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8" r:id="rId1"/>
  </p:sldMasterIdLst>
  <p:notesMasterIdLst>
    <p:notesMasterId r:id="rId25"/>
  </p:notesMasterIdLst>
  <p:sldIdLst>
    <p:sldId id="309" r:id="rId2"/>
    <p:sldId id="311" r:id="rId3"/>
    <p:sldId id="308" r:id="rId4"/>
    <p:sldId id="306" r:id="rId5"/>
    <p:sldId id="285" r:id="rId6"/>
    <p:sldId id="286" r:id="rId7"/>
    <p:sldId id="288" r:id="rId8"/>
    <p:sldId id="289" r:id="rId9"/>
    <p:sldId id="290" r:id="rId10"/>
    <p:sldId id="291" r:id="rId11"/>
    <p:sldId id="292" r:id="rId12"/>
    <p:sldId id="293" r:id="rId13"/>
    <p:sldId id="294" r:id="rId14"/>
    <p:sldId id="295" r:id="rId15"/>
    <p:sldId id="296" r:id="rId16"/>
    <p:sldId id="297" r:id="rId17"/>
    <p:sldId id="298" r:id="rId18"/>
    <p:sldId id="300" r:id="rId19"/>
    <p:sldId id="301" r:id="rId20"/>
    <p:sldId id="302" r:id="rId21"/>
    <p:sldId id="303" r:id="rId22"/>
    <p:sldId id="313" r:id="rId23"/>
    <p:sldId id="277" r:id="rId24"/>
  </p:sldIdLst>
  <p:sldSz cx="12192000" cy="6858000"/>
  <p:notesSz cx="6858000" cy="9144000"/>
  <p:embeddedFontLst>
    <p:embeddedFont>
      <p:font typeface="Calibri" panose="020F0502020204030204" pitchFamily="34" charset="0"/>
      <p:regular r:id="rId26"/>
      <p:bold r:id="rId27"/>
      <p:italic r:id="rId28"/>
      <p:boldItalic r:id="rId29"/>
    </p:embeddedFont>
    <p:embeddedFont>
      <p:font typeface="Calibri Light" panose="020F0302020204030204" pitchFamily="34" charset="0"/>
      <p:regular r:id="rId30"/>
      <p:italic r:id="rId31"/>
    </p:embeddedFont>
    <p:embeddedFont>
      <p:font typeface="Dancing Script" panose="020B0604020202020204" charset="0"/>
      <p:regular r:id="rId32"/>
      <p:bold r:id="rId33"/>
    </p:embeddedFont>
    <p:embeddedFont>
      <p:font typeface="Style Script" panose="020B0604020202020204" charset="0"/>
      <p:regular r:id="rId34"/>
    </p:embeddedFont>
    <p:embeddedFont>
      <p:font typeface="Work Sans" pitchFamily="2" charset="0"/>
      <p:regular r:id="rId35"/>
      <p:bold r:id="rId36"/>
      <p:italic r:id="rId37"/>
      <p:boldItalic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747775"/>
          </p15:clr>
        </p15:guide>
        <p15:guide id="2" pos="384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814" autoAdjust="0"/>
    <p:restoredTop sz="86301" autoAdjust="0"/>
  </p:normalViewPr>
  <p:slideViewPr>
    <p:cSldViewPr snapToGrid="0">
      <p:cViewPr varScale="1">
        <p:scale>
          <a:sx n="48" d="100"/>
          <a:sy n="48" d="100"/>
        </p:scale>
        <p:origin x="394" y="53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1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9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4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0" name="Google Shape;18690;g1eb205fd2b6_0_7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1" name="Google Shape;18691;g1eb205fd2b6_0_7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oogle Shape;190;p2"/>
          <p:cNvGrpSpPr/>
          <p:nvPr/>
        </p:nvGrpSpPr>
        <p:grpSpPr>
          <a:xfrm>
            <a:off x="73849" y="22470"/>
            <a:ext cx="12043436" cy="6802139"/>
            <a:chOff x="73849" y="22470"/>
            <a:chExt cx="12043436" cy="6802139"/>
          </a:xfrm>
        </p:grpSpPr>
        <p:sp>
          <p:nvSpPr>
            <p:cNvPr id="191" name="Google Shape;191;p2"/>
            <p:cNvSpPr/>
            <p:nvPr/>
          </p:nvSpPr>
          <p:spPr>
            <a:xfrm>
              <a:off x="7722691" y="6676157"/>
              <a:ext cx="111139" cy="111147"/>
            </a:xfrm>
            <a:custGeom>
              <a:avLst/>
              <a:gdLst/>
              <a:ahLst/>
              <a:cxnLst/>
              <a:rect l="l" t="t" r="r" b="b"/>
              <a:pathLst>
                <a:path w="68288" h="68293" extrusionOk="0">
                  <a:moveTo>
                    <a:pt x="0" y="34144"/>
                  </a:moveTo>
                  <a:cubicBezTo>
                    <a:pt x="0" y="15290"/>
                    <a:pt x="15290" y="0"/>
                    <a:pt x="34144" y="0"/>
                  </a:cubicBezTo>
                  <a:cubicBezTo>
                    <a:pt x="53004" y="0"/>
                    <a:pt x="68288" y="15290"/>
                    <a:pt x="68288" y="34144"/>
                  </a:cubicBezTo>
                  <a:cubicBezTo>
                    <a:pt x="68288" y="53004"/>
                    <a:pt x="53004" y="68294"/>
                    <a:pt x="34144" y="68294"/>
                  </a:cubicBezTo>
                  <a:cubicBezTo>
                    <a:pt x="15290" y="68294"/>
                    <a:pt x="0" y="53004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536160" y="6582838"/>
              <a:ext cx="111137" cy="111137"/>
            </a:xfrm>
            <a:custGeom>
              <a:avLst/>
              <a:gdLst/>
              <a:ahLst/>
              <a:cxnLst/>
              <a:rect l="l" t="t" r="r" b="b"/>
              <a:pathLst>
                <a:path w="68287" h="68287" extrusionOk="0">
                  <a:moveTo>
                    <a:pt x="0" y="34144"/>
                  </a:moveTo>
                  <a:cubicBezTo>
                    <a:pt x="0" y="15284"/>
                    <a:pt x="15284" y="0"/>
                    <a:pt x="34144" y="0"/>
                  </a:cubicBezTo>
                  <a:cubicBezTo>
                    <a:pt x="52998" y="0"/>
                    <a:pt x="68288" y="15284"/>
                    <a:pt x="68288" y="34144"/>
                  </a:cubicBezTo>
                  <a:cubicBezTo>
                    <a:pt x="68288" y="52998"/>
                    <a:pt x="52998" y="68288"/>
                    <a:pt x="34144" y="68288"/>
                  </a:cubicBezTo>
                  <a:cubicBezTo>
                    <a:pt x="15284" y="68288"/>
                    <a:pt x="0" y="52998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498603" y="6561404"/>
              <a:ext cx="60717" cy="60717"/>
            </a:xfrm>
            <a:custGeom>
              <a:avLst/>
              <a:gdLst/>
              <a:ahLst/>
              <a:cxnLst/>
              <a:rect l="l" t="t" r="r" b="b"/>
              <a:pathLst>
                <a:path w="37307" h="37307" extrusionOk="0">
                  <a:moveTo>
                    <a:pt x="0" y="18654"/>
                  </a:moveTo>
                  <a:cubicBezTo>
                    <a:pt x="0" y="8349"/>
                    <a:pt x="8349" y="0"/>
                    <a:pt x="18654" y="0"/>
                  </a:cubicBezTo>
                  <a:cubicBezTo>
                    <a:pt x="28958" y="0"/>
                    <a:pt x="37307" y="8349"/>
                    <a:pt x="37307" y="18654"/>
                  </a:cubicBezTo>
                  <a:cubicBezTo>
                    <a:pt x="37307" y="28958"/>
                    <a:pt x="28958" y="37307"/>
                    <a:pt x="18654" y="37307"/>
                  </a:cubicBezTo>
                  <a:cubicBezTo>
                    <a:pt x="834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302145" y="6632626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6"/>
                    <a:pt x="8349" y="0"/>
                    <a:pt x="18654" y="0"/>
                  </a:cubicBezTo>
                  <a:cubicBezTo>
                    <a:pt x="28959" y="0"/>
                    <a:pt x="37308" y="8356"/>
                    <a:pt x="37308" y="18654"/>
                  </a:cubicBezTo>
                  <a:cubicBezTo>
                    <a:pt x="37308" y="28959"/>
                    <a:pt x="28959" y="37314"/>
                    <a:pt x="18654" y="37314"/>
                  </a:cubicBezTo>
                  <a:cubicBezTo>
                    <a:pt x="8349" y="37314"/>
                    <a:pt x="0" y="28959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969391" y="6718136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11824" y="6510470"/>
              <a:ext cx="68575" cy="68573"/>
            </a:xfrm>
            <a:custGeom>
              <a:avLst/>
              <a:gdLst/>
              <a:ahLst/>
              <a:cxnLst/>
              <a:rect l="l" t="t" r="r" b="b"/>
              <a:pathLst>
                <a:path w="42135" h="42134" extrusionOk="0">
                  <a:moveTo>
                    <a:pt x="0" y="21064"/>
                  </a:moveTo>
                  <a:cubicBezTo>
                    <a:pt x="0" y="9430"/>
                    <a:pt x="9430" y="0"/>
                    <a:pt x="21065" y="0"/>
                  </a:cubicBezTo>
                  <a:cubicBezTo>
                    <a:pt x="32705" y="0"/>
                    <a:pt x="42135" y="9430"/>
                    <a:pt x="42135" y="21064"/>
                  </a:cubicBezTo>
                  <a:cubicBezTo>
                    <a:pt x="42135" y="32698"/>
                    <a:pt x="32705" y="42135"/>
                    <a:pt x="21065" y="42135"/>
                  </a:cubicBezTo>
                  <a:cubicBezTo>
                    <a:pt x="9430" y="42135"/>
                    <a:pt x="0" y="32698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260782" y="5814626"/>
              <a:ext cx="68583" cy="68573"/>
            </a:xfrm>
            <a:custGeom>
              <a:avLst/>
              <a:gdLst/>
              <a:ahLst/>
              <a:cxnLst/>
              <a:rect l="l" t="t" r="r" b="b"/>
              <a:pathLst>
                <a:path w="42140" h="42134" extrusionOk="0">
                  <a:moveTo>
                    <a:pt x="0" y="21070"/>
                  </a:moveTo>
                  <a:cubicBezTo>
                    <a:pt x="0" y="9430"/>
                    <a:pt x="9436" y="0"/>
                    <a:pt x="21070" y="0"/>
                  </a:cubicBezTo>
                  <a:cubicBezTo>
                    <a:pt x="32705" y="0"/>
                    <a:pt x="42141" y="9430"/>
                    <a:pt x="42141" y="21070"/>
                  </a:cubicBezTo>
                  <a:cubicBezTo>
                    <a:pt x="42141" y="32705"/>
                    <a:pt x="32705" y="42135"/>
                    <a:pt x="21070" y="42135"/>
                  </a:cubicBezTo>
                  <a:cubicBezTo>
                    <a:pt x="9436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896325" y="5854350"/>
              <a:ext cx="68573" cy="68583"/>
            </a:xfrm>
            <a:custGeom>
              <a:avLst/>
              <a:gdLst/>
              <a:ahLst/>
              <a:cxnLst/>
              <a:rect l="l" t="t" r="r" b="b"/>
              <a:pathLst>
                <a:path w="42134" h="42140" extrusionOk="0">
                  <a:moveTo>
                    <a:pt x="0" y="21071"/>
                  </a:moveTo>
                  <a:cubicBezTo>
                    <a:pt x="0" y="9436"/>
                    <a:pt x="9430" y="0"/>
                    <a:pt x="21064" y="0"/>
                  </a:cubicBezTo>
                  <a:cubicBezTo>
                    <a:pt x="32705" y="0"/>
                    <a:pt x="42135" y="9436"/>
                    <a:pt x="42135" y="21071"/>
                  </a:cubicBezTo>
                  <a:cubicBezTo>
                    <a:pt x="42135" y="32705"/>
                    <a:pt x="32705" y="42141"/>
                    <a:pt x="21064" y="42141"/>
                  </a:cubicBezTo>
                  <a:cubicBezTo>
                    <a:pt x="9430" y="42141"/>
                    <a:pt x="0" y="32705"/>
                    <a:pt x="0" y="2107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499321" y="4071482"/>
              <a:ext cx="68573" cy="68573"/>
            </a:xfrm>
            <a:custGeom>
              <a:avLst/>
              <a:gdLst/>
              <a:ahLst/>
              <a:cxnLst/>
              <a:rect l="l" t="t" r="r" b="b"/>
              <a:pathLst>
                <a:path w="42134" h="42134" extrusionOk="0">
                  <a:moveTo>
                    <a:pt x="0" y="21070"/>
                  </a:moveTo>
                  <a:cubicBezTo>
                    <a:pt x="0" y="9430"/>
                    <a:pt x="9430" y="0"/>
                    <a:pt x="21064" y="0"/>
                  </a:cubicBezTo>
                  <a:cubicBezTo>
                    <a:pt x="32705" y="0"/>
                    <a:pt x="42135" y="9430"/>
                    <a:pt x="42135" y="21070"/>
                  </a:cubicBezTo>
                  <a:cubicBezTo>
                    <a:pt x="42135" y="32705"/>
                    <a:pt x="32705" y="42135"/>
                    <a:pt x="21064" y="42135"/>
                  </a:cubicBezTo>
                  <a:cubicBezTo>
                    <a:pt x="9430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008797" y="5971277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7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7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889800" y="5604902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482356" y="3857934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682134" y="2471298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625988" y="1710026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7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7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357282" y="274898"/>
              <a:ext cx="117165" cy="117167"/>
            </a:xfrm>
            <a:custGeom>
              <a:avLst/>
              <a:gdLst/>
              <a:ahLst/>
              <a:cxnLst/>
              <a:rect l="l" t="t" r="r" b="b"/>
              <a:pathLst>
                <a:path w="71991" h="71992" extrusionOk="0">
                  <a:moveTo>
                    <a:pt x="0" y="35996"/>
                  </a:moveTo>
                  <a:cubicBezTo>
                    <a:pt x="0" y="16116"/>
                    <a:pt x="16116" y="0"/>
                    <a:pt x="35996" y="0"/>
                  </a:cubicBezTo>
                  <a:cubicBezTo>
                    <a:pt x="55876" y="0"/>
                    <a:pt x="71992" y="16116"/>
                    <a:pt x="71992" y="35996"/>
                  </a:cubicBezTo>
                  <a:cubicBezTo>
                    <a:pt x="71992" y="55876"/>
                    <a:pt x="55876" y="71992"/>
                    <a:pt x="35996" y="71992"/>
                  </a:cubicBezTo>
                  <a:cubicBezTo>
                    <a:pt x="16116" y="71992"/>
                    <a:pt x="0" y="55876"/>
                    <a:pt x="0" y="3599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896878" y="22470"/>
              <a:ext cx="82697" cy="82693"/>
            </a:xfrm>
            <a:custGeom>
              <a:avLst/>
              <a:gdLst/>
              <a:ahLst/>
              <a:cxnLst/>
              <a:rect l="l" t="t" r="r" b="b"/>
              <a:pathLst>
                <a:path w="50812" h="50810" extrusionOk="0">
                  <a:moveTo>
                    <a:pt x="0" y="25405"/>
                  </a:moveTo>
                  <a:cubicBezTo>
                    <a:pt x="0" y="11374"/>
                    <a:pt x="11373" y="0"/>
                    <a:pt x="25406" y="0"/>
                  </a:cubicBezTo>
                  <a:cubicBezTo>
                    <a:pt x="39439" y="0"/>
                    <a:pt x="50812" y="11374"/>
                    <a:pt x="50812" y="25405"/>
                  </a:cubicBezTo>
                  <a:cubicBezTo>
                    <a:pt x="50812" y="39436"/>
                    <a:pt x="39439" y="50810"/>
                    <a:pt x="25406" y="50810"/>
                  </a:cubicBezTo>
                  <a:cubicBezTo>
                    <a:pt x="11373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271104" y="807599"/>
              <a:ext cx="82687" cy="82693"/>
            </a:xfrm>
            <a:custGeom>
              <a:avLst/>
              <a:gdLst/>
              <a:ahLst/>
              <a:cxnLst/>
              <a:rect l="l" t="t" r="r" b="b"/>
              <a:pathLst>
                <a:path w="50806" h="50810" extrusionOk="0">
                  <a:moveTo>
                    <a:pt x="0" y="25405"/>
                  </a:moveTo>
                  <a:cubicBezTo>
                    <a:pt x="0" y="11374"/>
                    <a:pt x="11373" y="0"/>
                    <a:pt x="25400" y="0"/>
                  </a:cubicBezTo>
                  <a:cubicBezTo>
                    <a:pt x="39433" y="0"/>
                    <a:pt x="50806" y="11374"/>
                    <a:pt x="50806" y="25405"/>
                  </a:cubicBezTo>
                  <a:cubicBezTo>
                    <a:pt x="50806" y="39436"/>
                    <a:pt x="39433" y="50810"/>
                    <a:pt x="25400" y="50810"/>
                  </a:cubicBezTo>
                  <a:cubicBezTo>
                    <a:pt x="11373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085902" y="367198"/>
              <a:ext cx="65717" cy="65718"/>
            </a:xfrm>
            <a:custGeom>
              <a:avLst/>
              <a:gdLst/>
              <a:ahLst/>
              <a:cxnLst/>
              <a:rect l="l" t="t" r="r" b="b"/>
              <a:pathLst>
                <a:path w="40379" h="40380" extrusionOk="0">
                  <a:moveTo>
                    <a:pt x="0" y="20191"/>
                  </a:moveTo>
                  <a:cubicBezTo>
                    <a:pt x="0" y="9040"/>
                    <a:pt x="9035" y="0"/>
                    <a:pt x="20190" y="0"/>
                  </a:cubicBezTo>
                  <a:cubicBezTo>
                    <a:pt x="31339" y="0"/>
                    <a:pt x="40380" y="9040"/>
                    <a:pt x="40380" y="20191"/>
                  </a:cubicBezTo>
                  <a:cubicBezTo>
                    <a:pt x="40380" y="31342"/>
                    <a:pt x="31339" y="40381"/>
                    <a:pt x="20190" y="40381"/>
                  </a:cubicBezTo>
                  <a:cubicBezTo>
                    <a:pt x="9035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177343" y="871086"/>
              <a:ext cx="65728" cy="65718"/>
            </a:xfrm>
            <a:custGeom>
              <a:avLst/>
              <a:gdLst/>
              <a:ahLst/>
              <a:cxnLst/>
              <a:rect l="l" t="t" r="r" b="b"/>
              <a:pathLst>
                <a:path w="40386" h="40380" extrusionOk="0">
                  <a:moveTo>
                    <a:pt x="0" y="20191"/>
                  </a:moveTo>
                  <a:cubicBezTo>
                    <a:pt x="0" y="9040"/>
                    <a:pt x="9042" y="0"/>
                    <a:pt x="20190" y="0"/>
                  </a:cubicBezTo>
                  <a:cubicBezTo>
                    <a:pt x="31345" y="0"/>
                    <a:pt x="40386" y="9040"/>
                    <a:pt x="40386" y="20191"/>
                  </a:cubicBezTo>
                  <a:cubicBezTo>
                    <a:pt x="40386" y="31341"/>
                    <a:pt x="31345" y="40381"/>
                    <a:pt x="20190" y="40381"/>
                  </a:cubicBezTo>
                  <a:cubicBezTo>
                    <a:pt x="9042" y="40381"/>
                    <a:pt x="0" y="31341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812907" y="1101599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35"/>
                    <a:pt x="9042" y="0"/>
                    <a:pt x="20190" y="0"/>
                  </a:cubicBezTo>
                  <a:cubicBezTo>
                    <a:pt x="31339" y="0"/>
                    <a:pt x="40380" y="9035"/>
                    <a:pt x="40380" y="20190"/>
                  </a:cubicBezTo>
                  <a:cubicBezTo>
                    <a:pt x="40380" y="31339"/>
                    <a:pt x="31339" y="40380"/>
                    <a:pt x="20190" y="40380"/>
                  </a:cubicBezTo>
                  <a:cubicBezTo>
                    <a:pt x="9042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371158" y="896666"/>
              <a:ext cx="114508" cy="114503"/>
            </a:xfrm>
            <a:custGeom>
              <a:avLst/>
              <a:gdLst/>
              <a:ahLst/>
              <a:cxnLst/>
              <a:rect l="l" t="t" r="r" b="b"/>
              <a:pathLst>
                <a:path w="70358" h="70355" extrusionOk="0">
                  <a:moveTo>
                    <a:pt x="0" y="35178"/>
                  </a:moveTo>
                  <a:cubicBezTo>
                    <a:pt x="0" y="15749"/>
                    <a:pt x="15751" y="0"/>
                    <a:pt x="35176" y="0"/>
                  </a:cubicBezTo>
                  <a:cubicBezTo>
                    <a:pt x="54607" y="0"/>
                    <a:pt x="70359" y="15749"/>
                    <a:pt x="70359" y="35178"/>
                  </a:cubicBezTo>
                  <a:cubicBezTo>
                    <a:pt x="70359" y="54604"/>
                    <a:pt x="54607" y="70355"/>
                    <a:pt x="35176" y="70355"/>
                  </a:cubicBezTo>
                  <a:cubicBezTo>
                    <a:pt x="15751" y="70355"/>
                    <a:pt x="0" y="54604"/>
                    <a:pt x="0" y="35178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346557" y="871943"/>
              <a:ext cx="106473" cy="106474"/>
            </a:xfrm>
            <a:custGeom>
              <a:avLst/>
              <a:gdLst/>
              <a:ahLst/>
              <a:cxnLst/>
              <a:rect l="l" t="t" r="r" b="b"/>
              <a:pathLst>
                <a:path w="65421" h="65422" extrusionOk="0">
                  <a:moveTo>
                    <a:pt x="0" y="32712"/>
                  </a:moveTo>
                  <a:cubicBezTo>
                    <a:pt x="0" y="14645"/>
                    <a:pt x="14646" y="0"/>
                    <a:pt x="32711" y="0"/>
                  </a:cubicBezTo>
                  <a:cubicBezTo>
                    <a:pt x="50776" y="0"/>
                    <a:pt x="65422" y="14645"/>
                    <a:pt x="65422" y="32712"/>
                  </a:cubicBezTo>
                  <a:cubicBezTo>
                    <a:pt x="65422" y="50778"/>
                    <a:pt x="50776" y="65423"/>
                    <a:pt x="32711" y="65423"/>
                  </a:cubicBezTo>
                  <a:cubicBezTo>
                    <a:pt x="14646" y="65423"/>
                    <a:pt x="0" y="50778"/>
                    <a:pt x="0" y="32712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105803" y="268484"/>
              <a:ext cx="71548" cy="71540"/>
            </a:xfrm>
            <a:custGeom>
              <a:avLst/>
              <a:gdLst/>
              <a:ahLst/>
              <a:cxnLst/>
              <a:rect l="l" t="t" r="r" b="b"/>
              <a:pathLst>
                <a:path w="43962" h="43957" extrusionOk="0">
                  <a:moveTo>
                    <a:pt x="0" y="21979"/>
                  </a:moveTo>
                  <a:cubicBezTo>
                    <a:pt x="0" y="9841"/>
                    <a:pt x="9843" y="0"/>
                    <a:pt x="21981" y="0"/>
                  </a:cubicBezTo>
                  <a:cubicBezTo>
                    <a:pt x="34120" y="0"/>
                    <a:pt x="43963" y="9841"/>
                    <a:pt x="43963" y="21979"/>
                  </a:cubicBezTo>
                  <a:cubicBezTo>
                    <a:pt x="43963" y="34117"/>
                    <a:pt x="34120" y="43957"/>
                    <a:pt x="21981" y="43957"/>
                  </a:cubicBezTo>
                  <a:cubicBezTo>
                    <a:pt x="9843" y="43957"/>
                    <a:pt x="0" y="34117"/>
                    <a:pt x="0" y="21979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404248" y="616970"/>
              <a:ext cx="71548" cy="71538"/>
            </a:xfrm>
            <a:custGeom>
              <a:avLst/>
              <a:gdLst/>
              <a:ahLst/>
              <a:cxnLst/>
              <a:rect l="l" t="t" r="r" b="b"/>
              <a:pathLst>
                <a:path w="43962" h="43956" extrusionOk="0">
                  <a:moveTo>
                    <a:pt x="0" y="21978"/>
                  </a:moveTo>
                  <a:cubicBezTo>
                    <a:pt x="0" y="9840"/>
                    <a:pt x="9843" y="0"/>
                    <a:pt x="21981" y="0"/>
                  </a:cubicBezTo>
                  <a:cubicBezTo>
                    <a:pt x="34120" y="0"/>
                    <a:pt x="43963" y="9840"/>
                    <a:pt x="43963" y="21978"/>
                  </a:cubicBezTo>
                  <a:cubicBezTo>
                    <a:pt x="43963" y="34117"/>
                    <a:pt x="34120" y="43957"/>
                    <a:pt x="21981" y="43957"/>
                  </a:cubicBezTo>
                  <a:cubicBezTo>
                    <a:pt x="9843" y="43957"/>
                    <a:pt x="0" y="34117"/>
                    <a:pt x="0" y="21978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051912" y="6065189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60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8" y="0"/>
                    <a:pt x="37307" y="8355"/>
                    <a:pt x="37307" y="18660"/>
                  </a:cubicBezTo>
                  <a:cubicBezTo>
                    <a:pt x="37307" y="28958"/>
                    <a:pt x="28958" y="37313"/>
                    <a:pt x="18654" y="37313"/>
                  </a:cubicBezTo>
                  <a:cubicBezTo>
                    <a:pt x="8349" y="37313"/>
                    <a:pt x="0" y="28958"/>
                    <a:pt x="0" y="1866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435627" y="6020117"/>
              <a:ext cx="60717" cy="60717"/>
            </a:xfrm>
            <a:custGeom>
              <a:avLst/>
              <a:gdLst/>
              <a:ahLst/>
              <a:cxnLst/>
              <a:rect l="l" t="t" r="r" b="b"/>
              <a:pathLst>
                <a:path w="37307" h="37307" extrusionOk="0">
                  <a:moveTo>
                    <a:pt x="0" y="18654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9" y="0"/>
                    <a:pt x="37308" y="8355"/>
                    <a:pt x="37308" y="18654"/>
                  </a:cubicBezTo>
                  <a:cubicBezTo>
                    <a:pt x="37308" y="28958"/>
                    <a:pt x="28959" y="37307"/>
                    <a:pt x="18654" y="37307"/>
                  </a:cubicBezTo>
                  <a:cubicBezTo>
                    <a:pt x="834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9131600" y="5226604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6"/>
                    <a:pt x="8349" y="0"/>
                    <a:pt x="18654" y="0"/>
                  </a:cubicBezTo>
                  <a:cubicBezTo>
                    <a:pt x="28958" y="0"/>
                    <a:pt x="37307" y="8356"/>
                    <a:pt x="37307" y="18654"/>
                  </a:cubicBezTo>
                  <a:cubicBezTo>
                    <a:pt x="37307" y="28959"/>
                    <a:pt x="28958" y="37314"/>
                    <a:pt x="18654" y="37314"/>
                  </a:cubicBezTo>
                  <a:cubicBezTo>
                    <a:pt x="8349" y="37314"/>
                    <a:pt x="0" y="28959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9227539" y="4611296"/>
              <a:ext cx="90810" cy="90800"/>
            </a:xfrm>
            <a:custGeom>
              <a:avLst/>
              <a:gdLst/>
              <a:ahLst/>
              <a:cxnLst/>
              <a:rect l="l" t="t" r="r" b="b"/>
              <a:pathLst>
                <a:path w="55797" h="55791" extrusionOk="0">
                  <a:moveTo>
                    <a:pt x="0" y="27896"/>
                  </a:moveTo>
                  <a:cubicBezTo>
                    <a:pt x="0" y="12491"/>
                    <a:pt x="12491" y="0"/>
                    <a:pt x="27902" y="0"/>
                  </a:cubicBezTo>
                  <a:cubicBezTo>
                    <a:pt x="43307" y="0"/>
                    <a:pt x="55797" y="12491"/>
                    <a:pt x="55797" y="27896"/>
                  </a:cubicBezTo>
                  <a:cubicBezTo>
                    <a:pt x="55797" y="43301"/>
                    <a:pt x="43307" y="55791"/>
                    <a:pt x="27902" y="55791"/>
                  </a:cubicBezTo>
                  <a:cubicBezTo>
                    <a:pt x="12491" y="55791"/>
                    <a:pt x="0" y="43301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9164700" y="4195163"/>
              <a:ext cx="107620" cy="107620"/>
            </a:xfrm>
            <a:custGeom>
              <a:avLst/>
              <a:gdLst/>
              <a:ahLst/>
              <a:cxnLst/>
              <a:rect l="l" t="t" r="r" b="b"/>
              <a:pathLst>
                <a:path w="66126" h="66126" extrusionOk="0">
                  <a:moveTo>
                    <a:pt x="0" y="33063"/>
                  </a:moveTo>
                  <a:cubicBezTo>
                    <a:pt x="0" y="14804"/>
                    <a:pt x="14804" y="0"/>
                    <a:pt x="33063" y="0"/>
                  </a:cubicBezTo>
                  <a:cubicBezTo>
                    <a:pt x="51322" y="0"/>
                    <a:pt x="66126" y="14804"/>
                    <a:pt x="66126" y="33063"/>
                  </a:cubicBezTo>
                  <a:cubicBezTo>
                    <a:pt x="66126" y="51322"/>
                    <a:pt x="51322" y="66126"/>
                    <a:pt x="33063" y="66126"/>
                  </a:cubicBezTo>
                  <a:cubicBezTo>
                    <a:pt x="14804" y="66126"/>
                    <a:pt x="0" y="51322"/>
                    <a:pt x="0" y="33063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559299" y="6120089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8" y="0"/>
                    <a:pt x="37307" y="8355"/>
                    <a:pt x="37307" y="18654"/>
                  </a:cubicBezTo>
                  <a:cubicBezTo>
                    <a:pt x="37307" y="28958"/>
                    <a:pt x="28958" y="37314"/>
                    <a:pt x="18654" y="37314"/>
                  </a:cubicBezTo>
                  <a:cubicBezTo>
                    <a:pt x="8349" y="37314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648633" y="5702878"/>
              <a:ext cx="109793" cy="109793"/>
            </a:xfrm>
            <a:custGeom>
              <a:avLst/>
              <a:gdLst/>
              <a:ahLst/>
              <a:cxnLst/>
              <a:rect l="l" t="t" r="r" b="b"/>
              <a:pathLst>
                <a:path w="67461" h="67461" extrusionOk="0">
                  <a:moveTo>
                    <a:pt x="0" y="33731"/>
                  </a:moveTo>
                  <a:cubicBezTo>
                    <a:pt x="0" y="15102"/>
                    <a:pt x="15102" y="0"/>
                    <a:pt x="33731" y="0"/>
                  </a:cubicBezTo>
                  <a:cubicBezTo>
                    <a:pt x="52360" y="0"/>
                    <a:pt x="67462" y="15102"/>
                    <a:pt x="67462" y="33731"/>
                  </a:cubicBezTo>
                  <a:cubicBezTo>
                    <a:pt x="67462" y="52360"/>
                    <a:pt x="52360" y="67462"/>
                    <a:pt x="33731" y="67462"/>
                  </a:cubicBezTo>
                  <a:cubicBezTo>
                    <a:pt x="15102" y="67462"/>
                    <a:pt x="0" y="52360"/>
                    <a:pt x="0" y="3373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7378472" y="627105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740897" y="6661189"/>
              <a:ext cx="37345" cy="37345"/>
            </a:xfrm>
            <a:custGeom>
              <a:avLst/>
              <a:gdLst/>
              <a:ahLst/>
              <a:cxnLst/>
              <a:rect l="l" t="t" r="r" b="b"/>
              <a:pathLst>
                <a:path w="22946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6"/>
                  </a:cubicBezTo>
                  <a:cubicBezTo>
                    <a:pt x="22947" y="17810"/>
                    <a:pt x="17810" y="22947"/>
                    <a:pt x="11477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649111" y="6569649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643901" y="6367173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358516" y="669234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366818" y="6490013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818551" y="5901300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503734" y="6265353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43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300071" y="6467027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359104" y="597444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775056" y="5679960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671832" y="4996129"/>
              <a:ext cx="37345" cy="37345"/>
            </a:xfrm>
            <a:custGeom>
              <a:avLst/>
              <a:gdLst/>
              <a:ahLst/>
              <a:cxnLst/>
              <a:rect l="l" t="t" r="r" b="b"/>
              <a:pathLst>
                <a:path w="22946" h="22946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534449" y="437232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652385" y="4074813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2595162" y="279897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2894070" y="248848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040885" y="146111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0" y="0"/>
                    <a:pt x="22953" y="5143"/>
                    <a:pt x="22953" y="11476"/>
                  </a:cubicBezTo>
                  <a:cubicBezTo>
                    <a:pt x="22953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915544" y="110861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42017" y="314398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990793" y="499124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6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298541" y="436223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43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6" y="22952"/>
                  </a:cubicBezTo>
                  <a:cubicBezTo>
                    <a:pt x="5143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170612" y="100371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338387" y="180650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755511" y="236053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087263" y="160076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7651992" y="347927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586998" y="682756"/>
              <a:ext cx="37345" cy="37353"/>
            </a:xfrm>
            <a:custGeom>
              <a:avLst/>
              <a:gdLst/>
              <a:ahLst/>
              <a:cxnLst/>
              <a:rect l="l" t="t" r="r" b="b"/>
              <a:pathLst>
                <a:path w="22946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0" y="0"/>
                  </a:cubicBezTo>
                  <a:cubicBezTo>
                    <a:pt x="17810" y="0"/>
                    <a:pt x="22947" y="5138"/>
                    <a:pt x="22947" y="11476"/>
                  </a:cubicBezTo>
                  <a:cubicBezTo>
                    <a:pt x="22947" y="17814"/>
                    <a:pt x="17810" y="22952"/>
                    <a:pt x="11470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7902497" y="965662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5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5"/>
                  </a:cubicBezTo>
                  <a:cubicBezTo>
                    <a:pt x="22953" y="17815"/>
                    <a:pt x="17816" y="22952"/>
                    <a:pt x="11477" y="22952"/>
                  </a:cubicBezTo>
                  <a:cubicBezTo>
                    <a:pt x="5137" y="22952"/>
                    <a:pt x="0" y="17815"/>
                    <a:pt x="0" y="11475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315972" y="559607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88260" y="235904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9063907" y="2336367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9217712" y="2473789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9309123" y="2790901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6"/>
                  </a:cubicBezTo>
                  <a:cubicBezTo>
                    <a:pt x="22953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594183" y="188842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086778" y="129149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332828" y="636508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7773034" y="641984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8520513" y="5845787"/>
              <a:ext cx="37346" cy="37354"/>
            </a:xfrm>
            <a:custGeom>
              <a:avLst/>
              <a:gdLst/>
              <a:ahLst/>
              <a:cxnLst/>
              <a:rect l="l" t="t" r="r" b="b"/>
              <a:pathLst>
                <a:path w="22947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753243" y="545971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8957943" y="5463821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216209" y="4949573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7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138451" y="439526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022294" y="4060419"/>
              <a:ext cx="37356" cy="37345"/>
            </a:xfrm>
            <a:custGeom>
              <a:avLst/>
              <a:gdLst/>
              <a:ahLst/>
              <a:cxnLst/>
              <a:rect l="l" t="t" r="r" b="b"/>
              <a:pathLst>
                <a:path w="22953" h="22946" extrusionOk="0">
                  <a:moveTo>
                    <a:pt x="0" y="11476"/>
                  </a:moveTo>
                  <a:cubicBezTo>
                    <a:pt x="0" y="5137"/>
                    <a:pt x="5143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7" y="22947"/>
                  </a:cubicBezTo>
                  <a:cubicBezTo>
                    <a:pt x="5143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0578384" y="2619665"/>
              <a:ext cx="86570" cy="86541"/>
            </a:xfrm>
            <a:custGeom>
              <a:avLst/>
              <a:gdLst/>
              <a:ahLst/>
              <a:cxnLst/>
              <a:rect l="l" t="t" r="r" b="b"/>
              <a:pathLst>
                <a:path w="53192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96" y="0"/>
                  </a:cubicBezTo>
                  <a:cubicBezTo>
                    <a:pt x="41290" y="0"/>
                    <a:pt x="53192" y="11901"/>
                    <a:pt x="53192" y="26584"/>
                  </a:cubicBezTo>
                  <a:cubicBezTo>
                    <a:pt x="53192" y="41273"/>
                    <a:pt x="41290" y="53174"/>
                    <a:pt x="26596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940803" y="4348542"/>
              <a:ext cx="86471" cy="86541"/>
            </a:xfrm>
            <a:custGeom>
              <a:avLst/>
              <a:gdLst/>
              <a:ahLst/>
              <a:cxnLst/>
              <a:rect l="l" t="t" r="r" b="b"/>
              <a:pathLst>
                <a:path w="53131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35" y="0"/>
                  </a:cubicBezTo>
                  <a:cubicBezTo>
                    <a:pt x="41230" y="0"/>
                    <a:pt x="53132" y="11901"/>
                    <a:pt x="53132" y="26584"/>
                  </a:cubicBezTo>
                  <a:cubicBezTo>
                    <a:pt x="53132" y="41273"/>
                    <a:pt x="41230" y="53174"/>
                    <a:pt x="26535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0040261" y="797446"/>
              <a:ext cx="82716" cy="82693"/>
            </a:xfrm>
            <a:custGeom>
              <a:avLst/>
              <a:gdLst/>
              <a:ahLst/>
              <a:cxnLst/>
              <a:rect l="l" t="t" r="r" b="b"/>
              <a:pathLst>
                <a:path w="50824" h="50810" extrusionOk="0">
                  <a:moveTo>
                    <a:pt x="0" y="25405"/>
                  </a:moveTo>
                  <a:cubicBezTo>
                    <a:pt x="0" y="11374"/>
                    <a:pt x="11355" y="0"/>
                    <a:pt x="25382" y="0"/>
                  </a:cubicBezTo>
                  <a:cubicBezTo>
                    <a:pt x="39408" y="0"/>
                    <a:pt x="50824" y="11374"/>
                    <a:pt x="50824" y="25405"/>
                  </a:cubicBezTo>
                  <a:cubicBezTo>
                    <a:pt x="50824" y="39436"/>
                    <a:pt x="39408" y="50810"/>
                    <a:pt x="25382" y="50810"/>
                  </a:cubicBezTo>
                  <a:cubicBezTo>
                    <a:pt x="11355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10855010" y="357045"/>
              <a:ext cx="65718" cy="65720"/>
            </a:xfrm>
            <a:custGeom>
              <a:avLst/>
              <a:gdLst/>
              <a:ahLst/>
              <a:cxnLst/>
              <a:rect l="l" t="t" r="r" b="b"/>
              <a:pathLst>
                <a:path w="40380" h="40381" extrusionOk="0">
                  <a:moveTo>
                    <a:pt x="0" y="20191"/>
                  </a:moveTo>
                  <a:cubicBezTo>
                    <a:pt x="0" y="9040"/>
                    <a:pt x="9048" y="0"/>
                    <a:pt x="20220" y="0"/>
                  </a:cubicBezTo>
                  <a:cubicBezTo>
                    <a:pt x="31333" y="0"/>
                    <a:pt x="40380" y="9040"/>
                    <a:pt x="40380" y="20191"/>
                  </a:cubicBezTo>
                  <a:cubicBezTo>
                    <a:pt x="40380" y="31342"/>
                    <a:pt x="31333" y="40381"/>
                    <a:pt x="20220" y="40381"/>
                  </a:cubicBezTo>
                  <a:cubicBezTo>
                    <a:pt x="9048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10946461" y="860933"/>
              <a:ext cx="65718" cy="65720"/>
            </a:xfrm>
            <a:custGeom>
              <a:avLst/>
              <a:gdLst/>
              <a:ahLst/>
              <a:cxnLst/>
              <a:rect l="l" t="t" r="r" b="b"/>
              <a:pathLst>
                <a:path w="40380" h="40381" extrusionOk="0">
                  <a:moveTo>
                    <a:pt x="0" y="20191"/>
                  </a:moveTo>
                  <a:cubicBezTo>
                    <a:pt x="0" y="9040"/>
                    <a:pt x="9048" y="0"/>
                    <a:pt x="20220" y="0"/>
                  </a:cubicBezTo>
                  <a:cubicBezTo>
                    <a:pt x="31333" y="0"/>
                    <a:pt x="40380" y="9040"/>
                    <a:pt x="40380" y="20191"/>
                  </a:cubicBezTo>
                  <a:cubicBezTo>
                    <a:pt x="40380" y="31342"/>
                    <a:pt x="31333" y="40381"/>
                    <a:pt x="20220" y="40381"/>
                  </a:cubicBezTo>
                  <a:cubicBezTo>
                    <a:pt x="9048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1348248" y="2019178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41"/>
                    <a:pt x="9048" y="0"/>
                    <a:pt x="20220" y="0"/>
                  </a:cubicBezTo>
                  <a:cubicBezTo>
                    <a:pt x="31333" y="0"/>
                    <a:pt x="40380" y="9041"/>
                    <a:pt x="40380" y="20190"/>
                  </a:cubicBezTo>
                  <a:cubicBezTo>
                    <a:pt x="40380" y="31345"/>
                    <a:pt x="31333" y="40380"/>
                    <a:pt x="20220" y="40380"/>
                  </a:cubicBezTo>
                  <a:cubicBezTo>
                    <a:pt x="9048" y="40380"/>
                    <a:pt x="0" y="31345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1582066" y="1091445"/>
              <a:ext cx="65717" cy="65718"/>
            </a:xfrm>
            <a:custGeom>
              <a:avLst/>
              <a:gdLst/>
              <a:ahLst/>
              <a:cxnLst/>
              <a:rect l="l" t="t" r="r" b="b"/>
              <a:pathLst>
                <a:path w="40379" h="40380" extrusionOk="0">
                  <a:moveTo>
                    <a:pt x="0" y="20190"/>
                  </a:moveTo>
                  <a:cubicBezTo>
                    <a:pt x="0" y="9042"/>
                    <a:pt x="9048" y="0"/>
                    <a:pt x="20159" y="0"/>
                  </a:cubicBezTo>
                  <a:cubicBezTo>
                    <a:pt x="31332" y="0"/>
                    <a:pt x="40379" y="9042"/>
                    <a:pt x="40379" y="20190"/>
                  </a:cubicBezTo>
                  <a:cubicBezTo>
                    <a:pt x="40379" y="31339"/>
                    <a:pt x="31332" y="40380"/>
                    <a:pt x="20159" y="40380"/>
                  </a:cubicBezTo>
                  <a:cubicBezTo>
                    <a:pt x="9048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1635947" y="453664"/>
              <a:ext cx="114537" cy="114504"/>
            </a:xfrm>
            <a:custGeom>
              <a:avLst/>
              <a:gdLst/>
              <a:ahLst/>
              <a:cxnLst/>
              <a:rect l="l" t="t" r="r" b="b"/>
              <a:pathLst>
                <a:path w="70376" h="70356" extrusionOk="0">
                  <a:moveTo>
                    <a:pt x="0" y="35178"/>
                  </a:moveTo>
                  <a:cubicBezTo>
                    <a:pt x="0" y="15750"/>
                    <a:pt x="15788" y="0"/>
                    <a:pt x="35219" y="0"/>
                  </a:cubicBezTo>
                  <a:cubicBezTo>
                    <a:pt x="54650" y="0"/>
                    <a:pt x="70376" y="15750"/>
                    <a:pt x="70376" y="35178"/>
                  </a:cubicBezTo>
                  <a:cubicBezTo>
                    <a:pt x="70376" y="54607"/>
                    <a:pt x="54650" y="70357"/>
                    <a:pt x="35219" y="70357"/>
                  </a:cubicBezTo>
                  <a:cubicBezTo>
                    <a:pt x="15788" y="70357"/>
                    <a:pt x="0" y="54607"/>
                    <a:pt x="0" y="35178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0394496" y="1666970"/>
              <a:ext cx="114537" cy="114508"/>
            </a:xfrm>
            <a:custGeom>
              <a:avLst/>
              <a:gdLst/>
              <a:ahLst/>
              <a:cxnLst/>
              <a:rect l="l" t="t" r="r" b="b"/>
              <a:pathLst>
                <a:path w="70376" h="70358" extrusionOk="0">
                  <a:moveTo>
                    <a:pt x="0" y="35182"/>
                  </a:moveTo>
                  <a:cubicBezTo>
                    <a:pt x="0" y="15751"/>
                    <a:pt x="15788" y="0"/>
                    <a:pt x="35218" y="0"/>
                  </a:cubicBezTo>
                  <a:cubicBezTo>
                    <a:pt x="54650" y="0"/>
                    <a:pt x="70376" y="15751"/>
                    <a:pt x="70376" y="35182"/>
                  </a:cubicBezTo>
                  <a:cubicBezTo>
                    <a:pt x="70376" y="54607"/>
                    <a:pt x="54650" y="70358"/>
                    <a:pt x="35218" y="70358"/>
                  </a:cubicBezTo>
                  <a:cubicBezTo>
                    <a:pt x="15788" y="70358"/>
                    <a:pt x="0" y="54607"/>
                    <a:pt x="0" y="35182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808718" y="199086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62" y="0"/>
                    <a:pt x="11477" y="0"/>
                  </a:cubicBezTo>
                  <a:cubicBezTo>
                    <a:pt x="17852" y="0"/>
                    <a:pt x="22953" y="5137"/>
                    <a:pt x="22953" y="11476"/>
                  </a:cubicBezTo>
                  <a:cubicBezTo>
                    <a:pt x="22953" y="17810"/>
                    <a:pt x="17852" y="22953"/>
                    <a:pt x="11477" y="22953"/>
                  </a:cubicBezTo>
                  <a:cubicBezTo>
                    <a:pt x="5162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856371" y="149924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3" y="0"/>
                    <a:pt x="22953" y="5138"/>
                    <a:pt x="22953" y="11476"/>
                  </a:cubicBezTo>
                  <a:cubicBezTo>
                    <a:pt x="22953" y="17813"/>
                    <a:pt x="17853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10421091" y="337776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3" y="0"/>
                    <a:pt x="22953" y="5138"/>
                    <a:pt x="22953" y="11476"/>
                  </a:cubicBezTo>
                  <a:cubicBezTo>
                    <a:pt x="22953" y="17813"/>
                    <a:pt x="17853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0356137" y="672603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791" y="0"/>
                    <a:pt x="22952" y="5138"/>
                    <a:pt x="22952" y="11476"/>
                  </a:cubicBezTo>
                  <a:cubicBezTo>
                    <a:pt x="22952" y="17814"/>
                    <a:pt x="17791" y="22952"/>
                    <a:pt x="11477" y="22952"/>
                  </a:cubicBezTo>
                  <a:cubicBezTo>
                    <a:pt x="5161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594676" y="1235532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00" y="0"/>
                    <a:pt x="11476" y="0"/>
                  </a:cubicBezTo>
                  <a:cubicBezTo>
                    <a:pt x="17791" y="0"/>
                    <a:pt x="22953" y="5137"/>
                    <a:pt x="22953" y="11476"/>
                  </a:cubicBezTo>
                  <a:cubicBezTo>
                    <a:pt x="22953" y="17810"/>
                    <a:pt x="17791" y="22947"/>
                    <a:pt x="11476" y="22947"/>
                  </a:cubicBezTo>
                  <a:cubicBezTo>
                    <a:pt x="5100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11085070" y="549455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2" y="0"/>
                    <a:pt x="22953" y="5138"/>
                    <a:pt x="22953" y="11476"/>
                  </a:cubicBezTo>
                  <a:cubicBezTo>
                    <a:pt x="22953" y="17813"/>
                    <a:pt x="17852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11557448" y="2348893"/>
              <a:ext cx="37255" cy="37354"/>
            </a:xfrm>
            <a:custGeom>
              <a:avLst/>
              <a:gdLst/>
              <a:ahLst/>
              <a:cxnLst/>
              <a:rect l="l" t="t" r="r" b="b"/>
              <a:pathLst>
                <a:path w="22891" h="22952" extrusionOk="0">
                  <a:moveTo>
                    <a:pt x="0" y="11476"/>
                  </a:moveTo>
                  <a:cubicBezTo>
                    <a:pt x="0" y="5137"/>
                    <a:pt x="5100" y="0"/>
                    <a:pt x="11416" y="0"/>
                  </a:cubicBezTo>
                  <a:cubicBezTo>
                    <a:pt x="17791" y="0"/>
                    <a:pt x="22892" y="5137"/>
                    <a:pt x="22892" y="11476"/>
                  </a:cubicBezTo>
                  <a:cubicBezTo>
                    <a:pt x="22892" y="17816"/>
                    <a:pt x="17791" y="22953"/>
                    <a:pt x="11416" y="22953"/>
                  </a:cubicBezTo>
                  <a:cubicBezTo>
                    <a:pt x="5100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11833085" y="2326214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00" y="0"/>
                    <a:pt x="11476" y="0"/>
                  </a:cubicBezTo>
                  <a:cubicBezTo>
                    <a:pt x="17791" y="0"/>
                    <a:pt x="22952" y="5137"/>
                    <a:pt x="22952" y="11476"/>
                  </a:cubicBezTo>
                  <a:cubicBezTo>
                    <a:pt x="22952" y="17816"/>
                    <a:pt x="17791" y="22953"/>
                    <a:pt x="11476" y="22953"/>
                  </a:cubicBezTo>
                  <a:cubicBezTo>
                    <a:pt x="5100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1986820" y="2463636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853" y="0"/>
                    <a:pt x="22953" y="5143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10989368" y="1410849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10735185" y="4407941"/>
              <a:ext cx="86471" cy="86550"/>
            </a:xfrm>
            <a:custGeom>
              <a:avLst/>
              <a:gdLst/>
              <a:ahLst/>
              <a:cxnLst/>
              <a:rect l="l" t="t" r="r" b="b"/>
              <a:pathLst>
                <a:path w="53131" h="53180" extrusionOk="0">
                  <a:moveTo>
                    <a:pt x="0" y="26590"/>
                  </a:moveTo>
                  <a:cubicBezTo>
                    <a:pt x="0" y="11908"/>
                    <a:pt x="11901" y="0"/>
                    <a:pt x="26535" y="0"/>
                  </a:cubicBezTo>
                  <a:cubicBezTo>
                    <a:pt x="41230" y="0"/>
                    <a:pt x="53132" y="11908"/>
                    <a:pt x="53132" y="26590"/>
                  </a:cubicBezTo>
                  <a:cubicBezTo>
                    <a:pt x="53132" y="41273"/>
                    <a:pt x="41230" y="53180"/>
                    <a:pt x="26535" y="53180"/>
                  </a:cubicBezTo>
                  <a:cubicBezTo>
                    <a:pt x="11901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10257665" y="3525112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10297212" y="5512305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355767" y="6491329"/>
              <a:ext cx="111139" cy="111139"/>
            </a:xfrm>
            <a:custGeom>
              <a:avLst/>
              <a:gdLst/>
              <a:ahLst/>
              <a:cxnLst/>
              <a:rect l="l" t="t" r="r" b="b"/>
              <a:pathLst>
                <a:path w="68288" h="68288" extrusionOk="0">
                  <a:moveTo>
                    <a:pt x="0" y="34144"/>
                  </a:moveTo>
                  <a:cubicBezTo>
                    <a:pt x="0" y="15284"/>
                    <a:pt x="15284" y="0"/>
                    <a:pt x="34144" y="0"/>
                  </a:cubicBezTo>
                  <a:cubicBezTo>
                    <a:pt x="52998" y="0"/>
                    <a:pt x="68288" y="15284"/>
                    <a:pt x="68288" y="34144"/>
                  </a:cubicBezTo>
                  <a:cubicBezTo>
                    <a:pt x="68288" y="52998"/>
                    <a:pt x="52998" y="68288"/>
                    <a:pt x="34144" y="68288"/>
                  </a:cubicBezTo>
                  <a:cubicBezTo>
                    <a:pt x="15284" y="68288"/>
                    <a:pt x="0" y="52998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10297607" y="6704700"/>
              <a:ext cx="60678" cy="60717"/>
            </a:xfrm>
            <a:custGeom>
              <a:avLst/>
              <a:gdLst/>
              <a:ahLst/>
              <a:cxnLst/>
              <a:rect l="l" t="t" r="r" b="b"/>
              <a:pathLst>
                <a:path w="37283" h="37307" extrusionOk="0">
                  <a:moveTo>
                    <a:pt x="0" y="18654"/>
                  </a:moveTo>
                  <a:cubicBezTo>
                    <a:pt x="0" y="8349"/>
                    <a:pt x="8319" y="0"/>
                    <a:pt x="18641" y="0"/>
                  </a:cubicBezTo>
                  <a:cubicBezTo>
                    <a:pt x="28964" y="0"/>
                    <a:pt x="37283" y="8349"/>
                    <a:pt x="37283" y="18654"/>
                  </a:cubicBezTo>
                  <a:cubicBezTo>
                    <a:pt x="37283" y="28958"/>
                    <a:pt x="28964" y="37307"/>
                    <a:pt x="18641" y="37307"/>
                  </a:cubicBezTo>
                  <a:cubicBezTo>
                    <a:pt x="831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0976515" y="6655297"/>
              <a:ext cx="60776" cy="60727"/>
            </a:xfrm>
            <a:custGeom>
              <a:avLst/>
              <a:gdLst/>
              <a:ahLst/>
              <a:cxnLst/>
              <a:rect l="l" t="t" r="r" b="b"/>
              <a:pathLst>
                <a:path w="37343" h="37313" extrusionOk="0">
                  <a:moveTo>
                    <a:pt x="0" y="18654"/>
                  </a:moveTo>
                  <a:cubicBezTo>
                    <a:pt x="0" y="8355"/>
                    <a:pt x="8380" y="0"/>
                    <a:pt x="18702" y="0"/>
                  </a:cubicBezTo>
                  <a:cubicBezTo>
                    <a:pt x="28964" y="0"/>
                    <a:pt x="37343" y="8355"/>
                    <a:pt x="37343" y="18654"/>
                  </a:cubicBezTo>
                  <a:cubicBezTo>
                    <a:pt x="37343" y="28958"/>
                    <a:pt x="28964" y="37314"/>
                    <a:pt x="18702" y="37314"/>
                  </a:cubicBezTo>
                  <a:cubicBezTo>
                    <a:pt x="8380" y="37314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1234553" y="6163411"/>
              <a:ext cx="60777" cy="60717"/>
            </a:xfrm>
            <a:custGeom>
              <a:avLst/>
              <a:gdLst/>
              <a:ahLst/>
              <a:cxnLst/>
              <a:rect l="l" t="t" r="r" b="b"/>
              <a:pathLst>
                <a:path w="37344" h="37307" extrusionOk="0">
                  <a:moveTo>
                    <a:pt x="0" y="18654"/>
                  </a:moveTo>
                  <a:cubicBezTo>
                    <a:pt x="0" y="8349"/>
                    <a:pt x="8380" y="0"/>
                    <a:pt x="18702" y="0"/>
                  </a:cubicBezTo>
                  <a:cubicBezTo>
                    <a:pt x="28964" y="0"/>
                    <a:pt x="37344" y="8349"/>
                    <a:pt x="37344" y="18654"/>
                  </a:cubicBezTo>
                  <a:cubicBezTo>
                    <a:pt x="37344" y="28958"/>
                    <a:pt x="28964" y="37307"/>
                    <a:pt x="18702" y="37307"/>
                  </a:cubicBezTo>
                  <a:cubicBezTo>
                    <a:pt x="8380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813586" y="5781802"/>
              <a:ext cx="60676" cy="60727"/>
            </a:xfrm>
            <a:custGeom>
              <a:avLst/>
              <a:gdLst/>
              <a:ahLst/>
              <a:cxnLst/>
              <a:rect l="l" t="t" r="r" b="b"/>
              <a:pathLst>
                <a:path w="37282" h="37313" extrusionOk="0">
                  <a:moveTo>
                    <a:pt x="0" y="18660"/>
                  </a:moveTo>
                  <a:cubicBezTo>
                    <a:pt x="0" y="8355"/>
                    <a:pt x="8319" y="0"/>
                    <a:pt x="18641" y="0"/>
                  </a:cubicBezTo>
                  <a:cubicBezTo>
                    <a:pt x="28903" y="0"/>
                    <a:pt x="37283" y="8355"/>
                    <a:pt x="37283" y="18660"/>
                  </a:cubicBezTo>
                  <a:cubicBezTo>
                    <a:pt x="37283" y="28958"/>
                    <a:pt x="28903" y="37313"/>
                    <a:pt x="18641" y="37313"/>
                  </a:cubicBezTo>
                  <a:cubicBezTo>
                    <a:pt x="8319" y="37313"/>
                    <a:pt x="0" y="28958"/>
                    <a:pt x="0" y="1866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11208849" y="4539432"/>
              <a:ext cx="60776" cy="60717"/>
            </a:xfrm>
            <a:custGeom>
              <a:avLst/>
              <a:gdLst/>
              <a:ahLst/>
              <a:cxnLst/>
              <a:rect l="l" t="t" r="r" b="b"/>
              <a:pathLst>
                <a:path w="37343" h="37307" extrusionOk="0">
                  <a:moveTo>
                    <a:pt x="0" y="18654"/>
                  </a:moveTo>
                  <a:cubicBezTo>
                    <a:pt x="0" y="8355"/>
                    <a:pt x="8380" y="0"/>
                    <a:pt x="18641" y="0"/>
                  </a:cubicBezTo>
                  <a:cubicBezTo>
                    <a:pt x="28964" y="0"/>
                    <a:pt x="37343" y="8355"/>
                    <a:pt x="37343" y="18654"/>
                  </a:cubicBezTo>
                  <a:cubicBezTo>
                    <a:pt x="37343" y="28958"/>
                    <a:pt x="28964" y="37308"/>
                    <a:pt x="18641" y="37308"/>
                  </a:cubicBezTo>
                  <a:cubicBezTo>
                    <a:pt x="8380" y="37308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12026563" y="4754592"/>
              <a:ext cx="90722" cy="90800"/>
            </a:xfrm>
            <a:custGeom>
              <a:avLst/>
              <a:gdLst/>
              <a:ahLst/>
              <a:cxnLst/>
              <a:rect l="l" t="t" r="r" b="b"/>
              <a:pathLst>
                <a:path w="55743" h="55791" extrusionOk="0">
                  <a:moveTo>
                    <a:pt x="0" y="27896"/>
                  </a:moveTo>
                  <a:cubicBezTo>
                    <a:pt x="0" y="12484"/>
                    <a:pt x="12448" y="0"/>
                    <a:pt x="27871" y="0"/>
                  </a:cubicBezTo>
                  <a:cubicBezTo>
                    <a:pt x="43295" y="0"/>
                    <a:pt x="55743" y="12484"/>
                    <a:pt x="55743" y="27896"/>
                  </a:cubicBezTo>
                  <a:cubicBezTo>
                    <a:pt x="55743" y="43301"/>
                    <a:pt x="43295" y="55791"/>
                    <a:pt x="27871" y="55791"/>
                  </a:cubicBezTo>
                  <a:cubicBezTo>
                    <a:pt x="12448" y="55791"/>
                    <a:pt x="0" y="43301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1681820" y="3672788"/>
              <a:ext cx="90819" cy="90810"/>
            </a:xfrm>
            <a:custGeom>
              <a:avLst/>
              <a:gdLst/>
              <a:ahLst/>
              <a:cxnLst/>
              <a:rect l="l" t="t" r="r" b="b"/>
              <a:pathLst>
                <a:path w="55803" h="55797" extrusionOk="0">
                  <a:moveTo>
                    <a:pt x="0" y="27896"/>
                  </a:moveTo>
                  <a:cubicBezTo>
                    <a:pt x="0" y="12491"/>
                    <a:pt x="12448" y="0"/>
                    <a:pt x="27871" y="0"/>
                  </a:cubicBezTo>
                  <a:cubicBezTo>
                    <a:pt x="43295" y="0"/>
                    <a:pt x="55803" y="12491"/>
                    <a:pt x="55803" y="27896"/>
                  </a:cubicBezTo>
                  <a:cubicBezTo>
                    <a:pt x="55803" y="43307"/>
                    <a:pt x="43295" y="55797"/>
                    <a:pt x="27871" y="55797"/>
                  </a:cubicBezTo>
                  <a:cubicBezTo>
                    <a:pt x="12448" y="55797"/>
                    <a:pt x="0" y="43307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174241" y="617421"/>
              <a:ext cx="107630" cy="107622"/>
            </a:xfrm>
            <a:custGeom>
              <a:avLst/>
              <a:gdLst/>
              <a:ahLst/>
              <a:cxnLst/>
              <a:rect l="l" t="t" r="r" b="b"/>
              <a:pathLst>
                <a:path w="66132" h="66127" extrusionOk="0">
                  <a:moveTo>
                    <a:pt x="0" y="33064"/>
                  </a:moveTo>
                  <a:cubicBezTo>
                    <a:pt x="0" y="14803"/>
                    <a:pt x="14804" y="0"/>
                    <a:pt x="33063" y="0"/>
                  </a:cubicBezTo>
                  <a:cubicBezTo>
                    <a:pt x="51328" y="0"/>
                    <a:pt x="66132" y="14803"/>
                    <a:pt x="66132" y="33064"/>
                  </a:cubicBezTo>
                  <a:cubicBezTo>
                    <a:pt x="66132" y="51324"/>
                    <a:pt x="51328" y="66127"/>
                    <a:pt x="33063" y="66127"/>
                  </a:cubicBezTo>
                  <a:cubicBezTo>
                    <a:pt x="14804" y="66127"/>
                    <a:pt x="0" y="51324"/>
                    <a:pt x="0" y="3306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11737679" y="3082117"/>
              <a:ext cx="107620" cy="107620"/>
            </a:xfrm>
            <a:custGeom>
              <a:avLst/>
              <a:gdLst/>
              <a:ahLst/>
              <a:cxnLst/>
              <a:rect l="l" t="t" r="r" b="b"/>
              <a:pathLst>
                <a:path w="66126" h="66126" extrusionOk="0">
                  <a:moveTo>
                    <a:pt x="0" y="33063"/>
                  </a:moveTo>
                  <a:cubicBezTo>
                    <a:pt x="0" y="14804"/>
                    <a:pt x="14755" y="0"/>
                    <a:pt x="33032" y="0"/>
                  </a:cubicBezTo>
                  <a:cubicBezTo>
                    <a:pt x="51310" y="0"/>
                    <a:pt x="66126" y="14804"/>
                    <a:pt x="66126" y="33063"/>
                  </a:cubicBezTo>
                  <a:cubicBezTo>
                    <a:pt x="66126" y="51322"/>
                    <a:pt x="51310" y="66126"/>
                    <a:pt x="33032" y="66126"/>
                  </a:cubicBezTo>
                  <a:cubicBezTo>
                    <a:pt x="14755" y="66126"/>
                    <a:pt x="0" y="51322"/>
                    <a:pt x="0" y="33063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11358234" y="6263384"/>
              <a:ext cx="60777" cy="60717"/>
            </a:xfrm>
            <a:custGeom>
              <a:avLst/>
              <a:gdLst/>
              <a:ahLst/>
              <a:cxnLst/>
              <a:rect l="l" t="t" r="r" b="b"/>
              <a:pathLst>
                <a:path w="37344" h="37307" extrusionOk="0">
                  <a:moveTo>
                    <a:pt x="0" y="18654"/>
                  </a:moveTo>
                  <a:cubicBezTo>
                    <a:pt x="0" y="8355"/>
                    <a:pt x="8380" y="0"/>
                    <a:pt x="18702" y="0"/>
                  </a:cubicBezTo>
                  <a:cubicBezTo>
                    <a:pt x="28964" y="0"/>
                    <a:pt x="37344" y="8355"/>
                    <a:pt x="37344" y="18654"/>
                  </a:cubicBezTo>
                  <a:cubicBezTo>
                    <a:pt x="37344" y="28958"/>
                    <a:pt x="28964" y="37307"/>
                    <a:pt x="18702" y="37307"/>
                  </a:cubicBezTo>
                  <a:cubicBezTo>
                    <a:pt x="8380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1964278" y="6488462"/>
              <a:ext cx="109794" cy="109793"/>
            </a:xfrm>
            <a:custGeom>
              <a:avLst/>
              <a:gdLst/>
              <a:ahLst/>
              <a:cxnLst/>
              <a:rect l="l" t="t" r="r" b="b"/>
              <a:pathLst>
                <a:path w="67462" h="67461" extrusionOk="0">
                  <a:moveTo>
                    <a:pt x="0" y="33731"/>
                  </a:moveTo>
                  <a:cubicBezTo>
                    <a:pt x="0" y="15102"/>
                    <a:pt x="15060" y="0"/>
                    <a:pt x="33701" y="0"/>
                  </a:cubicBezTo>
                  <a:cubicBezTo>
                    <a:pt x="52342" y="0"/>
                    <a:pt x="67463" y="15102"/>
                    <a:pt x="67463" y="33731"/>
                  </a:cubicBezTo>
                  <a:cubicBezTo>
                    <a:pt x="67463" y="52360"/>
                    <a:pt x="52342" y="67462"/>
                    <a:pt x="33701" y="67462"/>
                  </a:cubicBezTo>
                  <a:cubicBezTo>
                    <a:pt x="15060" y="67462"/>
                    <a:pt x="0" y="52360"/>
                    <a:pt x="0" y="3373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926467" y="3239540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9966013" y="5226733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104919" y="3711088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2" y="0"/>
                    <a:pt x="22953" y="5137"/>
                    <a:pt x="22953" y="11477"/>
                  </a:cubicBezTo>
                  <a:cubicBezTo>
                    <a:pt x="22953" y="17816"/>
                    <a:pt x="17852" y="22953"/>
                    <a:pt x="11477" y="22953"/>
                  </a:cubicBezTo>
                  <a:cubicBezTo>
                    <a:pt x="5161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144465" y="5698280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2" y="0"/>
                    <a:pt x="22953" y="5137"/>
                    <a:pt x="22953" y="11476"/>
                  </a:cubicBezTo>
                  <a:cubicBezTo>
                    <a:pt x="22953" y="17816"/>
                    <a:pt x="1785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177486" y="6414351"/>
              <a:ext cx="37356" cy="37346"/>
            </a:xfrm>
            <a:custGeom>
              <a:avLst/>
              <a:gdLst/>
              <a:ahLst/>
              <a:cxnLst/>
              <a:rect l="l" t="t" r="r" b="b"/>
              <a:pathLst>
                <a:path w="22953" h="22947" extrusionOk="0">
                  <a:moveTo>
                    <a:pt x="0" y="11477"/>
                  </a:moveTo>
                  <a:cubicBezTo>
                    <a:pt x="0" y="5137"/>
                    <a:pt x="5101" y="0"/>
                    <a:pt x="11477" y="0"/>
                  </a:cubicBezTo>
                  <a:cubicBezTo>
                    <a:pt x="17792" y="0"/>
                    <a:pt x="22953" y="5137"/>
                    <a:pt x="22953" y="11477"/>
                  </a:cubicBezTo>
                  <a:cubicBezTo>
                    <a:pt x="22953" y="17810"/>
                    <a:pt x="17792" y="22947"/>
                    <a:pt x="11477" y="22947"/>
                  </a:cubicBezTo>
                  <a:cubicBezTo>
                    <a:pt x="5101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572057" y="6563134"/>
              <a:ext cx="37257" cy="37356"/>
            </a:xfrm>
            <a:custGeom>
              <a:avLst/>
              <a:gdLst/>
              <a:ahLst/>
              <a:cxnLst/>
              <a:rect l="l" t="t" r="r" b="b"/>
              <a:pathLst>
                <a:path w="22892" h="22953" extrusionOk="0">
                  <a:moveTo>
                    <a:pt x="0" y="11477"/>
                  </a:moveTo>
                  <a:cubicBezTo>
                    <a:pt x="0" y="5137"/>
                    <a:pt x="5100" y="0"/>
                    <a:pt x="11477" y="0"/>
                  </a:cubicBezTo>
                  <a:cubicBezTo>
                    <a:pt x="17792" y="0"/>
                    <a:pt x="22892" y="5137"/>
                    <a:pt x="22892" y="11477"/>
                  </a:cubicBezTo>
                  <a:cubicBezTo>
                    <a:pt x="22892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1319478" y="5989084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792" y="0"/>
                    <a:pt x="22953" y="5137"/>
                    <a:pt x="22953" y="11476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902959" y="5198092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37"/>
                    <a:pt x="5100" y="0"/>
                    <a:pt x="11477" y="0"/>
                  </a:cubicBezTo>
                  <a:cubicBezTo>
                    <a:pt x="17792" y="0"/>
                    <a:pt x="22953" y="5137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1505544" y="5076526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61" y="0"/>
                    <a:pt x="11476" y="0"/>
                  </a:cubicBezTo>
                  <a:cubicBezTo>
                    <a:pt x="17852" y="0"/>
                    <a:pt x="22952" y="5137"/>
                    <a:pt x="22952" y="11477"/>
                  </a:cubicBezTo>
                  <a:cubicBezTo>
                    <a:pt x="22952" y="17810"/>
                    <a:pt x="17852" y="22953"/>
                    <a:pt x="11476" y="22953"/>
                  </a:cubicBezTo>
                  <a:cubicBezTo>
                    <a:pt x="5161" y="22953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2015194" y="5092860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792" y="0"/>
                    <a:pt x="22953" y="5143"/>
                    <a:pt x="22953" y="11476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1293477" y="426239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1937387" y="453856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3" y="0"/>
                    <a:pt x="22953" y="5137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1215670" y="3708094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3" y="0"/>
                    <a:pt x="22953" y="5137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1821320" y="4203704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43"/>
                    <a:pt x="5100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1099603" y="3373237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43"/>
                    <a:pt x="5100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410607" y="6704926"/>
              <a:ext cx="68583" cy="68573"/>
            </a:xfrm>
            <a:custGeom>
              <a:avLst/>
              <a:gdLst/>
              <a:ahLst/>
              <a:cxnLst/>
              <a:rect l="l" t="t" r="r" b="b"/>
              <a:pathLst>
                <a:path w="42140" h="42134" extrusionOk="0">
                  <a:moveTo>
                    <a:pt x="0" y="21070"/>
                  </a:moveTo>
                  <a:cubicBezTo>
                    <a:pt x="0" y="9430"/>
                    <a:pt x="9436" y="0"/>
                    <a:pt x="21070" y="0"/>
                  </a:cubicBezTo>
                  <a:cubicBezTo>
                    <a:pt x="32705" y="0"/>
                    <a:pt x="42141" y="9430"/>
                    <a:pt x="42141" y="21070"/>
                  </a:cubicBezTo>
                  <a:cubicBezTo>
                    <a:pt x="42141" y="32705"/>
                    <a:pt x="32705" y="42135"/>
                    <a:pt x="21070" y="42135"/>
                  </a:cubicBezTo>
                  <a:cubicBezTo>
                    <a:pt x="9436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59575" y="6009094"/>
              <a:ext cx="68576" cy="68573"/>
            </a:xfrm>
            <a:custGeom>
              <a:avLst/>
              <a:gdLst/>
              <a:ahLst/>
              <a:cxnLst/>
              <a:rect l="l" t="t" r="r" b="b"/>
              <a:pathLst>
                <a:path w="42136" h="42134" extrusionOk="0">
                  <a:moveTo>
                    <a:pt x="0" y="21064"/>
                  </a:moveTo>
                  <a:cubicBezTo>
                    <a:pt x="0" y="9430"/>
                    <a:pt x="9433" y="0"/>
                    <a:pt x="21068" y="0"/>
                  </a:cubicBezTo>
                  <a:cubicBezTo>
                    <a:pt x="32704" y="0"/>
                    <a:pt x="42137" y="9430"/>
                    <a:pt x="42137" y="21064"/>
                  </a:cubicBezTo>
                  <a:cubicBezTo>
                    <a:pt x="42137" y="32699"/>
                    <a:pt x="32704" y="42135"/>
                    <a:pt x="21068" y="42135"/>
                  </a:cubicBezTo>
                  <a:cubicBezTo>
                    <a:pt x="9433" y="42135"/>
                    <a:pt x="0" y="32699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95113" y="6048818"/>
              <a:ext cx="68576" cy="68573"/>
            </a:xfrm>
            <a:custGeom>
              <a:avLst/>
              <a:gdLst/>
              <a:ahLst/>
              <a:cxnLst/>
              <a:rect l="l" t="t" r="r" b="b"/>
              <a:pathLst>
                <a:path w="42136" h="42134" extrusionOk="0">
                  <a:moveTo>
                    <a:pt x="0" y="21064"/>
                  </a:moveTo>
                  <a:cubicBezTo>
                    <a:pt x="0" y="9430"/>
                    <a:pt x="9433" y="0"/>
                    <a:pt x="21069" y="0"/>
                  </a:cubicBezTo>
                  <a:cubicBezTo>
                    <a:pt x="32704" y="0"/>
                    <a:pt x="42137" y="9430"/>
                    <a:pt x="42137" y="21064"/>
                  </a:cubicBezTo>
                  <a:cubicBezTo>
                    <a:pt x="42137" y="32705"/>
                    <a:pt x="32704" y="42135"/>
                    <a:pt x="21069" y="42135"/>
                  </a:cubicBezTo>
                  <a:cubicBezTo>
                    <a:pt x="9433" y="42135"/>
                    <a:pt x="0" y="32705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518115" y="6560485"/>
              <a:ext cx="106473" cy="106474"/>
            </a:xfrm>
            <a:custGeom>
              <a:avLst/>
              <a:gdLst/>
              <a:ahLst/>
              <a:cxnLst/>
              <a:rect l="l" t="t" r="r" b="b"/>
              <a:pathLst>
                <a:path w="65421" h="65422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88591" y="5799360"/>
              <a:ext cx="106478" cy="106482"/>
            </a:xfrm>
            <a:custGeom>
              <a:avLst/>
              <a:gdLst/>
              <a:ahLst/>
              <a:cxnLst/>
              <a:rect l="l" t="t" r="r" b="b"/>
              <a:pathLst>
                <a:path w="65424" h="65427" extrusionOk="0">
                  <a:moveTo>
                    <a:pt x="0" y="32711"/>
                  </a:moveTo>
                  <a:cubicBezTo>
                    <a:pt x="0" y="14646"/>
                    <a:pt x="14646" y="0"/>
                    <a:pt x="32712" y="0"/>
                  </a:cubicBezTo>
                  <a:cubicBezTo>
                    <a:pt x="50779" y="0"/>
                    <a:pt x="65424" y="14646"/>
                    <a:pt x="65424" y="32711"/>
                  </a:cubicBezTo>
                  <a:cubicBezTo>
                    <a:pt x="65424" y="50782"/>
                    <a:pt x="50779" y="65428"/>
                    <a:pt x="32712" y="65428"/>
                  </a:cubicBezTo>
                  <a:cubicBezTo>
                    <a:pt x="14646" y="65428"/>
                    <a:pt x="0" y="50782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79542" y="4105630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341462" y="4909701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665611" y="6684472"/>
              <a:ext cx="37345" cy="37356"/>
            </a:xfrm>
            <a:custGeom>
              <a:avLst/>
              <a:gdLst/>
              <a:ahLst/>
              <a:cxnLst/>
              <a:rect l="l" t="t" r="r" b="b"/>
              <a:pathLst>
                <a:path w="22946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0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0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482471" y="6089185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802526" y="6459811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6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98861" y="6661495"/>
              <a:ext cx="37353" cy="37345"/>
            </a:xfrm>
            <a:custGeom>
              <a:avLst/>
              <a:gdLst/>
              <a:ahLst/>
              <a:cxnLst/>
              <a:rect l="l" t="t" r="r" b="b"/>
              <a:pathLst>
                <a:path w="22951" h="22946" extrusionOk="0">
                  <a:moveTo>
                    <a:pt x="0" y="11470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0"/>
                  </a:cubicBezTo>
                  <a:cubicBezTo>
                    <a:pt x="22952" y="17810"/>
                    <a:pt x="17814" y="22947"/>
                    <a:pt x="11476" y="22947"/>
                  </a:cubicBezTo>
                  <a:cubicBezTo>
                    <a:pt x="5138" y="22947"/>
                    <a:pt x="0" y="17810"/>
                    <a:pt x="0" y="1147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57897" y="6168908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3" y="5137"/>
                    <a:pt x="22953" y="11477"/>
                  </a:cubicBezTo>
                  <a:cubicBezTo>
                    <a:pt x="22953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73849" y="5874428"/>
              <a:ext cx="37353" cy="37356"/>
            </a:xfrm>
            <a:custGeom>
              <a:avLst/>
              <a:gdLst/>
              <a:ahLst/>
              <a:cxnLst/>
              <a:rect l="l" t="t" r="r" b="b"/>
              <a:pathLst>
                <a:path w="22951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7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631619" y="6559546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974643" y="2160960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2"/>
                    <a:pt x="11902" y="0"/>
                    <a:pt x="26590" y="0"/>
                  </a:cubicBezTo>
                  <a:cubicBezTo>
                    <a:pt x="41273" y="0"/>
                    <a:pt x="53174" y="11902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2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72397" y="756188"/>
              <a:ext cx="106478" cy="106478"/>
            </a:xfrm>
            <a:custGeom>
              <a:avLst/>
              <a:gdLst/>
              <a:ahLst/>
              <a:cxnLst/>
              <a:rect l="l" t="t" r="r" b="b"/>
              <a:pathLst>
                <a:path w="65424" h="65424" extrusionOk="0">
                  <a:moveTo>
                    <a:pt x="0" y="32712"/>
                  </a:moveTo>
                  <a:cubicBezTo>
                    <a:pt x="0" y="14646"/>
                    <a:pt x="14646" y="0"/>
                    <a:pt x="32712" y="0"/>
                  </a:cubicBezTo>
                  <a:cubicBezTo>
                    <a:pt x="50779" y="0"/>
                    <a:pt x="65424" y="14646"/>
                    <a:pt x="65424" y="32712"/>
                  </a:cubicBezTo>
                  <a:cubicBezTo>
                    <a:pt x="65424" y="50779"/>
                    <a:pt x="50779" y="65424"/>
                    <a:pt x="32712" y="65424"/>
                  </a:cubicBezTo>
                  <a:cubicBezTo>
                    <a:pt x="14646" y="65424"/>
                    <a:pt x="0" y="50779"/>
                    <a:pt x="0" y="32712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887305" y="1112109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630097" y="501216"/>
              <a:ext cx="71538" cy="71540"/>
            </a:xfrm>
            <a:custGeom>
              <a:avLst/>
              <a:gdLst/>
              <a:ahLst/>
              <a:cxnLst/>
              <a:rect l="l" t="t" r="r" b="b"/>
              <a:pathLst>
                <a:path w="43956" h="43957" extrusionOk="0">
                  <a:moveTo>
                    <a:pt x="0" y="21979"/>
                  </a:moveTo>
                  <a:cubicBezTo>
                    <a:pt x="0" y="9841"/>
                    <a:pt x="9837" y="0"/>
                    <a:pt x="21975" y="0"/>
                  </a:cubicBezTo>
                  <a:cubicBezTo>
                    <a:pt x="34114" y="0"/>
                    <a:pt x="43957" y="9841"/>
                    <a:pt x="43957" y="21979"/>
                  </a:cubicBezTo>
                  <a:cubicBezTo>
                    <a:pt x="43957" y="34117"/>
                    <a:pt x="34114" y="43957"/>
                    <a:pt x="21975" y="43957"/>
                  </a:cubicBezTo>
                  <a:cubicBezTo>
                    <a:pt x="9837" y="43957"/>
                    <a:pt x="0" y="34117"/>
                    <a:pt x="0" y="21979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806830" y="2541067"/>
              <a:ext cx="75155" cy="75166"/>
            </a:xfrm>
            <a:custGeom>
              <a:avLst/>
              <a:gdLst/>
              <a:ahLst/>
              <a:cxnLst/>
              <a:rect l="l" t="t" r="r" b="b"/>
              <a:pathLst>
                <a:path w="46178" h="46185" extrusionOk="0">
                  <a:moveTo>
                    <a:pt x="0" y="23093"/>
                  </a:moveTo>
                  <a:cubicBezTo>
                    <a:pt x="0" y="10341"/>
                    <a:pt x="10335" y="0"/>
                    <a:pt x="23093" y="0"/>
                  </a:cubicBezTo>
                  <a:cubicBezTo>
                    <a:pt x="35844" y="0"/>
                    <a:pt x="46179" y="10341"/>
                    <a:pt x="46179" y="23093"/>
                  </a:cubicBezTo>
                  <a:cubicBezTo>
                    <a:pt x="46179" y="35844"/>
                    <a:pt x="35844" y="46185"/>
                    <a:pt x="23093" y="46185"/>
                  </a:cubicBezTo>
                  <a:cubicBezTo>
                    <a:pt x="10335" y="46185"/>
                    <a:pt x="0" y="35844"/>
                    <a:pt x="0" y="23093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449958" y="462189"/>
              <a:ext cx="86550" cy="86542"/>
            </a:xfrm>
            <a:custGeom>
              <a:avLst/>
              <a:gdLst/>
              <a:ahLst/>
              <a:cxnLst/>
              <a:rect l="l" t="t" r="r" b="b"/>
              <a:pathLst>
                <a:path w="53180" h="53175" extrusionOk="0">
                  <a:moveTo>
                    <a:pt x="0" y="26588"/>
                  </a:moveTo>
                  <a:cubicBezTo>
                    <a:pt x="0" y="11904"/>
                    <a:pt x="11908" y="0"/>
                    <a:pt x="26590" y="0"/>
                  </a:cubicBezTo>
                  <a:cubicBezTo>
                    <a:pt x="41273" y="0"/>
                    <a:pt x="53180" y="11904"/>
                    <a:pt x="53180" y="26588"/>
                  </a:cubicBezTo>
                  <a:cubicBezTo>
                    <a:pt x="53180" y="41272"/>
                    <a:pt x="41273" y="53176"/>
                    <a:pt x="26590" y="53176"/>
                  </a:cubicBezTo>
                  <a:cubicBezTo>
                    <a:pt x="11908" y="53176"/>
                    <a:pt x="0" y="41272"/>
                    <a:pt x="0" y="26588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989118" y="2631381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294513" y="1952315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6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389125" y="180752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759110" y="1904908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6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19911" y="2372729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66723" y="1345361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136740" y="193855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41389" y="992867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0"/>
                    <a:pt x="17813" y="22953"/>
                    <a:pt x="11476" y="22953"/>
                  </a:cubicBezTo>
                  <a:cubicBezTo>
                    <a:pt x="5138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11399" y="158605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6" y="22953"/>
                  </a:cubicBezTo>
                  <a:cubicBezTo>
                    <a:pt x="5143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216633" y="383371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3"/>
                    <a:pt x="17816" y="22952"/>
                    <a:pt x="11476" y="22952"/>
                  </a:cubicBezTo>
                  <a:cubicBezTo>
                    <a:pt x="5137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524392" y="320468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6"/>
                  </a:moveTo>
                  <a:cubicBezTo>
                    <a:pt x="0" y="5138"/>
                    <a:pt x="5137" y="0"/>
                    <a:pt x="11470" y="0"/>
                  </a:cubicBezTo>
                  <a:cubicBezTo>
                    <a:pt x="17810" y="0"/>
                    <a:pt x="22947" y="5138"/>
                    <a:pt x="22947" y="11476"/>
                  </a:cubicBezTo>
                  <a:cubicBezTo>
                    <a:pt x="22947" y="17814"/>
                    <a:pt x="17810" y="22952"/>
                    <a:pt x="11470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12621" y="1175737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182633" y="176893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741734" y="3403202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84"/>
                  </a:moveTo>
                  <a:cubicBezTo>
                    <a:pt x="0" y="11902"/>
                    <a:pt x="11908" y="0"/>
                    <a:pt x="26590" y="0"/>
                  </a:cubicBezTo>
                  <a:cubicBezTo>
                    <a:pt x="41273" y="0"/>
                    <a:pt x="53180" y="11902"/>
                    <a:pt x="53180" y="26584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72532" y="4935613"/>
              <a:ext cx="86546" cy="86541"/>
            </a:xfrm>
            <a:custGeom>
              <a:avLst/>
              <a:gdLst/>
              <a:ahLst/>
              <a:cxnLst/>
              <a:rect l="l" t="t" r="r" b="b"/>
              <a:pathLst>
                <a:path w="53177" h="53174" extrusionOk="0">
                  <a:moveTo>
                    <a:pt x="0" y="26584"/>
                  </a:moveTo>
                  <a:cubicBezTo>
                    <a:pt x="0" y="11902"/>
                    <a:pt x="11904" y="0"/>
                    <a:pt x="26588" y="0"/>
                  </a:cubicBezTo>
                  <a:cubicBezTo>
                    <a:pt x="41270" y="0"/>
                    <a:pt x="53178" y="11902"/>
                    <a:pt x="53178" y="26584"/>
                  </a:cubicBezTo>
                  <a:cubicBezTo>
                    <a:pt x="53178" y="41273"/>
                    <a:pt x="41270" y="53174"/>
                    <a:pt x="26588" y="53174"/>
                  </a:cubicBezTo>
                  <a:cubicBezTo>
                    <a:pt x="11904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611748" y="5261870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84"/>
                  </a:moveTo>
                  <a:cubicBezTo>
                    <a:pt x="0" y="11902"/>
                    <a:pt x="11908" y="0"/>
                    <a:pt x="26590" y="0"/>
                  </a:cubicBezTo>
                  <a:cubicBezTo>
                    <a:pt x="41273" y="0"/>
                    <a:pt x="53180" y="11902"/>
                    <a:pt x="53180" y="26584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6169" y="316876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84" y="0"/>
                  </a:cubicBezTo>
                  <a:cubicBezTo>
                    <a:pt x="41273" y="0"/>
                    <a:pt x="53174" y="11901"/>
                    <a:pt x="53174" y="26584"/>
                  </a:cubicBezTo>
                  <a:cubicBezTo>
                    <a:pt x="53174" y="41273"/>
                    <a:pt x="41273" y="53174"/>
                    <a:pt x="26584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59467" y="416886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1"/>
                    <a:pt x="11908" y="0"/>
                    <a:pt x="26590" y="0"/>
                  </a:cubicBezTo>
                  <a:cubicBezTo>
                    <a:pt x="41273" y="0"/>
                    <a:pt x="53174" y="11901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245979" y="5836365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90"/>
                  </a:moveTo>
                  <a:cubicBezTo>
                    <a:pt x="0" y="11908"/>
                    <a:pt x="11908" y="0"/>
                    <a:pt x="26590" y="0"/>
                  </a:cubicBezTo>
                  <a:cubicBezTo>
                    <a:pt x="41273" y="0"/>
                    <a:pt x="53180" y="11908"/>
                    <a:pt x="53180" y="26590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018519" y="378383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8"/>
                    <a:pt x="11902" y="0"/>
                    <a:pt x="26590" y="0"/>
                  </a:cubicBezTo>
                  <a:cubicBezTo>
                    <a:pt x="41273" y="0"/>
                    <a:pt x="53174" y="11908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2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788374" y="3183355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35"/>
                    <a:pt x="9041" y="0"/>
                    <a:pt x="20190" y="0"/>
                  </a:cubicBezTo>
                  <a:cubicBezTo>
                    <a:pt x="31345" y="0"/>
                    <a:pt x="40380" y="9035"/>
                    <a:pt x="40380" y="20190"/>
                  </a:cubicBezTo>
                  <a:cubicBezTo>
                    <a:pt x="40380" y="31339"/>
                    <a:pt x="31345" y="40380"/>
                    <a:pt x="20190" y="40380"/>
                  </a:cubicBezTo>
                  <a:cubicBezTo>
                    <a:pt x="9041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595616" y="2817177"/>
              <a:ext cx="114508" cy="114508"/>
            </a:xfrm>
            <a:custGeom>
              <a:avLst/>
              <a:gdLst/>
              <a:ahLst/>
              <a:cxnLst/>
              <a:rect l="l" t="t" r="r" b="b"/>
              <a:pathLst>
                <a:path w="70358" h="70358" extrusionOk="0">
                  <a:moveTo>
                    <a:pt x="0" y="35182"/>
                  </a:moveTo>
                  <a:cubicBezTo>
                    <a:pt x="0" y="15751"/>
                    <a:pt x="15751" y="0"/>
                    <a:pt x="35176" y="0"/>
                  </a:cubicBezTo>
                  <a:cubicBezTo>
                    <a:pt x="54607" y="0"/>
                    <a:pt x="70358" y="15751"/>
                    <a:pt x="70358" y="35182"/>
                  </a:cubicBezTo>
                  <a:cubicBezTo>
                    <a:pt x="70358" y="54607"/>
                    <a:pt x="54607" y="70358"/>
                    <a:pt x="35176" y="70358"/>
                  </a:cubicBezTo>
                  <a:cubicBezTo>
                    <a:pt x="15751" y="70358"/>
                    <a:pt x="0" y="54607"/>
                    <a:pt x="0" y="35182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10830" y="3136345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7"/>
                  </a:moveTo>
                  <a:cubicBezTo>
                    <a:pt x="0" y="5143"/>
                    <a:pt x="5138" y="0"/>
                    <a:pt x="11476" y="0"/>
                  </a:cubicBezTo>
                  <a:cubicBezTo>
                    <a:pt x="17813" y="0"/>
                    <a:pt x="22952" y="5143"/>
                    <a:pt x="22952" y="11477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53454" y="3446486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84247" y="4978898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323466" y="5305153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248874" y="315503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56964" y="4209626"/>
              <a:ext cx="37353" cy="37356"/>
            </a:xfrm>
            <a:custGeom>
              <a:avLst/>
              <a:gdLst/>
              <a:ahLst/>
              <a:cxnLst/>
              <a:rect l="l" t="t" r="r" b="b"/>
              <a:pathLst>
                <a:path w="22951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7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118887" y="501369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842846" y="393852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043127" y="4078807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997503" y="351306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43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273149" y="3490382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26954" y="3627814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518366" y="3944915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431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9" name="Google Shape;369;p2"/>
          <p:cNvSpPr txBox="1">
            <a:spLocks noGrp="1"/>
          </p:cNvSpPr>
          <p:nvPr>
            <p:ph type="ctrTitle"/>
          </p:nvPr>
        </p:nvSpPr>
        <p:spPr>
          <a:xfrm>
            <a:off x="3996440" y="1748600"/>
            <a:ext cx="4164000" cy="27369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900"/>
              <a:buNone/>
              <a:defRPr sz="9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2pPr>
            <a:lvl3pPr lvl="2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3pPr>
            <a:lvl4pPr lvl="3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4pPr>
            <a:lvl5pPr lvl="4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5pPr>
            <a:lvl6pPr lvl="5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6pPr>
            <a:lvl7pPr lvl="6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7pPr>
            <a:lvl8pPr lvl="7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8pPr>
            <a:lvl9pPr lvl="8" algn="ctr">
              <a:spcBef>
                <a:spcPts val="0"/>
              </a:spcBef>
              <a:spcAft>
                <a:spcPts val="0"/>
              </a:spcAft>
              <a:buSzPts val="6900"/>
              <a:buNone/>
              <a:defRPr sz="6900"/>
            </a:lvl9pPr>
          </a:lstStyle>
          <a:p>
            <a:endParaRPr/>
          </a:p>
        </p:txBody>
      </p:sp>
      <p:sp>
        <p:nvSpPr>
          <p:cNvPr id="370" name="Google Shape;370;p2"/>
          <p:cNvSpPr txBox="1">
            <a:spLocks noGrp="1"/>
          </p:cNvSpPr>
          <p:nvPr>
            <p:ph type="subTitle" idx="1"/>
          </p:nvPr>
        </p:nvSpPr>
        <p:spPr>
          <a:xfrm>
            <a:off x="4399040" y="4548300"/>
            <a:ext cx="3358800" cy="79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9pPr>
          </a:lstStyle>
          <a:p>
            <a:endParaRPr/>
          </a:p>
        </p:txBody>
      </p:sp>
      <p:sp>
        <p:nvSpPr>
          <p:cNvPr id="371" name="Google Shape;371;p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72" name="Google Shape;372;p2"/>
          <p:cNvGrpSpPr/>
          <p:nvPr/>
        </p:nvGrpSpPr>
        <p:grpSpPr>
          <a:xfrm>
            <a:off x="7298877" y="5177212"/>
            <a:ext cx="1794148" cy="752409"/>
            <a:chOff x="9899089" y="3937135"/>
            <a:chExt cx="1794148" cy="752409"/>
          </a:xfrm>
        </p:grpSpPr>
        <p:grpSp>
          <p:nvGrpSpPr>
            <p:cNvPr id="373" name="Google Shape;37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74" name="Google Shape;37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5" name="Google Shape;38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86" name="Google Shape;38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9" name="Google Shape;41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420" name="Google Shape;42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2" name="Google Shape;422;p2"/>
          <p:cNvGrpSpPr/>
          <p:nvPr/>
        </p:nvGrpSpPr>
        <p:grpSpPr>
          <a:xfrm rot="10800000" flipH="1">
            <a:off x="7313491" y="933124"/>
            <a:ext cx="1794148" cy="752409"/>
            <a:chOff x="9899089" y="3937135"/>
            <a:chExt cx="1794148" cy="752409"/>
          </a:xfrm>
        </p:grpSpPr>
        <p:grpSp>
          <p:nvGrpSpPr>
            <p:cNvPr id="423" name="Google Shape;42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424" name="Google Shape;42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5" name="Google Shape;43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436" name="Google Shape;43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5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6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9" name="Google Shape;46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470" name="Google Shape;47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72" name="Google Shape;472;p2"/>
          <p:cNvGrpSpPr/>
          <p:nvPr/>
        </p:nvGrpSpPr>
        <p:grpSpPr>
          <a:xfrm rot="-1523485" flipH="1">
            <a:off x="4294893" y="5757234"/>
            <a:ext cx="1794149" cy="752409"/>
            <a:chOff x="9899089" y="3937135"/>
            <a:chExt cx="1794148" cy="752409"/>
          </a:xfrm>
        </p:grpSpPr>
        <p:grpSp>
          <p:nvGrpSpPr>
            <p:cNvPr id="473" name="Google Shape;47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474" name="Google Shape;47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8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8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85" name="Google Shape;48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486" name="Google Shape;48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49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9" name="Google Shape;51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520" name="Google Shape;52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22" name="Google Shape;522;p2"/>
          <p:cNvGrpSpPr/>
          <p:nvPr/>
        </p:nvGrpSpPr>
        <p:grpSpPr>
          <a:xfrm rot="-6757562">
            <a:off x="2711305" y="3930348"/>
            <a:ext cx="1794079" cy="752380"/>
            <a:chOff x="9899089" y="3937135"/>
            <a:chExt cx="1794148" cy="752409"/>
          </a:xfrm>
        </p:grpSpPr>
        <p:grpSp>
          <p:nvGrpSpPr>
            <p:cNvPr id="523" name="Google Shape;52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524" name="Google Shape;52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5" name="Google Shape;53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536" name="Google Shape;53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9" name="Google Shape;56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570" name="Google Shape;57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72" name="Google Shape;572;p2"/>
          <p:cNvGrpSpPr/>
          <p:nvPr/>
        </p:nvGrpSpPr>
        <p:grpSpPr>
          <a:xfrm rot="-3715226" flipH="1">
            <a:off x="2789276" y="1868326"/>
            <a:ext cx="1794159" cy="752413"/>
            <a:chOff x="9899089" y="3937135"/>
            <a:chExt cx="1794148" cy="752409"/>
          </a:xfrm>
        </p:grpSpPr>
        <p:grpSp>
          <p:nvGrpSpPr>
            <p:cNvPr id="573" name="Google Shape;57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574" name="Google Shape;57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5" name="Google Shape;58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586" name="Google Shape;58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0" name="Google Shape;61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1" name="Google Shape;61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2" name="Google Shape;61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3" name="Google Shape;61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4" name="Google Shape;61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5" name="Google Shape;61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61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61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Google Shape;61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9" name="Google Shape;61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620" name="Google Shape;62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" name="Google Shape;62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22" name="Google Shape;622;p2"/>
          <p:cNvGrpSpPr/>
          <p:nvPr/>
        </p:nvGrpSpPr>
        <p:grpSpPr>
          <a:xfrm rot="-9213476">
            <a:off x="4731945" y="317201"/>
            <a:ext cx="1794178" cy="752422"/>
            <a:chOff x="9899089" y="3937135"/>
            <a:chExt cx="1794148" cy="752409"/>
          </a:xfrm>
        </p:grpSpPr>
        <p:grpSp>
          <p:nvGrpSpPr>
            <p:cNvPr id="623" name="Google Shape;623;p2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624" name="Google Shape;624;p2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" name="Google Shape;625;p2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" name="Google Shape;626;p2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" name="Google Shape;627;p2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" name="Google Shape;628;p2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" name="Google Shape;629;p2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2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2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2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2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2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5" name="Google Shape;635;p2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636" name="Google Shape;636;p2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2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2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2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2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2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2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2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2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2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" name="Google Shape;646;p2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7" name="Google Shape;647;p2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2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2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2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2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2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2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2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2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2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2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2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2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2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2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2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2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2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2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2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2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2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9" name="Google Shape;669;p2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670" name="Google Shape;670;p2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2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72" name="Google Shape;672;p2"/>
          <p:cNvGrpSpPr/>
          <p:nvPr/>
        </p:nvGrpSpPr>
        <p:grpSpPr>
          <a:xfrm>
            <a:off x="2905347" y="5074156"/>
            <a:ext cx="1805024" cy="770969"/>
            <a:chOff x="1945417" y="3125091"/>
            <a:chExt cx="1108601" cy="473510"/>
          </a:xfrm>
        </p:grpSpPr>
        <p:sp>
          <p:nvSpPr>
            <p:cNvPr id="673" name="Google Shape;673;p2"/>
            <p:cNvSpPr/>
            <p:nvPr/>
          </p:nvSpPr>
          <p:spPr>
            <a:xfrm>
              <a:off x="2456211" y="3342253"/>
              <a:ext cx="251370" cy="206533"/>
            </a:xfrm>
            <a:custGeom>
              <a:avLst/>
              <a:gdLst/>
              <a:ahLst/>
              <a:cxnLst/>
              <a:rect l="l" t="t" r="r" b="b"/>
              <a:pathLst>
                <a:path w="251370" h="206533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1"/>
                  </a:cubicBezTo>
                  <a:cubicBezTo>
                    <a:pt x="41941" y="231909"/>
                    <a:pt x="99790" y="198761"/>
                    <a:pt x="174351" y="110150"/>
                  </a:cubicBezTo>
                  <a:cubicBezTo>
                    <a:pt x="231241" y="42542"/>
                    <a:pt x="241886" y="12800"/>
                    <a:pt x="251370" y="0"/>
                  </a:cubicBezTo>
                  <a:cubicBezTo>
                    <a:pt x="251370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2608743" y="3360743"/>
              <a:ext cx="251366" cy="206531"/>
            </a:xfrm>
            <a:custGeom>
              <a:avLst/>
              <a:gdLst/>
              <a:ahLst/>
              <a:cxnLst/>
              <a:rect l="l" t="t" r="r" b="b"/>
              <a:pathLst>
                <a:path w="251366" h="206531" extrusionOk="0">
                  <a:moveTo>
                    <a:pt x="159318" y="29547"/>
                  </a:moveTo>
                  <a:cubicBezTo>
                    <a:pt x="124597" y="45311"/>
                    <a:pt x="-40287" y="116076"/>
                    <a:pt x="9183" y="185760"/>
                  </a:cubicBezTo>
                  <a:cubicBezTo>
                    <a:pt x="41943" y="231909"/>
                    <a:pt x="99793" y="198755"/>
                    <a:pt x="174353" y="110149"/>
                  </a:cubicBezTo>
                  <a:cubicBezTo>
                    <a:pt x="231243" y="42542"/>
                    <a:pt x="241888" y="12800"/>
                    <a:pt x="251366" y="0"/>
                  </a:cubicBezTo>
                  <a:cubicBezTo>
                    <a:pt x="251366" y="0"/>
                    <a:pt x="176563" y="21714"/>
                    <a:pt x="159318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2561268" y="3125093"/>
              <a:ext cx="255200" cy="218501"/>
            </a:xfrm>
            <a:custGeom>
              <a:avLst/>
              <a:gdLst/>
              <a:ahLst/>
              <a:cxnLst/>
              <a:rect l="l" t="t" r="r" b="b"/>
              <a:pathLst>
                <a:path w="255200" h="218501" extrusionOk="0">
                  <a:moveTo>
                    <a:pt x="205979" y="135294"/>
                  </a:moveTo>
                  <a:cubicBezTo>
                    <a:pt x="182911" y="104940"/>
                    <a:pt x="69094" y="-48347"/>
                    <a:pt x="12118" y="15338"/>
                  </a:cubicBezTo>
                  <a:cubicBezTo>
                    <a:pt x="-25620" y="57522"/>
                    <a:pt x="27778" y="114770"/>
                    <a:pt x="130714" y="167829"/>
                  </a:cubicBezTo>
                  <a:cubicBezTo>
                    <a:pt x="209258" y="208312"/>
                    <a:pt x="240615" y="212095"/>
                    <a:pt x="255200" y="218501"/>
                  </a:cubicBezTo>
                  <a:cubicBezTo>
                    <a:pt x="255200" y="218501"/>
                    <a:pt x="217437" y="150378"/>
                    <a:pt x="205979" y="1352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2403201" y="3139137"/>
              <a:ext cx="289200" cy="195823"/>
            </a:xfrm>
            <a:custGeom>
              <a:avLst/>
              <a:gdLst/>
              <a:ahLst/>
              <a:cxnLst/>
              <a:rect l="l" t="t" r="r" b="b"/>
              <a:pathLst>
                <a:path w="289200" h="195823" extrusionOk="0">
                  <a:moveTo>
                    <a:pt x="213504" y="112494"/>
                  </a:moveTo>
                  <a:cubicBezTo>
                    <a:pt x="187090" y="84993"/>
                    <a:pt x="58354" y="-50009"/>
                    <a:pt x="9090" y="19815"/>
                  </a:cubicBezTo>
                  <a:cubicBezTo>
                    <a:pt x="-23536" y="66060"/>
                    <a:pt x="34132" y="112634"/>
                    <a:pt x="142490" y="153482"/>
                  </a:cubicBezTo>
                  <a:cubicBezTo>
                    <a:pt x="225175" y="184644"/>
                    <a:pt x="273971" y="191136"/>
                    <a:pt x="289200" y="195823"/>
                  </a:cubicBezTo>
                  <a:cubicBezTo>
                    <a:pt x="289200" y="195823"/>
                    <a:pt x="226626" y="126157"/>
                    <a:pt x="213504" y="1124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2225121" y="3158104"/>
              <a:ext cx="272017" cy="176018"/>
            </a:xfrm>
            <a:custGeom>
              <a:avLst/>
              <a:gdLst/>
              <a:ahLst/>
              <a:cxnLst/>
              <a:rect l="l" t="t" r="r" b="b"/>
              <a:pathLst>
                <a:path w="272017" h="176018" extrusionOk="0">
                  <a:moveTo>
                    <a:pt x="209863" y="101975"/>
                  </a:moveTo>
                  <a:cubicBezTo>
                    <a:pt x="182149" y="75791"/>
                    <a:pt x="54299" y="-50110"/>
                    <a:pt x="8491" y="22028"/>
                  </a:cubicBezTo>
                  <a:cubicBezTo>
                    <a:pt x="-21852" y="69804"/>
                    <a:pt x="30709" y="110828"/>
                    <a:pt x="140931" y="146362"/>
                  </a:cubicBezTo>
                  <a:cubicBezTo>
                    <a:pt x="225025" y="173474"/>
                    <a:pt x="256582" y="172084"/>
                    <a:pt x="272018" y="176019"/>
                  </a:cubicBezTo>
                  <a:cubicBezTo>
                    <a:pt x="272018" y="176019"/>
                    <a:pt x="223634" y="114981"/>
                    <a:pt x="209863" y="10197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2739308" y="3133932"/>
              <a:ext cx="221350" cy="238985"/>
            </a:xfrm>
            <a:custGeom>
              <a:avLst/>
              <a:gdLst/>
              <a:ahLst/>
              <a:cxnLst/>
              <a:rect l="l" t="t" r="r" b="b"/>
              <a:pathLst>
                <a:path w="221350" h="238985" extrusionOk="0">
                  <a:moveTo>
                    <a:pt x="185045" y="149385"/>
                  </a:moveTo>
                  <a:cubicBezTo>
                    <a:pt x="166743" y="115933"/>
                    <a:pt x="83925" y="-43237"/>
                    <a:pt x="18114" y="11267"/>
                  </a:cubicBezTo>
                  <a:cubicBezTo>
                    <a:pt x="-25478" y="47366"/>
                    <a:pt x="11878" y="102592"/>
                    <a:pt x="105779" y="170364"/>
                  </a:cubicBezTo>
                  <a:cubicBezTo>
                    <a:pt x="177430" y="222081"/>
                    <a:pt x="207876" y="230485"/>
                    <a:pt x="221351" y="238986"/>
                  </a:cubicBezTo>
                  <a:cubicBezTo>
                    <a:pt x="221351" y="238986"/>
                    <a:pt x="194135" y="166004"/>
                    <a:pt x="185045" y="14938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2045774" y="3194122"/>
              <a:ext cx="282709" cy="155114"/>
            </a:xfrm>
            <a:custGeom>
              <a:avLst/>
              <a:gdLst/>
              <a:ahLst/>
              <a:cxnLst/>
              <a:rect l="l" t="t" r="r" b="b"/>
              <a:pathLst>
                <a:path w="282709" h="155114" extrusionOk="0">
                  <a:moveTo>
                    <a:pt x="214051" y="87051"/>
                  </a:moveTo>
                  <a:cubicBezTo>
                    <a:pt x="184061" y="63509"/>
                    <a:pt x="45256" y="-50192"/>
                    <a:pt x="6218" y="25825"/>
                  </a:cubicBezTo>
                  <a:cubicBezTo>
                    <a:pt x="-19631" y="76170"/>
                    <a:pt x="36452" y="112227"/>
                    <a:pt x="149455" y="137548"/>
                  </a:cubicBezTo>
                  <a:cubicBezTo>
                    <a:pt x="235680" y="156869"/>
                    <a:pt x="266976" y="152606"/>
                    <a:pt x="282709" y="155114"/>
                  </a:cubicBezTo>
                  <a:cubicBezTo>
                    <a:pt x="282709" y="155114"/>
                    <a:pt x="228952" y="98746"/>
                    <a:pt x="214051" y="870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2300527" y="3326040"/>
              <a:ext cx="251370" cy="206531"/>
            </a:xfrm>
            <a:custGeom>
              <a:avLst/>
              <a:gdLst/>
              <a:ahLst/>
              <a:cxnLst/>
              <a:rect l="l" t="t" r="r" b="b"/>
              <a:pathLst>
                <a:path w="251370" h="206531" extrusionOk="0">
                  <a:moveTo>
                    <a:pt x="159322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7" y="231909"/>
                    <a:pt x="99790" y="198755"/>
                    <a:pt x="174357" y="110150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14"/>
                    <a:pt x="159322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2810378" y="3195579"/>
              <a:ext cx="150355" cy="177301"/>
            </a:xfrm>
            <a:custGeom>
              <a:avLst/>
              <a:gdLst/>
              <a:ahLst/>
              <a:cxnLst/>
              <a:rect l="l" t="t" r="r" b="b"/>
              <a:pathLst>
                <a:path w="150355" h="177301" extrusionOk="0">
                  <a:moveTo>
                    <a:pt x="150177" y="177302"/>
                  </a:moveTo>
                  <a:cubicBezTo>
                    <a:pt x="153639" y="176798"/>
                    <a:pt x="106033" y="106148"/>
                    <a:pt x="69369" y="66442"/>
                  </a:cubicBezTo>
                  <a:cubicBezTo>
                    <a:pt x="53532" y="49282"/>
                    <a:pt x="0" y="0"/>
                    <a:pt x="0" y="0"/>
                  </a:cubicBezTo>
                  <a:cubicBezTo>
                    <a:pt x="0" y="0"/>
                    <a:pt x="38121" y="37386"/>
                    <a:pt x="75666" y="81713"/>
                  </a:cubicBezTo>
                  <a:cubicBezTo>
                    <a:pt x="113210" y="126034"/>
                    <a:pt x="149977" y="177326"/>
                    <a:pt x="150177" y="1773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2121375" y="3339648"/>
              <a:ext cx="304080" cy="201312"/>
            </a:xfrm>
            <a:custGeom>
              <a:avLst/>
              <a:gdLst/>
              <a:ahLst/>
              <a:cxnLst/>
              <a:rect l="l" t="t" r="r" b="b"/>
              <a:pathLst>
                <a:path w="304080" h="201312" extrusionOk="0">
                  <a:moveTo>
                    <a:pt x="172612" y="32267"/>
                  </a:moveTo>
                  <a:cubicBezTo>
                    <a:pt x="113900" y="50283"/>
                    <a:pt x="-39806" y="112943"/>
                    <a:pt x="9658" y="182627"/>
                  </a:cubicBezTo>
                  <a:cubicBezTo>
                    <a:pt x="42418" y="228776"/>
                    <a:pt x="88408" y="184102"/>
                    <a:pt x="174828" y="107016"/>
                  </a:cubicBezTo>
                  <a:cubicBezTo>
                    <a:pt x="254404" y="36038"/>
                    <a:pt x="294596" y="12800"/>
                    <a:pt x="304080" y="0"/>
                  </a:cubicBezTo>
                  <a:cubicBezTo>
                    <a:pt x="304080" y="0"/>
                    <a:pt x="217746" y="18423"/>
                    <a:pt x="172612" y="322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747837" y="3177513"/>
              <a:ext cx="38431" cy="55532"/>
            </a:xfrm>
            <a:custGeom>
              <a:avLst/>
              <a:gdLst/>
              <a:ahLst/>
              <a:cxnLst/>
              <a:rect l="l" t="t" r="r" b="b"/>
              <a:pathLst>
                <a:path w="38431" h="55532" extrusionOk="0">
                  <a:moveTo>
                    <a:pt x="3434" y="754"/>
                  </a:moveTo>
                  <a:cubicBezTo>
                    <a:pt x="9488" y="-2780"/>
                    <a:pt x="21456" y="6444"/>
                    <a:pt x="30176" y="21363"/>
                  </a:cubicBezTo>
                  <a:cubicBezTo>
                    <a:pt x="38890" y="36283"/>
                    <a:pt x="41051" y="51239"/>
                    <a:pt x="34997" y="54778"/>
                  </a:cubicBezTo>
                  <a:cubicBezTo>
                    <a:pt x="28943" y="58313"/>
                    <a:pt x="16975" y="49083"/>
                    <a:pt x="8255" y="34169"/>
                  </a:cubicBezTo>
                  <a:cubicBezTo>
                    <a:pt x="-458" y="19250"/>
                    <a:pt x="-2620" y="4294"/>
                    <a:pt x="3434" y="75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2577104" y="3167869"/>
              <a:ext cx="43535" cy="51629"/>
            </a:xfrm>
            <a:custGeom>
              <a:avLst/>
              <a:gdLst/>
              <a:ahLst/>
              <a:cxnLst/>
              <a:rect l="l" t="t" r="r" b="b"/>
              <a:pathLst>
                <a:path w="43535" h="51629" extrusionOk="0">
                  <a:moveTo>
                    <a:pt x="2428" y="1230"/>
                  </a:moveTo>
                  <a:cubicBezTo>
                    <a:pt x="7935" y="-3106"/>
                    <a:pt x="21063" y="4387"/>
                    <a:pt x="31744" y="17965"/>
                  </a:cubicBezTo>
                  <a:cubicBezTo>
                    <a:pt x="42425" y="31542"/>
                    <a:pt x="46621" y="46067"/>
                    <a:pt x="41108" y="50402"/>
                  </a:cubicBezTo>
                  <a:cubicBezTo>
                    <a:pt x="35600" y="54732"/>
                    <a:pt x="22472" y="47239"/>
                    <a:pt x="11791" y="33661"/>
                  </a:cubicBezTo>
                  <a:cubicBezTo>
                    <a:pt x="1110" y="20084"/>
                    <a:pt x="-3086" y="5559"/>
                    <a:pt x="2428" y="12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2414640" y="3186299"/>
              <a:ext cx="47320" cy="48182"/>
            </a:xfrm>
            <a:custGeom>
              <a:avLst/>
              <a:gdLst/>
              <a:ahLst/>
              <a:cxnLst/>
              <a:rect l="l" t="t" r="r" b="b"/>
              <a:pathLst>
                <a:path w="47320" h="48182" extrusionOk="0">
                  <a:moveTo>
                    <a:pt x="1823" y="1696"/>
                  </a:moveTo>
                  <a:cubicBezTo>
                    <a:pt x="6839" y="-3198"/>
                    <a:pt x="20683" y="2862"/>
                    <a:pt x="32749" y="15231"/>
                  </a:cubicBezTo>
                  <a:cubicBezTo>
                    <a:pt x="44808" y="27600"/>
                    <a:pt x="50516" y="41596"/>
                    <a:pt x="45500" y="46490"/>
                  </a:cubicBezTo>
                  <a:cubicBezTo>
                    <a:pt x="40479" y="51378"/>
                    <a:pt x="26634" y="45318"/>
                    <a:pt x="14575" y="32950"/>
                  </a:cubicBezTo>
                  <a:cubicBezTo>
                    <a:pt x="2509" y="20580"/>
                    <a:pt x="-3199" y="6590"/>
                    <a:pt x="1823" y="169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242405" y="3205810"/>
              <a:ext cx="46886" cy="48609"/>
            </a:xfrm>
            <a:custGeom>
              <a:avLst/>
              <a:gdLst/>
              <a:ahLst/>
              <a:cxnLst/>
              <a:rect l="l" t="t" r="r" b="b"/>
              <a:pathLst>
                <a:path w="46886" h="48609" extrusionOk="0">
                  <a:moveTo>
                    <a:pt x="1887" y="1634"/>
                  </a:moveTo>
                  <a:cubicBezTo>
                    <a:pt x="6963" y="-3193"/>
                    <a:pt x="20735" y="3037"/>
                    <a:pt x="32643" y="15558"/>
                  </a:cubicBezTo>
                  <a:cubicBezTo>
                    <a:pt x="44544" y="28078"/>
                    <a:pt x="50082" y="42142"/>
                    <a:pt x="45000" y="46975"/>
                  </a:cubicBezTo>
                  <a:cubicBezTo>
                    <a:pt x="39923" y="51803"/>
                    <a:pt x="26151" y="45573"/>
                    <a:pt x="14250" y="33052"/>
                  </a:cubicBezTo>
                  <a:cubicBezTo>
                    <a:pt x="2342" y="20531"/>
                    <a:pt x="-3195" y="6468"/>
                    <a:pt x="1887" y="163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059708" y="3245987"/>
              <a:ext cx="52346" cy="42669"/>
            </a:xfrm>
            <a:custGeom>
              <a:avLst/>
              <a:gdLst/>
              <a:ahLst/>
              <a:cxnLst/>
              <a:rect l="l" t="t" r="r" b="b"/>
              <a:pathLst>
                <a:path w="52346" h="42669" extrusionOk="0">
                  <a:moveTo>
                    <a:pt x="1137" y="2579"/>
                  </a:moveTo>
                  <a:cubicBezTo>
                    <a:pt x="5339" y="-3032"/>
                    <a:pt x="19955" y="817"/>
                    <a:pt x="33782" y="11177"/>
                  </a:cubicBezTo>
                  <a:cubicBezTo>
                    <a:pt x="47614" y="21536"/>
                    <a:pt x="55411" y="34482"/>
                    <a:pt x="51209" y="40092"/>
                  </a:cubicBezTo>
                  <a:cubicBezTo>
                    <a:pt x="47007" y="45703"/>
                    <a:pt x="32391" y="41847"/>
                    <a:pt x="18565" y="31494"/>
                  </a:cubicBezTo>
                  <a:cubicBezTo>
                    <a:pt x="4738" y="21135"/>
                    <a:pt x="-3064" y="8189"/>
                    <a:pt x="1137" y="25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159501" y="3493212"/>
              <a:ext cx="50500" cy="35279"/>
            </a:xfrm>
            <a:custGeom>
              <a:avLst/>
              <a:gdLst/>
              <a:ahLst/>
              <a:cxnLst/>
              <a:rect l="l" t="t" r="r" b="b"/>
              <a:pathLst>
                <a:path w="50500" h="35279" extrusionOk="0">
                  <a:moveTo>
                    <a:pt x="782" y="31377"/>
                  </a:moveTo>
                  <a:cubicBezTo>
                    <a:pt x="-2648" y="25262"/>
                    <a:pt x="5525" y="14162"/>
                    <a:pt x="19035" y="6572"/>
                  </a:cubicBezTo>
                  <a:cubicBezTo>
                    <a:pt x="32552" y="-1012"/>
                    <a:pt x="46287" y="-2209"/>
                    <a:pt x="49718" y="3906"/>
                  </a:cubicBezTo>
                  <a:cubicBezTo>
                    <a:pt x="53149" y="10021"/>
                    <a:pt x="44976" y="21120"/>
                    <a:pt x="31465" y="28711"/>
                  </a:cubicBezTo>
                  <a:cubicBezTo>
                    <a:pt x="17954" y="36295"/>
                    <a:pt x="4219" y="37485"/>
                    <a:pt x="782" y="313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344556" y="3486606"/>
              <a:ext cx="49360" cy="31261"/>
            </a:xfrm>
            <a:custGeom>
              <a:avLst/>
              <a:gdLst/>
              <a:ahLst/>
              <a:cxnLst/>
              <a:rect l="l" t="t" r="r" b="b"/>
              <a:pathLst>
                <a:path w="49360" h="31261" extrusionOk="0">
                  <a:moveTo>
                    <a:pt x="522" y="26045"/>
                  </a:moveTo>
                  <a:cubicBezTo>
                    <a:pt x="-2253" y="19608"/>
                    <a:pt x="6315" y="9729"/>
                    <a:pt x="19655" y="3973"/>
                  </a:cubicBezTo>
                  <a:cubicBezTo>
                    <a:pt x="32996" y="-1778"/>
                    <a:pt x="46063" y="-1219"/>
                    <a:pt x="48838" y="5217"/>
                  </a:cubicBezTo>
                  <a:cubicBezTo>
                    <a:pt x="51613" y="11654"/>
                    <a:pt x="43045" y="21533"/>
                    <a:pt x="29705" y="27284"/>
                  </a:cubicBezTo>
                  <a:cubicBezTo>
                    <a:pt x="16358" y="33040"/>
                    <a:pt x="3291" y="32481"/>
                    <a:pt x="522" y="260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496617" y="3497455"/>
              <a:ext cx="56402" cy="37134"/>
            </a:xfrm>
            <a:custGeom>
              <a:avLst/>
              <a:gdLst/>
              <a:ahLst/>
              <a:cxnLst/>
              <a:rect l="l" t="t" r="r" b="b"/>
              <a:pathLst>
                <a:path w="56402" h="37134" extrusionOk="0">
                  <a:moveTo>
                    <a:pt x="55748" y="3744"/>
                  </a:moveTo>
                  <a:cubicBezTo>
                    <a:pt x="59069" y="9913"/>
                    <a:pt x="49427" y="21554"/>
                    <a:pt x="34216" y="29745"/>
                  </a:cubicBezTo>
                  <a:cubicBezTo>
                    <a:pt x="18999" y="37930"/>
                    <a:pt x="3976" y="39564"/>
                    <a:pt x="655" y="33395"/>
                  </a:cubicBezTo>
                  <a:cubicBezTo>
                    <a:pt x="-2666" y="27219"/>
                    <a:pt x="6970" y="15579"/>
                    <a:pt x="22187" y="7394"/>
                  </a:cubicBezTo>
                  <a:cubicBezTo>
                    <a:pt x="37398" y="-798"/>
                    <a:pt x="52426" y="-2432"/>
                    <a:pt x="55748" y="37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642666" y="3516415"/>
              <a:ext cx="56673" cy="36717"/>
            </a:xfrm>
            <a:custGeom>
              <a:avLst/>
              <a:gdLst/>
              <a:ahLst/>
              <a:cxnLst/>
              <a:rect l="l" t="t" r="r" b="b"/>
              <a:pathLst>
                <a:path w="56673" h="36717" extrusionOk="0">
                  <a:moveTo>
                    <a:pt x="56050" y="3844"/>
                  </a:moveTo>
                  <a:cubicBezTo>
                    <a:pt x="59299" y="10056"/>
                    <a:pt x="49529" y="21587"/>
                    <a:pt x="34227" y="29602"/>
                  </a:cubicBezTo>
                  <a:cubicBezTo>
                    <a:pt x="18919" y="37617"/>
                    <a:pt x="3878" y="39081"/>
                    <a:pt x="623" y="32869"/>
                  </a:cubicBezTo>
                  <a:cubicBezTo>
                    <a:pt x="-2625" y="26657"/>
                    <a:pt x="7145" y="15126"/>
                    <a:pt x="22447" y="7117"/>
                  </a:cubicBezTo>
                  <a:cubicBezTo>
                    <a:pt x="37755" y="-899"/>
                    <a:pt x="52796" y="-2362"/>
                    <a:pt x="56050" y="38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191762" y="3341928"/>
              <a:ext cx="229152" cy="126553"/>
            </a:xfrm>
            <a:custGeom>
              <a:avLst/>
              <a:gdLst/>
              <a:ahLst/>
              <a:cxnLst/>
              <a:rect l="l" t="t" r="r" b="b"/>
              <a:pathLst>
                <a:path w="229152" h="126553" extrusionOk="0">
                  <a:moveTo>
                    <a:pt x="229152" y="283"/>
                  </a:moveTo>
                  <a:cubicBezTo>
                    <a:pt x="229037" y="-3604"/>
                    <a:pt x="139393" y="33339"/>
                    <a:pt x="87658" y="64921"/>
                  </a:cubicBezTo>
                  <a:cubicBezTo>
                    <a:pt x="65306" y="78571"/>
                    <a:pt x="0" y="126554"/>
                    <a:pt x="0" y="126554"/>
                  </a:cubicBezTo>
                  <a:cubicBezTo>
                    <a:pt x="0" y="126554"/>
                    <a:pt x="49203" y="92877"/>
                    <a:pt x="106488" y="61308"/>
                  </a:cubicBezTo>
                  <a:cubicBezTo>
                    <a:pt x="163779" y="29739"/>
                    <a:pt x="229158" y="507"/>
                    <a:pt x="229152" y="2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363817" y="3327308"/>
              <a:ext cx="187047" cy="140614"/>
            </a:xfrm>
            <a:custGeom>
              <a:avLst/>
              <a:gdLst/>
              <a:ahLst/>
              <a:cxnLst/>
              <a:rect l="l" t="t" r="r" b="b"/>
              <a:pathLst>
                <a:path w="187047" h="140614" extrusionOk="0">
                  <a:moveTo>
                    <a:pt x="187048" y="177"/>
                  </a:moveTo>
                  <a:cubicBezTo>
                    <a:pt x="186185" y="-3150"/>
                    <a:pt x="110593" y="41085"/>
                    <a:pt x="68962" y="75436"/>
                  </a:cubicBezTo>
                  <a:cubicBezTo>
                    <a:pt x="50976" y="90283"/>
                    <a:pt x="0" y="140615"/>
                    <a:pt x="0" y="140615"/>
                  </a:cubicBezTo>
                  <a:cubicBezTo>
                    <a:pt x="0" y="140615"/>
                    <a:pt x="38886" y="104813"/>
                    <a:pt x="85648" y="69704"/>
                  </a:cubicBezTo>
                  <a:cubicBezTo>
                    <a:pt x="132410" y="34594"/>
                    <a:pt x="187096" y="365"/>
                    <a:pt x="187048" y="1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520571" y="3341494"/>
              <a:ext cx="185657" cy="134705"/>
            </a:xfrm>
            <a:custGeom>
              <a:avLst/>
              <a:gdLst/>
              <a:ahLst/>
              <a:cxnLst/>
              <a:rect l="l" t="t" r="r" b="b"/>
              <a:pathLst>
                <a:path w="185657" h="134705" extrusionOk="0">
                  <a:moveTo>
                    <a:pt x="185657" y="182"/>
                  </a:moveTo>
                  <a:cubicBezTo>
                    <a:pt x="184922" y="-3109"/>
                    <a:pt x="110259" y="38923"/>
                    <a:pt x="68846" y="71907"/>
                  </a:cubicBezTo>
                  <a:cubicBezTo>
                    <a:pt x="50952" y="86158"/>
                    <a:pt x="0" y="134705"/>
                    <a:pt x="0" y="134705"/>
                  </a:cubicBezTo>
                  <a:cubicBezTo>
                    <a:pt x="0" y="134705"/>
                    <a:pt x="38789" y="100233"/>
                    <a:pt x="85205" y="66599"/>
                  </a:cubicBezTo>
                  <a:cubicBezTo>
                    <a:pt x="131621" y="32972"/>
                    <a:pt x="185700" y="370"/>
                    <a:pt x="185657" y="18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692541" y="3364423"/>
              <a:ext cx="163007" cy="125535"/>
            </a:xfrm>
            <a:custGeom>
              <a:avLst/>
              <a:gdLst/>
              <a:ahLst/>
              <a:cxnLst/>
              <a:rect l="l" t="t" r="r" b="b"/>
              <a:pathLst>
                <a:path w="163007" h="125535" extrusionOk="0">
                  <a:moveTo>
                    <a:pt x="163008" y="151"/>
                  </a:moveTo>
                  <a:cubicBezTo>
                    <a:pt x="162200" y="-2758"/>
                    <a:pt x="96141" y="36930"/>
                    <a:pt x="59908" y="67552"/>
                  </a:cubicBezTo>
                  <a:cubicBezTo>
                    <a:pt x="44254" y="80784"/>
                    <a:pt x="0" y="125536"/>
                    <a:pt x="0" y="125536"/>
                  </a:cubicBezTo>
                  <a:cubicBezTo>
                    <a:pt x="0" y="125536"/>
                    <a:pt x="33792" y="93675"/>
                    <a:pt x="74548" y="62330"/>
                  </a:cubicBezTo>
                  <a:cubicBezTo>
                    <a:pt x="115299" y="30986"/>
                    <a:pt x="163056" y="321"/>
                    <a:pt x="163008" y="1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635213" y="3184176"/>
              <a:ext cx="178675" cy="160251"/>
            </a:xfrm>
            <a:custGeom>
              <a:avLst/>
              <a:gdLst/>
              <a:ahLst/>
              <a:cxnLst/>
              <a:rect l="l" t="t" r="r" b="b"/>
              <a:pathLst>
                <a:path w="178675" h="160251" extrusionOk="0">
                  <a:moveTo>
                    <a:pt x="178504" y="160251"/>
                  </a:moveTo>
                  <a:cubicBezTo>
                    <a:pt x="182226" y="160135"/>
                    <a:pt x="124401" y="97325"/>
                    <a:pt x="81131" y="61177"/>
                  </a:cubicBezTo>
                  <a:cubicBezTo>
                    <a:pt x="62440" y="45560"/>
                    <a:pt x="0" y="0"/>
                    <a:pt x="0" y="0"/>
                  </a:cubicBezTo>
                  <a:cubicBezTo>
                    <a:pt x="0" y="0"/>
                    <a:pt x="44661" y="34344"/>
                    <a:pt x="89286" y="74408"/>
                  </a:cubicBezTo>
                  <a:cubicBezTo>
                    <a:pt x="133910" y="114473"/>
                    <a:pt x="178292" y="160257"/>
                    <a:pt x="178504" y="1602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494260" y="3198336"/>
              <a:ext cx="198184" cy="136588"/>
            </a:xfrm>
            <a:custGeom>
              <a:avLst/>
              <a:gdLst/>
              <a:ahLst/>
              <a:cxnLst/>
              <a:rect l="l" t="t" r="r" b="b"/>
              <a:pathLst>
                <a:path w="198184" h="136588" extrusionOk="0">
                  <a:moveTo>
                    <a:pt x="198014" y="136588"/>
                  </a:moveTo>
                  <a:cubicBezTo>
                    <a:pt x="201821" y="136843"/>
                    <a:pt x="141093" y="84470"/>
                    <a:pt x="93348" y="53381"/>
                  </a:cubicBezTo>
                  <a:cubicBezTo>
                    <a:pt x="72720" y="39949"/>
                    <a:pt x="0" y="0"/>
                    <a:pt x="0" y="0"/>
                  </a:cubicBezTo>
                  <a:cubicBezTo>
                    <a:pt x="0" y="0"/>
                    <a:pt x="49009" y="29869"/>
                    <a:pt x="98509" y="64013"/>
                  </a:cubicBezTo>
                  <a:cubicBezTo>
                    <a:pt x="148016" y="98163"/>
                    <a:pt x="197801" y="136570"/>
                    <a:pt x="198014" y="1365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298535" y="3213887"/>
              <a:ext cx="197393" cy="121158"/>
            </a:xfrm>
            <a:custGeom>
              <a:avLst/>
              <a:gdLst/>
              <a:ahLst/>
              <a:cxnLst/>
              <a:rect l="l" t="t" r="r" b="b"/>
              <a:pathLst>
                <a:path w="197393" h="121158" extrusionOk="0">
                  <a:moveTo>
                    <a:pt x="197291" y="121158"/>
                  </a:moveTo>
                  <a:cubicBezTo>
                    <a:pt x="200364" y="119537"/>
                    <a:pt x="133175" y="67225"/>
                    <a:pt x="86164" y="41090"/>
                  </a:cubicBezTo>
                  <a:cubicBezTo>
                    <a:pt x="65853" y="29796"/>
                    <a:pt x="0" y="0"/>
                    <a:pt x="0" y="0"/>
                  </a:cubicBezTo>
                  <a:cubicBezTo>
                    <a:pt x="0" y="0"/>
                    <a:pt x="47630" y="23426"/>
                    <a:pt x="96955" y="53714"/>
                  </a:cubicBezTo>
                  <a:cubicBezTo>
                    <a:pt x="146279" y="84003"/>
                    <a:pt x="197121" y="121249"/>
                    <a:pt x="197291" y="1211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114681" y="3241880"/>
              <a:ext cx="207280" cy="105170"/>
            </a:xfrm>
            <a:custGeom>
              <a:avLst/>
              <a:gdLst/>
              <a:ahLst/>
              <a:cxnLst/>
              <a:rect l="l" t="t" r="r" b="b"/>
              <a:pathLst>
                <a:path w="207280" h="105170" extrusionOk="0">
                  <a:moveTo>
                    <a:pt x="207189" y="105170"/>
                  </a:moveTo>
                  <a:cubicBezTo>
                    <a:pt x="210189" y="103367"/>
                    <a:pt x="138901" y="56708"/>
                    <a:pt x="89717" y="34332"/>
                  </a:cubicBezTo>
                  <a:cubicBezTo>
                    <a:pt x="68458" y="24659"/>
                    <a:pt x="0" y="0"/>
                    <a:pt x="0" y="0"/>
                  </a:cubicBezTo>
                  <a:cubicBezTo>
                    <a:pt x="0" y="0"/>
                    <a:pt x="49640" y="19674"/>
                    <a:pt x="101436" y="45967"/>
                  </a:cubicBezTo>
                  <a:cubicBezTo>
                    <a:pt x="153238" y="72259"/>
                    <a:pt x="207019" y="105273"/>
                    <a:pt x="207189" y="105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1945417" y="3357891"/>
              <a:ext cx="295894" cy="125245"/>
            </a:xfrm>
            <a:custGeom>
              <a:avLst/>
              <a:gdLst/>
              <a:ahLst/>
              <a:cxnLst/>
              <a:rect l="l" t="t" r="r" b="b"/>
              <a:pathLst>
                <a:path w="295894" h="125245" extrusionOk="0">
                  <a:moveTo>
                    <a:pt x="199504" y="47"/>
                  </a:moveTo>
                  <a:cubicBezTo>
                    <a:pt x="161401" y="1522"/>
                    <a:pt x="-17995" y="4741"/>
                    <a:pt x="1472" y="87948"/>
                  </a:cubicBezTo>
                  <a:cubicBezTo>
                    <a:pt x="14369" y="143053"/>
                    <a:pt x="80453" y="134218"/>
                    <a:pt x="182970" y="80352"/>
                  </a:cubicBezTo>
                  <a:cubicBezTo>
                    <a:pt x="261185" y="39255"/>
                    <a:pt x="282280" y="15744"/>
                    <a:pt x="295894" y="7473"/>
                  </a:cubicBezTo>
                  <a:cubicBezTo>
                    <a:pt x="295894" y="7473"/>
                    <a:pt x="218431" y="-688"/>
                    <a:pt x="199504" y="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972157" y="3447187"/>
              <a:ext cx="62466" cy="25630"/>
            </a:xfrm>
            <a:custGeom>
              <a:avLst/>
              <a:gdLst/>
              <a:ahLst/>
              <a:cxnLst/>
              <a:rect l="l" t="t" r="r" b="b"/>
              <a:pathLst>
                <a:path w="62466" h="25630" extrusionOk="0">
                  <a:moveTo>
                    <a:pt x="10" y="14731"/>
                  </a:moveTo>
                  <a:cubicBezTo>
                    <a:pt x="-421" y="7736"/>
                    <a:pt x="13211" y="1208"/>
                    <a:pt x="30456" y="145"/>
                  </a:cubicBezTo>
                  <a:cubicBezTo>
                    <a:pt x="47701" y="-911"/>
                    <a:pt x="62025" y="3904"/>
                    <a:pt x="62456" y="10899"/>
                  </a:cubicBezTo>
                  <a:cubicBezTo>
                    <a:pt x="62881" y="17900"/>
                    <a:pt x="49249" y="24428"/>
                    <a:pt x="32010" y="25485"/>
                  </a:cubicBezTo>
                  <a:cubicBezTo>
                    <a:pt x="14766" y="26541"/>
                    <a:pt x="435" y="21726"/>
                    <a:pt x="10" y="14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008861" y="3367365"/>
              <a:ext cx="226005" cy="54597"/>
            </a:xfrm>
            <a:custGeom>
              <a:avLst/>
              <a:gdLst/>
              <a:ahLst/>
              <a:cxnLst/>
              <a:rect l="l" t="t" r="r" b="b"/>
              <a:pathLst>
                <a:path w="226005" h="54597" extrusionOk="0">
                  <a:moveTo>
                    <a:pt x="225995" y="610"/>
                  </a:moveTo>
                  <a:cubicBezTo>
                    <a:pt x="227112" y="-2705"/>
                    <a:pt x="142581" y="7891"/>
                    <a:pt x="90603" y="22683"/>
                  </a:cubicBezTo>
                  <a:cubicBezTo>
                    <a:pt x="68142" y="29071"/>
                    <a:pt x="0" y="54598"/>
                    <a:pt x="0" y="54598"/>
                  </a:cubicBezTo>
                  <a:cubicBezTo>
                    <a:pt x="0" y="54598"/>
                    <a:pt x="50569" y="37456"/>
                    <a:pt x="107071" y="23958"/>
                  </a:cubicBezTo>
                  <a:cubicBezTo>
                    <a:pt x="163567" y="10459"/>
                    <a:pt x="225934" y="798"/>
                    <a:pt x="225995" y="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300547" y="3347615"/>
              <a:ext cx="183220" cy="167756"/>
            </a:xfrm>
            <a:custGeom>
              <a:avLst/>
              <a:gdLst/>
              <a:ahLst/>
              <a:cxnLst/>
              <a:rect l="l" t="t" r="r" b="b"/>
              <a:pathLst>
                <a:path w="183220" h="167756" extrusionOk="0">
                  <a:moveTo>
                    <a:pt x="183220" y="0"/>
                  </a:moveTo>
                  <a:cubicBezTo>
                    <a:pt x="174919" y="2793"/>
                    <a:pt x="163321" y="6151"/>
                    <a:pt x="159405" y="7930"/>
                  </a:cubicBezTo>
                  <a:cubicBezTo>
                    <a:pt x="124690" y="23694"/>
                    <a:pt x="-40291" y="94477"/>
                    <a:pt x="9179" y="164162"/>
                  </a:cubicBezTo>
                  <a:cubicBezTo>
                    <a:pt x="10254" y="165680"/>
                    <a:pt x="11578" y="166402"/>
                    <a:pt x="12713" y="167756"/>
                  </a:cubicBezTo>
                  <a:cubicBezTo>
                    <a:pt x="14626" y="158017"/>
                    <a:pt x="16806" y="147907"/>
                    <a:pt x="20048" y="137596"/>
                  </a:cubicBezTo>
                  <a:cubicBezTo>
                    <a:pt x="28598" y="110386"/>
                    <a:pt x="48017" y="89012"/>
                    <a:pt x="70186" y="71373"/>
                  </a:cubicBezTo>
                  <a:cubicBezTo>
                    <a:pt x="94663" y="51887"/>
                    <a:pt x="120051" y="33871"/>
                    <a:pt x="147959" y="19480"/>
                  </a:cubicBezTo>
                  <a:cubicBezTo>
                    <a:pt x="157049" y="14792"/>
                    <a:pt x="182236" y="1099"/>
                    <a:pt x="18322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121905" y="3367009"/>
              <a:ext cx="191488" cy="147973"/>
            </a:xfrm>
            <a:custGeom>
              <a:avLst/>
              <a:gdLst/>
              <a:ahLst/>
              <a:cxnLst/>
              <a:rect l="l" t="t" r="r" b="b"/>
              <a:pathLst>
                <a:path w="191488" h="147973" extrusionOk="0">
                  <a:moveTo>
                    <a:pt x="191489" y="0"/>
                  </a:moveTo>
                  <a:cubicBezTo>
                    <a:pt x="185253" y="1719"/>
                    <a:pt x="177347" y="3346"/>
                    <a:pt x="172046" y="4973"/>
                  </a:cubicBezTo>
                  <a:cubicBezTo>
                    <a:pt x="115380" y="22358"/>
                    <a:pt x="-29168" y="81240"/>
                    <a:pt x="5224" y="147973"/>
                  </a:cubicBezTo>
                  <a:cubicBezTo>
                    <a:pt x="11193" y="136163"/>
                    <a:pt x="18359" y="122002"/>
                    <a:pt x="20047" y="118881"/>
                  </a:cubicBezTo>
                  <a:cubicBezTo>
                    <a:pt x="35185" y="90852"/>
                    <a:pt x="59291" y="69642"/>
                    <a:pt x="85978" y="53089"/>
                  </a:cubicBezTo>
                  <a:cubicBezTo>
                    <a:pt x="115441" y="34812"/>
                    <a:pt x="145577" y="18362"/>
                    <a:pt x="177492" y="5908"/>
                  </a:cubicBezTo>
                  <a:cubicBezTo>
                    <a:pt x="181081" y="4506"/>
                    <a:pt x="184724" y="2775"/>
                    <a:pt x="19148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945972" y="3357838"/>
              <a:ext cx="228794" cy="81393"/>
            </a:xfrm>
            <a:custGeom>
              <a:avLst/>
              <a:gdLst/>
              <a:ahLst/>
              <a:cxnLst/>
              <a:rect l="l" t="t" r="r" b="b"/>
              <a:pathLst>
                <a:path w="228794" h="81393" extrusionOk="0">
                  <a:moveTo>
                    <a:pt x="228794" y="1927"/>
                  </a:moveTo>
                  <a:cubicBezTo>
                    <a:pt x="217852" y="1168"/>
                    <a:pt x="204080" y="-180"/>
                    <a:pt x="198974" y="20"/>
                  </a:cubicBezTo>
                  <a:cubicBezTo>
                    <a:pt x="161945" y="1453"/>
                    <a:pt x="-8058" y="4811"/>
                    <a:pt x="298" y="81393"/>
                  </a:cubicBezTo>
                  <a:cubicBezTo>
                    <a:pt x="5999" y="75552"/>
                    <a:pt x="23214" y="57269"/>
                    <a:pt x="26098" y="54421"/>
                  </a:cubicBezTo>
                  <a:cubicBezTo>
                    <a:pt x="46379" y="34401"/>
                    <a:pt x="72915" y="23331"/>
                    <a:pt x="100452" y="17101"/>
                  </a:cubicBezTo>
                  <a:cubicBezTo>
                    <a:pt x="130862" y="10215"/>
                    <a:pt x="161320" y="4993"/>
                    <a:pt x="192416" y="4028"/>
                  </a:cubicBezTo>
                  <a:cubicBezTo>
                    <a:pt x="201664" y="3743"/>
                    <a:pt x="222971" y="2589"/>
                    <a:pt x="228794" y="192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058605" y="3194244"/>
              <a:ext cx="215034" cy="100402"/>
            </a:xfrm>
            <a:custGeom>
              <a:avLst/>
              <a:gdLst/>
              <a:ahLst/>
              <a:cxnLst/>
              <a:rect l="l" t="t" r="r" b="b"/>
              <a:pathLst>
                <a:path w="215034" h="100402" extrusionOk="0">
                  <a:moveTo>
                    <a:pt x="100707" y="18938"/>
                  </a:moveTo>
                  <a:cubicBezTo>
                    <a:pt x="61663" y="-766"/>
                    <a:pt x="21805" y="-10087"/>
                    <a:pt x="0" y="16017"/>
                  </a:cubicBezTo>
                  <a:cubicBezTo>
                    <a:pt x="11179" y="14900"/>
                    <a:pt x="28703" y="13224"/>
                    <a:pt x="32207" y="12969"/>
                  </a:cubicBezTo>
                  <a:cubicBezTo>
                    <a:pt x="60631" y="10887"/>
                    <a:pt x="88053" y="19545"/>
                    <a:pt x="113058" y="32661"/>
                  </a:cubicBezTo>
                  <a:cubicBezTo>
                    <a:pt x="140668" y="47150"/>
                    <a:pt x="167119" y="63083"/>
                    <a:pt x="191414" y="82526"/>
                  </a:cubicBezTo>
                  <a:cubicBezTo>
                    <a:pt x="197285" y="87226"/>
                    <a:pt x="206758" y="94276"/>
                    <a:pt x="215034" y="100403"/>
                  </a:cubicBezTo>
                  <a:cubicBezTo>
                    <a:pt x="210590" y="96207"/>
                    <a:pt x="203831" y="89066"/>
                    <a:pt x="201244" y="87038"/>
                  </a:cubicBezTo>
                  <a:cubicBezTo>
                    <a:pt x="186246" y="75264"/>
                    <a:pt x="144032" y="40804"/>
                    <a:pt x="100707" y="1893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225606" y="3158129"/>
              <a:ext cx="201507" cy="94893"/>
            </a:xfrm>
            <a:custGeom>
              <a:avLst/>
              <a:gdLst/>
              <a:ahLst/>
              <a:cxnLst/>
              <a:rect l="l" t="t" r="r" b="b"/>
              <a:pathLst>
                <a:path w="201507" h="94893" extrusionOk="0">
                  <a:moveTo>
                    <a:pt x="84558" y="8802"/>
                  </a:moveTo>
                  <a:cubicBezTo>
                    <a:pt x="53911" y="-4138"/>
                    <a:pt x="25135" y="-5164"/>
                    <a:pt x="7957" y="21888"/>
                  </a:cubicBezTo>
                  <a:cubicBezTo>
                    <a:pt x="-854" y="35763"/>
                    <a:pt x="-1911" y="49097"/>
                    <a:pt x="2644" y="61861"/>
                  </a:cubicBezTo>
                  <a:cubicBezTo>
                    <a:pt x="3731" y="59730"/>
                    <a:pt x="4471" y="59341"/>
                    <a:pt x="7847" y="47525"/>
                  </a:cubicBezTo>
                  <a:cubicBezTo>
                    <a:pt x="25512" y="-14339"/>
                    <a:pt x="99793" y="32884"/>
                    <a:pt x="137052" y="54659"/>
                  </a:cubicBezTo>
                  <a:cubicBezTo>
                    <a:pt x="154715" y="64982"/>
                    <a:pt x="178907" y="79998"/>
                    <a:pt x="201508" y="94893"/>
                  </a:cubicBezTo>
                  <a:cubicBezTo>
                    <a:pt x="179891" y="74369"/>
                    <a:pt x="131325" y="28561"/>
                    <a:pt x="84558" y="880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407549" y="3139139"/>
              <a:ext cx="200266" cy="103663"/>
            </a:xfrm>
            <a:custGeom>
              <a:avLst/>
              <a:gdLst/>
              <a:ahLst/>
              <a:cxnLst/>
              <a:rect l="l" t="t" r="r" b="b"/>
              <a:pathLst>
                <a:path w="200266" h="103663" extrusionOk="0">
                  <a:moveTo>
                    <a:pt x="84063" y="11197"/>
                  </a:moveTo>
                  <a:cubicBezTo>
                    <a:pt x="52828" y="-3759"/>
                    <a:pt x="23232" y="-6358"/>
                    <a:pt x="4761" y="19825"/>
                  </a:cubicBezTo>
                  <a:cubicBezTo>
                    <a:pt x="2338" y="23256"/>
                    <a:pt x="1445" y="26735"/>
                    <a:pt x="0" y="30166"/>
                  </a:cubicBezTo>
                  <a:cubicBezTo>
                    <a:pt x="41959" y="7972"/>
                    <a:pt x="78052" y="25873"/>
                    <a:pt x="99754" y="37258"/>
                  </a:cubicBezTo>
                  <a:cubicBezTo>
                    <a:pt x="127358" y="51747"/>
                    <a:pt x="153984" y="67765"/>
                    <a:pt x="178279" y="87202"/>
                  </a:cubicBezTo>
                  <a:cubicBezTo>
                    <a:pt x="183726" y="91562"/>
                    <a:pt x="191675" y="97240"/>
                    <a:pt x="200267" y="103664"/>
                  </a:cubicBezTo>
                  <a:cubicBezTo>
                    <a:pt x="178680" y="81385"/>
                    <a:pt x="131013" y="33670"/>
                    <a:pt x="84063" y="111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570551" y="3125091"/>
              <a:ext cx="169134" cy="100448"/>
            </a:xfrm>
            <a:custGeom>
              <a:avLst/>
              <a:gdLst/>
              <a:ahLst/>
              <a:cxnLst/>
              <a:rect l="l" t="t" r="r" b="b"/>
              <a:pathLst>
                <a:path w="169134" h="100448" extrusionOk="0">
                  <a:moveTo>
                    <a:pt x="53878" y="2959"/>
                  </a:moveTo>
                  <a:cubicBezTo>
                    <a:pt x="34836" y="-2931"/>
                    <a:pt x="17136" y="-623"/>
                    <a:pt x="2896" y="15298"/>
                  </a:cubicBezTo>
                  <a:cubicBezTo>
                    <a:pt x="1536" y="16816"/>
                    <a:pt x="1117" y="18462"/>
                    <a:pt x="0" y="20016"/>
                  </a:cubicBezTo>
                  <a:cubicBezTo>
                    <a:pt x="1895" y="19463"/>
                    <a:pt x="6309" y="17945"/>
                    <a:pt x="6922" y="17866"/>
                  </a:cubicBezTo>
                  <a:cubicBezTo>
                    <a:pt x="78107" y="9117"/>
                    <a:pt x="135738" y="74107"/>
                    <a:pt x="160033" y="93544"/>
                  </a:cubicBezTo>
                  <a:cubicBezTo>
                    <a:pt x="162297" y="95360"/>
                    <a:pt x="164939" y="97194"/>
                    <a:pt x="169135" y="100448"/>
                  </a:cubicBezTo>
                  <a:cubicBezTo>
                    <a:pt x="139569" y="64331"/>
                    <a:pt x="94629" y="15559"/>
                    <a:pt x="53878" y="295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761557" y="3134197"/>
              <a:ext cx="97361" cy="47374"/>
            </a:xfrm>
            <a:custGeom>
              <a:avLst/>
              <a:gdLst/>
              <a:ahLst/>
              <a:cxnLst/>
              <a:rect l="l" t="t" r="r" b="b"/>
              <a:pathLst>
                <a:path w="97361" h="47374" extrusionOk="0">
                  <a:moveTo>
                    <a:pt x="47047" y="4881"/>
                  </a:moveTo>
                  <a:cubicBezTo>
                    <a:pt x="31138" y="-2272"/>
                    <a:pt x="15278" y="-1993"/>
                    <a:pt x="0" y="8591"/>
                  </a:cubicBezTo>
                  <a:cubicBezTo>
                    <a:pt x="11027" y="9842"/>
                    <a:pt x="21156" y="10984"/>
                    <a:pt x="23724" y="11354"/>
                  </a:cubicBezTo>
                  <a:cubicBezTo>
                    <a:pt x="51541" y="15386"/>
                    <a:pt x="75981" y="29534"/>
                    <a:pt x="97361" y="47374"/>
                  </a:cubicBezTo>
                  <a:cubicBezTo>
                    <a:pt x="81683" y="28654"/>
                    <a:pt x="64450" y="12702"/>
                    <a:pt x="47047" y="488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456117" y="3370968"/>
              <a:ext cx="161688" cy="162218"/>
            </a:xfrm>
            <a:custGeom>
              <a:avLst/>
              <a:gdLst/>
              <a:ahLst/>
              <a:cxnLst/>
              <a:rect l="l" t="t" r="r" b="b"/>
              <a:pathLst>
                <a:path w="161688" h="162218" extrusionOk="0">
                  <a:moveTo>
                    <a:pt x="161688" y="0"/>
                  </a:moveTo>
                  <a:cubicBezTo>
                    <a:pt x="161257" y="188"/>
                    <a:pt x="159787" y="632"/>
                    <a:pt x="159411" y="802"/>
                  </a:cubicBezTo>
                  <a:cubicBezTo>
                    <a:pt x="124690" y="16565"/>
                    <a:pt x="-40291" y="87354"/>
                    <a:pt x="9179" y="157033"/>
                  </a:cubicBezTo>
                  <a:cubicBezTo>
                    <a:pt x="10733" y="159225"/>
                    <a:pt x="12604" y="160385"/>
                    <a:pt x="14267" y="162219"/>
                  </a:cubicBezTo>
                  <a:cubicBezTo>
                    <a:pt x="14098" y="151665"/>
                    <a:pt x="14620" y="140863"/>
                    <a:pt x="16235" y="130953"/>
                  </a:cubicBezTo>
                  <a:cubicBezTo>
                    <a:pt x="20819" y="102820"/>
                    <a:pt x="43882" y="82333"/>
                    <a:pt x="65693" y="64402"/>
                  </a:cubicBezTo>
                  <a:cubicBezTo>
                    <a:pt x="89775" y="44594"/>
                    <a:pt x="114738" y="26250"/>
                    <a:pt x="142093" y="11428"/>
                  </a:cubicBezTo>
                  <a:cubicBezTo>
                    <a:pt x="147151" y="8689"/>
                    <a:pt x="152683" y="5186"/>
                    <a:pt x="16168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608672" y="3392355"/>
              <a:ext cx="155278" cy="155216"/>
            </a:xfrm>
            <a:custGeom>
              <a:avLst/>
              <a:gdLst/>
              <a:ahLst/>
              <a:cxnLst/>
              <a:rect l="l" t="t" r="r" b="b"/>
              <a:pathLst>
                <a:path w="155278" h="155216" extrusionOk="0">
                  <a:moveTo>
                    <a:pt x="155278" y="0"/>
                  </a:moveTo>
                  <a:cubicBezTo>
                    <a:pt x="115688" y="17846"/>
                    <a:pt x="-39074" y="85964"/>
                    <a:pt x="9254" y="154045"/>
                  </a:cubicBezTo>
                  <a:cubicBezTo>
                    <a:pt x="9601" y="154531"/>
                    <a:pt x="10026" y="154744"/>
                    <a:pt x="10378" y="155217"/>
                  </a:cubicBezTo>
                  <a:cubicBezTo>
                    <a:pt x="11629" y="134711"/>
                    <a:pt x="20021" y="100646"/>
                    <a:pt x="63315" y="61705"/>
                  </a:cubicBezTo>
                  <a:cubicBezTo>
                    <a:pt x="83007" y="43987"/>
                    <a:pt x="125992" y="18344"/>
                    <a:pt x="15527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760361" y="3392069"/>
              <a:ext cx="251370" cy="206532"/>
            </a:xfrm>
            <a:custGeom>
              <a:avLst/>
              <a:gdLst/>
              <a:ahLst/>
              <a:cxnLst/>
              <a:rect l="l" t="t" r="r" b="b"/>
              <a:pathLst>
                <a:path w="251370" h="206532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1" y="231909"/>
                    <a:pt x="99790" y="198761"/>
                    <a:pt x="174351" y="110149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799921" y="3545132"/>
              <a:ext cx="56062" cy="37646"/>
            </a:xfrm>
            <a:custGeom>
              <a:avLst/>
              <a:gdLst/>
              <a:ahLst/>
              <a:cxnLst/>
              <a:rect l="l" t="t" r="r" b="b"/>
              <a:pathLst>
                <a:path w="56062" h="37646" extrusionOk="0">
                  <a:moveTo>
                    <a:pt x="55367" y="3618"/>
                  </a:moveTo>
                  <a:cubicBezTo>
                    <a:pt x="58780" y="9745"/>
                    <a:pt x="49301" y="21519"/>
                    <a:pt x="34200" y="29917"/>
                  </a:cubicBezTo>
                  <a:cubicBezTo>
                    <a:pt x="19104" y="38315"/>
                    <a:pt x="4100" y="40154"/>
                    <a:pt x="693" y="34028"/>
                  </a:cubicBezTo>
                  <a:cubicBezTo>
                    <a:pt x="-2713" y="27901"/>
                    <a:pt x="6765" y="16127"/>
                    <a:pt x="21861" y="7729"/>
                  </a:cubicBezTo>
                  <a:cubicBezTo>
                    <a:pt x="36962" y="-669"/>
                    <a:pt x="51961" y="-2508"/>
                    <a:pt x="55367" y="361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838346" y="3395366"/>
              <a:ext cx="169231" cy="127868"/>
            </a:xfrm>
            <a:custGeom>
              <a:avLst/>
              <a:gdLst/>
              <a:ahLst/>
              <a:cxnLst/>
              <a:rect l="l" t="t" r="r" b="b"/>
              <a:pathLst>
                <a:path w="169231" h="127868" extrusionOk="0">
                  <a:moveTo>
                    <a:pt x="169232" y="170"/>
                  </a:moveTo>
                  <a:cubicBezTo>
                    <a:pt x="168685" y="-2933"/>
                    <a:pt x="101035" y="37034"/>
                    <a:pt x="63187" y="68337"/>
                  </a:cubicBezTo>
                  <a:cubicBezTo>
                    <a:pt x="46835" y="81859"/>
                    <a:pt x="0" y="127868"/>
                    <a:pt x="0" y="127868"/>
                  </a:cubicBezTo>
                  <a:cubicBezTo>
                    <a:pt x="0" y="127868"/>
                    <a:pt x="35571" y="95182"/>
                    <a:pt x="77882" y="63260"/>
                  </a:cubicBezTo>
                  <a:cubicBezTo>
                    <a:pt x="120187" y="31333"/>
                    <a:pt x="169262" y="346"/>
                    <a:pt x="169232" y="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760419" y="3403497"/>
              <a:ext cx="212912" cy="161338"/>
            </a:xfrm>
            <a:custGeom>
              <a:avLst/>
              <a:gdLst/>
              <a:ahLst/>
              <a:cxnLst/>
              <a:rect l="l" t="t" r="r" b="b"/>
              <a:pathLst>
                <a:path w="212912" h="161338" extrusionOk="0">
                  <a:moveTo>
                    <a:pt x="212912" y="0"/>
                  </a:moveTo>
                  <a:cubicBezTo>
                    <a:pt x="191544" y="6546"/>
                    <a:pt x="168209" y="14197"/>
                    <a:pt x="159307" y="18241"/>
                  </a:cubicBezTo>
                  <a:cubicBezTo>
                    <a:pt x="126760" y="33015"/>
                    <a:pt x="-20181" y="96087"/>
                    <a:pt x="2335" y="161338"/>
                  </a:cubicBezTo>
                  <a:cubicBezTo>
                    <a:pt x="8820" y="149977"/>
                    <a:pt x="19039" y="131815"/>
                    <a:pt x="21165" y="128281"/>
                  </a:cubicBezTo>
                  <a:cubicBezTo>
                    <a:pt x="38367" y="99693"/>
                    <a:pt x="63822" y="78058"/>
                    <a:pt x="91657" y="60886"/>
                  </a:cubicBezTo>
                  <a:cubicBezTo>
                    <a:pt x="122394" y="41929"/>
                    <a:pt x="153630" y="24562"/>
                    <a:pt x="186359" y="11446"/>
                  </a:cubicBezTo>
                  <a:cubicBezTo>
                    <a:pt x="193141" y="8732"/>
                    <a:pt x="201654" y="4858"/>
                    <a:pt x="21291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17" name="Google Shape;717;p2"/>
            <p:cNvGrpSpPr/>
            <p:nvPr/>
          </p:nvGrpSpPr>
          <p:grpSpPr>
            <a:xfrm>
              <a:off x="2206456" y="3317389"/>
              <a:ext cx="847562" cy="88020"/>
              <a:chOff x="2206456" y="3317389"/>
              <a:chExt cx="847562" cy="88020"/>
            </a:xfrm>
          </p:grpSpPr>
          <p:sp>
            <p:nvSpPr>
              <p:cNvPr id="718" name="Google Shape;718;p2"/>
              <p:cNvSpPr/>
              <p:nvPr/>
            </p:nvSpPr>
            <p:spPr>
              <a:xfrm>
                <a:off x="2206456" y="3317389"/>
                <a:ext cx="847549" cy="88020"/>
              </a:xfrm>
              <a:custGeom>
                <a:avLst/>
                <a:gdLst/>
                <a:ahLst/>
                <a:cxnLst/>
                <a:rect l="l" t="t" r="r" b="b"/>
                <a:pathLst>
                  <a:path w="847549" h="88020" extrusionOk="0">
                    <a:moveTo>
                      <a:pt x="847550" y="68025"/>
                    </a:moveTo>
                    <a:cubicBezTo>
                      <a:pt x="847550" y="68025"/>
                      <a:pt x="619369" y="5542"/>
                      <a:pt x="407085" y="320"/>
                    </a:cubicBezTo>
                    <a:cubicBezTo>
                      <a:pt x="194802" y="-4908"/>
                      <a:pt x="0" y="55656"/>
                      <a:pt x="0" y="55656"/>
                    </a:cubicBezTo>
                    <a:cubicBezTo>
                      <a:pt x="0" y="55656"/>
                      <a:pt x="197364" y="19047"/>
                      <a:pt x="414087" y="28392"/>
                    </a:cubicBezTo>
                    <a:cubicBezTo>
                      <a:pt x="619181" y="37233"/>
                      <a:pt x="844963" y="88021"/>
                      <a:pt x="844963" y="88021"/>
                    </a:cubicBezTo>
                    <a:lnTo>
                      <a:pt x="847550" y="68025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2"/>
              <p:cNvSpPr/>
              <p:nvPr/>
            </p:nvSpPr>
            <p:spPr>
              <a:xfrm>
                <a:off x="2285091" y="3317411"/>
                <a:ext cx="768927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768927" h="68780" extrusionOk="0">
                    <a:moveTo>
                      <a:pt x="768927" y="68015"/>
                    </a:moveTo>
                    <a:cubicBezTo>
                      <a:pt x="768927" y="68015"/>
                      <a:pt x="540680" y="5557"/>
                      <a:pt x="328396" y="328"/>
                    </a:cubicBezTo>
                    <a:cubicBezTo>
                      <a:pt x="195567" y="-2945"/>
                      <a:pt x="75696" y="18915"/>
                      <a:pt x="0" y="36209"/>
                    </a:cubicBezTo>
                    <a:cubicBezTo>
                      <a:pt x="75744" y="25230"/>
                      <a:pt x="201518" y="10718"/>
                      <a:pt x="341530" y="15060"/>
                    </a:cubicBezTo>
                    <a:cubicBezTo>
                      <a:pt x="543564" y="21320"/>
                      <a:pt x="761987" y="67347"/>
                      <a:pt x="768769" y="68780"/>
                    </a:cubicBezTo>
                    <a:lnTo>
                      <a:pt x="768927" y="68015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20" name="Google Shape;720;p2"/>
          <p:cNvGrpSpPr/>
          <p:nvPr/>
        </p:nvGrpSpPr>
        <p:grpSpPr>
          <a:xfrm>
            <a:off x="3957385" y="4815558"/>
            <a:ext cx="1478235" cy="1271527"/>
            <a:chOff x="2591554" y="2966264"/>
            <a:chExt cx="907895" cy="780940"/>
          </a:xfrm>
        </p:grpSpPr>
        <p:sp>
          <p:nvSpPr>
            <p:cNvPr id="721" name="Google Shape;721;p2"/>
            <p:cNvSpPr/>
            <p:nvPr/>
          </p:nvSpPr>
          <p:spPr>
            <a:xfrm>
              <a:off x="3073880" y="3224731"/>
              <a:ext cx="120592" cy="297337"/>
            </a:xfrm>
            <a:custGeom>
              <a:avLst/>
              <a:gdLst/>
              <a:ahLst/>
              <a:cxnLst/>
              <a:rect l="l" t="t" r="r" b="b"/>
              <a:pathLst>
                <a:path w="120592" h="297337" extrusionOk="0">
                  <a:moveTo>
                    <a:pt x="58676" y="217999"/>
                  </a:moveTo>
                  <a:cubicBezTo>
                    <a:pt x="40642" y="184407"/>
                    <a:pt x="-47502" y="28121"/>
                    <a:pt x="34102" y="2740"/>
                  </a:cubicBezTo>
                  <a:cubicBezTo>
                    <a:pt x="88138" y="-14074"/>
                    <a:pt x="114012" y="47376"/>
                    <a:pt x="119525" y="163052"/>
                  </a:cubicBezTo>
                  <a:cubicBezTo>
                    <a:pt x="123733" y="251311"/>
                    <a:pt x="114151" y="281410"/>
                    <a:pt x="113921" y="297338"/>
                  </a:cubicBezTo>
                  <a:cubicBezTo>
                    <a:pt x="113921" y="297338"/>
                    <a:pt x="67633" y="234691"/>
                    <a:pt x="58676" y="21799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206348" y="3302572"/>
              <a:ext cx="120595" cy="297342"/>
            </a:xfrm>
            <a:custGeom>
              <a:avLst/>
              <a:gdLst/>
              <a:ahLst/>
              <a:cxnLst/>
              <a:rect l="l" t="t" r="r" b="b"/>
              <a:pathLst>
                <a:path w="120595" h="297342" extrusionOk="0">
                  <a:moveTo>
                    <a:pt x="58673" y="218003"/>
                  </a:moveTo>
                  <a:cubicBezTo>
                    <a:pt x="40639" y="184412"/>
                    <a:pt x="-47499" y="28120"/>
                    <a:pt x="34099" y="2738"/>
                  </a:cubicBezTo>
                  <a:cubicBezTo>
                    <a:pt x="88142" y="-14070"/>
                    <a:pt x="114015" y="47381"/>
                    <a:pt x="119529" y="163050"/>
                  </a:cubicBezTo>
                  <a:cubicBezTo>
                    <a:pt x="123737" y="251315"/>
                    <a:pt x="114149" y="281409"/>
                    <a:pt x="113924" y="297342"/>
                  </a:cubicBezTo>
                  <a:cubicBezTo>
                    <a:pt x="113924" y="297342"/>
                    <a:pt x="67636" y="234696"/>
                    <a:pt x="58673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2958500" y="3542849"/>
              <a:ext cx="316673" cy="105955"/>
            </a:xfrm>
            <a:custGeom>
              <a:avLst/>
              <a:gdLst/>
              <a:ahLst/>
              <a:cxnLst/>
              <a:rect l="l" t="t" r="r" b="b"/>
              <a:pathLst>
                <a:path w="316673" h="105955" extrusionOk="0">
                  <a:moveTo>
                    <a:pt x="227066" y="80497"/>
                  </a:moveTo>
                  <a:cubicBezTo>
                    <a:pt x="190305" y="90632"/>
                    <a:pt x="6834" y="143429"/>
                    <a:pt x="179" y="58237"/>
                  </a:cubicBezTo>
                  <a:cubicBezTo>
                    <a:pt x="-4223" y="1814"/>
                    <a:pt x="72960" y="-11302"/>
                    <a:pt x="186978" y="8973"/>
                  </a:cubicBezTo>
                  <a:cubicBezTo>
                    <a:pt x="273968" y="24445"/>
                    <a:pt x="301195" y="40464"/>
                    <a:pt x="316673" y="44216"/>
                  </a:cubicBezTo>
                  <a:cubicBezTo>
                    <a:pt x="316673" y="44216"/>
                    <a:pt x="245325" y="75458"/>
                    <a:pt x="227066" y="804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2841821" y="3441496"/>
              <a:ext cx="329487" cy="107007"/>
            </a:xfrm>
            <a:custGeom>
              <a:avLst/>
              <a:gdLst/>
              <a:ahLst/>
              <a:cxnLst/>
              <a:rect l="l" t="t" r="r" b="b"/>
              <a:pathLst>
                <a:path w="329487" h="107007" extrusionOk="0">
                  <a:moveTo>
                    <a:pt x="218761" y="97478"/>
                  </a:moveTo>
                  <a:cubicBezTo>
                    <a:pt x="181084" y="103313"/>
                    <a:pt x="-3165" y="132532"/>
                    <a:pt x="41" y="47133"/>
                  </a:cubicBezTo>
                  <a:cubicBezTo>
                    <a:pt x="2161" y="-9417"/>
                    <a:pt x="76253" y="-11458"/>
                    <a:pt x="187174" y="21812"/>
                  </a:cubicBezTo>
                  <a:cubicBezTo>
                    <a:pt x="271814" y="47200"/>
                    <a:pt x="314544" y="71646"/>
                    <a:pt x="329488" y="77160"/>
                  </a:cubicBezTo>
                  <a:cubicBezTo>
                    <a:pt x="329488" y="77160"/>
                    <a:pt x="237482" y="94575"/>
                    <a:pt x="218761" y="974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712449" y="3318147"/>
              <a:ext cx="303132" cy="109519"/>
            </a:xfrm>
            <a:custGeom>
              <a:avLst/>
              <a:gdLst/>
              <a:ahLst/>
              <a:cxnLst/>
              <a:rect l="l" t="t" r="r" b="b"/>
              <a:pathLst>
                <a:path w="303132" h="109519" extrusionOk="0">
                  <a:moveTo>
                    <a:pt x="208801" y="103864"/>
                  </a:moveTo>
                  <a:cubicBezTo>
                    <a:pt x="170886" y="107860"/>
                    <a:pt x="-7126" y="130376"/>
                    <a:pt x="221" y="45237"/>
                  </a:cubicBezTo>
                  <a:cubicBezTo>
                    <a:pt x="5091" y="-11149"/>
                    <a:pt x="71758" y="-11872"/>
                    <a:pt x="180929" y="26754"/>
                  </a:cubicBezTo>
                  <a:cubicBezTo>
                    <a:pt x="264234" y="56228"/>
                    <a:pt x="288474" y="76473"/>
                    <a:pt x="303132" y="82709"/>
                  </a:cubicBezTo>
                  <a:cubicBezTo>
                    <a:pt x="303132" y="82709"/>
                    <a:pt x="227643" y="101879"/>
                    <a:pt x="208801" y="1038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106248" y="3635374"/>
              <a:ext cx="301335" cy="111830"/>
            </a:xfrm>
            <a:custGeom>
              <a:avLst/>
              <a:gdLst/>
              <a:ahLst/>
              <a:cxnLst/>
              <a:rect l="l" t="t" r="r" b="b"/>
              <a:pathLst>
                <a:path w="301335" h="111830" extrusionOk="0">
                  <a:moveTo>
                    <a:pt x="218116" y="65059"/>
                  </a:moveTo>
                  <a:cubicBezTo>
                    <a:pt x="183274" y="80549"/>
                    <a:pt x="20873" y="156834"/>
                    <a:pt x="1618" y="73578"/>
                  </a:cubicBezTo>
                  <a:cubicBezTo>
                    <a:pt x="-11127" y="18437"/>
                    <a:pt x="52072" y="-2804"/>
                    <a:pt x="167838" y="293"/>
                  </a:cubicBezTo>
                  <a:cubicBezTo>
                    <a:pt x="256164" y="2655"/>
                    <a:pt x="285469" y="14447"/>
                    <a:pt x="301336" y="15856"/>
                  </a:cubicBezTo>
                  <a:cubicBezTo>
                    <a:pt x="301336" y="15856"/>
                    <a:pt x="235428" y="57366"/>
                    <a:pt x="218116" y="6505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2591554" y="3181535"/>
              <a:ext cx="299128" cy="117728"/>
            </a:xfrm>
            <a:custGeom>
              <a:avLst/>
              <a:gdLst/>
              <a:ahLst/>
              <a:cxnLst/>
              <a:rect l="l" t="t" r="r" b="b"/>
              <a:pathLst>
                <a:path w="299128" h="117728" extrusionOk="0">
                  <a:moveTo>
                    <a:pt x="203255" y="117435"/>
                  </a:moveTo>
                  <a:cubicBezTo>
                    <a:pt x="165133" y="117958"/>
                    <a:pt x="-14190" y="124133"/>
                    <a:pt x="899" y="40021"/>
                  </a:cubicBezTo>
                  <a:cubicBezTo>
                    <a:pt x="10894" y="-15691"/>
                    <a:pt x="77348" y="-10323"/>
                    <a:pt x="182542" y="38109"/>
                  </a:cubicBezTo>
                  <a:cubicBezTo>
                    <a:pt x="262805" y="75058"/>
                    <a:pt x="285096" y="97434"/>
                    <a:pt x="299129" y="104982"/>
                  </a:cubicBezTo>
                  <a:cubicBezTo>
                    <a:pt x="299129" y="104982"/>
                    <a:pt x="222200" y="117180"/>
                    <a:pt x="203255" y="11743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40284" y="3143165"/>
              <a:ext cx="120594" cy="297342"/>
            </a:xfrm>
            <a:custGeom>
              <a:avLst/>
              <a:gdLst/>
              <a:ahLst/>
              <a:cxnLst/>
              <a:rect l="l" t="t" r="r" b="b"/>
              <a:pathLst>
                <a:path w="120594" h="297342" extrusionOk="0">
                  <a:moveTo>
                    <a:pt x="58678" y="218003"/>
                  </a:moveTo>
                  <a:cubicBezTo>
                    <a:pt x="40644" y="184412"/>
                    <a:pt x="-47500" y="28120"/>
                    <a:pt x="34098" y="2738"/>
                  </a:cubicBezTo>
                  <a:cubicBezTo>
                    <a:pt x="88140" y="-14070"/>
                    <a:pt x="114014" y="47381"/>
                    <a:pt x="119527" y="163056"/>
                  </a:cubicBezTo>
                  <a:cubicBezTo>
                    <a:pt x="123735" y="251315"/>
                    <a:pt x="114153" y="281409"/>
                    <a:pt x="113923" y="297342"/>
                  </a:cubicBezTo>
                  <a:cubicBezTo>
                    <a:pt x="113923" y="297342"/>
                    <a:pt x="67634" y="234696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80532" y="3651199"/>
              <a:ext cx="227002" cy="49829"/>
            </a:xfrm>
            <a:custGeom>
              <a:avLst/>
              <a:gdLst/>
              <a:ahLst/>
              <a:cxnLst/>
              <a:rect l="l" t="t" r="r" b="b"/>
              <a:pathLst>
                <a:path w="227002" h="49829" extrusionOk="0">
                  <a:moveTo>
                    <a:pt x="226948" y="1"/>
                  </a:moveTo>
                  <a:cubicBezTo>
                    <a:pt x="229395" y="2502"/>
                    <a:pt x="148684" y="29779"/>
                    <a:pt x="95455" y="39106"/>
                  </a:cubicBezTo>
                  <a:cubicBezTo>
                    <a:pt x="72453" y="43131"/>
                    <a:pt x="0" y="49829"/>
                    <a:pt x="0" y="49829"/>
                  </a:cubicBezTo>
                  <a:cubicBezTo>
                    <a:pt x="0" y="49829"/>
                    <a:pt x="52986" y="43241"/>
                    <a:pt x="109724" y="30781"/>
                  </a:cubicBezTo>
                  <a:cubicBezTo>
                    <a:pt x="166463" y="18327"/>
                    <a:pt x="226808" y="-139"/>
                    <a:pt x="226948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2804225" y="3026499"/>
              <a:ext cx="157729" cy="326471"/>
            </a:xfrm>
            <a:custGeom>
              <a:avLst/>
              <a:gdLst/>
              <a:ahLst/>
              <a:cxnLst/>
              <a:rect l="l" t="t" r="r" b="b"/>
              <a:pathLst>
                <a:path w="157729" h="326471" extrusionOk="0">
                  <a:moveTo>
                    <a:pt x="72795" y="221064"/>
                  </a:moveTo>
                  <a:cubicBezTo>
                    <a:pt x="37048" y="171121"/>
                    <a:pt x="-47118" y="28054"/>
                    <a:pt x="34480" y="2678"/>
                  </a:cubicBezTo>
                  <a:cubicBezTo>
                    <a:pt x="88522" y="-14136"/>
                    <a:pt x="97977" y="49282"/>
                    <a:pt x="119909" y="162990"/>
                  </a:cubicBezTo>
                  <a:cubicBezTo>
                    <a:pt x="140099" y="267687"/>
                    <a:pt x="157958" y="310544"/>
                    <a:pt x="157727" y="326472"/>
                  </a:cubicBezTo>
                  <a:cubicBezTo>
                    <a:pt x="157727" y="326472"/>
                    <a:pt x="100272" y="259453"/>
                    <a:pt x="72795" y="2210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122642" y="3650324"/>
              <a:ext cx="58670" cy="33425"/>
            </a:xfrm>
            <a:custGeom>
              <a:avLst/>
              <a:gdLst/>
              <a:ahLst/>
              <a:cxnLst/>
              <a:rect l="l" t="t" r="r" b="b"/>
              <a:pathLst>
                <a:path w="58670" h="33425" extrusionOk="0">
                  <a:moveTo>
                    <a:pt x="405" y="28608"/>
                  </a:moveTo>
                  <a:cubicBezTo>
                    <a:pt x="3070" y="35093"/>
                    <a:pt x="18184" y="35020"/>
                    <a:pt x="34160" y="28450"/>
                  </a:cubicBezTo>
                  <a:cubicBezTo>
                    <a:pt x="50142" y="21880"/>
                    <a:pt x="60932" y="11296"/>
                    <a:pt x="58266" y="4817"/>
                  </a:cubicBezTo>
                  <a:cubicBezTo>
                    <a:pt x="55601" y="-1668"/>
                    <a:pt x="40487" y="-1595"/>
                    <a:pt x="24505" y="4975"/>
                  </a:cubicBezTo>
                  <a:cubicBezTo>
                    <a:pt x="8529" y="11545"/>
                    <a:pt x="-2261" y="22129"/>
                    <a:pt x="405" y="286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80790" y="3559657"/>
              <a:ext cx="60917" cy="29124"/>
            </a:xfrm>
            <a:custGeom>
              <a:avLst/>
              <a:gdLst/>
              <a:ahLst/>
              <a:cxnLst/>
              <a:rect l="l" t="t" r="r" b="b"/>
              <a:pathLst>
                <a:path w="60917" h="29124" extrusionOk="0">
                  <a:moveTo>
                    <a:pt x="168" y="22374"/>
                  </a:moveTo>
                  <a:cubicBezTo>
                    <a:pt x="1916" y="29157"/>
                    <a:pt x="16896" y="31167"/>
                    <a:pt x="33625" y="26850"/>
                  </a:cubicBezTo>
                  <a:cubicBezTo>
                    <a:pt x="50354" y="22538"/>
                    <a:pt x="62498" y="13539"/>
                    <a:pt x="60750" y="6751"/>
                  </a:cubicBezTo>
                  <a:cubicBezTo>
                    <a:pt x="59001" y="-32"/>
                    <a:pt x="44021" y="-2042"/>
                    <a:pt x="27292" y="2275"/>
                  </a:cubicBezTo>
                  <a:cubicBezTo>
                    <a:pt x="10557" y="6586"/>
                    <a:pt x="-1581" y="15585"/>
                    <a:pt x="168" y="223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862737" y="3450160"/>
              <a:ext cx="62006" cy="26721"/>
            </a:xfrm>
            <a:custGeom>
              <a:avLst/>
              <a:gdLst/>
              <a:ahLst/>
              <a:cxnLst/>
              <a:rect l="l" t="t" r="r" b="b"/>
              <a:pathLst>
                <a:path w="62006" h="26721" extrusionOk="0">
                  <a:moveTo>
                    <a:pt x="56" y="17915"/>
                  </a:moveTo>
                  <a:cubicBezTo>
                    <a:pt x="1076" y="24849"/>
                    <a:pt x="15759" y="28432"/>
                    <a:pt x="32852" y="25918"/>
                  </a:cubicBezTo>
                  <a:cubicBezTo>
                    <a:pt x="49945" y="23398"/>
                    <a:pt x="62970" y="15741"/>
                    <a:pt x="61950" y="8806"/>
                  </a:cubicBezTo>
                  <a:cubicBezTo>
                    <a:pt x="60930" y="1872"/>
                    <a:pt x="46247" y="-1711"/>
                    <a:pt x="29154" y="803"/>
                  </a:cubicBezTo>
                  <a:cubicBezTo>
                    <a:pt x="12061" y="3317"/>
                    <a:pt x="-964" y="10980"/>
                    <a:pt x="56" y="17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737664" y="3329738"/>
              <a:ext cx="61910" cy="26951"/>
            </a:xfrm>
            <a:custGeom>
              <a:avLst/>
              <a:gdLst/>
              <a:ahLst/>
              <a:cxnLst/>
              <a:rect l="l" t="t" r="r" b="b"/>
              <a:pathLst>
                <a:path w="61910" h="26951" extrusionOk="0">
                  <a:moveTo>
                    <a:pt x="66" y="18417"/>
                  </a:moveTo>
                  <a:cubicBezTo>
                    <a:pt x="1177" y="25339"/>
                    <a:pt x="15902" y="28739"/>
                    <a:pt x="32965" y="26007"/>
                  </a:cubicBezTo>
                  <a:cubicBezTo>
                    <a:pt x="50022" y="23280"/>
                    <a:pt x="62955" y="15453"/>
                    <a:pt x="61844" y="8537"/>
                  </a:cubicBezTo>
                  <a:cubicBezTo>
                    <a:pt x="60739" y="1615"/>
                    <a:pt x="46014" y="-1785"/>
                    <a:pt x="28951" y="941"/>
                  </a:cubicBezTo>
                  <a:cubicBezTo>
                    <a:pt x="11894" y="3673"/>
                    <a:pt x="-1039" y="11494"/>
                    <a:pt x="66" y="184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616851" y="3191757"/>
              <a:ext cx="62562" cy="25388"/>
            </a:xfrm>
            <a:custGeom>
              <a:avLst/>
              <a:gdLst/>
              <a:ahLst/>
              <a:cxnLst/>
              <a:rect l="l" t="t" r="r" b="b"/>
              <a:pathLst>
                <a:path w="62562" h="25388" extrusionOk="0">
                  <a:moveTo>
                    <a:pt x="0" y="12415"/>
                  </a:moveTo>
                  <a:cubicBezTo>
                    <a:pt x="-61" y="19428"/>
                    <a:pt x="13893" y="25233"/>
                    <a:pt x="31169" y="25385"/>
                  </a:cubicBezTo>
                  <a:cubicBezTo>
                    <a:pt x="48444" y="25543"/>
                    <a:pt x="62501" y="19987"/>
                    <a:pt x="62562" y="12973"/>
                  </a:cubicBezTo>
                  <a:cubicBezTo>
                    <a:pt x="62623" y="5966"/>
                    <a:pt x="48669" y="161"/>
                    <a:pt x="31393" y="3"/>
                  </a:cubicBezTo>
                  <a:cubicBezTo>
                    <a:pt x="14118" y="-149"/>
                    <a:pt x="61" y="5407"/>
                    <a:pt x="0" y="124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58373" y="3044590"/>
              <a:ext cx="32208" cy="52509"/>
            </a:xfrm>
            <a:custGeom>
              <a:avLst/>
              <a:gdLst/>
              <a:ahLst/>
              <a:cxnLst/>
              <a:rect l="l" t="t" r="r" b="b"/>
              <a:pathLst>
                <a:path w="32208" h="52509" extrusionOk="0">
                  <a:moveTo>
                    <a:pt x="4991" y="490"/>
                  </a:moveTo>
                  <a:cubicBezTo>
                    <a:pt x="-1446" y="3271"/>
                    <a:pt x="-1689" y="17055"/>
                    <a:pt x="4450" y="31282"/>
                  </a:cubicBezTo>
                  <a:cubicBezTo>
                    <a:pt x="10589" y="45510"/>
                    <a:pt x="20784" y="54794"/>
                    <a:pt x="27221" y="52019"/>
                  </a:cubicBezTo>
                  <a:cubicBezTo>
                    <a:pt x="33657" y="49238"/>
                    <a:pt x="33894" y="35454"/>
                    <a:pt x="27755" y="21227"/>
                  </a:cubicBezTo>
                  <a:cubicBezTo>
                    <a:pt x="21616" y="7000"/>
                    <a:pt x="11427" y="-2285"/>
                    <a:pt x="4991" y="49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998915" y="3165849"/>
              <a:ext cx="33973" cy="47540"/>
            </a:xfrm>
            <a:custGeom>
              <a:avLst/>
              <a:gdLst/>
              <a:ahLst/>
              <a:cxnLst/>
              <a:rect l="l" t="t" r="r" b="b"/>
              <a:pathLst>
                <a:path w="33973" h="47540" extrusionOk="0">
                  <a:moveTo>
                    <a:pt x="4097" y="832"/>
                  </a:moveTo>
                  <a:cubicBezTo>
                    <a:pt x="-2011" y="4269"/>
                    <a:pt x="-1198" y="17318"/>
                    <a:pt x="5925" y="29991"/>
                  </a:cubicBezTo>
                  <a:cubicBezTo>
                    <a:pt x="13042" y="42658"/>
                    <a:pt x="23765" y="50138"/>
                    <a:pt x="29874" y="46708"/>
                  </a:cubicBezTo>
                  <a:cubicBezTo>
                    <a:pt x="35988" y="43271"/>
                    <a:pt x="35169" y="30222"/>
                    <a:pt x="28052" y="17555"/>
                  </a:cubicBezTo>
                  <a:cubicBezTo>
                    <a:pt x="20936" y="4889"/>
                    <a:pt x="10212" y="-2598"/>
                    <a:pt x="4097" y="8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30615" y="3244074"/>
              <a:ext cx="34650" cy="57958"/>
            </a:xfrm>
            <a:custGeom>
              <a:avLst/>
              <a:gdLst/>
              <a:ahLst/>
              <a:cxnLst/>
              <a:rect l="l" t="t" r="r" b="b"/>
              <a:pathLst>
                <a:path w="34650" h="57958" extrusionOk="0">
                  <a:moveTo>
                    <a:pt x="30231" y="57477"/>
                  </a:moveTo>
                  <a:cubicBezTo>
                    <a:pt x="36613" y="54587"/>
                    <a:pt x="36012" y="39479"/>
                    <a:pt x="28889" y="23746"/>
                  </a:cubicBezTo>
                  <a:cubicBezTo>
                    <a:pt x="21760" y="8007"/>
                    <a:pt x="10812" y="-2413"/>
                    <a:pt x="4424" y="483"/>
                  </a:cubicBezTo>
                  <a:cubicBezTo>
                    <a:pt x="-1964" y="3374"/>
                    <a:pt x="-1363" y="18475"/>
                    <a:pt x="5766" y="34214"/>
                  </a:cubicBezTo>
                  <a:cubicBezTo>
                    <a:pt x="12889" y="49954"/>
                    <a:pt x="23843" y="60367"/>
                    <a:pt x="30231" y="574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257999" y="3317978"/>
              <a:ext cx="35053" cy="57718"/>
            </a:xfrm>
            <a:custGeom>
              <a:avLst/>
              <a:gdLst/>
              <a:ahLst/>
              <a:cxnLst/>
              <a:rect l="l" t="t" r="r" b="b"/>
              <a:pathLst>
                <a:path w="35053" h="57718" extrusionOk="0">
                  <a:moveTo>
                    <a:pt x="30752" y="57211"/>
                  </a:moveTo>
                  <a:cubicBezTo>
                    <a:pt x="37104" y="54241"/>
                    <a:pt x="36333" y="39152"/>
                    <a:pt x="29028" y="23492"/>
                  </a:cubicBezTo>
                  <a:cubicBezTo>
                    <a:pt x="21723" y="7838"/>
                    <a:pt x="10653" y="-2455"/>
                    <a:pt x="4302" y="508"/>
                  </a:cubicBezTo>
                  <a:cubicBezTo>
                    <a:pt x="-2050" y="3472"/>
                    <a:pt x="-1279" y="18567"/>
                    <a:pt x="6026" y="34227"/>
                  </a:cubicBezTo>
                  <a:cubicBezTo>
                    <a:pt x="13331" y="49882"/>
                    <a:pt x="24401" y="60174"/>
                    <a:pt x="30752" y="5721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854340" y="3108777"/>
              <a:ext cx="105559" cy="239487"/>
            </a:xfrm>
            <a:custGeom>
              <a:avLst/>
              <a:gdLst/>
              <a:ahLst/>
              <a:cxnLst/>
              <a:rect l="l" t="t" r="r" b="b"/>
              <a:pathLst>
                <a:path w="105559" h="239487" extrusionOk="0">
                  <a:moveTo>
                    <a:pt x="105559" y="239408"/>
                  </a:moveTo>
                  <a:cubicBezTo>
                    <a:pt x="103106" y="242426"/>
                    <a:pt x="54255" y="158672"/>
                    <a:pt x="32298" y="102177"/>
                  </a:cubicBezTo>
                  <a:cubicBezTo>
                    <a:pt x="22807" y="77766"/>
                    <a:pt x="0" y="0"/>
                    <a:pt x="0" y="0"/>
                  </a:cubicBezTo>
                  <a:cubicBezTo>
                    <a:pt x="0" y="0"/>
                    <a:pt x="18684" y="56623"/>
                    <a:pt x="45068" y="116477"/>
                  </a:cubicBezTo>
                  <a:cubicBezTo>
                    <a:pt x="71458" y="176330"/>
                    <a:pt x="105699" y="239232"/>
                    <a:pt x="105559" y="2394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990776" y="3213608"/>
              <a:ext cx="63485" cy="225160"/>
            </a:xfrm>
            <a:custGeom>
              <a:avLst/>
              <a:gdLst/>
              <a:ahLst/>
              <a:cxnLst/>
              <a:rect l="l" t="t" r="r" b="b"/>
              <a:pathLst>
                <a:path w="63485" h="225160" extrusionOk="0">
                  <a:moveTo>
                    <a:pt x="63485" y="225120"/>
                  </a:moveTo>
                  <a:cubicBezTo>
                    <a:pt x="60783" y="227239"/>
                    <a:pt x="27531" y="146212"/>
                    <a:pt x="15278" y="93651"/>
                  </a:cubicBezTo>
                  <a:cubicBezTo>
                    <a:pt x="9983" y="70941"/>
                    <a:pt x="0" y="0"/>
                    <a:pt x="0" y="0"/>
                  </a:cubicBezTo>
                  <a:cubicBezTo>
                    <a:pt x="0" y="0"/>
                    <a:pt x="9193" y="52051"/>
                    <a:pt x="25060" y="108328"/>
                  </a:cubicBezTo>
                  <a:cubicBezTo>
                    <a:pt x="40933" y="164611"/>
                    <a:pt x="63637" y="224999"/>
                    <a:pt x="63485" y="225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120406" y="3302134"/>
              <a:ext cx="65974" cy="219614"/>
            </a:xfrm>
            <a:custGeom>
              <a:avLst/>
              <a:gdLst/>
              <a:ahLst/>
              <a:cxnLst/>
              <a:rect l="l" t="t" r="r" b="b"/>
              <a:pathLst>
                <a:path w="65974" h="219614" extrusionOk="0">
                  <a:moveTo>
                    <a:pt x="65974" y="219571"/>
                  </a:moveTo>
                  <a:cubicBezTo>
                    <a:pt x="63387" y="221744"/>
                    <a:pt x="29535" y="143030"/>
                    <a:pt x="16632" y="91690"/>
                  </a:cubicBezTo>
                  <a:cubicBezTo>
                    <a:pt x="11051" y="69502"/>
                    <a:pt x="0" y="0"/>
                    <a:pt x="0" y="0"/>
                  </a:cubicBezTo>
                  <a:cubicBezTo>
                    <a:pt x="0" y="0"/>
                    <a:pt x="9922" y="50934"/>
                    <a:pt x="26414" y="105832"/>
                  </a:cubicBezTo>
                  <a:cubicBezTo>
                    <a:pt x="42912" y="160725"/>
                    <a:pt x="66120" y="219449"/>
                    <a:pt x="65974" y="2195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265458" y="3395530"/>
              <a:ext cx="53514" cy="198600"/>
            </a:xfrm>
            <a:custGeom>
              <a:avLst/>
              <a:gdLst/>
              <a:ahLst/>
              <a:cxnLst/>
              <a:rect l="l" t="t" r="r" b="b"/>
              <a:pathLst>
                <a:path w="53514" h="198600" extrusionOk="0">
                  <a:moveTo>
                    <a:pt x="53514" y="198567"/>
                  </a:moveTo>
                  <a:cubicBezTo>
                    <a:pt x="51110" y="200388"/>
                    <a:pt x="22674" y="128761"/>
                    <a:pt x="12442" y="82436"/>
                  </a:cubicBezTo>
                  <a:cubicBezTo>
                    <a:pt x="8027" y="62422"/>
                    <a:pt x="0" y="0"/>
                    <a:pt x="0" y="0"/>
                  </a:cubicBezTo>
                  <a:cubicBezTo>
                    <a:pt x="0" y="0"/>
                    <a:pt x="7535" y="45827"/>
                    <a:pt x="20912" y="95473"/>
                  </a:cubicBezTo>
                  <a:cubicBezTo>
                    <a:pt x="34289" y="145113"/>
                    <a:pt x="53654" y="198464"/>
                    <a:pt x="53514" y="1985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034369" y="3584732"/>
              <a:ext cx="239195" cy="20045"/>
            </a:xfrm>
            <a:custGeom>
              <a:avLst/>
              <a:gdLst/>
              <a:ahLst/>
              <a:cxnLst/>
              <a:rect l="l" t="t" r="r" b="b"/>
              <a:pathLst>
                <a:path w="239195" h="20045" extrusionOk="0">
                  <a:moveTo>
                    <a:pt x="239123" y="1"/>
                  </a:moveTo>
                  <a:cubicBezTo>
                    <a:pt x="242013" y="2351"/>
                    <a:pt x="157938" y="17198"/>
                    <a:pt x="101612" y="19687"/>
                  </a:cubicBezTo>
                  <a:cubicBezTo>
                    <a:pt x="77275" y="20756"/>
                    <a:pt x="0" y="19092"/>
                    <a:pt x="0" y="19092"/>
                  </a:cubicBezTo>
                  <a:cubicBezTo>
                    <a:pt x="0" y="19092"/>
                    <a:pt x="56338" y="18886"/>
                    <a:pt x="116118" y="14113"/>
                  </a:cubicBezTo>
                  <a:cubicBezTo>
                    <a:pt x="175899" y="9340"/>
                    <a:pt x="238959" y="-132"/>
                    <a:pt x="239123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930911" y="3507052"/>
              <a:ext cx="240368" cy="15906"/>
            </a:xfrm>
            <a:custGeom>
              <a:avLst/>
              <a:gdLst/>
              <a:ahLst/>
              <a:cxnLst/>
              <a:rect l="l" t="t" r="r" b="b"/>
              <a:pathLst>
                <a:path w="240368" h="15906" extrusionOk="0">
                  <a:moveTo>
                    <a:pt x="240276" y="11561"/>
                  </a:moveTo>
                  <a:cubicBezTo>
                    <a:pt x="243458" y="13668"/>
                    <a:pt x="163409" y="18453"/>
                    <a:pt x="106597" y="14203"/>
                  </a:cubicBezTo>
                  <a:cubicBezTo>
                    <a:pt x="82047" y="12363"/>
                    <a:pt x="0" y="0"/>
                    <a:pt x="0" y="0"/>
                  </a:cubicBezTo>
                  <a:cubicBezTo>
                    <a:pt x="0" y="0"/>
                    <a:pt x="57079" y="5987"/>
                    <a:pt x="117151" y="8877"/>
                  </a:cubicBezTo>
                  <a:cubicBezTo>
                    <a:pt x="177217" y="11768"/>
                    <a:pt x="240094" y="11440"/>
                    <a:pt x="240276" y="1156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784759" y="3375942"/>
              <a:ext cx="230360" cy="25664"/>
            </a:xfrm>
            <a:custGeom>
              <a:avLst/>
              <a:gdLst/>
              <a:ahLst/>
              <a:cxnLst/>
              <a:rect l="l" t="t" r="r" b="b"/>
              <a:pathLst>
                <a:path w="230360" h="25664" extrusionOk="0">
                  <a:moveTo>
                    <a:pt x="230342" y="23390"/>
                  </a:moveTo>
                  <a:cubicBezTo>
                    <a:pt x="231800" y="26541"/>
                    <a:pt x="146649" y="27355"/>
                    <a:pt x="93427" y="19613"/>
                  </a:cubicBezTo>
                  <a:cubicBezTo>
                    <a:pt x="70425" y="16267"/>
                    <a:pt x="0" y="0"/>
                    <a:pt x="0" y="0"/>
                  </a:cubicBezTo>
                  <a:cubicBezTo>
                    <a:pt x="0" y="0"/>
                    <a:pt x="52075" y="10280"/>
                    <a:pt x="109658" y="16128"/>
                  </a:cubicBezTo>
                  <a:cubicBezTo>
                    <a:pt x="167246" y="21975"/>
                    <a:pt x="230257" y="23208"/>
                    <a:pt x="230342" y="23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655592" y="3242153"/>
              <a:ext cx="228522" cy="42955"/>
            </a:xfrm>
            <a:custGeom>
              <a:avLst/>
              <a:gdLst/>
              <a:ahLst/>
              <a:cxnLst/>
              <a:rect l="l" t="t" r="r" b="b"/>
              <a:pathLst>
                <a:path w="228522" h="42955" extrusionOk="0">
                  <a:moveTo>
                    <a:pt x="228508" y="42092"/>
                  </a:moveTo>
                  <a:cubicBezTo>
                    <a:pt x="229796" y="45347"/>
                    <a:pt x="144822" y="39184"/>
                    <a:pt x="92145" y="27137"/>
                  </a:cubicBezTo>
                  <a:cubicBezTo>
                    <a:pt x="69381" y="21927"/>
                    <a:pt x="0" y="0"/>
                    <a:pt x="0" y="0"/>
                  </a:cubicBezTo>
                  <a:cubicBezTo>
                    <a:pt x="0" y="0"/>
                    <a:pt x="51395" y="14476"/>
                    <a:pt x="108522" y="24999"/>
                  </a:cubicBezTo>
                  <a:cubicBezTo>
                    <a:pt x="165649" y="35522"/>
                    <a:pt x="228436" y="41910"/>
                    <a:pt x="228508" y="420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628542" y="2966264"/>
              <a:ext cx="202627" cy="254551"/>
            </a:xfrm>
            <a:custGeom>
              <a:avLst/>
              <a:gdLst/>
              <a:ahLst/>
              <a:cxnLst/>
              <a:rect l="l" t="t" r="r" b="b"/>
              <a:pathLst>
                <a:path w="202627" h="254551" extrusionOk="0">
                  <a:moveTo>
                    <a:pt x="121497" y="201973"/>
                  </a:moveTo>
                  <a:cubicBezTo>
                    <a:pt x="92108" y="177684"/>
                    <a:pt x="-48555" y="66284"/>
                    <a:pt x="17407" y="11956"/>
                  </a:cubicBezTo>
                  <a:cubicBezTo>
                    <a:pt x="61091" y="-24028"/>
                    <a:pt x="108266" y="23086"/>
                    <a:pt x="157074" y="128104"/>
                  </a:cubicBezTo>
                  <a:cubicBezTo>
                    <a:pt x="194321" y="208227"/>
                    <a:pt x="196822" y="239718"/>
                    <a:pt x="202628" y="254552"/>
                  </a:cubicBezTo>
                  <a:cubicBezTo>
                    <a:pt x="202628" y="254552"/>
                    <a:pt x="136100" y="214038"/>
                    <a:pt x="121497" y="20197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674373" y="2978625"/>
              <a:ext cx="50162" cy="45220"/>
            </a:xfrm>
            <a:custGeom>
              <a:avLst/>
              <a:gdLst/>
              <a:ahLst/>
              <a:cxnLst/>
              <a:rect l="l" t="t" r="r" b="b"/>
              <a:pathLst>
                <a:path w="50162" h="45220" extrusionOk="0">
                  <a:moveTo>
                    <a:pt x="1421" y="2145"/>
                  </a:moveTo>
                  <a:cubicBezTo>
                    <a:pt x="-3163" y="7446"/>
                    <a:pt x="3710" y="20908"/>
                    <a:pt x="16778" y="32208"/>
                  </a:cubicBezTo>
                  <a:cubicBezTo>
                    <a:pt x="29845" y="43508"/>
                    <a:pt x="44157" y="48378"/>
                    <a:pt x="48742" y="43077"/>
                  </a:cubicBezTo>
                  <a:cubicBezTo>
                    <a:pt x="53326" y="37770"/>
                    <a:pt x="46452" y="24314"/>
                    <a:pt x="33385" y="13008"/>
                  </a:cubicBezTo>
                  <a:cubicBezTo>
                    <a:pt x="20318" y="1707"/>
                    <a:pt x="6006" y="-3156"/>
                    <a:pt x="1421" y="21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680731" y="3034794"/>
              <a:ext cx="146892" cy="180160"/>
            </a:xfrm>
            <a:custGeom>
              <a:avLst/>
              <a:gdLst/>
              <a:ahLst/>
              <a:cxnLst/>
              <a:rect l="l" t="t" r="r" b="b"/>
              <a:pathLst>
                <a:path w="146892" h="180160" extrusionOk="0">
                  <a:moveTo>
                    <a:pt x="146892" y="180028"/>
                  </a:moveTo>
                  <a:cubicBezTo>
                    <a:pt x="145769" y="183343"/>
                    <a:pt x="84999" y="123630"/>
                    <a:pt x="52652" y="80341"/>
                  </a:cubicBezTo>
                  <a:cubicBezTo>
                    <a:pt x="38680" y="61633"/>
                    <a:pt x="0" y="0"/>
                    <a:pt x="0" y="0"/>
                  </a:cubicBezTo>
                  <a:cubicBezTo>
                    <a:pt x="0" y="0"/>
                    <a:pt x="29796" y="44309"/>
                    <a:pt x="66521" y="89316"/>
                  </a:cubicBezTo>
                  <a:cubicBezTo>
                    <a:pt x="103246" y="134323"/>
                    <a:pt x="146959" y="179840"/>
                    <a:pt x="146892" y="180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940296" y="3145223"/>
              <a:ext cx="72838" cy="236797"/>
            </a:xfrm>
            <a:custGeom>
              <a:avLst/>
              <a:gdLst/>
              <a:ahLst/>
              <a:cxnLst/>
              <a:rect l="l" t="t" r="r" b="b"/>
              <a:pathLst>
                <a:path w="72838" h="236797" extrusionOk="0">
                  <a:moveTo>
                    <a:pt x="72838" y="236797"/>
                  </a:moveTo>
                  <a:cubicBezTo>
                    <a:pt x="67938" y="229541"/>
                    <a:pt x="60755" y="219838"/>
                    <a:pt x="58720" y="216049"/>
                  </a:cubicBezTo>
                  <a:cubicBezTo>
                    <a:pt x="40686" y="182457"/>
                    <a:pt x="-47513" y="26092"/>
                    <a:pt x="34086" y="710"/>
                  </a:cubicBezTo>
                  <a:cubicBezTo>
                    <a:pt x="35865" y="158"/>
                    <a:pt x="37358" y="382"/>
                    <a:pt x="39077" y="0"/>
                  </a:cubicBezTo>
                  <a:cubicBezTo>
                    <a:pt x="34693" y="8896"/>
                    <a:pt x="30290" y="18265"/>
                    <a:pt x="26611" y="28424"/>
                  </a:cubicBezTo>
                  <a:cubicBezTo>
                    <a:pt x="16895" y="55233"/>
                    <a:pt x="19373" y="84009"/>
                    <a:pt x="26289" y="111485"/>
                  </a:cubicBezTo>
                  <a:cubicBezTo>
                    <a:pt x="33928" y="141822"/>
                    <a:pt x="43176" y="171552"/>
                    <a:pt x="56631" y="199921"/>
                  </a:cubicBezTo>
                  <a:cubicBezTo>
                    <a:pt x="61016" y="209163"/>
                    <a:pt x="72729" y="235322"/>
                    <a:pt x="72838" y="2367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804570" y="3032602"/>
              <a:ext cx="84898" cy="230633"/>
            </a:xfrm>
            <a:custGeom>
              <a:avLst/>
              <a:gdLst/>
              <a:ahLst/>
              <a:cxnLst/>
              <a:rect l="l" t="t" r="r" b="b"/>
              <a:pathLst>
                <a:path w="84898" h="230633" extrusionOk="0">
                  <a:moveTo>
                    <a:pt x="84898" y="230634"/>
                  </a:moveTo>
                  <a:cubicBezTo>
                    <a:pt x="80982" y="225485"/>
                    <a:pt x="75687" y="219394"/>
                    <a:pt x="72463" y="214883"/>
                  </a:cubicBezTo>
                  <a:cubicBezTo>
                    <a:pt x="37960" y="166688"/>
                    <a:pt x="-41215" y="32183"/>
                    <a:pt x="26605" y="0"/>
                  </a:cubicBezTo>
                  <a:cubicBezTo>
                    <a:pt x="24189" y="13013"/>
                    <a:pt x="21292" y="28618"/>
                    <a:pt x="20740" y="32116"/>
                  </a:cubicBezTo>
                  <a:cubicBezTo>
                    <a:pt x="15773" y="63588"/>
                    <a:pt x="22063" y="95072"/>
                    <a:pt x="33236" y="124419"/>
                  </a:cubicBezTo>
                  <a:cubicBezTo>
                    <a:pt x="45569" y="156827"/>
                    <a:pt x="59547" y="188183"/>
                    <a:pt x="77357" y="217445"/>
                  </a:cubicBezTo>
                  <a:cubicBezTo>
                    <a:pt x="79361" y="220742"/>
                    <a:pt x="81207" y="224325"/>
                    <a:pt x="84898" y="23063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629062" y="2983089"/>
              <a:ext cx="145812" cy="201803"/>
            </a:xfrm>
            <a:custGeom>
              <a:avLst/>
              <a:gdLst/>
              <a:ahLst/>
              <a:cxnLst/>
              <a:rect l="l" t="t" r="r" b="b"/>
              <a:pathLst>
                <a:path w="145812" h="201803" extrusionOk="0">
                  <a:moveTo>
                    <a:pt x="145812" y="201803"/>
                  </a:moveTo>
                  <a:cubicBezTo>
                    <a:pt x="136655" y="195767"/>
                    <a:pt x="124887" y="188481"/>
                    <a:pt x="120953" y="185226"/>
                  </a:cubicBezTo>
                  <a:cubicBezTo>
                    <a:pt x="92383" y="161618"/>
                    <a:pt x="-40713" y="55810"/>
                    <a:pt x="12382" y="0"/>
                  </a:cubicBezTo>
                  <a:cubicBezTo>
                    <a:pt x="13378" y="8106"/>
                    <a:pt x="15964" y="33087"/>
                    <a:pt x="16529" y="37095"/>
                  </a:cubicBezTo>
                  <a:cubicBezTo>
                    <a:pt x="20507" y="65319"/>
                    <a:pt x="34886" y="90214"/>
                    <a:pt x="52993" y="111874"/>
                  </a:cubicBezTo>
                  <a:cubicBezTo>
                    <a:pt x="72988" y="135798"/>
                    <a:pt x="94035" y="158429"/>
                    <a:pt x="118172" y="178061"/>
                  </a:cubicBezTo>
                  <a:cubicBezTo>
                    <a:pt x="125343" y="183902"/>
                    <a:pt x="141586" y="197741"/>
                    <a:pt x="145812" y="20180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591834" y="3233263"/>
              <a:ext cx="222126" cy="65952"/>
            </a:xfrm>
            <a:custGeom>
              <a:avLst/>
              <a:gdLst/>
              <a:ahLst/>
              <a:cxnLst/>
              <a:rect l="l" t="t" r="r" b="b"/>
              <a:pathLst>
                <a:path w="222126" h="65952" extrusionOk="0">
                  <a:moveTo>
                    <a:pt x="81823" y="58773"/>
                  </a:moveTo>
                  <a:cubicBezTo>
                    <a:pt x="38832" y="50751"/>
                    <a:pt x="1494" y="33974"/>
                    <a:pt x="0" y="0"/>
                  </a:cubicBezTo>
                  <a:cubicBezTo>
                    <a:pt x="8203" y="7669"/>
                    <a:pt x="21119" y="19631"/>
                    <a:pt x="23748" y="21963"/>
                  </a:cubicBezTo>
                  <a:cubicBezTo>
                    <a:pt x="45080" y="40860"/>
                    <a:pt x="72132" y="50618"/>
                    <a:pt x="99966" y="55360"/>
                  </a:cubicBezTo>
                  <a:cubicBezTo>
                    <a:pt x="130704" y="60594"/>
                    <a:pt x="161405" y="63977"/>
                    <a:pt x="192507" y="63260"/>
                  </a:cubicBezTo>
                  <a:cubicBezTo>
                    <a:pt x="200030" y="63090"/>
                    <a:pt x="211834" y="63229"/>
                    <a:pt x="222127" y="63381"/>
                  </a:cubicBezTo>
                  <a:cubicBezTo>
                    <a:pt x="216054" y="64019"/>
                    <a:pt x="206345" y="65592"/>
                    <a:pt x="203060" y="65634"/>
                  </a:cubicBezTo>
                  <a:cubicBezTo>
                    <a:pt x="183999" y="65895"/>
                    <a:pt x="129532" y="67681"/>
                    <a:pt x="81823" y="587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712341" y="3328451"/>
              <a:ext cx="198373" cy="99193"/>
            </a:xfrm>
            <a:custGeom>
              <a:avLst/>
              <a:gdLst/>
              <a:ahLst/>
              <a:cxnLst/>
              <a:rect l="l" t="t" r="r" b="b"/>
              <a:pathLst>
                <a:path w="198373" h="99193" extrusionOk="0">
                  <a:moveTo>
                    <a:pt x="53175" y="91872"/>
                  </a:moveTo>
                  <a:cubicBezTo>
                    <a:pt x="20962" y="83572"/>
                    <a:pt x="-2537" y="66928"/>
                    <a:pt x="220" y="35000"/>
                  </a:cubicBezTo>
                  <a:cubicBezTo>
                    <a:pt x="1635" y="18624"/>
                    <a:pt x="8879" y="7384"/>
                    <a:pt x="20246" y="0"/>
                  </a:cubicBezTo>
                  <a:cubicBezTo>
                    <a:pt x="19821" y="2356"/>
                    <a:pt x="20173" y="3115"/>
                    <a:pt x="15686" y="14555"/>
                  </a:cubicBezTo>
                  <a:cubicBezTo>
                    <a:pt x="-7808" y="74451"/>
                    <a:pt x="79893" y="81975"/>
                    <a:pt x="122726" y="87270"/>
                  </a:cubicBezTo>
                  <a:cubicBezTo>
                    <a:pt x="143032" y="89783"/>
                    <a:pt x="171364" y="92522"/>
                    <a:pt x="198373" y="94392"/>
                  </a:cubicBezTo>
                  <a:cubicBezTo>
                    <a:pt x="168735" y="97592"/>
                    <a:pt x="102336" y="104545"/>
                    <a:pt x="53175" y="918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41839" y="3477523"/>
              <a:ext cx="206319" cy="71050"/>
            </a:xfrm>
            <a:custGeom>
              <a:avLst/>
              <a:gdLst/>
              <a:ahLst/>
              <a:cxnLst/>
              <a:rect l="l" t="t" r="r" b="b"/>
              <a:pathLst>
                <a:path w="206319" h="71050" extrusionOk="0">
                  <a:moveTo>
                    <a:pt x="57849" y="66084"/>
                  </a:moveTo>
                  <a:cubicBezTo>
                    <a:pt x="23942" y="59016"/>
                    <a:pt x="-1161" y="43131"/>
                    <a:pt x="41" y="11112"/>
                  </a:cubicBezTo>
                  <a:cubicBezTo>
                    <a:pt x="199" y="6910"/>
                    <a:pt x="1596" y="3607"/>
                    <a:pt x="2531" y="0"/>
                  </a:cubicBezTo>
                  <a:cubicBezTo>
                    <a:pt x="22417" y="43100"/>
                    <a:pt x="61972" y="50763"/>
                    <a:pt x="86133" y="54880"/>
                  </a:cubicBezTo>
                  <a:cubicBezTo>
                    <a:pt x="116864" y="60114"/>
                    <a:pt x="147747" y="63533"/>
                    <a:pt x="178855" y="62823"/>
                  </a:cubicBezTo>
                  <a:cubicBezTo>
                    <a:pt x="185826" y="62659"/>
                    <a:pt x="195590" y="62974"/>
                    <a:pt x="206320" y="63072"/>
                  </a:cubicBezTo>
                  <a:cubicBezTo>
                    <a:pt x="175649" y="67687"/>
                    <a:pt x="108807" y="76704"/>
                    <a:pt x="57849" y="660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958679" y="3595651"/>
              <a:ext cx="183835" cy="53215"/>
            </a:xfrm>
            <a:custGeom>
              <a:avLst/>
              <a:gdLst/>
              <a:ahLst/>
              <a:cxnLst/>
              <a:rect l="l" t="t" r="r" b="b"/>
              <a:pathLst>
                <a:path w="183835" h="53215" extrusionOk="0">
                  <a:moveTo>
                    <a:pt x="33063" y="46246"/>
                  </a:moveTo>
                  <a:cubicBezTo>
                    <a:pt x="14354" y="39378"/>
                    <a:pt x="1688" y="26803"/>
                    <a:pt x="24" y="5501"/>
                  </a:cubicBezTo>
                  <a:cubicBezTo>
                    <a:pt x="-134" y="3479"/>
                    <a:pt x="534" y="1913"/>
                    <a:pt x="583" y="0"/>
                  </a:cubicBezTo>
                  <a:cubicBezTo>
                    <a:pt x="1755" y="1585"/>
                    <a:pt x="4348" y="5477"/>
                    <a:pt x="4785" y="5908"/>
                  </a:cubicBezTo>
                  <a:cubicBezTo>
                    <a:pt x="56058" y="56052"/>
                    <a:pt x="141306" y="39354"/>
                    <a:pt x="172414" y="38637"/>
                  </a:cubicBezTo>
                  <a:cubicBezTo>
                    <a:pt x="175310" y="38570"/>
                    <a:pt x="178522" y="38716"/>
                    <a:pt x="183835" y="38680"/>
                  </a:cubicBezTo>
                  <a:cubicBezTo>
                    <a:pt x="138421" y="49446"/>
                    <a:pt x="73103" y="60953"/>
                    <a:pt x="33063" y="4624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3109694" y="3713379"/>
              <a:ext cx="100926" cy="33787"/>
            </a:xfrm>
            <a:custGeom>
              <a:avLst/>
              <a:gdLst/>
              <a:ahLst/>
              <a:cxnLst/>
              <a:rect l="l" t="t" r="r" b="b"/>
              <a:pathLst>
                <a:path w="100926" h="33787" extrusionOk="0">
                  <a:moveTo>
                    <a:pt x="35146" y="31490"/>
                  </a:moveTo>
                  <a:cubicBezTo>
                    <a:pt x="18162" y="27525"/>
                    <a:pt x="5726" y="17682"/>
                    <a:pt x="0" y="0"/>
                  </a:cubicBezTo>
                  <a:cubicBezTo>
                    <a:pt x="9527" y="5696"/>
                    <a:pt x="18271" y="10936"/>
                    <a:pt x="20536" y="12193"/>
                  </a:cubicBezTo>
                  <a:cubicBezTo>
                    <a:pt x="45098" y="25868"/>
                    <a:pt x="73109" y="29450"/>
                    <a:pt x="100926" y="28242"/>
                  </a:cubicBezTo>
                  <a:cubicBezTo>
                    <a:pt x="77105" y="33609"/>
                    <a:pt x="53733" y="35832"/>
                    <a:pt x="35146" y="3149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3073809" y="3226384"/>
              <a:ext cx="60052" cy="218392"/>
            </a:xfrm>
            <a:custGeom>
              <a:avLst/>
              <a:gdLst/>
              <a:ahLst/>
              <a:cxnLst/>
              <a:rect l="l" t="t" r="r" b="b"/>
              <a:pathLst>
                <a:path w="60052" h="218392" extrusionOk="0">
                  <a:moveTo>
                    <a:pt x="60053" y="218392"/>
                  </a:moveTo>
                  <a:cubicBezTo>
                    <a:pt x="59822" y="217985"/>
                    <a:pt x="58917" y="216735"/>
                    <a:pt x="58723" y="216370"/>
                  </a:cubicBezTo>
                  <a:cubicBezTo>
                    <a:pt x="40689" y="182779"/>
                    <a:pt x="-47516" y="26414"/>
                    <a:pt x="34088" y="1032"/>
                  </a:cubicBezTo>
                  <a:cubicBezTo>
                    <a:pt x="36651" y="237"/>
                    <a:pt x="38837" y="449"/>
                    <a:pt x="41277" y="0"/>
                  </a:cubicBezTo>
                  <a:cubicBezTo>
                    <a:pt x="34738" y="8283"/>
                    <a:pt x="28605" y="17190"/>
                    <a:pt x="23875" y="26050"/>
                  </a:cubicBezTo>
                  <a:cubicBezTo>
                    <a:pt x="10449" y="51188"/>
                    <a:pt x="16351" y="81470"/>
                    <a:pt x="22806" y="108959"/>
                  </a:cubicBezTo>
                  <a:cubicBezTo>
                    <a:pt x="29935" y="139308"/>
                    <a:pt x="38655" y="169038"/>
                    <a:pt x="51406" y="197419"/>
                  </a:cubicBezTo>
                  <a:cubicBezTo>
                    <a:pt x="53762" y="202671"/>
                    <a:pt x="56033" y="208810"/>
                    <a:pt x="60053" y="2183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3206150" y="3305146"/>
              <a:ext cx="56860" cy="211293"/>
            </a:xfrm>
            <a:custGeom>
              <a:avLst/>
              <a:gdLst/>
              <a:ahLst/>
              <a:cxnLst/>
              <a:rect l="l" t="t" r="r" b="b"/>
              <a:pathLst>
                <a:path w="56860" h="211293" extrusionOk="0">
                  <a:moveTo>
                    <a:pt x="56861" y="211294"/>
                  </a:moveTo>
                  <a:cubicBezTo>
                    <a:pt x="36209" y="173088"/>
                    <a:pt x="-45480" y="25048"/>
                    <a:pt x="34242" y="249"/>
                  </a:cubicBezTo>
                  <a:cubicBezTo>
                    <a:pt x="34807" y="73"/>
                    <a:pt x="35274" y="158"/>
                    <a:pt x="35839" y="0"/>
                  </a:cubicBezTo>
                  <a:cubicBezTo>
                    <a:pt x="24393" y="17057"/>
                    <a:pt x="10403" y="49227"/>
                    <a:pt x="21187" y="106452"/>
                  </a:cubicBezTo>
                  <a:cubicBezTo>
                    <a:pt x="26093" y="132483"/>
                    <a:pt x="44704" y="178947"/>
                    <a:pt x="56861" y="21129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3345882" y="3369657"/>
              <a:ext cx="120594" cy="297336"/>
            </a:xfrm>
            <a:custGeom>
              <a:avLst/>
              <a:gdLst/>
              <a:ahLst/>
              <a:cxnLst/>
              <a:rect l="l" t="t" r="r" b="b"/>
              <a:pathLst>
                <a:path w="120594" h="297336" extrusionOk="0">
                  <a:moveTo>
                    <a:pt x="58678" y="218003"/>
                  </a:moveTo>
                  <a:cubicBezTo>
                    <a:pt x="40644" y="184406"/>
                    <a:pt x="-47500" y="28120"/>
                    <a:pt x="34098" y="2738"/>
                  </a:cubicBezTo>
                  <a:cubicBezTo>
                    <a:pt x="88140" y="-14069"/>
                    <a:pt x="114014" y="47375"/>
                    <a:pt x="119528" y="163050"/>
                  </a:cubicBezTo>
                  <a:cubicBezTo>
                    <a:pt x="123735" y="251309"/>
                    <a:pt x="114154" y="281409"/>
                    <a:pt x="113923" y="297337"/>
                  </a:cubicBezTo>
                  <a:cubicBezTo>
                    <a:pt x="113923" y="297337"/>
                    <a:pt x="67634" y="234690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3400914" y="3389737"/>
              <a:ext cx="34163" cy="58246"/>
            </a:xfrm>
            <a:custGeom>
              <a:avLst/>
              <a:gdLst/>
              <a:ahLst/>
              <a:cxnLst/>
              <a:rect l="l" t="t" r="r" b="b"/>
              <a:pathLst>
                <a:path w="34163" h="58246" extrusionOk="0">
                  <a:moveTo>
                    <a:pt x="29592" y="57795"/>
                  </a:moveTo>
                  <a:cubicBezTo>
                    <a:pt x="36016" y="54996"/>
                    <a:pt x="35622" y="39882"/>
                    <a:pt x="28711" y="24046"/>
                  </a:cubicBezTo>
                  <a:cubicBezTo>
                    <a:pt x="21807" y="8210"/>
                    <a:pt x="10999" y="-2350"/>
                    <a:pt x="4574" y="450"/>
                  </a:cubicBezTo>
                  <a:cubicBezTo>
                    <a:pt x="-1850" y="3255"/>
                    <a:pt x="-1461" y="18362"/>
                    <a:pt x="5449" y="34199"/>
                  </a:cubicBezTo>
                  <a:cubicBezTo>
                    <a:pt x="12353" y="50035"/>
                    <a:pt x="23161" y="60600"/>
                    <a:pt x="29592" y="577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3401554" y="3457534"/>
              <a:ext cx="57054" cy="204229"/>
            </a:xfrm>
            <a:custGeom>
              <a:avLst/>
              <a:gdLst/>
              <a:ahLst/>
              <a:cxnLst/>
              <a:rect l="l" t="t" r="r" b="b"/>
              <a:pathLst>
                <a:path w="57054" h="204229" extrusionOk="0">
                  <a:moveTo>
                    <a:pt x="57054" y="204183"/>
                  </a:moveTo>
                  <a:cubicBezTo>
                    <a:pt x="54735" y="206321"/>
                    <a:pt x="25206" y="133503"/>
                    <a:pt x="14112" y="85666"/>
                  </a:cubicBezTo>
                  <a:cubicBezTo>
                    <a:pt x="9315" y="64990"/>
                    <a:pt x="0" y="0"/>
                    <a:pt x="0" y="0"/>
                  </a:cubicBezTo>
                  <a:cubicBezTo>
                    <a:pt x="0" y="0"/>
                    <a:pt x="8447" y="47563"/>
                    <a:pt x="22710" y="98612"/>
                  </a:cubicBezTo>
                  <a:cubicBezTo>
                    <a:pt x="36974" y="149661"/>
                    <a:pt x="57182" y="204062"/>
                    <a:pt x="57054" y="2041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3345973" y="3378607"/>
              <a:ext cx="90240" cy="256009"/>
            </a:xfrm>
            <a:custGeom>
              <a:avLst/>
              <a:gdLst/>
              <a:ahLst/>
              <a:cxnLst/>
              <a:rect l="l" t="t" r="r" b="b"/>
              <a:pathLst>
                <a:path w="90240" h="256009" extrusionOk="0">
                  <a:moveTo>
                    <a:pt x="90240" y="256010"/>
                  </a:moveTo>
                  <a:cubicBezTo>
                    <a:pt x="77222" y="237842"/>
                    <a:pt x="63317" y="217603"/>
                    <a:pt x="58695" y="208986"/>
                  </a:cubicBezTo>
                  <a:cubicBezTo>
                    <a:pt x="41785" y="177490"/>
                    <a:pt x="-36759" y="38206"/>
                    <a:pt x="20726" y="0"/>
                  </a:cubicBezTo>
                  <a:cubicBezTo>
                    <a:pt x="18989" y="12964"/>
                    <a:pt x="16093" y="33603"/>
                    <a:pt x="15644" y="37702"/>
                  </a:cubicBezTo>
                  <a:cubicBezTo>
                    <a:pt x="11970" y="70863"/>
                    <a:pt x="19081" y="103501"/>
                    <a:pt x="30788" y="134038"/>
                  </a:cubicBezTo>
                  <a:cubicBezTo>
                    <a:pt x="43721" y="167756"/>
                    <a:pt x="58009" y="200516"/>
                    <a:pt x="76080" y="230798"/>
                  </a:cubicBezTo>
                  <a:cubicBezTo>
                    <a:pt x="79821" y="237070"/>
                    <a:pt x="84241" y="245317"/>
                    <a:pt x="90240" y="2560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5" name="Google Shape;765;p2"/>
            <p:cNvGrpSpPr/>
            <p:nvPr/>
          </p:nvGrpSpPr>
          <p:grpSpPr>
            <a:xfrm>
              <a:off x="2808125" y="3193557"/>
              <a:ext cx="691324" cy="504374"/>
              <a:chOff x="2808125" y="3193557"/>
              <a:chExt cx="691324" cy="504374"/>
            </a:xfrm>
          </p:grpSpPr>
          <p:sp>
            <p:nvSpPr>
              <p:cNvPr id="766" name="Google Shape;766;p2"/>
              <p:cNvSpPr/>
              <p:nvPr/>
            </p:nvSpPr>
            <p:spPr>
              <a:xfrm>
                <a:off x="2808125" y="3193557"/>
                <a:ext cx="691324" cy="504374"/>
              </a:xfrm>
              <a:custGeom>
                <a:avLst/>
                <a:gdLst/>
                <a:ahLst/>
                <a:cxnLst/>
                <a:rect l="l" t="t" r="r" b="b"/>
                <a:pathLst>
                  <a:path w="691324" h="504374" extrusionOk="0">
                    <a:moveTo>
                      <a:pt x="681245" y="504374"/>
                    </a:moveTo>
                    <a:cubicBezTo>
                      <a:pt x="681245" y="504374"/>
                      <a:pt x="461954" y="415611"/>
                      <a:pt x="290032" y="290973"/>
                    </a:cubicBezTo>
                    <a:cubicBezTo>
                      <a:pt x="118110" y="166335"/>
                      <a:pt x="0" y="0"/>
                      <a:pt x="0" y="0"/>
                    </a:cubicBezTo>
                    <a:cubicBezTo>
                      <a:pt x="0" y="0"/>
                      <a:pt x="134681" y="148848"/>
                      <a:pt x="312627" y="272902"/>
                    </a:cubicBezTo>
                    <a:cubicBezTo>
                      <a:pt x="481026" y="390302"/>
                      <a:pt x="691325" y="486911"/>
                      <a:pt x="691325" y="486911"/>
                    </a:cubicBezTo>
                    <a:lnTo>
                      <a:pt x="681245" y="504374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Google Shape;767;p2"/>
              <p:cNvSpPr/>
              <p:nvPr/>
            </p:nvSpPr>
            <p:spPr>
              <a:xfrm>
                <a:off x="2858846" y="3256708"/>
                <a:ext cx="630881" cy="441223"/>
              </a:xfrm>
              <a:custGeom>
                <a:avLst/>
                <a:gdLst/>
                <a:ahLst/>
                <a:cxnLst/>
                <a:rect l="l" t="t" r="r" b="b"/>
                <a:pathLst>
                  <a:path w="630881" h="441223" extrusionOk="0">
                    <a:moveTo>
                      <a:pt x="630542" y="441224"/>
                    </a:moveTo>
                    <a:cubicBezTo>
                      <a:pt x="630542" y="441224"/>
                      <a:pt x="411209" y="352400"/>
                      <a:pt x="239287" y="227762"/>
                    </a:cubicBezTo>
                    <a:cubicBezTo>
                      <a:pt x="131712" y="149777"/>
                      <a:pt x="49683" y="59672"/>
                      <a:pt x="0" y="0"/>
                    </a:cubicBezTo>
                    <a:cubicBezTo>
                      <a:pt x="53551" y="54680"/>
                      <a:pt x="144731" y="142527"/>
                      <a:pt x="258663" y="224021"/>
                    </a:cubicBezTo>
                    <a:cubicBezTo>
                      <a:pt x="423067" y="341615"/>
                      <a:pt x="624622" y="437544"/>
                      <a:pt x="630882" y="440519"/>
                    </a:cubicBezTo>
                    <a:lnTo>
                      <a:pt x="630542" y="441224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68" name="Google Shape;768;p2"/>
          <p:cNvGrpSpPr/>
          <p:nvPr/>
        </p:nvGrpSpPr>
        <p:grpSpPr>
          <a:xfrm>
            <a:off x="7828691" y="3506719"/>
            <a:ext cx="1052451" cy="1712777"/>
            <a:chOff x="4969216" y="2162409"/>
            <a:chExt cx="646389" cy="1051945"/>
          </a:xfrm>
        </p:grpSpPr>
        <p:sp>
          <p:nvSpPr>
            <p:cNvPr id="769" name="Google Shape;769;p2"/>
            <p:cNvSpPr/>
            <p:nvPr/>
          </p:nvSpPr>
          <p:spPr>
            <a:xfrm>
              <a:off x="5127797" y="2613083"/>
              <a:ext cx="126659" cy="295245"/>
            </a:xfrm>
            <a:custGeom>
              <a:avLst/>
              <a:gdLst/>
              <a:ahLst/>
              <a:cxnLst/>
              <a:rect l="l" t="t" r="r" b="b"/>
              <a:pathLst>
                <a:path w="126659" h="295245" extrusionOk="0">
                  <a:moveTo>
                    <a:pt x="126582" y="198789"/>
                  </a:moveTo>
                  <a:cubicBezTo>
                    <a:pt x="124748" y="160704"/>
                    <a:pt x="119854" y="-18662"/>
                    <a:pt x="36829" y="1588"/>
                  </a:cubicBezTo>
                  <a:cubicBezTo>
                    <a:pt x="-18155" y="14996"/>
                    <a:pt x="-8700" y="81001"/>
                    <a:pt x="46125" y="183007"/>
                  </a:cubicBezTo>
                  <a:cubicBezTo>
                    <a:pt x="87957" y="260834"/>
                    <a:pt x="111663" y="281705"/>
                    <a:pt x="120061" y="295246"/>
                  </a:cubicBezTo>
                  <a:cubicBezTo>
                    <a:pt x="120061" y="295246"/>
                    <a:pt x="127493" y="217710"/>
                    <a:pt x="126582" y="1987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5054305" y="2748014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7" y="260834"/>
                    <a:pt x="111662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5206414" y="2832663"/>
              <a:ext cx="283715" cy="176366"/>
            </a:xfrm>
            <a:custGeom>
              <a:avLst/>
              <a:gdLst/>
              <a:ahLst/>
              <a:cxnLst/>
              <a:rect l="l" t="t" r="r" b="b"/>
              <a:pathLst>
                <a:path w="283715" h="176366" extrusionOk="0">
                  <a:moveTo>
                    <a:pt x="95497" y="161337"/>
                  </a:moveTo>
                  <a:cubicBezTo>
                    <a:pt x="132228" y="151106"/>
                    <a:pt x="316701" y="101921"/>
                    <a:pt x="278550" y="25454"/>
                  </a:cubicBezTo>
                  <a:cubicBezTo>
                    <a:pt x="253277" y="-25188"/>
                    <a:pt x="180356" y="3303"/>
                    <a:pt x="93050" y="79381"/>
                  </a:cubicBezTo>
                  <a:cubicBezTo>
                    <a:pt x="26432" y="137431"/>
                    <a:pt x="11337" y="165181"/>
                    <a:pt x="0" y="176366"/>
                  </a:cubicBezTo>
                  <a:cubicBezTo>
                    <a:pt x="0" y="176366"/>
                    <a:pt x="77251" y="166420"/>
                    <a:pt x="95497" y="1613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5260238" y="2680606"/>
              <a:ext cx="274926" cy="216306"/>
            </a:xfrm>
            <a:custGeom>
              <a:avLst/>
              <a:gdLst/>
              <a:ahLst/>
              <a:cxnLst/>
              <a:rect l="l" t="t" r="r" b="b"/>
              <a:pathLst>
                <a:path w="274926" h="216306" extrusionOk="0">
                  <a:moveTo>
                    <a:pt x="105389" y="176722"/>
                  </a:moveTo>
                  <a:cubicBezTo>
                    <a:pt x="140692" y="162325"/>
                    <a:pt x="313689" y="92525"/>
                    <a:pt x="266982" y="20964"/>
                  </a:cubicBezTo>
                  <a:cubicBezTo>
                    <a:pt x="236050" y="-26429"/>
                    <a:pt x="171479" y="9968"/>
                    <a:pt x="93512" y="95592"/>
                  </a:cubicBezTo>
                  <a:cubicBezTo>
                    <a:pt x="34023" y="160929"/>
                    <a:pt x="9977" y="203883"/>
                    <a:pt x="0" y="216307"/>
                  </a:cubicBezTo>
                  <a:cubicBezTo>
                    <a:pt x="0" y="216307"/>
                    <a:pt x="87846" y="183875"/>
                    <a:pt x="105389" y="1767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5333099" y="2507265"/>
              <a:ext cx="249844" cy="208489"/>
            </a:xfrm>
            <a:custGeom>
              <a:avLst/>
              <a:gdLst/>
              <a:ahLst/>
              <a:cxnLst/>
              <a:rect l="l" t="t" r="r" b="b"/>
              <a:pathLst>
                <a:path w="249844" h="208489" extrusionOk="0">
                  <a:moveTo>
                    <a:pt x="91763" y="178062"/>
                  </a:moveTo>
                  <a:cubicBezTo>
                    <a:pt x="126332" y="161965"/>
                    <a:pt x="290536" y="89627"/>
                    <a:pt x="240404" y="20422"/>
                  </a:cubicBezTo>
                  <a:cubicBezTo>
                    <a:pt x="207201" y="-25411"/>
                    <a:pt x="149673" y="8290"/>
                    <a:pt x="75963" y="97606"/>
                  </a:cubicBezTo>
                  <a:cubicBezTo>
                    <a:pt x="19716" y="165754"/>
                    <a:pt x="9363" y="195599"/>
                    <a:pt x="0" y="208490"/>
                  </a:cubicBezTo>
                  <a:cubicBezTo>
                    <a:pt x="0" y="208490"/>
                    <a:pt x="74591" y="186059"/>
                    <a:pt x="91763" y="17806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5125928" y="2994132"/>
              <a:ext cx="289306" cy="138643"/>
            </a:xfrm>
            <a:custGeom>
              <a:avLst/>
              <a:gdLst/>
              <a:ahLst/>
              <a:cxnLst/>
              <a:rect l="l" t="t" r="r" b="b"/>
              <a:pathLst>
                <a:path w="289306" h="138643" extrusionOk="0">
                  <a:moveTo>
                    <a:pt x="96675" y="137410"/>
                  </a:moveTo>
                  <a:cubicBezTo>
                    <a:pt x="134517" y="132753"/>
                    <a:pt x="313022" y="114548"/>
                    <a:pt x="286662" y="33260"/>
                  </a:cubicBezTo>
                  <a:cubicBezTo>
                    <a:pt x="269205" y="-20576"/>
                    <a:pt x="204092" y="-6246"/>
                    <a:pt x="106439" y="56006"/>
                  </a:cubicBezTo>
                  <a:cubicBezTo>
                    <a:pt x="31928" y="103503"/>
                    <a:pt x="12879" y="128696"/>
                    <a:pt x="0" y="138072"/>
                  </a:cubicBezTo>
                  <a:cubicBezTo>
                    <a:pt x="0" y="138072"/>
                    <a:pt x="77876" y="139723"/>
                    <a:pt x="96675" y="13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5381318" y="2327009"/>
              <a:ext cx="234287" cy="226418"/>
            </a:xfrm>
            <a:custGeom>
              <a:avLst/>
              <a:gdLst/>
              <a:ahLst/>
              <a:cxnLst/>
              <a:rect l="l" t="t" r="r" b="b"/>
              <a:pathLst>
                <a:path w="234287" h="226418" extrusionOk="0">
                  <a:moveTo>
                    <a:pt x="88605" y="187745"/>
                  </a:moveTo>
                  <a:cubicBezTo>
                    <a:pt x="121553" y="168563"/>
                    <a:pt x="278470" y="81536"/>
                    <a:pt x="222230" y="17195"/>
                  </a:cubicBezTo>
                  <a:cubicBezTo>
                    <a:pt x="184983" y="-25420"/>
                    <a:pt x="130771" y="13394"/>
                    <a:pt x="65525" y="109067"/>
                  </a:cubicBezTo>
                  <a:cubicBezTo>
                    <a:pt x="15733" y="182067"/>
                    <a:pt x="8143" y="212725"/>
                    <a:pt x="0" y="226418"/>
                  </a:cubicBezTo>
                  <a:cubicBezTo>
                    <a:pt x="0" y="226418"/>
                    <a:pt x="72235" y="197272"/>
                    <a:pt x="88605" y="18774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5200341" y="2474383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1" y="260834"/>
                    <a:pt x="111663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5126001" y="3058008"/>
              <a:ext cx="220219" cy="74529"/>
            </a:xfrm>
            <a:custGeom>
              <a:avLst/>
              <a:gdLst/>
              <a:ahLst/>
              <a:cxnLst/>
              <a:rect l="l" t="t" r="r" b="b"/>
              <a:pathLst>
                <a:path w="220219" h="74529" extrusionOk="0">
                  <a:moveTo>
                    <a:pt x="6" y="74117"/>
                  </a:moveTo>
                  <a:cubicBezTo>
                    <a:pt x="-808" y="77517"/>
                    <a:pt x="82430" y="59355"/>
                    <a:pt x="132865" y="39949"/>
                  </a:cubicBezTo>
                  <a:cubicBezTo>
                    <a:pt x="154653" y="31563"/>
                    <a:pt x="220220" y="0"/>
                    <a:pt x="220220" y="0"/>
                  </a:cubicBezTo>
                  <a:cubicBezTo>
                    <a:pt x="220220" y="0"/>
                    <a:pt x="171400" y="21629"/>
                    <a:pt x="116349" y="40161"/>
                  </a:cubicBezTo>
                  <a:cubicBezTo>
                    <a:pt x="61293" y="58688"/>
                    <a:pt x="49" y="73923"/>
                    <a:pt x="6" y="7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5261431" y="2304351"/>
              <a:ext cx="113147" cy="342739"/>
            </a:xfrm>
            <a:custGeom>
              <a:avLst/>
              <a:gdLst/>
              <a:ahLst/>
              <a:cxnLst/>
              <a:rect l="l" t="t" r="r" b="b"/>
              <a:pathLst>
                <a:path w="113147" h="342739" extrusionOk="0">
                  <a:moveTo>
                    <a:pt x="111544" y="208648"/>
                  </a:moveTo>
                  <a:cubicBezTo>
                    <a:pt x="116481" y="147434"/>
                    <a:pt x="114987" y="-18549"/>
                    <a:pt x="31968" y="1702"/>
                  </a:cubicBezTo>
                  <a:cubicBezTo>
                    <a:pt x="-23022" y="15109"/>
                    <a:pt x="1522" y="74343"/>
                    <a:pt x="41258" y="183114"/>
                  </a:cubicBezTo>
                  <a:cubicBezTo>
                    <a:pt x="77843" y="283269"/>
                    <a:pt x="84602" y="329205"/>
                    <a:pt x="93000" y="342740"/>
                  </a:cubicBezTo>
                  <a:cubicBezTo>
                    <a:pt x="93000" y="342740"/>
                    <a:pt x="107749" y="255701"/>
                    <a:pt x="111544" y="2086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5322212" y="3000768"/>
              <a:ext cx="61976" cy="26799"/>
            </a:xfrm>
            <a:custGeom>
              <a:avLst/>
              <a:gdLst/>
              <a:ahLst/>
              <a:cxnLst/>
              <a:rect l="l" t="t" r="r" b="b"/>
              <a:pathLst>
                <a:path w="61976" h="26799" extrusionOk="0">
                  <a:moveTo>
                    <a:pt x="61917" y="8705"/>
                  </a:moveTo>
                  <a:cubicBezTo>
                    <a:pt x="62967" y="15633"/>
                    <a:pt x="49973" y="23357"/>
                    <a:pt x="32892" y="25949"/>
                  </a:cubicBezTo>
                  <a:cubicBezTo>
                    <a:pt x="15811" y="28536"/>
                    <a:pt x="1110" y="25021"/>
                    <a:pt x="59" y="18092"/>
                  </a:cubicBezTo>
                  <a:cubicBezTo>
                    <a:pt x="-991" y="11164"/>
                    <a:pt x="12003" y="3440"/>
                    <a:pt x="29085" y="853"/>
                  </a:cubicBezTo>
                  <a:cubicBezTo>
                    <a:pt x="46166" y="-1740"/>
                    <a:pt x="60866" y="1776"/>
                    <a:pt x="61917" y="8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5395859" y="2847070"/>
              <a:ext cx="60415" cy="30152"/>
            </a:xfrm>
            <a:custGeom>
              <a:avLst/>
              <a:gdLst/>
              <a:ahLst/>
              <a:cxnLst/>
              <a:rect l="l" t="t" r="r" b="b"/>
              <a:pathLst>
                <a:path w="60415" h="30152" extrusionOk="0">
                  <a:moveTo>
                    <a:pt x="60195" y="6178"/>
                  </a:moveTo>
                  <a:cubicBezTo>
                    <a:pt x="62193" y="12899"/>
                    <a:pt x="50383" y="22330"/>
                    <a:pt x="33818" y="27242"/>
                  </a:cubicBezTo>
                  <a:cubicBezTo>
                    <a:pt x="17253" y="32160"/>
                    <a:pt x="2212" y="30697"/>
                    <a:pt x="220" y="23975"/>
                  </a:cubicBezTo>
                  <a:cubicBezTo>
                    <a:pt x="-1778" y="17253"/>
                    <a:pt x="10033" y="7823"/>
                    <a:pt x="26598" y="2911"/>
                  </a:cubicBezTo>
                  <a:cubicBezTo>
                    <a:pt x="43157" y="-2008"/>
                    <a:pt x="58203" y="-544"/>
                    <a:pt x="60195" y="6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5440526" y="2689956"/>
              <a:ext cx="58581" cy="33582"/>
            </a:xfrm>
            <a:custGeom>
              <a:avLst/>
              <a:gdLst/>
              <a:ahLst/>
              <a:cxnLst/>
              <a:rect l="l" t="t" r="r" b="b"/>
              <a:pathLst>
                <a:path w="58581" h="33582" extrusionOk="0">
                  <a:moveTo>
                    <a:pt x="58167" y="4765"/>
                  </a:moveTo>
                  <a:cubicBezTo>
                    <a:pt x="60863" y="11238"/>
                    <a:pt x="50121" y="21864"/>
                    <a:pt x="34170" y="28507"/>
                  </a:cubicBezTo>
                  <a:cubicBezTo>
                    <a:pt x="18224" y="35150"/>
                    <a:pt x="3110" y="35290"/>
                    <a:pt x="414" y="28823"/>
                  </a:cubicBezTo>
                  <a:cubicBezTo>
                    <a:pt x="-2282" y="22350"/>
                    <a:pt x="8460" y="11718"/>
                    <a:pt x="24412" y="5075"/>
                  </a:cubicBezTo>
                  <a:cubicBezTo>
                    <a:pt x="40357" y="-1568"/>
                    <a:pt x="55471" y="-1708"/>
                    <a:pt x="58167" y="4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5485735" y="2522621"/>
              <a:ext cx="58827" cy="33153"/>
            </a:xfrm>
            <a:custGeom>
              <a:avLst/>
              <a:gdLst/>
              <a:ahLst/>
              <a:cxnLst/>
              <a:rect l="l" t="t" r="r" b="b"/>
              <a:pathLst>
                <a:path w="58827" h="33153" extrusionOk="0">
                  <a:moveTo>
                    <a:pt x="58439" y="4915"/>
                  </a:moveTo>
                  <a:cubicBezTo>
                    <a:pt x="61056" y="11418"/>
                    <a:pt x="50174" y="21911"/>
                    <a:pt x="34144" y="28354"/>
                  </a:cubicBezTo>
                  <a:cubicBezTo>
                    <a:pt x="18113" y="34796"/>
                    <a:pt x="3000" y="34748"/>
                    <a:pt x="389" y="28244"/>
                  </a:cubicBezTo>
                  <a:cubicBezTo>
                    <a:pt x="-2229" y="21741"/>
                    <a:pt x="8653" y="11242"/>
                    <a:pt x="24677" y="4800"/>
                  </a:cubicBezTo>
                  <a:cubicBezTo>
                    <a:pt x="40708" y="-1643"/>
                    <a:pt x="55828" y="-1595"/>
                    <a:pt x="58439" y="4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5519516" y="2338607"/>
              <a:ext cx="54986" cy="39205"/>
            </a:xfrm>
            <a:custGeom>
              <a:avLst/>
              <a:gdLst/>
              <a:ahLst/>
              <a:cxnLst/>
              <a:rect l="l" t="t" r="r" b="b"/>
              <a:pathLst>
                <a:path w="54986" h="39205" extrusionOk="0">
                  <a:moveTo>
                    <a:pt x="54168" y="3259"/>
                  </a:moveTo>
                  <a:cubicBezTo>
                    <a:pt x="57830" y="9234"/>
                    <a:pt x="48855" y="21397"/>
                    <a:pt x="34124" y="30426"/>
                  </a:cubicBezTo>
                  <a:cubicBezTo>
                    <a:pt x="19393" y="39450"/>
                    <a:pt x="4480" y="41921"/>
                    <a:pt x="818" y="35946"/>
                  </a:cubicBezTo>
                  <a:cubicBezTo>
                    <a:pt x="-2843" y="29965"/>
                    <a:pt x="6131" y="17808"/>
                    <a:pt x="20862" y="8779"/>
                  </a:cubicBezTo>
                  <a:cubicBezTo>
                    <a:pt x="35593" y="-244"/>
                    <a:pt x="50507" y="-2716"/>
                    <a:pt x="54168" y="32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5271055" y="2332329"/>
              <a:ext cx="26251" cy="55719"/>
            </a:xfrm>
            <a:custGeom>
              <a:avLst/>
              <a:gdLst/>
              <a:ahLst/>
              <a:cxnLst/>
              <a:rect l="l" t="t" r="r" b="b"/>
              <a:pathLst>
                <a:path w="26251" h="55719" extrusionOk="0">
                  <a:moveTo>
                    <a:pt x="9391" y="52"/>
                  </a:moveTo>
                  <a:cubicBezTo>
                    <a:pt x="16338" y="-883"/>
                    <a:pt x="23643" y="10812"/>
                    <a:pt x="25708" y="26175"/>
                  </a:cubicBezTo>
                  <a:cubicBezTo>
                    <a:pt x="27766" y="41531"/>
                    <a:pt x="23807" y="54738"/>
                    <a:pt x="16860" y="55668"/>
                  </a:cubicBezTo>
                  <a:cubicBezTo>
                    <a:pt x="9908" y="56603"/>
                    <a:pt x="2609" y="44908"/>
                    <a:pt x="544" y="29551"/>
                  </a:cubicBezTo>
                  <a:cubicBezTo>
                    <a:pt x="-1514" y="14188"/>
                    <a:pt x="2445" y="987"/>
                    <a:pt x="9391" y="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5211371" y="2508521"/>
              <a:ext cx="25421" cy="52602"/>
            </a:xfrm>
            <a:custGeom>
              <a:avLst/>
              <a:gdLst/>
              <a:ahLst/>
              <a:cxnLst/>
              <a:rect l="l" t="t" r="r" b="b"/>
              <a:pathLst>
                <a:path w="25421" h="52602" extrusionOk="0">
                  <a:moveTo>
                    <a:pt x="11955" y="3"/>
                  </a:moveTo>
                  <a:cubicBezTo>
                    <a:pt x="18962" y="-198"/>
                    <a:pt x="24980" y="11412"/>
                    <a:pt x="25399" y="25937"/>
                  </a:cubicBezTo>
                  <a:cubicBezTo>
                    <a:pt x="25818" y="40462"/>
                    <a:pt x="20480" y="52399"/>
                    <a:pt x="13473" y="52600"/>
                  </a:cubicBezTo>
                  <a:cubicBezTo>
                    <a:pt x="6466" y="52800"/>
                    <a:pt x="442" y="41190"/>
                    <a:pt x="23" y="26665"/>
                  </a:cubicBezTo>
                  <a:cubicBezTo>
                    <a:pt x="-396" y="12141"/>
                    <a:pt x="4948" y="203"/>
                    <a:pt x="11955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5140718" y="2643218"/>
              <a:ext cx="26232" cy="62212"/>
            </a:xfrm>
            <a:custGeom>
              <a:avLst/>
              <a:gdLst/>
              <a:ahLst/>
              <a:cxnLst/>
              <a:rect l="l" t="t" r="r" b="b"/>
              <a:pathLst>
                <a:path w="26232" h="62212" extrusionOk="0">
                  <a:moveTo>
                    <a:pt x="16724" y="62178"/>
                  </a:moveTo>
                  <a:cubicBezTo>
                    <a:pt x="9765" y="62985"/>
                    <a:pt x="2503" y="49730"/>
                    <a:pt x="511" y="32570"/>
                  </a:cubicBezTo>
                  <a:cubicBezTo>
                    <a:pt x="-1486" y="15410"/>
                    <a:pt x="2546" y="843"/>
                    <a:pt x="9510" y="35"/>
                  </a:cubicBezTo>
                  <a:cubicBezTo>
                    <a:pt x="16469" y="-773"/>
                    <a:pt x="23731" y="12483"/>
                    <a:pt x="25723" y="29643"/>
                  </a:cubicBezTo>
                  <a:cubicBezTo>
                    <a:pt x="27715" y="46803"/>
                    <a:pt x="23689" y="61370"/>
                    <a:pt x="16724" y="62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5069402" y="2772119"/>
              <a:ext cx="26076" cy="62284"/>
            </a:xfrm>
            <a:custGeom>
              <a:avLst/>
              <a:gdLst/>
              <a:ahLst/>
              <a:cxnLst/>
              <a:rect l="l" t="t" r="r" b="b"/>
              <a:pathLst>
                <a:path w="26076" h="62284" extrusionOk="0">
                  <a:moveTo>
                    <a:pt x="16291" y="62256"/>
                  </a:moveTo>
                  <a:cubicBezTo>
                    <a:pt x="9320" y="62985"/>
                    <a:pt x="2216" y="49644"/>
                    <a:pt x="418" y="32466"/>
                  </a:cubicBezTo>
                  <a:cubicBezTo>
                    <a:pt x="-1385" y="15282"/>
                    <a:pt x="2811" y="757"/>
                    <a:pt x="9782" y="28"/>
                  </a:cubicBezTo>
                  <a:cubicBezTo>
                    <a:pt x="16752" y="-700"/>
                    <a:pt x="23863" y="12640"/>
                    <a:pt x="25660" y="29825"/>
                  </a:cubicBezTo>
                  <a:cubicBezTo>
                    <a:pt x="27458" y="47003"/>
                    <a:pt x="23262" y="61528"/>
                    <a:pt x="16291" y="6225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5320972" y="2382343"/>
              <a:ext cx="34625" cy="259599"/>
            </a:xfrm>
            <a:custGeom>
              <a:avLst/>
              <a:gdLst/>
              <a:ahLst/>
              <a:cxnLst/>
              <a:rect l="l" t="t" r="r" b="b"/>
              <a:pathLst>
                <a:path w="34625" h="259599" extrusionOk="0">
                  <a:moveTo>
                    <a:pt x="32753" y="259586"/>
                  </a:moveTo>
                  <a:cubicBezTo>
                    <a:pt x="36409" y="260916"/>
                    <a:pt x="35170" y="163961"/>
                    <a:pt x="24914" y="104223"/>
                  </a:cubicBezTo>
                  <a:cubicBezTo>
                    <a:pt x="20481" y="78410"/>
                    <a:pt x="0" y="0"/>
                    <a:pt x="0" y="0"/>
                  </a:cubicBezTo>
                  <a:cubicBezTo>
                    <a:pt x="0" y="0"/>
                    <a:pt x="13134" y="58159"/>
                    <a:pt x="21325" y="123059"/>
                  </a:cubicBezTo>
                  <a:cubicBezTo>
                    <a:pt x="29511" y="187952"/>
                    <a:pt x="32547" y="259507"/>
                    <a:pt x="32753" y="2595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5257974" y="2542449"/>
              <a:ext cx="62003" cy="225686"/>
            </a:xfrm>
            <a:custGeom>
              <a:avLst/>
              <a:gdLst/>
              <a:ahLst/>
              <a:cxnLst/>
              <a:rect l="l" t="t" r="r" b="b"/>
              <a:pathLst>
                <a:path w="62003" h="225686" extrusionOk="0">
                  <a:moveTo>
                    <a:pt x="61463" y="225685"/>
                  </a:moveTo>
                  <a:cubicBezTo>
                    <a:pt x="64875" y="226110"/>
                    <a:pt x="51668" y="139527"/>
                    <a:pt x="35115" y="88156"/>
                  </a:cubicBezTo>
                  <a:cubicBezTo>
                    <a:pt x="27962" y="65962"/>
                    <a:pt x="0" y="0"/>
                    <a:pt x="0" y="0"/>
                  </a:cubicBezTo>
                  <a:cubicBezTo>
                    <a:pt x="0" y="0"/>
                    <a:pt x="18915" y="49361"/>
                    <a:pt x="34284" y="105777"/>
                  </a:cubicBezTo>
                  <a:cubicBezTo>
                    <a:pt x="49646" y="162200"/>
                    <a:pt x="61268" y="225661"/>
                    <a:pt x="61463" y="22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5192418" y="2685078"/>
              <a:ext cx="57049" cy="222208"/>
            </a:xfrm>
            <a:custGeom>
              <a:avLst/>
              <a:gdLst/>
              <a:ahLst/>
              <a:cxnLst/>
              <a:rect l="l" t="t" r="r" b="b"/>
              <a:pathLst>
                <a:path w="57049" h="222208" extrusionOk="0">
                  <a:moveTo>
                    <a:pt x="56471" y="222206"/>
                  </a:moveTo>
                  <a:cubicBezTo>
                    <a:pt x="59805" y="222734"/>
                    <a:pt x="48310" y="137833"/>
                    <a:pt x="32942" y="87166"/>
                  </a:cubicBezTo>
                  <a:cubicBezTo>
                    <a:pt x="26299" y="65276"/>
                    <a:pt x="0" y="0"/>
                    <a:pt x="0" y="0"/>
                  </a:cubicBezTo>
                  <a:cubicBezTo>
                    <a:pt x="0" y="0"/>
                    <a:pt x="17713" y="48778"/>
                    <a:pt x="31830" y="104332"/>
                  </a:cubicBezTo>
                  <a:cubicBezTo>
                    <a:pt x="45948" y="159881"/>
                    <a:pt x="56283" y="222175"/>
                    <a:pt x="56471" y="2222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5116139" y="2839822"/>
              <a:ext cx="56793" cy="197784"/>
            </a:xfrm>
            <a:custGeom>
              <a:avLst/>
              <a:gdLst/>
              <a:ahLst/>
              <a:cxnLst/>
              <a:rect l="l" t="t" r="r" b="b"/>
              <a:pathLst>
                <a:path w="56793" h="197784" extrusionOk="0">
                  <a:moveTo>
                    <a:pt x="56344" y="197783"/>
                  </a:moveTo>
                  <a:cubicBezTo>
                    <a:pt x="59350" y="198105"/>
                    <a:pt x="46853" y="122063"/>
                    <a:pt x="31770" y="77086"/>
                  </a:cubicBezTo>
                  <a:cubicBezTo>
                    <a:pt x="25254" y="57649"/>
                    <a:pt x="0" y="0"/>
                    <a:pt x="0" y="0"/>
                  </a:cubicBezTo>
                  <a:cubicBezTo>
                    <a:pt x="0" y="0"/>
                    <a:pt x="17136" y="43167"/>
                    <a:pt x="31223" y="92613"/>
                  </a:cubicBezTo>
                  <a:cubicBezTo>
                    <a:pt x="45305" y="142059"/>
                    <a:pt x="56174" y="197765"/>
                    <a:pt x="56344" y="1977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5206636" y="2899433"/>
              <a:ext cx="214848" cy="107006"/>
            </a:xfrm>
            <a:custGeom>
              <a:avLst/>
              <a:gdLst/>
              <a:ahLst/>
              <a:cxnLst/>
              <a:rect l="l" t="t" r="r" b="b"/>
              <a:pathLst>
                <a:path w="214848" h="107006" extrusionOk="0">
                  <a:moveTo>
                    <a:pt x="15" y="106731"/>
                  </a:moveTo>
                  <a:cubicBezTo>
                    <a:pt x="-1248" y="110235"/>
                    <a:pt x="78474" y="79679"/>
                    <a:pt x="128041" y="52816"/>
                  </a:cubicBezTo>
                  <a:cubicBezTo>
                    <a:pt x="149458" y="41206"/>
                    <a:pt x="214849" y="0"/>
                    <a:pt x="214849" y="0"/>
                  </a:cubicBezTo>
                  <a:cubicBezTo>
                    <a:pt x="214849" y="0"/>
                    <a:pt x="166441" y="28825"/>
                    <a:pt x="112733" y="55506"/>
                  </a:cubicBezTo>
                  <a:cubicBezTo>
                    <a:pt x="59024" y="82187"/>
                    <a:pt x="88" y="106530"/>
                    <a:pt x="15" y="106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5260295" y="2763203"/>
              <a:ext cx="200064" cy="133829"/>
            </a:xfrm>
            <a:custGeom>
              <a:avLst/>
              <a:gdLst/>
              <a:ahLst/>
              <a:cxnLst/>
              <a:rect l="l" t="t" r="r" b="b"/>
              <a:pathLst>
                <a:path w="200064" h="133829" extrusionOk="0">
                  <a:moveTo>
                    <a:pt x="28" y="133606"/>
                  </a:moveTo>
                  <a:cubicBezTo>
                    <a:pt x="-1617" y="137049"/>
                    <a:pt x="69476" y="99948"/>
                    <a:pt x="115995" y="67055"/>
                  </a:cubicBezTo>
                  <a:cubicBezTo>
                    <a:pt x="136094" y="52840"/>
                    <a:pt x="200064" y="0"/>
                    <a:pt x="200064" y="0"/>
                  </a:cubicBezTo>
                  <a:cubicBezTo>
                    <a:pt x="200064" y="0"/>
                    <a:pt x="154213" y="34520"/>
                    <a:pt x="104203" y="67924"/>
                  </a:cubicBezTo>
                  <a:cubicBezTo>
                    <a:pt x="54198" y="101327"/>
                    <a:pt x="119" y="133412"/>
                    <a:pt x="28" y="1336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5332728" y="2575566"/>
              <a:ext cx="185432" cy="138823"/>
            </a:xfrm>
            <a:custGeom>
              <a:avLst/>
              <a:gdLst/>
              <a:ahLst/>
              <a:cxnLst/>
              <a:rect l="l" t="t" r="r" b="b"/>
              <a:pathLst>
                <a:path w="185432" h="138823" extrusionOk="0">
                  <a:moveTo>
                    <a:pt x="0" y="138628"/>
                  </a:moveTo>
                  <a:cubicBezTo>
                    <a:pt x="371" y="142083"/>
                    <a:pt x="73795" y="98946"/>
                    <a:pt x="115438" y="64906"/>
                  </a:cubicBezTo>
                  <a:cubicBezTo>
                    <a:pt x="133430" y="50199"/>
                    <a:pt x="185433" y="0"/>
                    <a:pt x="185433" y="0"/>
                  </a:cubicBezTo>
                  <a:cubicBezTo>
                    <a:pt x="185433" y="0"/>
                    <a:pt x="146079" y="35619"/>
                    <a:pt x="99724" y="70273"/>
                  </a:cubicBezTo>
                  <a:cubicBezTo>
                    <a:pt x="53363" y="104934"/>
                    <a:pt x="-18" y="138434"/>
                    <a:pt x="0" y="1386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5385793" y="2394366"/>
              <a:ext cx="174229" cy="153902"/>
            </a:xfrm>
            <a:custGeom>
              <a:avLst/>
              <a:gdLst/>
              <a:ahLst/>
              <a:cxnLst/>
              <a:rect l="l" t="t" r="r" b="b"/>
              <a:pathLst>
                <a:path w="174229" h="153902" extrusionOk="0">
                  <a:moveTo>
                    <a:pt x="0" y="153730"/>
                  </a:moveTo>
                  <a:cubicBezTo>
                    <a:pt x="565" y="157179"/>
                    <a:pt x="70249" y="108152"/>
                    <a:pt x="109202" y="70705"/>
                  </a:cubicBezTo>
                  <a:cubicBezTo>
                    <a:pt x="126041" y="54522"/>
                    <a:pt x="174229" y="0"/>
                    <a:pt x="174229" y="0"/>
                  </a:cubicBezTo>
                  <a:cubicBezTo>
                    <a:pt x="174229" y="0"/>
                    <a:pt x="137620" y="38868"/>
                    <a:pt x="94064" y="77305"/>
                  </a:cubicBezTo>
                  <a:cubicBezTo>
                    <a:pt x="50503" y="115736"/>
                    <a:pt x="-36" y="153529"/>
                    <a:pt x="0" y="1537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5368636" y="2162409"/>
              <a:ext cx="107009" cy="304058"/>
            </a:xfrm>
            <a:custGeom>
              <a:avLst/>
              <a:gdLst/>
              <a:ahLst/>
              <a:cxnLst/>
              <a:rect l="l" t="t" r="r" b="b"/>
              <a:pathLst>
                <a:path w="107009" h="304058" extrusionOk="0">
                  <a:moveTo>
                    <a:pt x="72365" y="217214"/>
                  </a:moveTo>
                  <a:cubicBezTo>
                    <a:pt x="85056" y="181260"/>
                    <a:pt x="148298" y="13346"/>
                    <a:pt x="63779" y="722"/>
                  </a:cubicBezTo>
                  <a:cubicBezTo>
                    <a:pt x="7806" y="-7639"/>
                    <a:pt x="-8383" y="57042"/>
                    <a:pt x="3835" y="172201"/>
                  </a:cubicBezTo>
                  <a:cubicBezTo>
                    <a:pt x="13155" y="260065"/>
                    <a:pt x="27218" y="288350"/>
                    <a:pt x="29878" y="304058"/>
                  </a:cubicBezTo>
                  <a:cubicBezTo>
                    <a:pt x="29878" y="304058"/>
                    <a:pt x="66056" y="235078"/>
                    <a:pt x="72365" y="2172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5382885" y="2180420"/>
              <a:ext cx="31014" cy="59978"/>
            </a:xfrm>
            <a:custGeom>
              <a:avLst/>
              <a:gdLst/>
              <a:ahLst/>
              <a:cxnLst/>
              <a:rect l="l" t="t" r="r" b="b"/>
              <a:pathLst>
                <a:path w="31014" h="59978" extrusionOk="0">
                  <a:moveTo>
                    <a:pt x="25253" y="266"/>
                  </a:moveTo>
                  <a:cubicBezTo>
                    <a:pt x="31914" y="2446"/>
                    <a:pt x="32953" y="17529"/>
                    <a:pt x="27567" y="33942"/>
                  </a:cubicBezTo>
                  <a:cubicBezTo>
                    <a:pt x="22187" y="50361"/>
                    <a:pt x="12423" y="61898"/>
                    <a:pt x="5762" y="59712"/>
                  </a:cubicBezTo>
                  <a:cubicBezTo>
                    <a:pt x="-900" y="57533"/>
                    <a:pt x="-1938" y="42449"/>
                    <a:pt x="3448" y="26036"/>
                  </a:cubicBezTo>
                  <a:cubicBezTo>
                    <a:pt x="8834" y="9617"/>
                    <a:pt x="18598" y="-1920"/>
                    <a:pt x="25253" y="2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5398471" y="2229537"/>
              <a:ext cx="33252" cy="230011"/>
            </a:xfrm>
            <a:custGeom>
              <a:avLst/>
              <a:gdLst/>
              <a:ahLst/>
              <a:cxnLst/>
              <a:rect l="l" t="t" r="r" b="b"/>
              <a:pathLst>
                <a:path w="33252" h="230011" extrusionOk="0">
                  <a:moveTo>
                    <a:pt x="1" y="229966"/>
                  </a:moveTo>
                  <a:cubicBezTo>
                    <a:pt x="2667" y="232231"/>
                    <a:pt x="24029" y="149752"/>
                    <a:pt x="29469" y="95989"/>
                  </a:cubicBezTo>
                  <a:cubicBezTo>
                    <a:pt x="31819" y="72757"/>
                    <a:pt x="33253" y="0"/>
                    <a:pt x="33253" y="0"/>
                  </a:cubicBezTo>
                  <a:cubicBezTo>
                    <a:pt x="33253" y="0"/>
                    <a:pt x="30520" y="53332"/>
                    <a:pt x="22201" y="110817"/>
                  </a:cubicBezTo>
                  <a:cubicBezTo>
                    <a:pt x="13888" y="168309"/>
                    <a:pt x="-151" y="229838"/>
                    <a:pt x="1" y="229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5232543" y="2474407"/>
              <a:ext cx="94404" cy="223933"/>
            </a:xfrm>
            <a:custGeom>
              <a:avLst/>
              <a:gdLst/>
              <a:ahLst/>
              <a:cxnLst/>
              <a:rect l="l" t="t" r="r" b="b"/>
              <a:pathLst>
                <a:path w="94404" h="223933" extrusionOk="0">
                  <a:moveTo>
                    <a:pt x="92959" y="223933"/>
                  </a:moveTo>
                  <a:cubicBezTo>
                    <a:pt x="93427" y="215195"/>
                    <a:pt x="94586" y="203178"/>
                    <a:pt x="94380" y="198879"/>
                  </a:cubicBezTo>
                  <a:cubicBezTo>
                    <a:pt x="92546" y="160800"/>
                    <a:pt x="87670" y="-18663"/>
                    <a:pt x="4645" y="1588"/>
                  </a:cubicBezTo>
                  <a:cubicBezTo>
                    <a:pt x="2836" y="2031"/>
                    <a:pt x="1670" y="2990"/>
                    <a:pt x="0" y="3549"/>
                  </a:cubicBezTo>
                  <a:cubicBezTo>
                    <a:pt x="8337" y="8917"/>
                    <a:pt x="16935" y="14679"/>
                    <a:pt x="25321" y="21498"/>
                  </a:cubicBezTo>
                  <a:cubicBezTo>
                    <a:pt x="47448" y="39484"/>
                    <a:pt x="60145" y="65425"/>
                    <a:pt x="68361" y="92543"/>
                  </a:cubicBezTo>
                  <a:cubicBezTo>
                    <a:pt x="77426" y="122485"/>
                    <a:pt x="84798" y="152730"/>
                    <a:pt x="87870" y="183978"/>
                  </a:cubicBezTo>
                  <a:cubicBezTo>
                    <a:pt x="88872" y="194155"/>
                    <a:pt x="92297" y="222615"/>
                    <a:pt x="92959" y="2239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5301614" y="2304862"/>
              <a:ext cx="72903" cy="227980"/>
            </a:xfrm>
            <a:custGeom>
              <a:avLst/>
              <a:gdLst/>
              <a:ahLst/>
              <a:cxnLst/>
              <a:rect l="l" t="t" r="r" b="b"/>
              <a:pathLst>
                <a:path w="72903" h="227980" extrusionOk="0">
                  <a:moveTo>
                    <a:pt x="68761" y="227980"/>
                  </a:moveTo>
                  <a:cubicBezTo>
                    <a:pt x="69466" y="221556"/>
                    <a:pt x="70868" y="213608"/>
                    <a:pt x="71312" y="208076"/>
                  </a:cubicBezTo>
                  <a:cubicBezTo>
                    <a:pt x="76078" y="148999"/>
                    <a:pt x="74718" y="-7074"/>
                    <a:pt x="0" y="249"/>
                  </a:cubicBezTo>
                  <a:cubicBezTo>
                    <a:pt x="8774" y="10159"/>
                    <a:pt x="19291" y="22048"/>
                    <a:pt x="21568" y="24763"/>
                  </a:cubicBezTo>
                  <a:cubicBezTo>
                    <a:pt x="42025" y="49185"/>
                    <a:pt x="52840" y="79412"/>
                    <a:pt x="58372" y="110326"/>
                  </a:cubicBezTo>
                  <a:cubicBezTo>
                    <a:pt x="64480" y="144464"/>
                    <a:pt x="68640" y="178535"/>
                    <a:pt x="68440" y="212794"/>
                  </a:cubicBezTo>
                  <a:cubicBezTo>
                    <a:pt x="68415" y="216650"/>
                    <a:pt x="68676" y="220676"/>
                    <a:pt x="68761" y="2279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5428280" y="2164989"/>
              <a:ext cx="47113" cy="241697"/>
            </a:xfrm>
            <a:custGeom>
              <a:avLst/>
              <a:gdLst/>
              <a:ahLst/>
              <a:cxnLst/>
              <a:rect l="l" t="t" r="r" b="b"/>
              <a:pathLst>
                <a:path w="47113" h="241697" extrusionOk="0">
                  <a:moveTo>
                    <a:pt x="0" y="241697"/>
                  </a:moveTo>
                  <a:cubicBezTo>
                    <a:pt x="4748" y="231806"/>
                    <a:pt x="11082" y="219504"/>
                    <a:pt x="12782" y="214688"/>
                  </a:cubicBezTo>
                  <a:cubicBezTo>
                    <a:pt x="25120" y="179743"/>
                    <a:pt x="84756" y="20512"/>
                    <a:pt x="10505" y="0"/>
                  </a:cubicBezTo>
                  <a:cubicBezTo>
                    <a:pt x="13826" y="7457"/>
                    <a:pt x="24465" y="30209"/>
                    <a:pt x="26044" y="33938"/>
                  </a:cubicBezTo>
                  <a:cubicBezTo>
                    <a:pt x="37168" y="60182"/>
                    <a:pt x="37654" y="88927"/>
                    <a:pt x="33282" y="116823"/>
                  </a:cubicBezTo>
                  <a:cubicBezTo>
                    <a:pt x="28454" y="147621"/>
                    <a:pt x="22066" y="177861"/>
                    <a:pt x="11482" y="207116"/>
                  </a:cubicBezTo>
                  <a:cubicBezTo>
                    <a:pt x="8331" y="215812"/>
                    <a:pt x="1536" y="236038"/>
                    <a:pt x="0" y="2416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5452302" y="2353926"/>
              <a:ext cx="163080" cy="168691"/>
            </a:xfrm>
            <a:custGeom>
              <a:avLst/>
              <a:gdLst/>
              <a:ahLst/>
              <a:cxnLst/>
              <a:rect l="l" t="t" r="r" b="b"/>
              <a:pathLst>
                <a:path w="163080" h="168691" extrusionOk="0">
                  <a:moveTo>
                    <a:pt x="117916" y="92510"/>
                  </a:moveTo>
                  <a:cubicBezTo>
                    <a:pt x="150645" y="63497"/>
                    <a:pt x="174017" y="29899"/>
                    <a:pt x="157804" y="0"/>
                  </a:cubicBezTo>
                  <a:cubicBezTo>
                    <a:pt x="154719" y="10802"/>
                    <a:pt x="149807" y="27707"/>
                    <a:pt x="148750" y="31053"/>
                  </a:cubicBezTo>
                  <a:cubicBezTo>
                    <a:pt x="140195" y="58238"/>
                    <a:pt x="122027" y="80529"/>
                    <a:pt x="100604" y="98922"/>
                  </a:cubicBezTo>
                  <a:cubicBezTo>
                    <a:pt x="76947" y="119233"/>
                    <a:pt x="52367" y="137936"/>
                    <a:pt x="25333" y="153335"/>
                  </a:cubicBezTo>
                  <a:cubicBezTo>
                    <a:pt x="18800" y="157063"/>
                    <a:pt x="8750" y="163263"/>
                    <a:pt x="0" y="168691"/>
                  </a:cubicBezTo>
                  <a:cubicBezTo>
                    <a:pt x="5538" y="166111"/>
                    <a:pt x="14671" y="162461"/>
                    <a:pt x="17512" y="160810"/>
                  </a:cubicBezTo>
                  <a:cubicBezTo>
                    <a:pt x="33986" y="151216"/>
                    <a:pt x="81598" y="124704"/>
                    <a:pt x="117916" y="925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5434328" y="2507989"/>
              <a:ext cx="148673" cy="172626"/>
            </a:xfrm>
            <a:custGeom>
              <a:avLst/>
              <a:gdLst/>
              <a:ahLst/>
              <a:cxnLst/>
              <a:rect l="l" t="t" r="r" b="b"/>
              <a:pathLst>
                <a:path w="148673" h="172626" extrusionOk="0">
                  <a:moveTo>
                    <a:pt x="123180" y="95722"/>
                  </a:moveTo>
                  <a:cubicBezTo>
                    <a:pt x="146522" y="72016"/>
                    <a:pt x="158096" y="45651"/>
                    <a:pt x="139302" y="19698"/>
                  </a:cubicBezTo>
                  <a:cubicBezTo>
                    <a:pt x="129660" y="6388"/>
                    <a:pt x="117661" y="480"/>
                    <a:pt x="104114" y="0"/>
                  </a:cubicBezTo>
                  <a:cubicBezTo>
                    <a:pt x="105693" y="1803"/>
                    <a:pt x="105778" y="2635"/>
                    <a:pt x="115518" y="10135"/>
                  </a:cubicBezTo>
                  <a:cubicBezTo>
                    <a:pt x="166487" y="49391"/>
                    <a:pt x="95176" y="100987"/>
                    <a:pt x="61184" y="127577"/>
                  </a:cubicBezTo>
                  <a:cubicBezTo>
                    <a:pt x="45068" y="140183"/>
                    <a:pt x="22188" y="157118"/>
                    <a:pt x="0" y="172626"/>
                  </a:cubicBezTo>
                  <a:cubicBezTo>
                    <a:pt x="27052" y="160112"/>
                    <a:pt x="87555" y="131894"/>
                    <a:pt x="123180" y="9572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5377116" y="2693337"/>
              <a:ext cx="158043" cy="158987"/>
            </a:xfrm>
            <a:custGeom>
              <a:avLst/>
              <a:gdLst/>
              <a:ahLst/>
              <a:cxnLst/>
              <a:rect l="l" t="t" r="r" b="b"/>
              <a:pathLst>
                <a:path w="158043" h="158987" extrusionOk="0">
                  <a:moveTo>
                    <a:pt x="128834" y="85132"/>
                  </a:moveTo>
                  <a:cubicBezTo>
                    <a:pt x="154264" y="61620"/>
                    <a:pt x="167604" y="35079"/>
                    <a:pt x="150092" y="8246"/>
                  </a:cubicBezTo>
                  <a:cubicBezTo>
                    <a:pt x="147791" y="4724"/>
                    <a:pt x="144895" y="2611"/>
                    <a:pt x="142235" y="0"/>
                  </a:cubicBezTo>
                  <a:cubicBezTo>
                    <a:pt x="147372" y="47187"/>
                    <a:pt x="117412" y="74123"/>
                    <a:pt x="98819" y="90087"/>
                  </a:cubicBezTo>
                  <a:cubicBezTo>
                    <a:pt x="75161" y="110398"/>
                    <a:pt x="50448" y="129228"/>
                    <a:pt x="23414" y="144633"/>
                  </a:cubicBezTo>
                  <a:cubicBezTo>
                    <a:pt x="17355" y="148082"/>
                    <a:pt x="9145" y="153377"/>
                    <a:pt x="0" y="158988"/>
                  </a:cubicBezTo>
                  <a:cubicBezTo>
                    <a:pt x="28667" y="147153"/>
                    <a:pt x="90615" y="120466"/>
                    <a:pt x="128834" y="851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5344472" y="2853758"/>
              <a:ext cx="145668" cy="127497"/>
            </a:xfrm>
            <a:custGeom>
              <a:avLst/>
              <a:gdLst/>
              <a:ahLst/>
              <a:cxnLst/>
              <a:rect l="l" t="t" r="r" b="b"/>
              <a:pathLst>
                <a:path w="145668" h="127497" extrusionOk="0">
                  <a:moveTo>
                    <a:pt x="133157" y="56368"/>
                  </a:moveTo>
                  <a:cubicBezTo>
                    <a:pt x="145659" y="40848"/>
                    <a:pt x="150044" y="23548"/>
                    <a:pt x="140504" y="4433"/>
                  </a:cubicBezTo>
                  <a:cubicBezTo>
                    <a:pt x="139600" y="2611"/>
                    <a:pt x="138227" y="1615"/>
                    <a:pt x="137195" y="0"/>
                  </a:cubicBezTo>
                  <a:cubicBezTo>
                    <a:pt x="137007" y="1961"/>
                    <a:pt x="136788" y="6631"/>
                    <a:pt x="136630" y="7226"/>
                  </a:cubicBezTo>
                  <a:cubicBezTo>
                    <a:pt x="118493" y="76613"/>
                    <a:pt x="36810" y="106185"/>
                    <a:pt x="9776" y="121583"/>
                  </a:cubicBezTo>
                  <a:cubicBezTo>
                    <a:pt x="7256" y="123023"/>
                    <a:pt x="4578" y="124796"/>
                    <a:pt x="0" y="127498"/>
                  </a:cubicBezTo>
                  <a:cubicBezTo>
                    <a:pt x="44479" y="113350"/>
                    <a:pt x="106403" y="89589"/>
                    <a:pt x="133157" y="5636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5341320" y="3032134"/>
              <a:ext cx="73364" cy="76163"/>
            </a:xfrm>
            <a:custGeom>
              <a:avLst/>
              <a:gdLst/>
              <a:ahLst/>
              <a:cxnLst/>
              <a:rect l="l" t="t" r="r" b="b"/>
              <a:pathLst>
                <a:path w="73364" h="76163" extrusionOk="0">
                  <a:moveTo>
                    <a:pt x="58068" y="45086"/>
                  </a:moveTo>
                  <a:cubicBezTo>
                    <a:pt x="70589" y="32942"/>
                    <a:pt x="76181" y="18101"/>
                    <a:pt x="71986" y="0"/>
                  </a:cubicBezTo>
                  <a:cubicBezTo>
                    <a:pt x="66751" y="9782"/>
                    <a:pt x="61948" y="18775"/>
                    <a:pt x="60661" y="21022"/>
                  </a:cubicBezTo>
                  <a:cubicBezTo>
                    <a:pt x="46640" y="45390"/>
                    <a:pt x="24471" y="62878"/>
                    <a:pt x="0" y="76163"/>
                  </a:cubicBezTo>
                  <a:cubicBezTo>
                    <a:pt x="23184" y="68500"/>
                    <a:pt x="44369" y="58378"/>
                    <a:pt x="58068" y="4508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5157977" y="2612999"/>
              <a:ext cx="96434" cy="201295"/>
            </a:xfrm>
            <a:custGeom>
              <a:avLst/>
              <a:gdLst/>
              <a:ahLst/>
              <a:cxnLst/>
              <a:rect l="l" t="t" r="r" b="b"/>
              <a:pathLst>
                <a:path w="96434" h="201295" extrusionOk="0">
                  <a:moveTo>
                    <a:pt x="96335" y="201296"/>
                  </a:moveTo>
                  <a:cubicBezTo>
                    <a:pt x="96323" y="200828"/>
                    <a:pt x="96451" y="199292"/>
                    <a:pt x="96432" y="198879"/>
                  </a:cubicBezTo>
                  <a:cubicBezTo>
                    <a:pt x="94598" y="160794"/>
                    <a:pt x="89717" y="-18663"/>
                    <a:pt x="6698" y="1588"/>
                  </a:cubicBezTo>
                  <a:cubicBezTo>
                    <a:pt x="4093" y="2219"/>
                    <a:pt x="2320" y="3531"/>
                    <a:pt x="0" y="4399"/>
                  </a:cubicBezTo>
                  <a:cubicBezTo>
                    <a:pt x="9867" y="8139"/>
                    <a:pt x="19716" y="12615"/>
                    <a:pt x="28333" y="17776"/>
                  </a:cubicBezTo>
                  <a:cubicBezTo>
                    <a:pt x="52780" y="32416"/>
                    <a:pt x="63309" y="61417"/>
                    <a:pt x="71925" y="88304"/>
                  </a:cubicBezTo>
                  <a:cubicBezTo>
                    <a:pt x="81440" y="117998"/>
                    <a:pt x="89273" y="147970"/>
                    <a:pt x="92947" y="178865"/>
                  </a:cubicBezTo>
                  <a:cubicBezTo>
                    <a:pt x="93633" y="184579"/>
                    <a:pt x="94842" y="191016"/>
                    <a:pt x="96335" y="20129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5089725" y="2748040"/>
              <a:ext cx="90761" cy="194177"/>
            </a:xfrm>
            <a:custGeom>
              <a:avLst/>
              <a:gdLst/>
              <a:ahLst/>
              <a:cxnLst/>
              <a:rect l="l" t="t" r="r" b="b"/>
              <a:pathLst>
                <a:path w="90761" h="194177" extrusionOk="0">
                  <a:moveTo>
                    <a:pt x="90761" y="194177"/>
                  </a:moveTo>
                  <a:cubicBezTo>
                    <a:pt x="88794" y="150797"/>
                    <a:pt x="82618" y="-18180"/>
                    <a:pt x="1506" y="1604"/>
                  </a:cubicBezTo>
                  <a:cubicBezTo>
                    <a:pt x="923" y="1743"/>
                    <a:pt x="571" y="2059"/>
                    <a:pt x="0" y="2217"/>
                  </a:cubicBezTo>
                  <a:cubicBezTo>
                    <a:pt x="18599" y="10943"/>
                    <a:pt x="47157" y="31321"/>
                    <a:pt x="67365" y="85928"/>
                  </a:cubicBezTo>
                  <a:cubicBezTo>
                    <a:pt x="76558" y="110775"/>
                    <a:pt x="84525" y="160191"/>
                    <a:pt x="90761" y="19417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4969216" y="2877357"/>
              <a:ext cx="126658" cy="295244"/>
            </a:xfrm>
            <a:custGeom>
              <a:avLst/>
              <a:gdLst/>
              <a:ahLst/>
              <a:cxnLst/>
              <a:rect l="l" t="t" r="r" b="b"/>
              <a:pathLst>
                <a:path w="126658" h="295244" extrusionOk="0">
                  <a:moveTo>
                    <a:pt x="126581" y="198788"/>
                  </a:moveTo>
                  <a:cubicBezTo>
                    <a:pt x="124747" y="160703"/>
                    <a:pt x="119853" y="-18657"/>
                    <a:pt x="36834" y="1588"/>
                  </a:cubicBezTo>
                  <a:cubicBezTo>
                    <a:pt x="-18156" y="15001"/>
                    <a:pt x="-8701" y="81000"/>
                    <a:pt x="46125" y="183006"/>
                  </a:cubicBezTo>
                  <a:cubicBezTo>
                    <a:pt x="87956" y="260840"/>
                    <a:pt x="111661" y="281710"/>
                    <a:pt x="120060" y="295245"/>
                  </a:cubicBezTo>
                  <a:cubicBezTo>
                    <a:pt x="120060" y="295245"/>
                    <a:pt x="127492" y="217709"/>
                    <a:pt x="126581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4984157" y="2907289"/>
              <a:ext cx="26444" cy="62127"/>
            </a:xfrm>
            <a:custGeom>
              <a:avLst/>
              <a:gdLst/>
              <a:ahLst/>
              <a:cxnLst/>
              <a:rect l="l" t="t" r="r" b="b"/>
              <a:pathLst>
                <a:path w="26444" h="62127" extrusionOk="0">
                  <a:moveTo>
                    <a:pt x="17260" y="62083"/>
                  </a:moveTo>
                  <a:cubicBezTo>
                    <a:pt x="10308" y="62988"/>
                    <a:pt x="2869" y="49836"/>
                    <a:pt x="635" y="32700"/>
                  </a:cubicBezTo>
                  <a:cubicBezTo>
                    <a:pt x="-1594" y="15570"/>
                    <a:pt x="2232" y="949"/>
                    <a:pt x="9185" y="44"/>
                  </a:cubicBezTo>
                  <a:cubicBezTo>
                    <a:pt x="16137" y="-861"/>
                    <a:pt x="23576" y="12292"/>
                    <a:pt x="25810" y="29427"/>
                  </a:cubicBezTo>
                  <a:cubicBezTo>
                    <a:pt x="28039" y="46557"/>
                    <a:pt x="24213" y="61179"/>
                    <a:pt x="17260" y="62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5031384" y="2963045"/>
              <a:ext cx="56685" cy="204424"/>
            </a:xfrm>
            <a:custGeom>
              <a:avLst/>
              <a:gdLst/>
              <a:ahLst/>
              <a:cxnLst/>
              <a:rect l="l" t="t" r="r" b="b"/>
              <a:pathLst>
                <a:path w="56685" h="204424" extrusionOk="0">
                  <a:moveTo>
                    <a:pt x="56204" y="204420"/>
                  </a:moveTo>
                  <a:cubicBezTo>
                    <a:pt x="59289" y="205058"/>
                    <a:pt x="47120" y="127431"/>
                    <a:pt x="32007" y="80699"/>
                  </a:cubicBezTo>
                  <a:cubicBezTo>
                    <a:pt x="25473" y="60509"/>
                    <a:pt x="0" y="0"/>
                    <a:pt x="0" y="0"/>
                  </a:cubicBezTo>
                  <a:cubicBezTo>
                    <a:pt x="0" y="0"/>
                    <a:pt x="17245" y="45122"/>
                    <a:pt x="31296" y="96232"/>
                  </a:cubicBezTo>
                  <a:cubicBezTo>
                    <a:pt x="45347" y="147336"/>
                    <a:pt x="56028" y="204384"/>
                    <a:pt x="56204" y="2044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5020630" y="2877433"/>
              <a:ext cx="75128" cy="255268"/>
            </a:xfrm>
            <a:custGeom>
              <a:avLst/>
              <a:gdLst/>
              <a:ahLst/>
              <a:cxnLst/>
              <a:rect l="l" t="t" r="r" b="b"/>
              <a:pathLst>
                <a:path w="75128" h="255268" extrusionOk="0">
                  <a:moveTo>
                    <a:pt x="72205" y="255269"/>
                  </a:moveTo>
                  <a:cubicBezTo>
                    <a:pt x="74008" y="232990"/>
                    <a:pt x="75514" y="208482"/>
                    <a:pt x="75040" y="198712"/>
                  </a:cubicBezTo>
                  <a:cubicBezTo>
                    <a:pt x="73322" y="163008"/>
                    <a:pt x="68956" y="3164"/>
                    <a:pt x="0" y="0"/>
                  </a:cubicBezTo>
                  <a:cubicBezTo>
                    <a:pt x="8167" y="10219"/>
                    <a:pt x="21271" y="26426"/>
                    <a:pt x="23773" y="29705"/>
                  </a:cubicBezTo>
                  <a:cubicBezTo>
                    <a:pt x="43987" y="56247"/>
                    <a:pt x="54698" y="87889"/>
                    <a:pt x="60382" y="120096"/>
                  </a:cubicBezTo>
                  <a:cubicBezTo>
                    <a:pt x="66655" y="155661"/>
                    <a:pt x="71263" y="191098"/>
                    <a:pt x="71367" y="226359"/>
                  </a:cubicBezTo>
                  <a:cubicBezTo>
                    <a:pt x="71385" y="233664"/>
                    <a:pt x="71840" y="243009"/>
                    <a:pt x="72205" y="25526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13" name="Google Shape;813;p2"/>
            <p:cNvGrpSpPr/>
            <p:nvPr/>
          </p:nvGrpSpPr>
          <p:grpSpPr>
            <a:xfrm>
              <a:off x="5062224" y="2431237"/>
              <a:ext cx="342016" cy="783117"/>
              <a:chOff x="5062224" y="2431237"/>
              <a:chExt cx="342016" cy="783117"/>
            </a:xfrm>
          </p:grpSpPr>
          <p:sp>
            <p:nvSpPr>
              <p:cNvPr id="814" name="Google Shape;814;p2"/>
              <p:cNvSpPr/>
              <p:nvPr/>
            </p:nvSpPr>
            <p:spPr>
              <a:xfrm>
                <a:off x="5062224" y="2431237"/>
                <a:ext cx="342016" cy="783111"/>
              </a:xfrm>
              <a:custGeom>
                <a:avLst/>
                <a:gdLst/>
                <a:ahLst/>
                <a:cxnLst/>
                <a:rect l="l" t="t" r="r" b="b"/>
                <a:pathLst>
                  <a:path w="342016" h="783111" extrusionOk="0">
                    <a:moveTo>
                      <a:pt x="17634" y="783112"/>
                    </a:moveTo>
                    <a:cubicBezTo>
                      <a:pt x="17634" y="783112"/>
                      <a:pt x="159935" y="594121"/>
                      <a:pt x="243161" y="398760"/>
                    </a:cubicBezTo>
                    <a:cubicBezTo>
                      <a:pt x="326386" y="203400"/>
                      <a:pt x="342016" y="0"/>
                      <a:pt x="342016" y="0"/>
                    </a:cubicBezTo>
                    <a:cubicBezTo>
                      <a:pt x="342016" y="0"/>
                      <a:pt x="303178" y="196939"/>
                      <a:pt x="214488" y="394899"/>
                    </a:cubicBezTo>
                    <a:cubicBezTo>
                      <a:pt x="130552" y="582244"/>
                      <a:pt x="0" y="773324"/>
                      <a:pt x="0" y="773324"/>
                    </a:cubicBezTo>
                    <a:lnTo>
                      <a:pt x="17634" y="78311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2"/>
              <p:cNvSpPr/>
              <p:nvPr/>
            </p:nvSpPr>
            <p:spPr>
              <a:xfrm>
                <a:off x="5079190" y="2511487"/>
                <a:ext cx="314077" cy="702867"/>
              </a:xfrm>
              <a:custGeom>
                <a:avLst/>
                <a:gdLst/>
                <a:ahLst/>
                <a:cxnLst/>
                <a:rect l="l" t="t" r="r" b="b"/>
                <a:pathLst>
                  <a:path w="314077" h="702867" extrusionOk="0">
                    <a:moveTo>
                      <a:pt x="650" y="702868"/>
                    </a:moveTo>
                    <a:cubicBezTo>
                      <a:pt x="650" y="702868"/>
                      <a:pt x="142957" y="513804"/>
                      <a:pt x="226183" y="318444"/>
                    </a:cubicBezTo>
                    <a:cubicBezTo>
                      <a:pt x="278264" y="196204"/>
                      <a:pt x="302201" y="76734"/>
                      <a:pt x="314078" y="0"/>
                    </a:cubicBezTo>
                    <a:cubicBezTo>
                      <a:pt x="296317" y="74445"/>
                      <a:pt x="263369" y="196690"/>
                      <a:pt x="207644" y="325214"/>
                    </a:cubicBezTo>
                    <a:cubicBezTo>
                      <a:pt x="127242" y="510665"/>
                      <a:pt x="3831" y="696668"/>
                      <a:pt x="0" y="702443"/>
                    </a:cubicBezTo>
                    <a:lnTo>
                      <a:pt x="650" y="702868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16" name="Google Shape;816;p2"/>
          <p:cNvGrpSpPr/>
          <p:nvPr/>
        </p:nvGrpSpPr>
        <p:grpSpPr>
          <a:xfrm>
            <a:off x="6527690" y="4893322"/>
            <a:ext cx="1528307" cy="1209915"/>
            <a:chOff x="4170171" y="3014025"/>
            <a:chExt cx="938648" cy="743100"/>
          </a:xfrm>
        </p:grpSpPr>
        <p:sp>
          <p:nvSpPr>
            <p:cNvPr id="817" name="Google Shape;817;p2"/>
            <p:cNvSpPr/>
            <p:nvPr/>
          </p:nvSpPr>
          <p:spPr>
            <a:xfrm>
              <a:off x="4491048" y="3238724"/>
              <a:ext cx="133253" cy="292003"/>
            </a:xfrm>
            <a:custGeom>
              <a:avLst/>
              <a:gdLst/>
              <a:ahLst/>
              <a:cxnLst/>
              <a:rect l="l" t="t" r="r" b="b"/>
              <a:pathLst>
                <a:path w="133253" h="292003" extrusionOk="0">
                  <a:moveTo>
                    <a:pt x="62527" y="216951"/>
                  </a:moveTo>
                  <a:cubicBezTo>
                    <a:pt x="82984" y="184781"/>
                    <a:pt x="182392" y="35405"/>
                    <a:pt x="102889" y="4085"/>
                  </a:cubicBezTo>
                  <a:cubicBezTo>
                    <a:pt x="50231" y="-16664"/>
                    <a:pt x="19900" y="42716"/>
                    <a:pt x="5885" y="157668"/>
                  </a:cubicBezTo>
                  <a:cubicBezTo>
                    <a:pt x="-4808" y="245381"/>
                    <a:pt x="2528" y="276100"/>
                    <a:pt x="1586" y="292003"/>
                  </a:cubicBezTo>
                  <a:cubicBezTo>
                    <a:pt x="1586" y="292003"/>
                    <a:pt x="52362" y="232939"/>
                    <a:pt x="62527" y="2169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4353207" y="3306601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2"/>
                  </a:cubicBezTo>
                  <a:cubicBezTo>
                    <a:pt x="1589" y="292002"/>
                    <a:pt x="52358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4400714" y="3560136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71760"/>
                  </a:moveTo>
                  <a:cubicBezTo>
                    <a:pt x="122604" y="84572"/>
                    <a:pt x="301691" y="150741"/>
                    <a:pt x="314600" y="66265"/>
                  </a:cubicBezTo>
                  <a:cubicBezTo>
                    <a:pt x="323150" y="10322"/>
                    <a:pt x="247138" y="-8441"/>
                    <a:pt x="131943" y="3381"/>
                  </a:cubicBezTo>
                  <a:cubicBezTo>
                    <a:pt x="44042" y="12404"/>
                    <a:pt x="15715" y="26377"/>
                    <a:pt x="0" y="28982"/>
                  </a:cubicBezTo>
                  <a:cubicBezTo>
                    <a:pt x="0" y="28982"/>
                    <a:pt x="68853" y="65390"/>
                    <a:pt x="86693" y="71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4509333" y="3470214"/>
              <a:ext cx="330806" cy="105012"/>
            </a:xfrm>
            <a:custGeom>
              <a:avLst/>
              <a:gdLst/>
              <a:ahLst/>
              <a:cxnLst/>
              <a:rect l="l" t="t" r="r" b="b"/>
              <a:pathLst>
                <a:path w="330806" h="105012" extrusionOk="0">
                  <a:moveTo>
                    <a:pt x="108929" y="86740"/>
                  </a:moveTo>
                  <a:cubicBezTo>
                    <a:pt x="146079" y="95337"/>
                    <a:pt x="327674" y="138043"/>
                    <a:pt x="330764" y="52644"/>
                  </a:cubicBezTo>
                  <a:cubicBezTo>
                    <a:pt x="332817" y="-3912"/>
                    <a:pt x="259070" y="-11405"/>
                    <a:pt x="146000" y="13612"/>
                  </a:cubicBezTo>
                  <a:cubicBezTo>
                    <a:pt x="59726" y="32697"/>
                    <a:pt x="15314" y="53925"/>
                    <a:pt x="0" y="58328"/>
                  </a:cubicBezTo>
                  <a:cubicBezTo>
                    <a:pt x="0" y="58328"/>
                    <a:pt x="90476" y="82471"/>
                    <a:pt x="108929" y="8674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4673313" y="3357422"/>
              <a:ext cx="304853" cy="106242"/>
            </a:xfrm>
            <a:custGeom>
              <a:avLst/>
              <a:gdLst/>
              <a:ahLst/>
              <a:cxnLst/>
              <a:rect l="l" t="t" r="r" b="b"/>
              <a:pathLst>
                <a:path w="304853" h="106242" extrusionOk="0">
                  <a:moveTo>
                    <a:pt x="92516" y="93153"/>
                  </a:moveTo>
                  <a:cubicBezTo>
                    <a:pt x="130036" y="99929"/>
                    <a:pt x="305911" y="135494"/>
                    <a:pt x="304848" y="50046"/>
                  </a:cubicBezTo>
                  <a:cubicBezTo>
                    <a:pt x="304150" y="-6546"/>
                    <a:pt x="237714" y="-12175"/>
                    <a:pt x="125992" y="18301"/>
                  </a:cubicBezTo>
                  <a:cubicBezTo>
                    <a:pt x="40745" y="41558"/>
                    <a:pt x="15077" y="59968"/>
                    <a:pt x="0" y="65106"/>
                  </a:cubicBezTo>
                  <a:cubicBezTo>
                    <a:pt x="0" y="65106"/>
                    <a:pt x="73874" y="89783"/>
                    <a:pt x="92516" y="931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4263938" y="3636627"/>
              <a:ext cx="297379" cy="120498"/>
            </a:xfrm>
            <a:custGeom>
              <a:avLst/>
              <a:gdLst/>
              <a:ahLst/>
              <a:cxnLst/>
              <a:rect l="l" t="t" r="r" b="b"/>
              <a:pathLst>
                <a:path w="297379" h="120498" extrusionOk="0">
                  <a:moveTo>
                    <a:pt x="79369" y="61924"/>
                  </a:moveTo>
                  <a:cubicBezTo>
                    <a:pt x="112973" y="79940"/>
                    <a:pt x="269320" y="167981"/>
                    <a:pt x="294653" y="86365"/>
                  </a:cubicBezTo>
                  <a:cubicBezTo>
                    <a:pt x="311424" y="32310"/>
                    <a:pt x="249961" y="6479"/>
                    <a:pt x="134280" y="1038"/>
                  </a:cubicBezTo>
                  <a:cubicBezTo>
                    <a:pt x="46021" y="-3109"/>
                    <a:pt x="15927" y="6491"/>
                    <a:pt x="0" y="6728"/>
                  </a:cubicBezTo>
                  <a:cubicBezTo>
                    <a:pt x="0" y="6728"/>
                    <a:pt x="62677" y="52974"/>
                    <a:pt x="79369" y="6192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806294" y="3230699"/>
              <a:ext cx="302525" cy="110703"/>
            </a:xfrm>
            <a:custGeom>
              <a:avLst/>
              <a:gdLst/>
              <a:ahLst/>
              <a:cxnLst/>
              <a:rect l="l" t="t" r="r" b="b"/>
              <a:pathLst>
                <a:path w="302525" h="110703" extrusionOk="0">
                  <a:moveTo>
                    <a:pt x="94696" y="106477"/>
                  </a:moveTo>
                  <a:cubicBezTo>
                    <a:pt x="132677" y="109805"/>
                    <a:pt x="311060" y="129169"/>
                    <a:pt x="302207" y="44170"/>
                  </a:cubicBezTo>
                  <a:cubicBezTo>
                    <a:pt x="296341" y="-12119"/>
                    <a:pt x="229668" y="-11663"/>
                    <a:pt x="121195" y="28887"/>
                  </a:cubicBezTo>
                  <a:cubicBezTo>
                    <a:pt x="38431" y="59830"/>
                    <a:pt x="14549" y="80506"/>
                    <a:pt x="0" y="86997"/>
                  </a:cubicBezTo>
                  <a:cubicBezTo>
                    <a:pt x="0" y="86997"/>
                    <a:pt x="75823" y="104826"/>
                    <a:pt x="94696" y="10647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4630287" y="316722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1"/>
                  </a:cubicBezTo>
                  <a:cubicBezTo>
                    <a:pt x="1589" y="292001"/>
                    <a:pt x="52359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4263977" y="364333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1"/>
                  </a:moveTo>
                  <a:cubicBezTo>
                    <a:pt x="-2559" y="2308"/>
                    <a:pt x="75924" y="35462"/>
                    <a:pt x="128321" y="48675"/>
                  </a:cubicBezTo>
                  <a:cubicBezTo>
                    <a:pt x="150964" y="54389"/>
                    <a:pt x="222731" y="66406"/>
                    <a:pt x="222731" y="66406"/>
                  </a:cubicBezTo>
                  <a:cubicBezTo>
                    <a:pt x="222731" y="66406"/>
                    <a:pt x="170371" y="55931"/>
                    <a:pt x="114707" y="39330"/>
                  </a:cubicBezTo>
                  <a:cubicBezTo>
                    <a:pt x="59037" y="22729"/>
                    <a:pt x="216" y="-133"/>
                    <a:pt x="64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4730325" y="3060939"/>
              <a:ext cx="177649" cy="317784"/>
            </a:xfrm>
            <a:custGeom>
              <a:avLst/>
              <a:gdLst/>
              <a:ahLst/>
              <a:cxnLst/>
              <a:rect l="l" t="t" r="r" b="b"/>
              <a:pathLst>
                <a:path w="177649" h="317784" extrusionOk="0">
                  <a:moveTo>
                    <a:pt x="92461" y="218916"/>
                  </a:moveTo>
                  <a:cubicBezTo>
                    <a:pt x="131791" y="171742"/>
                    <a:pt x="226262" y="35263"/>
                    <a:pt x="146752" y="3943"/>
                  </a:cubicBezTo>
                  <a:cubicBezTo>
                    <a:pt x="94094" y="-16800"/>
                    <a:pt x="79995" y="45744"/>
                    <a:pt x="49755" y="157527"/>
                  </a:cubicBezTo>
                  <a:cubicBezTo>
                    <a:pt x="21908" y="260456"/>
                    <a:pt x="947" y="301881"/>
                    <a:pt x="0" y="317784"/>
                  </a:cubicBezTo>
                  <a:cubicBezTo>
                    <a:pt x="0" y="317784"/>
                    <a:pt x="62234" y="255174"/>
                    <a:pt x="92461" y="2189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489133" y="3659922"/>
              <a:ext cx="57107" cy="36038"/>
            </a:xfrm>
            <a:custGeom>
              <a:avLst/>
              <a:gdLst/>
              <a:ahLst/>
              <a:cxnLst/>
              <a:rect l="l" t="t" r="r" b="b"/>
              <a:pathLst>
                <a:path w="57107" h="36038" extrusionOk="0">
                  <a:moveTo>
                    <a:pt x="56530" y="32016"/>
                  </a:moveTo>
                  <a:cubicBezTo>
                    <a:pt x="53397" y="38282"/>
                    <a:pt x="38326" y="37098"/>
                    <a:pt x="22878" y="29368"/>
                  </a:cubicBezTo>
                  <a:cubicBezTo>
                    <a:pt x="7425" y="21638"/>
                    <a:pt x="-2558" y="10289"/>
                    <a:pt x="575" y="4023"/>
                  </a:cubicBezTo>
                  <a:cubicBezTo>
                    <a:pt x="3715" y="-2243"/>
                    <a:pt x="18780" y="-1060"/>
                    <a:pt x="34233" y="6670"/>
                  </a:cubicBezTo>
                  <a:cubicBezTo>
                    <a:pt x="49681" y="14394"/>
                    <a:pt x="59670" y="25743"/>
                    <a:pt x="56530" y="320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634953" y="3580088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25674"/>
                  </a:moveTo>
                  <a:cubicBezTo>
                    <a:pt x="57305" y="32311"/>
                    <a:pt x="42216" y="33209"/>
                    <a:pt x="25851" y="27678"/>
                  </a:cubicBezTo>
                  <a:cubicBezTo>
                    <a:pt x="9487" y="22140"/>
                    <a:pt x="-1965" y="12272"/>
                    <a:pt x="281" y="5635"/>
                  </a:cubicBezTo>
                  <a:cubicBezTo>
                    <a:pt x="2528" y="-1007"/>
                    <a:pt x="17611" y="-1906"/>
                    <a:pt x="33982" y="3626"/>
                  </a:cubicBezTo>
                  <a:cubicBezTo>
                    <a:pt x="50347" y="9163"/>
                    <a:pt x="61793" y="19031"/>
                    <a:pt x="59552" y="256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4759551" y="3479850"/>
              <a:ext cx="61315" cy="28286"/>
            </a:xfrm>
            <a:custGeom>
              <a:avLst/>
              <a:gdLst/>
              <a:ahLst/>
              <a:cxnLst/>
              <a:rect l="l" t="t" r="r" b="b"/>
              <a:pathLst>
                <a:path w="61315" h="28286" extrusionOk="0">
                  <a:moveTo>
                    <a:pt x="61189" y="20966"/>
                  </a:moveTo>
                  <a:cubicBezTo>
                    <a:pt x="59658" y="27803"/>
                    <a:pt x="44751" y="30299"/>
                    <a:pt x="27889" y="26528"/>
                  </a:cubicBezTo>
                  <a:cubicBezTo>
                    <a:pt x="11032" y="22763"/>
                    <a:pt x="-1398" y="14165"/>
                    <a:pt x="126" y="7322"/>
                  </a:cubicBezTo>
                  <a:cubicBezTo>
                    <a:pt x="1657" y="478"/>
                    <a:pt x="16564" y="-2011"/>
                    <a:pt x="33426" y="1759"/>
                  </a:cubicBezTo>
                  <a:cubicBezTo>
                    <a:pt x="50289" y="5524"/>
                    <a:pt x="62718" y="14122"/>
                    <a:pt x="61189" y="20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893263" y="3368929"/>
              <a:ext cx="61169" cy="28597"/>
            </a:xfrm>
            <a:custGeom>
              <a:avLst/>
              <a:gdLst/>
              <a:ahLst/>
              <a:cxnLst/>
              <a:rect l="l" t="t" r="r" b="b"/>
              <a:pathLst>
                <a:path w="61169" h="28597" extrusionOk="0">
                  <a:moveTo>
                    <a:pt x="61028" y="21501"/>
                  </a:moveTo>
                  <a:cubicBezTo>
                    <a:pt x="59413" y="28320"/>
                    <a:pt x="44475" y="30627"/>
                    <a:pt x="27661" y="26650"/>
                  </a:cubicBezTo>
                  <a:cubicBezTo>
                    <a:pt x="10848" y="22672"/>
                    <a:pt x="-1473" y="13916"/>
                    <a:pt x="142" y="7097"/>
                  </a:cubicBezTo>
                  <a:cubicBezTo>
                    <a:pt x="1757" y="278"/>
                    <a:pt x="16695" y="-2029"/>
                    <a:pt x="33509" y="1948"/>
                  </a:cubicBezTo>
                  <a:cubicBezTo>
                    <a:pt x="50317" y="5925"/>
                    <a:pt x="62637" y="14682"/>
                    <a:pt x="61028" y="215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5022999" y="3240890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4852"/>
                  </a:moveTo>
                  <a:cubicBezTo>
                    <a:pt x="61990" y="21848"/>
                    <a:pt x="47647" y="26608"/>
                    <a:pt x="30408" y="25491"/>
                  </a:cubicBezTo>
                  <a:cubicBezTo>
                    <a:pt x="13169" y="24374"/>
                    <a:pt x="-444" y="17798"/>
                    <a:pt x="11" y="10802"/>
                  </a:cubicBezTo>
                  <a:cubicBezTo>
                    <a:pt x="467" y="3807"/>
                    <a:pt x="14809" y="-960"/>
                    <a:pt x="32048" y="164"/>
                  </a:cubicBezTo>
                  <a:cubicBezTo>
                    <a:pt x="49293" y="1281"/>
                    <a:pt x="62901" y="7857"/>
                    <a:pt x="62445" y="148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4821155" y="3078241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692"/>
                  </a:moveTo>
                  <a:cubicBezTo>
                    <a:pt x="36376" y="3934"/>
                    <a:pt x="35605" y="17700"/>
                    <a:pt x="28434" y="31435"/>
                  </a:cubicBezTo>
                  <a:cubicBezTo>
                    <a:pt x="21262" y="45170"/>
                    <a:pt x="10411" y="53678"/>
                    <a:pt x="4200" y="50435"/>
                  </a:cubicBezTo>
                  <a:cubicBezTo>
                    <a:pt x="-2018" y="47193"/>
                    <a:pt x="-1241" y="33427"/>
                    <a:pt x="5930" y="19691"/>
                  </a:cubicBezTo>
                  <a:cubicBezTo>
                    <a:pt x="13101" y="5950"/>
                    <a:pt x="23953" y="-2557"/>
                    <a:pt x="30164" y="6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4670565" y="3188813"/>
              <a:ext cx="35967" cy="46055"/>
            </a:xfrm>
            <a:custGeom>
              <a:avLst/>
              <a:gdLst/>
              <a:ahLst/>
              <a:cxnLst/>
              <a:rect l="l" t="t" r="r" b="b"/>
              <a:pathLst>
                <a:path w="35967" h="46055" extrusionOk="0">
                  <a:moveTo>
                    <a:pt x="32526" y="1101"/>
                  </a:moveTo>
                  <a:cubicBezTo>
                    <a:pt x="38367" y="4981"/>
                    <a:pt x="36594" y="17933"/>
                    <a:pt x="28561" y="30047"/>
                  </a:cubicBezTo>
                  <a:cubicBezTo>
                    <a:pt x="20527" y="42155"/>
                    <a:pt x="9281" y="48828"/>
                    <a:pt x="3440" y="44954"/>
                  </a:cubicBezTo>
                  <a:cubicBezTo>
                    <a:pt x="-2402" y="41080"/>
                    <a:pt x="-623" y="28122"/>
                    <a:pt x="7405" y="16014"/>
                  </a:cubicBezTo>
                  <a:cubicBezTo>
                    <a:pt x="15438" y="3906"/>
                    <a:pt x="26684" y="-2773"/>
                    <a:pt x="32526" y="11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4532064" y="3257187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55610"/>
                  </a:moveTo>
                  <a:cubicBezTo>
                    <a:pt x="-2461" y="52252"/>
                    <a:pt x="-749" y="37236"/>
                    <a:pt x="7515" y="22067"/>
                  </a:cubicBezTo>
                  <a:cubicBezTo>
                    <a:pt x="15780" y="6893"/>
                    <a:pt x="27469" y="-2683"/>
                    <a:pt x="33626" y="669"/>
                  </a:cubicBezTo>
                  <a:cubicBezTo>
                    <a:pt x="39783" y="4021"/>
                    <a:pt x="38071" y="19037"/>
                    <a:pt x="29807" y="34211"/>
                  </a:cubicBezTo>
                  <a:cubicBezTo>
                    <a:pt x="21542" y="49380"/>
                    <a:pt x="9847" y="58962"/>
                    <a:pt x="3696" y="55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4399181" y="3321513"/>
              <a:ext cx="37743" cy="55997"/>
            </a:xfrm>
            <a:custGeom>
              <a:avLst/>
              <a:gdLst/>
              <a:ahLst/>
              <a:cxnLst/>
              <a:rect l="l" t="t" r="r" b="b"/>
              <a:pathLst>
                <a:path w="37743" h="55997" extrusionOk="0">
                  <a:moveTo>
                    <a:pt x="3592" y="55297"/>
                  </a:moveTo>
                  <a:cubicBezTo>
                    <a:pt x="-2523" y="51872"/>
                    <a:pt x="-641" y="36879"/>
                    <a:pt x="7794" y="21802"/>
                  </a:cubicBezTo>
                  <a:cubicBezTo>
                    <a:pt x="16234" y="6725"/>
                    <a:pt x="28032" y="-2723"/>
                    <a:pt x="34147" y="701"/>
                  </a:cubicBezTo>
                  <a:cubicBezTo>
                    <a:pt x="40268" y="4126"/>
                    <a:pt x="38385" y="19124"/>
                    <a:pt x="29945" y="34195"/>
                  </a:cubicBezTo>
                  <a:cubicBezTo>
                    <a:pt x="21511" y="49273"/>
                    <a:pt x="9713" y="58721"/>
                    <a:pt x="3592" y="552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4732723" y="3143116"/>
              <a:ext cx="122901" cy="231073"/>
            </a:xfrm>
            <a:custGeom>
              <a:avLst/>
              <a:gdLst/>
              <a:ahLst/>
              <a:cxnLst/>
              <a:rect l="l" t="t" r="r" b="b"/>
              <a:pathLst>
                <a:path w="122901" h="231073" extrusionOk="0">
                  <a:moveTo>
                    <a:pt x="0" y="230980"/>
                  </a:moveTo>
                  <a:cubicBezTo>
                    <a:pt x="2223" y="234180"/>
                    <a:pt x="57109" y="154246"/>
                    <a:pt x="83171" y="99523"/>
                  </a:cubicBezTo>
                  <a:cubicBezTo>
                    <a:pt x="94429" y="75878"/>
                    <a:pt x="122902" y="0"/>
                    <a:pt x="122902" y="0"/>
                  </a:cubicBezTo>
                  <a:cubicBezTo>
                    <a:pt x="122902" y="0"/>
                    <a:pt x="100101" y="55099"/>
                    <a:pt x="69375" y="112840"/>
                  </a:cubicBezTo>
                  <a:cubicBezTo>
                    <a:pt x="38650" y="170586"/>
                    <a:pt x="-127" y="230798"/>
                    <a:pt x="0" y="230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4631949" y="3237617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219831"/>
                  </a:moveTo>
                  <a:cubicBezTo>
                    <a:pt x="2539" y="222145"/>
                    <a:pt x="41668" y="143789"/>
                    <a:pt x="57759" y="92273"/>
                  </a:cubicBezTo>
                  <a:cubicBezTo>
                    <a:pt x="64712" y="70013"/>
                    <a:pt x="79892" y="0"/>
                    <a:pt x="79892" y="0"/>
                  </a:cubicBezTo>
                  <a:cubicBezTo>
                    <a:pt x="79892" y="0"/>
                    <a:pt x="66892" y="51231"/>
                    <a:pt x="46920" y="106191"/>
                  </a:cubicBezTo>
                  <a:cubicBezTo>
                    <a:pt x="26949" y="161150"/>
                    <a:pt x="-145" y="219698"/>
                    <a:pt x="1" y="2198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4494080" y="3316355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214117"/>
                  </a:moveTo>
                  <a:cubicBezTo>
                    <a:pt x="2417" y="216473"/>
                    <a:pt x="41977" y="140468"/>
                    <a:pt x="58627" y="90214"/>
                  </a:cubicBezTo>
                  <a:cubicBezTo>
                    <a:pt x="65823" y="68494"/>
                    <a:pt x="81969" y="0"/>
                    <a:pt x="81969" y="0"/>
                  </a:cubicBezTo>
                  <a:cubicBezTo>
                    <a:pt x="81969" y="0"/>
                    <a:pt x="68319" y="50065"/>
                    <a:pt x="47825" y="103597"/>
                  </a:cubicBezTo>
                  <a:cubicBezTo>
                    <a:pt x="27338" y="157124"/>
                    <a:pt x="-139" y="213984"/>
                    <a:pt x="1" y="21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4356514" y="3398815"/>
              <a:ext cx="67996" cy="194127"/>
            </a:xfrm>
            <a:custGeom>
              <a:avLst/>
              <a:gdLst/>
              <a:ahLst/>
              <a:cxnLst/>
              <a:rect l="l" t="t" r="r" b="b"/>
              <a:pathLst>
                <a:path w="67996" h="194127" extrusionOk="0">
                  <a:moveTo>
                    <a:pt x="1" y="194085"/>
                  </a:moveTo>
                  <a:cubicBezTo>
                    <a:pt x="2272" y="196083"/>
                    <a:pt x="35900" y="126745"/>
                    <a:pt x="49513" y="81301"/>
                  </a:cubicBezTo>
                  <a:cubicBezTo>
                    <a:pt x="55391" y="61663"/>
                    <a:pt x="67997" y="0"/>
                    <a:pt x="67997" y="0"/>
                  </a:cubicBezTo>
                  <a:cubicBezTo>
                    <a:pt x="67997" y="0"/>
                    <a:pt x="57103" y="45147"/>
                    <a:pt x="40108" y="93670"/>
                  </a:cubicBezTo>
                  <a:cubicBezTo>
                    <a:pt x="23111" y="142192"/>
                    <a:pt x="-127" y="193976"/>
                    <a:pt x="1" y="1940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4402478" y="3586913"/>
              <a:ext cx="237152" cy="36646"/>
            </a:xfrm>
            <a:custGeom>
              <a:avLst/>
              <a:gdLst/>
              <a:ahLst/>
              <a:cxnLst/>
              <a:rect l="l" t="t" r="r" b="b"/>
              <a:pathLst>
                <a:path w="237152" h="36646" extrusionOk="0">
                  <a:moveTo>
                    <a:pt x="82" y="1"/>
                  </a:moveTo>
                  <a:cubicBezTo>
                    <a:pt x="-2966" y="2132"/>
                    <a:pt x="79786" y="23130"/>
                    <a:pt x="135771" y="29755"/>
                  </a:cubicBezTo>
                  <a:cubicBezTo>
                    <a:pt x="159963" y="32621"/>
                    <a:pt x="237152" y="36647"/>
                    <a:pt x="237152" y="36647"/>
                  </a:cubicBezTo>
                  <a:cubicBezTo>
                    <a:pt x="237152" y="36647"/>
                    <a:pt x="180979" y="32293"/>
                    <a:pt x="121714" y="23130"/>
                  </a:cubicBezTo>
                  <a:cubicBezTo>
                    <a:pt x="62443" y="13967"/>
                    <a:pt x="258" y="-120"/>
                    <a:pt x="82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4509360" y="3528503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2"/>
                  </a:moveTo>
                  <a:cubicBezTo>
                    <a:pt x="-3232" y="1866"/>
                    <a:pt x="76247" y="12541"/>
                    <a:pt x="133222" y="12480"/>
                  </a:cubicBezTo>
                  <a:cubicBezTo>
                    <a:pt x="157845" y="12456"/>
                    <a:pt x="240572" y="6165"/>
                    <a:pt x="240572" y="6165"/>
                  </a:cubicBezTo>
                  <a:cubicBezTo>
                    <a:pt x="240572" y="6165"/>
                    <a:pt x="183208" y="7938"/>
                    <a:pt x="123087" y="6396"/>
                  </a:cubicBezTo>
                  <a:cubicBezTo>
                    <a:pt x="62973" y="4854"/>
                    <a:pt x="289" y="-108"/>
                    <a:pt x="10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4673883" y="3414682"/>
              <a:ext cx="231460" cy="13772"/>
            </a:xfrm>
            <a:custGeom>
              <a:avLst/>
              <a:gdLst/>
              <a:ahLst/>
              <a:cxnLst/>
              <a:rect l="l" t="t" r="r" b="b"/>
              <a:pathLst>
                <a:path w="231460" h="13772" extrusionOk="0">
                  <a:moveTo>
                    <a:pt x="25" y="6358"/>
                  </a:moveTo>
                  <a:cubicBezTo>
                    <a:pt x="-1663" y="9394"/>
                    <a:pt x="83196" y="16480"/>
                    <a:pt x="136843" y="12678"/>
                  </a:cubicBezTo>
                  <a:cubicBezTo>
                    <a:pt x="160027" y="11033"/>
                    <a:pt x="231460" y="0"/>
                    <a:pt x="231460" y="0"/>
                  </a:cubicBezTo>
                  <a:cubicBezTo>
                    <a:pt x="231460" y="0"/>
                    <a:pt x="178772" y="6412"/>
                    <a:pt x="120910" y="8003"/>
                  </a:cubicBezTo>
                  <a:cubicBezTo>
                    <a:pt x="63054" y="9594"/>
                    <a:pt x="116" y="6187"/>
                    <a:pt x="25" y="63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4813008" y="3290761"/>
              <a:ext cx="231006" cy="27144"/>
            </a:xfrm>
            <a:custGeom>
              <a:avLst/>
              <a:gdLst/>
              <a:ahLst/>
              <a:cxnLst/>
              <a:rect l="l" t="t" r="r" b="b"/>
              <a:pathLst>
                <a:path w="231006" h="27144" extrusionOk="0">
                  <a:moveTo>
                    <a:pt x="20" y="25157"/>
                  </a:moveTo>
                  <a:cubicBezTo>
                    <a:pt x="-1510" y="28303"/>
                    <a:pt x="83689" y="28418"/>
                    <a:pt x="137112" y="20281"/>
                  </a:cubicBezTo>
                  <a:cubicBezTo>
                    <a:pt x="160198" y="16765"/>
                    <a:pt x="231006" y="0"/>
                    <a:pt x="231006" y="0"/>
                  </a:cubicBezTo>
                  <a:cubicBezTo>
                    <a:pt x="231006" y="0"/>
                    <a:pt x="178682" y="10657"/>
                    <a:pt x="120936" y="16941"/>
                  </a:cubicBezTo>
                  <a:cubicBezTo>
                    <a:pt x="63189" y="23232"/>
                    <a:pt x="105" y="24975"/>
                    <a:pt x="20" y="251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4870483" y="3014025"/>
              <a:ext cx="217470" cy="242531"/>
            </a:xfrm>
            <a:custGeom>
              <a:avLst/>
              <a:gdLst/>
              <a:ahLst/>
              <a:cxnLst/>
              <a:rect l="l" t="t" r="r" b="b"/>
              <a:pathLst>
                <a:path w="217470" h="242531" extrusionOk="0">
                  <a:moveTo>
                    <a:pt x="84780" y="196067"/>
                  </a:moveTo>
                  <a:cubicBezTo>
                    <a:pt x="115882" y="174013"/>
                    <a:pt x="264365" y="73275"/>
                    <a:pt x="202580" y="14229"/>
                  </a:cubicBezTo>
                  <a:cubicBezTo>
                    <a:pt x="161666" y="-24870"/>
                    <a:pt x="111151" y="18643"/>
                    <a:pt x="54741" y="119776"/>
                  </a:cubicBezTo>
                  <a:cubicBezTo>
                    <a:pt x="11695" y="196947"/>
                    <a:pt x="6886" y="228164"/>
                    <a:pt x="0" y="242531"/>
                  </a:cubicBezTo>
                  <a:cubicBezTo>
                    <a:pt x="0" y="242531"/>
                    <a:pt x="69326" y="207027"/>
                    <a:pt x="84780" y="1960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4991785" y="3026003"/>
              <a:ext cx="52449" cy="42536"/>
            </a:xfrm>
            <a:custGeom>
              <a:avLst/>
              <a:gdLst/>
              <a:ahLst/>
              <a:cxnLst/>
              <a:rect l="l" t="t" r="r" b="b"/>
              <a:pathLst>
                <a:path w="52449" h="42536" extrusionOk="0">
                  <a:moveTo>
                    <a:pt x="51324" y="2604"/>
                  </a:moveTo>
                  <a:cubicBezTo>
                    <a:pt x="55508" y="8226"/>
                    <a:pt x="47662" y="21142"/>
                    <a:pt x="33800" y="31453"/>
                  </a:cubicBezTo>
                  <a:cubicBezTo>
                    <a:pt x="19937" y="41763"/>
                    <a:pt x="5309" y="45558"/>
                    <a:pt x="1125" y="39935"/>
                  </a:cubicBezTo>
                  <a:cubicBezTo>
                    <a:pt x="-3058" y="34313"/>
                    <a:pt x="4787" y="21391"/>
                    <a:pt x="18650" y="11086"/>
                  </a:cubicBezTo>
                  <a:cubicBezTo>
                    <a:pt x="32512" y="776"/>
                    <a:pt x="47146" y="-3025"/>
                    <a:pt x="51324" y="26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4874460" y="3082114"/>
              <a:ext cx="159752" cy="168876"/>
            </a:xfrm>
            <a:custGeom>
              <a:avLst/>
              <a:gdLst/>
              <a:ahLst/>
              <a:cxnLst/>
              <a:rect l="l" t="t" r="r" b="b"/>
              <a:pathLst>
                <a:path w="159752" h="168876" extrusionOk="0">
                  <a:moveTo>
                    <a:pt x="0" y="168728"/>
                  </a:moveTo>
                  <a:cubicBezTo>
                    <a:pt x="874" y="172110"/>
                    <a:pt x="65877" y="117041"/>
                    <a:pt x="101327" y="76248"/>
                  </a:cubicBezTo>
                  <a:cubicBezTo>
                    <a:pt x="116641" y="58621"/>
                    <a:pt x="159753" y="0"/>
                    <a:pt x="159753" y="0"/>
                  </a:cubicBezTo>
                  <a:cubicBezTo>
                    <a:pt x="159753" y="0"/>
                    <a:pt x="126775" y="41995"/>
                    <a:pt x="86832" y="84179"/>
                  </a:cubicBezTo>
                  <a:cubicBezTo>
                    <a:pt x="46895" y="126362"/>
                    <a:pt x="-49" y="168533"/>
                    <a:pt x="0" y="1687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4677138" y="3170252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233670"/>
                  </a:moveTo>
                  <a:cubicBezTo>
                    <a:pt x="5422" y="226796"/>
                    <a:pt x="13304" y="217646"/>
                    <a:pt x="15606" y="214021"/>
                  </a:cubicBezTo>
                  <a:cubicBezTo>
                    <a:pt x="36069" y="181844"/>
                    <a:pt x="135544" y="32401"/>
                    <a:pt x="56034" y="1081"/>
                  </a:cubicBezTo>
                  <a:cubicBezTo>
                    <a:pt x="54304" y="395"/>
                    <a:pt x="52798" y="510"/>
                    <a:pt x="51110" y="0"/>
                  </a:cubicBezTo>
                  <a:cubicBezTo>
                    <a:pt x="54826" y="9199"/>
                    <a:pt x="58530" y="18860"/>
                    <a:pt x="61451" y="29268"/>
                  </a:cubicBezTo>
                  <a:cubicBezTo>
                    <a:pt x="69162" y="56720"/>
                    <a:pt x="64578" y="85235"/>
                    <a:pt x="55658" y="112129"/>
                  </a:cubicBezTo>
                  <a:cubicBezTo>
                    <a:pt x="45803" y="141822"/>
                    <a:pt x="34387" y="170786"/>
                    <a:pt x="18878" y="198087"/>
                  </a:cubicBezTo>
                  <a:cubicBezTo>
                    <a:pt x="13833" y="206983"/>
                    <a:pt x="219" y="232213"/>
                    <a:pt x="0" y="23367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4809221" y="3068853"/>
              <a:ext cx="98376" cy="225715"/>
            </a:xfrm>
            <a:custGeom>
              <a:avLst/>
              <a:gdLst/>
              <a:ahLst/>
              <a:cxnLst/>
              <a:rect l="l" t="t" r="r" b="b"/>
              <a:pathLst>
                <a:path w="98376" h="225715" extrusionOk="0">
                  <a:moveTo>
                    <a:pt x="0" y="225716"/>
                  </a:moveTo>
                  <a:cubicBezTo>
                    <a:pt x="4281" y="220870"/>
                    <a:pt x="10013" y="215186"/>
                    <a:pt x="13565" y="210923"/>
                  </a:cubicBezTo>
                  <a:cubicBezTo>
                    <a:pt x="51516" y="165400"/>
                    <a:pt x="140383" y="37089"/>
                    <a:pt x="75113" y="0"/>
                  </a:cubicBezTo>
                  <a:cubicBezTo>
                    <a:pt x="76570" y="13159"/>
                    <a:pt x="78307" y="28928"/>
                    <a:pt x="78605" y="32462"/>
                  </a:cubicBezTo>
                  <a:cubicBezTo>
                    <a:pt x="81240" y="64213"/>
                    <a:pt x="72648" y="95145"/>
                    <a:pt x="59344" y="123594"/>
                  </a:cubicBezTo>
                  <a:cubicBezTo>
                    <a:pt x="44655" y="155005"/>
                    <a:pt x="28406" y="185244"/>
                    <a:pt x="8489" y="213122"/>
                  </a:cubicBezTo>
                  <a:cubicBezTo>
                    <a:pt x="6248" y="216255"/>
                    <a:pt x="4147" y="219698"/>
                    <a:pt x="0" y="22571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4929268" y="3033452"/>
              <a:ext cx="158147" cy="191419"/>
            </a:xfrm>
            <a:custGeom>
              <a:avLst/>
              <a:gdLst/>
              <a:ahLst/>
              <a:cxnLst/>
              <a:rect l="l" t="t" r="r" b="b"/>
              <a:pathLst>
                <a:path w="158147" h="191419" extrusionOk="0">
                  <a:moveTo>
                    <a:pt x="0" y="191420"/>
                  </a:moveTo>
                  <a:cubicBezTo>
                    <a:pt x="9582" y="186076"/>
                    <a:pt x="21854" y="179676"/>
                    <a:pt x="26019" y="176725"/>
                  </a:cubicBezTo>
                  <a:cubicBezTo>
                    <a:pt x="56247" y="155284"/>
                    <a:pt x="196775" y="59562"/>
                    <a:pt x="147931" y="0"/>
                  </a:cubicBezTo>
                  <a:cubicBezTo>
                    <a:pt x="146346" y="8003"/>
                    <a:pt x="141925" y="32723"/>
                    <a:pt x="141063" y="36682"/>
                  </a:cubicBezTo>
                  <a:cubicBezTo>
                    <a:pt x="135021" y="64535"/>
                    <a:pt x="118845" y="88308"/>
                    <a:pt x="99189" y="108577"/>
                  </a:cubicBezTo>
                  <a:cubicBezTo>
                    <a:pt x="77487" y="130965"/>
                    <a:pt x="54832" y="151981"/>
                    <a:pt x="29317" y="169784"/>
                  </a:cubicBezTo>
                  <a:cubicBezTo>
                    <a:pt x="21732" y="175079"/>
                    <a:pt x="4517" y="187685"/>
                    <a:pt x="0" y="1914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4882056" y="3286589"/>
              <a:ext cx="226195" cy="54828"/>
            </a:xfrm>
            <a:custGeom>
              <a:avLst/>
              <a:gdLst/>
              <a:ahLst/>
              <a:cxnLst/>
              <a:rect l="l" t="t" r="r" b="b"/>
              <a:pathLst>
                <a:path w="226195" h="54828" extrusionOk="0">
                  <a:moveTo>
                    <a:pt x="140268" y="52597"/>
                  </a:moveTo>
                  <a:cubicBezTo>
                    <a:pt x="183732" y="47758"/>
                    <a:pt x="222206" y="33780"/>
                    <a:pt x="226195" y="0"/>
                  </a:cubicBezTo>
                  <a:cubicBezTo>
                    <a:pt x="217445" y="7050"/>
                    <a:pt x="203686" y="18028"/>
                    <a:pt x="200898" y="20160"/>
                  </a:cubicBezTo>
                  <a:cubicBezTo>
                    <a:pt x="178225" y="37435"/>
                    <a:pt x="150530" y="45177"/>
                    <a:pt x="122421" y="47855"/>
                  </a:cubicBezTo>
                  <a:cubicBezTo>
                    <a:pt x="91386" y="50812"/>
                    <a:pt x="60521" y="51923"/>
                    <a:pt x="29553" y="48918"/>
                  </a:cubicBezTo>
                  <a:cubicBezTo>
                    <a:pt x="22067" y="48189"/>
                    <a:pt x="10280" y="47466"/>
                    <a:pt x="0" y="46853"/>
                  </a:cubicBezTo>
                  <a:cubicBezTo>
                    <a:pt x="6011" y="47940"/>
                    <a:pt x="15581" y="50223"/>
                    <a:pt x="18854" y="50508"/>
                  </a:cubicBezTo>
                  <a:cubicBezTo>
                    <a:pt x="37842" y="52172"/>
                    <a:pt x="92030" y="57965"/>
                    <a:pt x="140268" y="525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4776279" y="3371157"/>
              <a:ext cx="201989" cy="92487"/>
            </a:xfrm>
            <a:custGeom>
              <a:avLst/>
              <a:gdLst/>
              <a:ahLst/>
              <a:cxnLst/>
              <a:rect l="l" t="t" r="r" b="b"/>
              <a:pathLst>
                <a:path w="201989" h="92487" extrusionOk="0">
                  <a:moveTo>
                    <a:pt x="144986" y="89200"/>
                  </a:moveTo>
                  <a:cubicBezTo>
                    <a:pt x="177727" y="83292"/>
                    <a:pt x="202386" y="68421"/>
                    <a:pt x="201985" y="36379"/>
                  </a:cubicBezTo>
                  <a:cubicBezTo>
                    <a:pt x="201785" y="19947"/>
                    <a:pt x="195385" y="8204"/>
                    <a:pt x="184588" y="0"/>
                  </a:cubicBezTo>
                  <a:cubicBezTo>
                    <a:pt x="184843" y="2380"/>
                    <a:pt x="184436" y="3115"/>
                    <a:pt x="188068" y="14852"/>
                  </a:cubicBezTo>
                  <a:cubicBezTo>
                    <a:pt x="207086" y="76315"/>
                    <a:pt x="119070" y="77360"/>
                    <a:pt x="75969" y="79491"/>
                  </a:cubicBezTo>
                  <a:cubicBezTo>
                    <a:pt x="55530" y="80499"/>
                    <a:pt x="27070" y="81143"/>
                    <a:pt x="0" y="81021"/>
                  </a:cubicBezTo>
                  <a:cubicBezTo>
                    <a:pt x="29317" y="86395"/>
                    <a:pt x="95024" y="98218"/>
                    <a:pt x="144986" y="8920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4630534" y="3511594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61833"/>
                  </a:moveTo>
                  <a:cubicBezTo>
                    <a:pt x="182178" y="57279"/>
                    <a:pt x="208385" y="43289"/>
                    <a:pt x="209545" y="11264"/>
                  </a:cubicBezTo>
                  <a:cubicBezTo>
                    <a:pt x="209697" y="7062"/>
                    <a:pt x="208549" y="3668"/>
                    <a:pt x="207875" y="0"/>
                  </a:cubicBezTo>
                  <a:cubicBezTo>
                    <a:pt x="184874" y="41516"/>
                    <a:pt x="144864" y="46252"/>
                    <a:pt x="120466" y="48578"/>
                  </a:cubicBezTo>
                  <a:cubicBezTo>
                    <a:pt x="89431" y="51535"/>
                    <a:pt x="58378" y="52670"/>
                    <a:pt x="27410" y="49665"/>
                  </a:cubicBezTo>
                  <a:cubicBezTo>
                    <a:pt x="20463" y="48990"/>
                    <a:pt x="10705" y="48584"/>
                    <a:pt x="0" y="47897"/>
                  </a:cubicBezTo>
                  <a:cubicBezTo>
                    <a:pt x="30246" y="54759"/>
                    <a:pt x="96244" y="68670"/>
                    <a:pt x="147846" y="618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4529530" y="3620942"/>
              <a:ext cx="185850" cy="47744"/>
            </a:xfrm>
            <a:custGeom>
              <a:avLst/>
              <a:gdLst/>
              <a:ahLst/>
              <a:cxnLst/>
              <a:rect l="l" t="t" r="r" b="b"/>
              <a:pathLst>
                <a:path w="185850" h="47744" extrusionOk="0">
                  <a:moveTo>
                    <a:pt x="149807" y="43732"/>
                  </a:moveTo>
                  <a:cubicBezTo>
                    <a:pt x="168971" y="38255"/>
                    <a:pt x="182530" y="26651"/>
                    <a:pt x="185754" y="5532"/>
                  </a:cubicBezTo>
                  <a:cubicBezTo>
                    <a:pt x="186064" y="3522"/>
                    <a:pt x="185517" y="1913"/>
                    <a:pt x="185608" y="0"/>
                  </a:cubicBezTo>
                  <a:cubicBezTo>
                    <a:pt x="184321" y="1494"/>
                    <a:pt x="181449" y="5186"/>
                    <a:pt x="180982" y="5580"/>
                  </a:cubicBezTo>
                  <a:cubicBezTo>
                    <a:pt x="126149" y="51814"/>
                    <a:pt x="42366" y="28886"/>
                    <a:pt x="11397" y="25880"/>
                  </a:cubicBezTo>
                  <a:cubicBezTo>
                    <a:pt x="8513" y="25600"/>
                    <a:pt x="5301" y="25510"/>
                    <a:pt x="0" y="25078"/>
                  </a:cubicBezTo>
                  <a:cubicBezTo>
                    <a:pt x="44503" y="39160"/>
                    <a:pt x="108795" y="55445"/>
                    <a:pt x="149807" y="437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4453706" y="3727272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28818"/>
                  </a:moveTo>
                  <a:cubicBezTo>
                    <a:pt x="82600" y="26116"/>
                    <a:pt x="95722" y="17208"/>
                    <a:pt x="102735" y="0"/>
                  </a:cubicBezTo>
                  <a:cubicBezTo>
                    <a:pt x="92813" y="4979"/>
                    <a:pt x="83711" y="9557"/>
                    <a:pt x="81355" y="10650"/>
                  </a:cubicBezTo>
                  <a:cubicBezTo>
                    <a:pt x="55858" y="22479"/>
                    <a:pt x="27659" y="23985"/>
                    <a:pt x="0" y="20730"/>
                  </a:cubicBezTo>
                  <a:cubicBezTo>
                    <a:pt x="23366" y="27835"/>
                    <a:pt x="46513" y="31776"/>
                    <a:pt x="65367" y="288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4552124" y="3241200"/>
              <a:ext cx="72253" cy="216418"/>
            </a:xfrm>
            <a:custGeom>
              <a:avLst/>
              <a:gdLst/>
              <a:ahLst/>
              <a:cxnLst/>
              <a:rect l="l" t="t" r="r" b="b"/>
              <a:pathLst>
                <a:path w="72253" h="216418" extrusionOk="0">
                  <a:moveTo>
                    <a:pt x="0" y="216419"/>
                  </a:moveTo>
                  <a:cubicBezTo>
                    <a:pt x="255" y="216030"/>
                    <a:pt x="1251" y="214852"/>
                    <a:pt x="1469" y="214500"/>
                  </a:cubicBezTo>
                  <a:cubicBezTo>
                    <a:pt x="21933" y="182324"/>
                    <a:pt x="121407" y="32881"/>
                    <a:pt x="41898" y="1560"/>
                  </a:cubicBezTo>
                  <a:cubicBezTo>
                    <a:pt x="39402" y="577"/>
                    <a:pt x="37204" y="625"/>
                    <a:pt x="34806" y="0"/>
                  </a:cubicBezTo>
                  <a:cubicBezTo>
                    <a:pt x="40714" y="8744"/>
                    <a:pt x="46179" y="18077"/>
                    <a:pt x="50241" y="27264"/>
                  </a:cubicBezTo>
                  <a:cubicBezTo>
                    <a:pt x="61778" y="53326"/>
                    <a:pt x="53660" y="83086"/>
                    <a:pt x="45195" y="110022"/>
                  </a:cubicBezTo>
                  <a:cubicBezTo>
                    <a:pt x="35856" y="139770"/>
                    <a:pt x="24975" y="168776"/>
                    <a:pt x="10165" y="196138"/>
                  </a:cubicBezTo>
                  <a:cubicBezTo>
                    <a:pt x="7426" y="201202"/>
                    <a:pt x="4706" y="207159"/>
                    <a:pt x="0" y="21641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4418044" y="3310404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209175"/>
                  </a:moveTo>
                  <a:cubicBezTo>
                    <a:pt x="23409" y="172590"/>
                    <a:pt x="115779" y="30968"/>
                    <a:pt x="38103" y="364"/>
                  </a:cubicBezTo>
                  <a:cubicBezTo>
                    <a:pt x="37545" y="146"/>
                    <a:pt x="37071" y="201"/>
                    <a:pt x="36524" y="0"/>
                  </a:cubicBezTo>
                  <a:cubicBezTo>
                    <a:pt x="46683" y="17852"/>
                    <a:pt x="58269" y="50970"/>
                    <a:pt x="43295" y="107241"/>
                  </a:cubicBezTo>
                  <a:cubicBezTo>
                    <a:pt x="36488" y="132841"/>
                    <a:pt x="14507" y="177806"/>
                    <a:pt x="0" y="20917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4209113" y="3363225"/>
              <a:ext cx="133254" cy="292007"/>
            </a:xfrm>
            <a:custGeom>
              <a:avLst/>
              <a:gdLst/>
              <a:ahLst/>
              <a:cxnLst/>
              <a:rect l="l" t="t" r="r" b="b"/>
              <a:pathLst>
                <a:path w="133254" h="292007" extrusionOk="0">
                  <a:moveTo>
                    <a:pt x="62525" y="216955"/>
                  </a:moveTo>
                  <a:cubicBezTo>
                    <a:pt x="82982" y="184779"/>
                    <a:pt x="182396" y="35409"/>
                    <a:pt x="102887" y="4082"/>
                  </a:cubicBezTo>
                  <a:cubicBezTo>
                    <a:pt x="50229" y="-16660"/>
                    <a:pt x="19898" y="42720"/>
                    <a:pt x="5884" y="157672"/>
                  </a:cubicBezTo>
                  <a:cubicBezTo>
                    <a:pt x="-4809" y="245385"/>
                    <a:pt x="2532" y="276104"/>
                    <a:pt x="1584" y="292007"/>
                  </a:cubicBezTo>
                  <a:cubicBezTo>
                    <a:pt x="1584" y="292007"/>
                    <a:pt x="52360" y="232937"/>
                    <a:pt x="62525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4252259" y="3382542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55979"/>
                  </a:moveTo>
                  <a:cubicBezTo>
                    <a:pt x="-2378" y="52712"/>
                    <a:pt x="-878" y="37671"/>
                    <a:pt x="7180" y="22388"/>
                  </a:cubicBezTo>
                  <a:cubicBezTo>
                    <a:pt x="15238" y="7104"/>
                    <a:pt x="26793" y="-2636"/>
                    <a:pt x="32993" y="631"/>
                  </a:cubicBezTo>
                  <a:cubicBezTo>
                    <a:pt x="39193" y="3904"/>
                    <a:pt x="37693" y="18939"/>
                    <a:pt x="29635" y="34222"/>
                  </a:cubicBezTo>
                  <a:cubicBezTo>
                    <a:pt x="21583" y="49506"/>
                    <a:pt x="10022" y="59252"/>
                    <a:pt x="3822" y="559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4212282" y="3450629"/>
              <a:ext cx="71931" cy="199483"/>
            </a:xfrm>
            <a:custGeom>
              <a:avLst/>
              <a:gdLst/>
              <a:ahLst/>
              <a:cxnLst/>
              <a:rect l="l" t="t" r="r" b="b"/>
              <a:pathLst>
                <a:path w="71931" h="199483" extrusionOk="0">
                  <a:moveTo>
                    <a:pt x="0" y="199429"/>
                  </a:moveTo>
                  <a:cubicBezTo>
                    <a:pt x="2156" y="201730"/>
                    <a:pt x="36962" y="131287"/>
                    <a:pt x="51553" y="84391"/>
                  </a:cubicBezTo>
                  <a:cubicBezTo>
                    <a:pt x="57856" y="64128"/>
                    <a:pt x="71932" y="0"/>
                    <a:pt x="71932" y="0"/>
                  </a:cubicBezTo>
                  <a:cubicBezTo>
                    <a:pt x="71932" y="0"/>
                    <a:pt x="60006" y="46810"/>
                    <a:pt x="42020" y="96669"/>
                  </a:cubicBezTo>
                  <a:cubicBezTo>
                    <a:pt x="24040" y="146528"/>
                    <a:pt x="-121" y="199295"/>
                    <a:pt x="0" y="1994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4236607" y="3374484"/>
              <a:ext cx="105671" cy="250192"/>
            </a:xfrm>
            <a:custGeom>
              <a:avLst/>
              <a:gdLst/>
              <a:ahLst/>
              <a:cxnLst/>
              <a:rect l="l" t="t" r="r" b="b"/>
              <a:pathLst>
                <a:path w="105671" h="250192" extrusionOk="0">
                  <a:moveTo>
                    <a:pt x="0" y="250192"/>
                  </a:moveTo>
                  <a:cubicBezTo>
                    <a:pt x="14318" y="233032"/>
                    <a:pt x="29681" y="213875"/>
                    <a:pt x="34927" y="205622"/>
                  </a:cubicBezTo>
                  <a:cubicBezTo>
                    <a:pt x="54109" y="175462"/>
                    <a:pt x="142696" y="42335"/>
                    <a:pt x="88181" y="0"/>
                  </a:cubicBezTo>
                  <a:cubicBezTo>
                    <a:pt x="88958" y="13055"/>
                    <a:pt x="90324" y="33852"/>
                    <a:pt x="90476" y="37975"/>
                  </a:cubicBezTo>
                  <a:cubicBezTo>
                    <a:pt x="91690" y="71318"/>
                    <a:pt x="82199" y="103342"/>
                    <a:pt x="68276" y="132932"/>
                  </a:cubicBezTo>
                  <a:cubicBezTo>
                    <a:pt x="52895" y="165606"/>
                    <a:pt x="36227" y="197225"/>
                    <a:pt x="15982" y="226092"/>
                  </a:cubicBezTo>
                  <a:cubicBezTo>
                    <a:pt x="11786" y="232073"/>
                    <a:pt x="6777" y="239973"/>
                    <a:pt x="0" y="2501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61" name="Google Shape;861;p2"/>
            <p:cNvGrpSpPr/>
            <p:nvPr/>
          </p:nvGrpSpPr>
          <p:grpSpPr>
            <a:xfrm>
              <a:off x="4170171" y="3231071"/>
              <a:ext cx="725298" cy="452839"/>
              <a:chOff x="4170171" y="3231071"/>
              <a:chExt cx="725298" cy="452839"/>
            </a:xfrm>
          </p:grpSpPr>
          <p:sp>
            <p:nvSpPr>
              <p:cNvPr id="862" name="Google Shape;862;p2"/>
              <p:cNvSpPr/>
              <p:nvPr/>
            </p:nvSpPr>
            <p:spPr>
              <a:xfrm>
                <a:off x="4170171" y="3231071"/>
                <a:ext cx="725298" cy="452839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9" extrusionOk="0">
                    <a:moveTo>
                      <a:pt x="8762" y="452839"/>
                    </a:moveTo>
                    <a:cubicBezTo>
                      <a:pt x="8762" y="452839"/>
                      <a:pt x="233998" y="380465"/>
                      <a:pt x="414627" y="268822"/>
                    </a:cubicBezTo>
                    <a:cubicBezTo>
                      <a:pt x="595263" y="157185"/>
                      <a:pt x="725298" y="0"/>
                      <a:pt x="725298" y="0"/>
                    </a:cubicBezTo>
                    <a:cubicBezTo>
                      <a:pt x="725298" y="0"/>
                      <a:pt x="580028" y="138519"/>
                      <a:pt x="393423" y="249136"/>
                    </a:cubicBezTo>
                    <a:cubicBezTo>
                      <a:pt x="216838" y="353821"/>
                      <a:pt x="0" y="434678"/>
                      <a:pt x="0" y="434678"/>
                    </a:cubicBezTo>
                    <a:lnTo>
                      <a:pt x="8762" y="452839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2"/>
              <p:cNvSpPr/>
              <p:nvPr/>
            </p:nvSpPr>
            <p:spPr>
              <a:xfrm>
                <a:off x="4178630" y="3290312"/>
                <a:ext cx="661607" cy="393598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8" extrusionOk="0">
                    <a:moveTo>
                      <a:pt x="285" y="393599"/>
                    </a:moveTo>
                    <a:cubicBezTo>
                      <a:pt x="285" y="393599"/>
                      <a:pt x="225564" y="321164"/>
                      <a:pt x="406199" y="209527"/>
                    </a:cubicBezTo>
                    <a:cubicBezTo>
                      <a:pt x="519227" y="139672"/>
                      <a:pt x="607662" y="55852"/>
                      <a:pt x="661608" y="0"/>
                    </a:cubicBezTo>
                    <a:cubicBezTo>
                      <a:pt x="604177" y="50587"/>
                      <a:pt x="506773" y="131481"/>
                      <a:pt x="387151" y="204365"/>
                    </a:cubicBezTo>
                    <a:cubicBezTo>
                      <a:pt x="214530" y="309536"/>
                      <a:pt x="6461" y="390363"/>
                      <a:pt x="0" y="392870"/>
                    </a:cubicBezTo>
                    <a:lnTo>
                      <a:pt x="285" y="393599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64" name="Google Shape;864;p2"/>
          <p:cNvGrpSpPr/>
          <p:nvPr/>
        </p:nvGrpSpPr>
        <p:grpSpPr>
          <a:xfrm>
            <a:off x="5890867" y="5567403"/>
            <a:ext cx="1587532" cy="1115561"/>
            <a:chOff x="3779050" y="3428029"/>
            <a:chExt cx="975023" cy="685150"/>
          </a:xfrm>
        </p:grpSpPr>
        <p:sp>
          <p:nvSpPr>
            <p:cNvPr id="865" name="Google Shape;865;p2"/>
            <p:cNvSpPr/>
            <p:nvPr/>
          </p:nvSpPr>
          <p:spPr>
            <a:xfrm>
              <a:off x="4113627" y="3655056"/>
              <a:ext cx="155891" cy="282354"/>
            </a:xfrm>
            <a:custGeom>
              <a:avLst/>
              <a:gdLst/>
              <a:ahLst/>
              <a:cxnLst/>
              <a:rect l="l" t="t" r="r" b="b"/>
              <a:pathLst>
                <a:path w="155891" h="282354" extrusionOk="0">
                  <a:moveTo>
                    <a:pt x="68294" y="68427"/>
                  </a:moveTo>
                  <a:cubicBezTo>
                    <a:pt x="91933" y="98345"/>
                    <a:pt x="206096" y="236773"/>
                    <a:pt x="130212" y="276060"/>
                  </a:cubicBezTo>
                  <a:cubicBezTo>
                    <a:pt x="79947" y="302073"/>
                    <a:pt x="43708" y="246112"/>
                    <a:pt x="18010" y="133193"/>
                  </a:cubicBezTo>
                  <a:cubicBezTo>
                    <a:pt x="-1597" y="47035"/>
                    <a:pt x="2569" y="15721"/>
                    <a:pt x="0" y="0"/>
                  </a:cubicBezTo>
                  <a:cubicBezTo>
                    <a:pt x="0" y="0"/>
                    <a:pt x="56551" y="53569"/>
                    <a:pt x="68294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3969571" y="360163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94" y="68428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4016217" y="3501279"/>
              <a:ext cx="310892" cy="117064"/>
            </a:xfrm>
            <a:custGeom>
              <a:avLst/>
              <a:gdLst/>
              <a:ahLst/>
              <a:cxnLst/>
              <a:rect l="l" t="t" r="r" b="b"/>
              <a:pathLst>
                <a:path w="310892" h="117064" extrusionOk="0">
                  <a:moveTo>
                    <a:pt x="81865" y="53676"/>
                  </a:moveTo>
                  <a:cubicBezTo>
                    <a:pt x="116276" y="37257"/>
                    <a:pt x="287658" y="-46879"/>
                    <a:pt x="309141" y="35836"/>
                  </a:cubicBezTo>
                  <a:cubicBezTo>
                    <a:pt x="323368" y="90613"/>
                    <a:pt x="249676" y="117052"/>
                    <a:pt x="133868" y="117064"/>
                  </a:cubicBezTo>
                  <a:cubicBezTo>
                    <a:pt x="45511" y="117082"/>
                    <a:pt x="15897" y="106079"/>
                    <a:pt x="0" y="105096"/>
                  </a:cubicBezTo>
                  <a:cubicBezTo>
                    <a:pt x="0" y="105096"/>
                    <a:pt x="64772" y="61831"/>
                    <a:pt x="81865" y="5367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4130465" y="3583280"/>
              <a:ext cx="330185" cy="106347"/>
            </a:xfrm>
            <a:custGeom>
              <a:avLst/>
              <a:gdLst/>
              <a:ahLst/>
              <a:cxnLst/>
              <a:rect l="l" t="t" r="r" b="b"/>
              <a:pathLst>
                <a:path w="330185" h="106347" extrusionOk="0">
                  <a:moveTo>
                    <a:pt x="105450" y="32841"/>
                  </a:moveTo>
                  <a:cubicBezTo>
                    <a:pt x="141525" y="20497"/>
                    <a:pt x="317800" y="-40553"/>
                    <a:pt x="329610" y="44081"/>
                  </a:cubicBezTo>
                  <a:cubicBezTo>
                    <a:pt x="337432" y="100133"/>
                    <a:pt x="264845" y="115119"/>
                    <a:pt x="149807" y="101803"/>
                  </a:cubicBezTo>
                  <a:cubicBezTo>
                    <a:pt x="62033" y="91638"/>
                    <a:pt x="15679" y="75055"/>
                    <a:pt x="0" y="72244"/>
                  </a:cubicBezTo>
                  <a:cubicBezTo>
                    <a:pt x="0" y="72244"/>
                    <a:pt x="87531" y="38974"/>
                    <a:pt x="105450" y="3284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4304421" y="3680636"/>
              <a:ext cx="305069" cy="105498"/>
            </a:xfrm>
            <a:custGeom>
              <a:avLst/>
              <a:gdLst/>
              <a:ahLst/>
              <a:cxnLst/>
              <a:rect l="l" t="t" r="r" b="b"/>
              <a:pathLst>
                <a:path w="305069" h="105498" extrusionOk="0">
                  <a:moveTo>
                    <a:pt x="89164" y="26222"/>
                  </a:moveTo>
                  <a:cubicBezTo>
                    <a:pt x="125797" y="15644"/>
                    <a:pt x="297112" y="-37712"/>
                    <a:pt x="304794" y="47396"/>
                  </a:cubicBezTo>
                  <a:cubicBezTo>
                    <a:pt x="309882" y="103764"/>
                    <a:pt x="244369" y="116157"/>
                    <a:pt x="130115" y="97260"/>
                  </a:cubicBezTo>
                  <a:cubicBezTo>
                    <a:pt x="42943" y="82839"/>
                    <a:pt x="15527" y="67149"/>
                    <a:pt x="0" y="63584"/>
                  </a:cubicBezTo>
                  <a:cubicBezTo>
                    <a:pt x="0" y="63584"/>
                    <a:pt x="70966" y="31480"/>
                    <a:pt x="89164" y="26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3874614" y="3428029"/>
              <a:ext cx="289614" cy="138769"/>
            </a:xfrm>
            <a:custGeom>
              <a:avLst/>
              <a:gdLst/>
              <a:ahLst/>
              <a:cxnLst/>
              <a:rect l="l" t="t" r="r" b="b"/>
              <a:pathLst>
                <a:path w="289614" h="138769" extrusionOk="0">
                  <a:moveTo>
                    <a:pt x="73310" y="75349"/>
                  </a:moveTo>
                  <a:cubicBezTo>
                    <a:pt x="104897" y="54000"/>
                    <a:pt x="251425" y="-49568"/>
                    <a:pt x="284962" y="29031"/>
                  </a:cubicBezTo>
                  <a:cubicBezTo>
                    <a:pt x="307180" y="81088"/>
                    <a:pt x="248674" y="113070"/>
                    <a:pt x="134159" y="130303"/>
                  </a:cubicBezTo>
                  <a:cubicBezTo>
                    <a:pt x="46786" y="143455"/>
                    <a:pt x="15867" y="136982"/>
                    <a:pt x="0" y="138372"/>
                  </a:cubicBezTo>
                  <a:cubicBezTo>
                    <a:pt x="0" y="138372"/>
                    <a:pt x="57619" y="85963"/>
                    <a:pt x="73310" y="7534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4447428" y="3791469"/>
              <a:ext cx="304993" cy="105958"/>
            </a:xfrm>
            <a:custGeom>
              <a:avLst/>
              <a:gdLst/>
              <a:ahLst/>
              <a:cxnLst/>
              <a:rect l="l" t="t" r="r" b="b"/>
              <a:pathLst>
                <a:path w="304993" h="105958" extrusionOk="0">
                  <a:moveTo>
                    <a:pt x="92206" y="14371"/>
                  </a:moveTo>
                  <a:cubicBezTo>
                    <a:pt x="129647" y="7181"/>
                    <a:pt x="305115" y="-30320"/>
                    <a:pt x="304994" y="55134"/>
                  </a:cubicBezTo>
                  <a:cubicBezTo>
                    <a:pt x="304921" y="111732"/>
                    <a:pt x="238546" y="118090"/>
                    <a:pt x="126496" y="88846"/>
                  </a:cubicBezTo>
                  <a:cubicBezTo>
                    <a:pt x="40999" y="66525"/>
                    <a:pt x="15132" y="48405"/>
                    <a:pt x="0" y="43432"/>
                  </a:cubicBezTo>
                  <a:cubicBezTo>
                    <a:pt x="0" y="43432"/>
                    <a:pt x="73601" y="17941"/>
                    <a:pt x="92206" y="1437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4259451" y="371195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88" y="68427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88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874644" y="3477590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88824"/>
                  </a:moveTo>
                  <a:cubicBezTo>
                    <a:pt x="-2769" y="86796"/>
                    <a:pt x="71913" y="45790"/>
                    <a:pt x="122683" y="27289"/>
                  </a:cubicBezTo>
                  <a:cubicBezTo>
                    <a:pt x="144622" y="19291"/>
                    <a:pt x="214786" y="0"/>
                    <a:pt x="214786" y="0"/>
                  </a:cubicBezTo>
                  <a:cubicBezTo>
                    <a:pt x="214786" y="0"/>
                    <a:pt x="163773" y="15776"/>
                    <a:pt x="110095" y="37982"/>
                  </a:cubicBezTo>
                  <a:cubicBezTo>
                    <a:pt x="56417" y="60187"/>
                    <a:pt x="237" y="88939"/>
                    <a:pt x="79" y="888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4365617" y="3781964"/>
              <a:ext cx="204397" cy="303181"/>
            </a:xfrm>
            <a:custGeom>
              <a:avLst/>
              <a:gdLst/>
              <a:ahLst/>
              <a:cxnLst/>
              <a:rect l="l" t="t" r="r" b="b"/>
              <a:pathLst>
                <a:path w="204397" h="303181" extrusionOk="0">
                  <a:moveTo>
                    <a:pt x="102086" y="88897"/>
                  </a:moveTo>
                  <a:cubicBezTo>
                    <a:pt x="146030" y="131797"/>
                    <a:pt x="253963" y="257904"/>
                    <a:pt x="178073" y="297191"/>
                  </a:cubicBezTo>
                  <a:cubicBezTo>
                    <a:pt x="127814" y="323211"/>
                    <a:pt x="107393" y="262434"/>
                    <a:pt x="65877" y="154325"/>
                  </a:cubicBezTo>
                  <a:cubicBezTo>
                    <a:pt x="27653" y="54783"/>
                    <a:pt x="2562" y="15721"/>
                    <a:pt x="0" y="0"/>
                  </a:cubicBezTo>
                  <a:cubicBezTo>
                    <a:pt x="0" y="0"/>
                    <a:pt x="68306" y="55919"/>
                    <a:pt x="102086" y="888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4096229" y="3486143"/>
              <a:ext cx="54537" cy="39824"/>
            </a:xfrm>
            <a:custGeom>
              <a:avLst/>
              <a:gdLst/>
              <a:ahLst/>
              <a:cxnLst/>
              <a:rect l="l" t="t" r="r" b="b"/>
              <a:pathLst>
                <a:path w="54537" h="39824" extrusionOk="0">
                  <a:moveTo>
                    <a:pt x="53668" y="3129"/>
                  </a:moveTo>
                  <a:cubicBezTo>
                    <a:pt x="49909" y="-2785"/>
                    <a:pt x="35038" y="-71"/>
                    <a:pt x="20459" y="9202"/>
                  </a:cubicBezTo>
                  <a:cubicBezTo>
                    <a:pt x="5880" y="18468"/>
                    <a:pt x="-2889" y="30776"/>
                    <a:pt x="870" y="36696"/>
                  </a:cubicBezTo>
                  <a:cubicBezTo>
                    <a:pt x="4629" y="42610"/>
                    <a:pt x="19499" y="39890"/>
                    <a:pt x="34079" y="30624"/>
                  </a:cubicBezTo>
                  <a:cubicBezTo>
                    <a:pt x="48658" y="21352"/>
                    <a:pt x="57427" y="9044"/>
                    <a:pt x="53668" y="31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4249366" y="3555390"/>
              <a:ext cx="57889" cy="34768"/>
            </a:xfrm>
            <a:custGeom>
              <a:avLst/>
              <a:gdLst/>
              <a:ahLst/>
              <a:cxnLst/>
              <a:rect l="l" t="t" r="r" b="b"/>
              <a:pathLst>
                <a:path w="57889" h="34768" extrusionOk="0">
                  <a:moveTo>
                    <a:pt x="57399" y="4387"/>
                  </a:moveTo>
                  <a:cubicBezTo>
                    <a:pt x="54490" y="-1989"/>
                    <a:pt x="39389" y="-1339"/>
                    <a:pt x="23674" y="5844"/>
                  </a:cubicBezTo>
                  <a:cubicBezTo>
                    <a:pt x="7959" y="13021"/>
                    <a:pt x="-2424" y="24006"/>
                    <a:pt x="490" y="30382"/>
                  </a:cubicBezTo>
                  <a:cubicBezTo>
                    <a:pt x="3405" y="36757"/>
                    <a:pt x="18500" y="36108"/>
                    <a:pt x="34221" y="28930"/>
                  </a:cubicBezTo>
                  <a:cubicBezTo>
                    <a:pt x="49936" y="21753"/>
                    <a:pt x="60314" y="10763"/>
                    <a:pt x="57399" y="438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4383450" y="3645582"/>
              <a:ext cx="59897" cy="31181"/>
            </a:xfrm>
            <a:custGeom>
              <a:avLst/>
              <a:gdLst/>
              <a:ahLst/>
              <a:cxnLst/>
              <a:rect l="l" t="t" r="r" b="b"/>
              <a:pathLst>
                <a:path w="59897" h="31181" extrusionOk="0">
                  <a:moveTo>
                    <a:pt x="59623" y="5684"/>
                  </a:moveTo>
                  <a:cubicBezTo>
                    <a:pt x="57401" y="-965"/>
                    <a:pt x="42318" y="-1918"/>
                    <a:pt x="25929" y="3553"/>
                  </a:cubicBezTo>
                  <a:cubicBezTo>
                    <a:pt x="9540" y="9024"/>
                    <a:pt x="-1943" y="18849"/>
                    <a:pt x="274" y="25498"/>
                  </a:cubicBezTo>
                  <a:cubicBezTo>
                    <a:pt x="2496" y="32147"/>
                    <a:pt x="17579" y="33100"/>
                    <a:pt x="33968" y="27629"/>
                  </a:cubicBezTo>
                  <a:cubicBezTo>
                    <a:pt x="50357" y="22158"/>
                    <a:pt x="61840" y="12333"/>
                    <a:pt x="59623" y="568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4527819" y="3741903"/>
              <a:ext cx="59686" cy="31581"/>
            </a:xfrm>
            <a:custGeom>
              <a:avLst/>
              <a:gdLst/>
              <a:ahLst/>
              <a:cxnLst/>
              <a:rect l="l" t="t" r="r" b="b"/>
              <a:pathLst>
                <a:path w="59686" h="31581" extrusionOk="0">
                  <a:moveTo>
                    <a:pt x="59391" y="5516"/>
                  </a:moveTo>
                  <a:cubicBezTo>
                    <a:pt x="57089" y="-1108"/>
                    <a:pt x="41994" y="-1874"/>
                    <a:pt x="25672" y="3804"/>
                  </a:cubicBezTo>
                  <a:cubicBezTo>
                    <a:pt x="9356" y="9481"/>
                    <a:pt x="-2005" y="19446"/>
                    <a:pt x="296" y="26071"/>
                  </a:cubicBezTo>
                  <a:cubicBezTo>
                    <a:pt x="2598" y="32689"/>
                    <a:pt x="17693" y="33454"/>
                    <a:pt x="34015" y="27777"/>
                  </a:cubicBezTo>
                  <a:cubicBezTo>
                    <a:pt x="50331" y="22099"/>
                    <a:pt x="61692" y="12135"/>
                    <a:pt x="59391" y="55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4669681" y="3859637"/>
              <a:ext cx="61840" cy="27115"/>
            </a:xfrm>
            <a:custGeom>
              <a:avLst/>
              <a:gdLst/>
              <a:ahLst/>
              <a:cxnLst/>
              <a:rect l="l" t="t" r="r" b="b"/>
              <a:pathLst>
                <a:path w="61840" h="27115" extrusionOk="0">
                  <a:moveTo>
                    <a:pt x="61767" y="8352"/>
                  </a:moveTo>
                  <a:cubicBezTo>
                    <a:pt x="60601" y="1442"/>
                    <a:pt x="45846" y="-1831"/>
                    <a:pt x="28807" y="1041"/>
                  </a:cubicBezTo>
                  <a:cubicBezTo>
                    <a:pt x="11774" y="3920"/>
                    <a:pt x="-1092" y="11856"/>
                    <a:pt x="73" y="18766"/>
                  </a:cubicBezTo>
                  <a:cubicBezTo>
                    <a:pt x="1239" y="25676"/>
                    <a:pt x="15995" y="28949"/>
                    <a:pt x="33033" y="26071"/>
                  </a:cubicBezTo>
                  <a:cubicBezTo>
                    <a:pt x="50066" y="23199"/>
                    <a:pt x="62933" y="15262"/>
                    <a:pt x="61767" y="83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4482428" y="4019956"/>
              <a:ext cx="37483" cy="48885"/>
            </a:xfrm>
            <a:custGeom>
              <a:avLst/>
              <a:gdLst/>
              <a:ahLst/>
              <a:cxnLst/>
              <a:rect l="l" t="t" r="r" b="b"/>
              <a:pathLst>
                <a:path w="37483" h="48885" extrusionOk="0">
                  <a:moveTo>
                    <a:pt x="34199" y="47857"/>
                  </a:moveTo>
                  <a:cubicBezTo>
                    <a:pt x="40052" y="43995"/>
                    <a:pt x="37872" y="30381"/>
                    <a:pt x="29335" y="17447"/>
                  </a:cubicBezTo>
                  <a:cubicBezTo>
                    <a:pt x="20797" y="4520"/>
                    <a:pt x="9132" y="-2834"/>
                    <a:pt x="3285" y="1028"/>
                  </a:cubicBezTo>
                  <a:cubicBezTo>
                    <a:pt x="-2569" y="4890"/>
                    <a:pt x="-389" y="18504"/>
                    <a:pt x="8149" y="31432"/>
                  </a:cubicBezTo>
                  <a:cubicBezTo>
                    <a:pt x="16686" y="44365"/>
                    <a:pt x="28351" y="51719"/>
                    <a:pt x="34199" y="478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4321747" y="3930371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42193"/>
                  </a:moveTo>
                  <a:cubicBezTo>
                    <a:pt x="41496" y="37742"/>
                    <a:pt x="38405" y="25033"/>
                    <a:pt x="29176" y="13811"/>
                  </a:cubicBezTo>
                  <a:cubicBezTo>
                    <a:pt x="19952" y="2584"/>
                    <a:pt x="8081" y="-2905"/>
                    <a:pt x="2664" y="1546"/>
                  </a:cubicBezTo>
                  <a:cubicBezTo>
                    <a:pt x="-2746" y="5997"/>
                    <a:pt x="345" y="18705"/>
                    <a:pt x="9569" y="29927"/>
                  </a:cubicBezTo>
                  <a:cubicBezTo>
                    <a:pt x="18798" y="41154"/>
                    <a:pt x="30669" y="46644"/>
                    <a:pt x="36080" y="421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4175941" y="3866455"/>
              <a:ext cx="41127" cy="53563"/>
            </a:xfrm>
            <a:custGeom>
              <a:avLst/>
              <a:gdLst/>
              <a:ahLst/>
              <a:cxnLst/>
              <a:rect l="l" t="t" r="r" b="b"/>
              <a:pathLst>
                <a:path w="41127" h="53563" extrusionOk="0">
                  <a:moveTo>
                    <a:pt x="2865" y="988"/>
                  </a:moveTo>
                  <a:cubicBezTo>
                    <a:pt x="-2915" y="4953"/>
                    <a:pt x="327" y="19714"/>
                    <a:pt x="10098" y="33960"/>
                  </a:cubicBezTo>
                  <a:cubicBezTo>
                    <a:pt x="19874" y="48205"/>
                    <a:pt x="32480" y="56542"/>
                    <a:pt x="38260" y="52577"/>
                  </a:cubicBezTo>
                  <a:cubicBezTo>
                    <a:pt x="44041" y="48612"/>
                    <a:pt x="40804" y="33850"/>
                    <a:pt x="31028" y="19599"/>
                  </a:cubicBezTo>
                  <a:cubicBezTo>
                    <a:pt x="21258" y="5353"/>
                    <a:pt x="8646" y="-2978"/>
                    <a:pt x="2865" y="9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4037190" y="3816328"/>
              <a:ext cx="41548" cy="53240"/>
            </a:xfrm>
            <a:custGeom>
              <a:avLst/>
              <a:gdLst/>
              <a:ahLst/>
              <a:cxnLst/>
              <a:rect l="l" t="t" r="r" b="b"/>
              <a:pathLst>
                <a:path w="41548" h="53240" extrusionOk="0">
                  <a:moveTo>
                    <a:pt x="2787" y="1025"/>
                  </a:moveTo>
                  <a:cubicBezTo>
                    <a:pt x="-2951" y="5057"/>
                    <a:pt x="455" y="19782"/>
                    <a:pt x="10390" y="33918"/>
                  </a:cubicBezTo>
                  <a:cubicBezTo>
                    <a:pt x="20324" y="48054"/>
                    <a:pt x="33027" y="56245"/>
                    <a:pt x="38765" y="52213"/>
                  </a:cubicBezTo>
                  <a:cubicBezTo>
                    <a:pt x="44497" y="48181"/>
                    <a:pt x="41091" y="33456"/>
                    <a:pt x="31157" y="19320"/>
                  </a:cubicBezTo>
                  <a:cubicBezTo>
                    <a:pt x="21223" y="5191"/>
                    <a:pt x="8519" y="-3001"/>
                    <a:pt x="2787" y="1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4368477" y="3786205"/>
              <a:ext cx="145872" cy="217321"/>
            </a:xfrm>
            <a:custGeom>
              <a:avLst/>
              <a:gdLst/>
              <a:ahLst/>
              <a:cxnLst/>
              <a:rect l="l" t="t" r="r" b="b"/>
              <a:pathLst>
                <a:path w="145872" h="217321" extrusionOk="0">
                  <a:moveTo>
                    <a:pt x="0" y="114"/>
                  </a:moveTo>
                  <a:cubicBezTo>
                    <a:pt x="1883" y="-3293"/>
                    <a:pt x="64651" y="70612"/>
                    <a:pt x="96172" y="122383"/>
                  </a:cubicBezTo>
                  <a:cubicBezTo>
                    <a:pt x="109791" y="144753"/>
                    <a:pt x="145872" y="217322"/>
                    <a:pt x="145872" y="217322"/>
                  </a:cubicBezTo>
                  <a:cubicBezTo>
                    <a:pt x="145872" y="217322"/>
                    <a:pt x="117558" y="164840"/>
                    <a:pt x="81088" y="110542"/>
                  </a:cubicBezTo>
                  <a:cubicBezTo>
                    <a:pt x="44618" y="56239"/>
                    <a:pt x="-109" y="308"/>
                    <a:pt x="0" y="1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4259705" y="3713642"/>
              <a:ext cx="101952" cy="210581"/>
            </a:xfrm>
            <a:custGeom>
              <a:avLst/>
              <a:gdLst/>
              <a:ahLst/>
              <a:cxnLst/>
              <a:rect l="l" t="t" r="r" b="b"/>
              <a:pathLst>
                <a:path w="101952" h="210581" extrusionOk="0">
                  <a:moveTo>
                    <a:pt x="0" y="65"/>
                  </a:moveTo>
                  <a:cubicBezTo>
                    <a:pt x="2290" y="-2498"/>
                    <a:pt x="49228" y="71449"/>
                    <a:pt x="70498" y="121053"/>
                  </a:cubicBezTo>
                  <a:cubicBezTo>
                    <a:pt x="79692" y="142488"/>
                    <a:pt x="101953" y="210582"/>
                    <a:pt x="101953" y="210582"/>
                  </a:cubicBezTo>
                  <a:cubicBezTo>
                    <a:pt x="101953" y="210582"/>
                    <a:pt x="83778" y="160947"/>
                    <a:pt x="58294" y="108314"/>
                  </a:cubicBezTo>
                  <a:cubicBezTo>
                    <a:pt x="32803" y="55686"/>
                    <a:pt x="-133" y="210"/>
                    <a:pt x="0" y="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4115090" y="3655097"/>
              <a:ext cx="103433" cy="204682"/>
            </a:xfrm>
            <a:custGeom>
              <a:avLst/>
              <a:gdLst/>
              <a:ahLst/>
              <a:cxnLst/>
              <a:rect l="l" t="t" r="r" b="b"/>
              <a:pathLst>
                <a:path w="103433" h="204682" extrusionOk="0">
                  <a:moveTo>
                    <a:pt x="0" y="69"/>
                  </a:moveTo>
                  <a:cubicBezTo>
                    <a:pt x="2168" y="-2524"/>
                    <a:pt x="49288" y="69036"/>
                    <a:pt x="70990" y="117328"/>
                  </a:cubicBezTo>
                  <a:cubicBezTo>
                    <a:pt x="80372" y="138192"/>
                    <a:pt x="103434" y="204683"/>
                    <a:pt x="103434" y="204683"/>
                  </a:cubicBezTo>
                  <a:cubicBezTo>
                    <a:pt x="103434" y="204683"/>
                    <a:pt x="84738" y="156275"/>
                    <a:pt x="58876" y="105117"/>
                  </a:cubicBezTo>
                  <a:cubicBezTo>
                    <a:pt x="33021" y="53965"/>
                    <a:pt x="-121" y="214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3971865" y="3607073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55"/>
                  </a:moveTo>
                  <a:cubicBezTo>
                    <a:pt x="2053" y="-2162"/>
                    <a:pt x="42597" y="63375"/>
                    <a:pt x="60783" y="107186"/>
                  </a:cubicBezTo>
                  <a:cubicBezTo>
                    <a:pt x="68640" y="126119"/>
                    <a:pt x="87483" y="186173"/>
                    <a:pt x="87483" y="186173"/>
                  </a:cubicBezTo>
                  <a:cubicBezTo>
                    <a:pt x="87483" y="186173"/>
                    <a:pt x="72035" y="142375"/>
                    <a:pt x="50163" y="95843"/>
                  </a:cubicBezTo>
                  <a:cubicBezTo>
                    <a:pt x="28291" y="49312"/>
                    <a:pt x="-115" y="182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4018186" y="3547681"/>
              <a:ext cx="232174" cy="60698"/>
            </a:xfrm>
            <a:custGeom>
              <a:avLst/>
              <a:gdLst/>
              <a:ahLst/>
              <a:cxnLst/>
              <a:rect l="l" t="t" r="r" b="b"/>
              <a:pathLst>
                <a:path w="232174" h="60698" extrusionOk="0">
                  <a:moveTo>
                    <a:pt x="96" y="60698"/>
                  </a:moveTo>
                  <a:cubicBezTo>
                    <a:pt x="-3159" y="58888"/>
                    <a:pt x="77018" y="29535"/>
                    <a:pt x="132032" y="17221"/>
                  </a:cubicBezTo>
                  <a:cubicBezTo>
                    <a:pt x="155805" y="11902"/>
                    <a:pt x="232175" y="0"/>
                    <a:pt x="232175" y="0"/>
                  </a:cubicBezTo>
                  <a:cubicBezTo>
                    <a:pt x="232175" y="0"/>
                    <a:pt x="176742" y="10074"/>
                    <a:pt x="118722" y="25248"/>
                  </a:cubicBezTo>
                  <a:cubicBezTo>
                    <a:pt x="60702" y="40423"/>
                    <a:pt x="284" y="60801"/>
                    <a:pt x="96" y="606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4130479" y="3624828"/>
              <a:ext cx="238696" cy="30719"/>
            </a:xfrm>
            <a:custGeom>
              <a:avLst/>
              <a:gdLst/>
              <a:ahLst/>
              <a:cxnLst/>
              <a:rect l="l" t="t" r="r" b="b"/>
              <a:pathLst>
                <a:path w="238696" h="30719" extrusionOk="0">
                  <a:moveTo>
                    <a:pt x="114" y="30719"/>
                  </a:moveTo>
                  <a:cubicBezTo>
                    <a:pt x="-3389" y="29207"/>
                    <a:pt x="74584" y="10463"/>
                    <a:pt x="131261" y="4694"/>
                  </a:cubicBezTo>
                  <a:cubicBezTo>
                    <a:pt x="155756" y="2204"/>
                    <a:pt x="238696" y="0"/>
                    <a:pt x="238696" y="0"/>
                  </a:cubicBezTo>
                  <a:cubicBezTo>
                    <a:pt x="238696" y="0"/>
                    <a:pt x="181448" y="4105"/>
                    <a:pt x="121807" y="11786"/>
                  </a:cubicBezTo>
                  <a:cubicBezTo>
                    <a:pt x="62160" y="19461"/>
                    <a:pt x="309" y="30804"/>
                    <a:pt x="114" y="30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4305128" y="3725262"/>
              <a:ext cx="230911" cy="20374"/>
            </a:xfrm>
            <a:custGeom>
              <a:avLst/>
              <a:gdLst/>
              <a:ahLst/>
              <a:cxnLst/>
              <a:rect l="l" t="t" r="r" b="b"/>
              <a:pathLst>
                <a:path w="230911" h="20374" extrusionOk="0">
                  <a:moveTo>
                    <a:pt x="35" y="20372"/>
                  </a:moveTo>
                  <a:cubicBezTo>
                    <a:pt x="-1951" y="17524"/>
                    <a:pt x="81736" y="1804"/>
                    <a:pt x="135499" y="97"/>
                  </a:cubicBezTo>
                  <a:cubicBezTo>
                    <a:pt x="158725" y="-638"/>
                    <a:pt x="230911" y="3036"/>
                    <a:pt x="230911" y="3036"/>
                  </a:cubicBezTo>
                  <a:cubicBezTo>
                    <a:pt x="230911" y="3036"/>
                    <a:pt x="177840" y="2040"/>
                    <a:pt x="120124" y="6376"/>
                  </a:cubicBezTo>
                  <a:cubicBezTo>
                    <a:pt x="62402" y="10711"/>
                    <a:pt x="150" y="20536"/>
                    <a:pt x="35" y="203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4454272" y="3826335"/>
              <a:ext cx="232381" cy="11050"/>
            </a:xfrm>
            <a:custGeom>
              <a:avLst/>
              <a:gdLst/>
              <a:ahLst/>
              <a:cxnLst/>
              <a:rect l="l" t="t" r="r" b="b"/>
              <a:pathLst>
                <a:path w="232381" h="11050" extrusionOk="0">
                  <a:moveTo>
                    <a:pt x="29" y="9648"/>
                  </a:moveTo>
                  <a:cubicBezTo>
                    <a:pt x="-1810" y="6673"/>
                    <a:pt x="82933" y="-2150"/>
                    <a:pt x="136909" y="485"/>
                  </a:cubicBezTo>
                  <a:cubicBezTo>
                    <a:pt x="160232" y="1621"/>
                    <a:pt x="232382" y="11051"/>
                    <a:pt x="232382" y="11051"/>
                  </a:cubicBezTo>
                  <a:cubicBezTo>
                    <a:pt x="232382" y="11051"/>
                    <a:pt x="179244" y="5804"/>
                    <a:pt x="121157" y="5458"/>
                  </a:cubicBezTo>
                  <a:cubicBezTo>
                    <a:pt x="63071" y="5106"/>
                    <a:pt x="133" y="9818"/>
                    <a:pt x="29" y="9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4517531" y="3889157"/>
              <a:ext cx="236542" cy="224022"/>
            </a:xfrm>
            <a:custGeom>
              <a:avLst/>
              <a:gdLst/>
              <a:ahLst/>
              <a:cxnLst/>
              <a:rect l="l" t="t" r="r" b="b"/>
              <a:pathLst>
                <a:path w="236542" h="224022" extrusionOk="0">
                  <a:moveTo>
                    <a:pt x="89085" y="37551"/>
                  </a:moveTo>
                  <a:cubicBezTo>
                    <a:pt x="122275" y="56313"/>
                    <a:pt x="280280" y="141342"/>
                    <a:pt x="224865" y="206394"/>
                  </a:cubicBezTo>
                  <a:cubicBezTo>
                    <a:pt x="188159" y="249476"/>
                    <a:pt x="133461" y="211349"/>
                    <a:pt x="67001" y="116513"/>
                  </a:cubicBezTo>
                  <a:cubicBezTo>
                    <a:pt x="16292" y="44151"/>
                    <a:pt x="8313" y="13589"/>
                    <a:pt x="0" y="0"/>
                  </a:cubicBezTo>
                  <a:cubicBezTo>
                    <a:pt x="0" y="0"/>
                    <a:pt x="72593" y="28230"/>
                    <a:pt x="89085" y="375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4658022" y="4062894"/>
              <a:ext cx="55319" cy="38735"/>
            </a:xfrm>
            <a:custGeom>
              <a:avLst/>
              <a:gdLst/>
              <a:ahLst/>
              <a:cxnLst/>
              <a:rect l="l" t="t" r="r" b="b"/>
              <a:pathLst>
                <a:path w="55319" h="38735" extrusionOk="0">
                  <a:moveTo>
                    <a:pt x="54541" y="35371"/>
                  </a:moveTo>
                  <a:cubicBezTo>
                    <a:pt x="58124" y="29347"/>
                    <a:pt x="48997" y="17300"/>
                    <a:pt x="34151" y="8465"/>
                  </a:cubicBezTo>
                  <a:cubicBezTo>
                    <a:pt x="19311" y="-376"/>
                    <a:pt x="4367" y="-2659"/>
                    <a:pt x="778" y="3365"/>
                  </a:cubicBezTo>
                  <a:cubicBezTo>
                    <a:pt x="-2804" y="9388"/>
                    <a:pt x="6322" y="21436"/>
                    <a:pt x="21169" y="30277"/>
                  </a:cubicBezTo>
                  <a:cubicBezTo>
                    <a:pt x="36015" y="39111"/>
                    <a:pt x="50953" y="41395"/>
                    <a:pt x="54541" y="353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4522067" y="3894258"/>
              <a:ext cx="176172" cy="151683"/>
            </a:xfrm>
            <a:custGeom>
              <a:avLst/>
              <a:gdLst/>
              <a:ahLst/>
              <a:cxnLst/>
              <a:rect l="l" t="t" r="r" b="b"/>
              <a:pathLst>
                <a:path w="176172" h="151683" extrusionOk="0">
                  <a:moveTo>
                    <a:pt x="0" y="176"/>
                  </a:moveTo>
                  <a:cubicBezTo>
                    <a:pt x="528" y="-3279"/>
                    <a:pt x="70820" y="44861"/>
                    <a:pt x="110253" y="81817"/>
                  </a:cubicBezTo>
                  <a:cubicBezTo>
                    <a:pt x="127291" y="97780"/>
                    <a:pt x="176172" y="151683"/>
                    <a:pt x="176172" y="151683"/>
                  </a:cubicBezTo>
                  <a:cubicBezTo>
                    <a:pt x="176172" y="151683"/>
                    <a:pt x="139071" y="113282"/>
                    <a:pt x="95030" y="75404"/>
                  </a:cubicBezTo>
                  <a:cubicBezTo>
                    <a:pt x="50988" y="37532"/>
                    <a:pt x="-24" y="376"/>
                    <a:pt x="0" y="1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4310129" y="3762333"/>
              <a:ext cx="105198" cy="227221"/>
            </a:xfrm>
            <a:custGeom>
              <a:avLst/>
              <a:gdLst/>
              <a:ahLst/>
              <a:cxnLst/>
              <a:rect l="l" t="t" r="r" b="b"/>
              <a:pathLst>
                <a:path w="105198" h="227221" extrusionOk="0">
                  <a:moveTo>
                    <a:pt x="0" y="0"/>
                  </a:moveTo>
                  <a:cubicBezTo>
                    <a:pt x="6096" y="6285"/>
                    <a:pt x="14871" y="14579"/>
                    <a:pt x="17536" y="17955"/>
                  </a:cubicBezTo>
                  <a:cubicBezTo>
                    <a:pt x="41176" y="47867"/>
                    <a:pt x="155417" y="186355"/>
                    <a:pt x="79527" y="225642"/>
                  </a:cubicBezTo>
                  <a:cubicBezTo>
                    <a:pt x="77870" y="226498"/>
                    <a:pt x="76358" y="226541"/>
                    <a:pt x="74736" y="227221"/>
                  </a:cubicBezTo>
                  <a:cubicBezTo>
                    <a:pt x="77493" y="217688"/>
                    <a:pt x="80189" y="207699"/>
                    <a:pt x="82029" y="197048"/>
                  </a:cubicBezTo>
                  <a:cubicBezTo>
                    <a:pt x="86893" y="168952"/>
                    <a:pt x="79418" y="141057"/>
                    <a:pt x="67790" y="115214"/>
                  </a:cubicBezTo>
                  <a:cubicBezTo>
                    <a:pt x="54960" y="86687"/>
                    <a:pt x="40635" y="59040"/>
                    <a:pt x="22419" y="33464"/>
                  </a:cubicBezTo>
                  <a:cubicBezTo>
                    <a:pt x="16486" y="25139"/>
                    <a:pt x="370" y="143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4452698" y="3857612"/>
              <a:ext cx="116897" cy="216850"/>
            </a:xfrm>
            <a:custGeom>
              <a:avLst/>
              <a:gdLst/>
              <a:ahLst/>
              <a:cxnLst/>
              <a:rect l="l" t="t" r="r" b="b"/>
              <a:pathLst>
                <a:path w="116897" h="216850" extrusionOk="0">
                  <a:moveTo>
                    <a:pt x="0" y="0"/>
                  </a:moveTo>
                  <a:cubicBezTo>
                    <a:pt x="4761" y="4378"/>
                    <a:pt x="11039" y="9449"/>
                    <a:pt x="15004" y="13323"/>
                  </a:cubicBezTo>
                  <a:cubicBezTo>
                    <a:pt x="57419" y="54729"/>
                    <a:pt x="158939" y="173282"/>
                    <a:pt x="97805" y="216850"/>
                  </a:cubicBezTo>
                  <a:cubicBezTo>
                    <a:pt x="97908" y="203612"/>
                    <a:pt x="98023" y="187746"/>
                    <a:pt x="97950" y="184200"/>
                  </a:cubicBezTo>
                  <a:cubicBezTo>
                    <a:pt x="97331" y="152351"/>
                    <a:pt x="85618" y="122458"/>
                    <a:pt x="69478" y="95515"/>
                  </a:cubicBezTo>
                  <a:cubicBezTo>
                    <a:pt x="51656" y="65774"/>
                    <a:pt x="32401" y="37350"/>
                    <a:pt x="9740" y="11658"/>
                  </a:cubicBezTo>
                  <a:cubicBezTo>
                    <a:pt x="7190" y="8768"/>
                    <a:pt x="4742" y="5562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4579249" y="3914666"/>
              <a:ext cx="174263" cy="175292"/>
            </a:xfrm>
            <a:custGeom>
              <a:avLst/>
              <a:gdLst/>
              <a:ahLst/>
              <a:cxnLst/>
              <a:rect l="l" t="t" r="r" b="b"/>
              <a:pathLst>
                <a:path w="174263" h="175292" extrusionOk="0">
                  <a:moveTo>
                    <a:pt x="0" y="0"/>
                  </a:moveTo>
                  <a:cubicBezTo>
                    <a:pt x="10074" y="4335"/>
                    <a:pt x="22935" y="9449"/>
                    <a:pt x="27379" y="11962"/>
                  </a:cubicBezTo>
                  <a:cubicBezTo>
                    <a:pt x="59641" y="30197"/>
                    <a:pt x="209223" y="111048"/>
                    <a:pt x="166724" y="175292"/>
                  </a:cubicBezTo>
                  <a:cubicBezTo>
                    <a:pt x="164326" y="167495"/>
                    <a:pt x="157403" y="143352"/>
                    <a:pt x="156140" y="139502"/>
                  </a:cubicBezTo>
                  <a:cubicBezTo>
                    <a:pt x="147281" y="112414"/>
                    <a:pt x="128761" y="90421"/>
                    <a:pt x="107138" y="72265"/>
                  </a:cubicBezTo>
                  <a:cubicBezTo>
                    <a:pt x="83262" y="52221"/>
                    <a:pt x="58578" y="33628"/>
                    <a:pt x="31375" y="18526"/>
                  </a:cubicBezTo>
                  <a:cubicBezTo>
                    <a:pt x="23287" y="14033"/>
                    <a:pt x="4876" y="3255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4521180" y="3791426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11"/>
                  </a:moveTo>
                  <a:cubicBezTo>
                    <a:pt x="182676" y="381"/>
                    <a:pt x="222375" y="10352"/>
                    <a:pt x="229802" y="43542"/>
                  </a:cubicBezTo>
                  <a:cubicBezTo>
                    <a:pt x="220378" y="37428"/>
                    <a:pt x="205568" y="27913"/>
                    <a:pt x="202574" y="26079"/>
                  </a:cubicBezTo>
                  <a:cubicBezTo>
                    <a:pt x="178255" y="11208"/>
                    <a:pt x="149916" y="6344"/>
                    <a:pt x="121681" y="6557"/>
                  </a:cubicBezTo>
                  <a:cubicBezTo>
                    <a:pt x="90500" y="6787"/>
                    <a:pt x="59683" y="8840"/>
                    <a:pt x="29189" y="14991"/>
                  </a:cubicBezTo>
                  <a:cubicBezTo>
                    <a:pt x="21811" y="16479"/>
                    <a:pt x="10165" y="18403"/>
                    <a:pt x="0" y="20061"/>
                  </a:cubicBezTo>
                  <a:cubicBezTo>
                    <a:pt x="5872" y="18373"/>
                    <a:pt x="15150" y="15119"/>
                    <a:pt x="18380" y="14499"/>
                  </a:cubicBezTo>
                  <a:cubicBezTo>
                    <a:pt x="37101" y="10904"/>
                    <a:pt x="90415" y="-396"/>
                    <a:pt x="138944" y="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4403817" y="3680709"/>
              <a:ext cx="205743" cy="85206"/>
            </a:xfrm>
            <a:custGeom>
              <a:avLst/>
              <a:gdLst/>
              <a:ahLst/>
              <a:cxnLst/>
              <a:rect l="l" t="t" r="r" b="b"/>
              <a:pathLst>
                <a:path w="205743" h="85206" extrusionOk="0">
                  <a:moveTo>
                    <a:pt x="143388" y="524"/>
                  </a:moveTo>
                  <a:cubicBezTo>
                    <a:pt x="176561" y="3050"/>
                    <a:pt x="202611" y="15322"/>
                    <a:pt x="205495" y="47237"/>
                  </a:cubicBezTo>
                  <a:cubicBezTo>
                    <a:pt x="206970" y="63608"/>
                    <a:pt x="201803" y="75947"/>
                    <a:pt x="191905" y="85207"/>
                  </a:cubicBezTo>
                  <a:cubicBezTo>
                    <a:pt x="191917" y="82814"/>
                    <a:pt x="191432" y="82128"/>
                    <a:pt x="193849" y="70075"/>
                  </a:cubicBezTo>
                  <a:cubicBezTo>
                    <a:pt x="206478" y="6991"/>
                    <a:pt x="118821" y="14951"/>
                    <a:pt x="75726" y="17241"/>
                  </a:cubicBezTo>
                  <a:cubicBezTo>
                    <a:pt x="55293" y="18328"/>
                    <a:pt x="26912" y="20592"/>
                    <a:pt x="0" y="23489"/>
                  </a:cubicBezTo>
                  <a:cubicBezTo>
                    <a:pt x="28612" y="15140"/>
                    <a:pt x="92771" y="-3338"/>
                    <a:pt x="143388" y="5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4247865" y="3583287"/>
              <a:ext cx="212397" cy="55452"/>
            </a:xfrm>
            <a:custGeom>
              <a:avLst/>
              <a:gdLst/>
              <a:ahLst/>
              <a:cxnLst/>
              <a:rect l="l" t="t" r="r" b="b"/>
              <a:pathLst>
                <a:path w="212397" h="55452" extrusionOk="0">
                  <a:moveTo>
                    <a:pt x="145648" y="80"/>
                  </a:moveTo>
                  <a:cubicBezTo>
                    <a:pt x="180265" y="1094"/>
                    <a:pt x="207760" y="12334"/>
                    <a:pt x="212193" y="44073"/>
                  </a:cubicBezTo>
                  <a:cubicBezTo>
                    <a:pt x="212770" y="48239"/>
                    <a:pt x="211974" y="51736"/>
                    <a:pt x="211683" y="55453"/>
                  </a:cubicBezTo>
                  <a:cubicBezTo>
                    <a:pt x="184558" y="16499"/>
                    <a:pt x="144275" y="15886"/>
                    <a:pt x="119762" y="16068"/>
                  </a:cubicBezTo>
                  <a:cubicBezTo>
                    <a:pt x="88587" y="16299"/>
                    <a:pt x="57583" y="18345"/>
                    <a:pt x="27082" y="24496"/>
                  </a:cubicBezTo>
                  <a:cubicBezTo>
                    <a:pt x="20245" y="25875"/>
                    <a:pt x="10578" y="27278"/>
                    <a:pt x="0" y="29057"/>
                  </a:cubicBezTo>
                  <a:cubicBezTo>
                    <a:pt x="29390" y="19141"/>
                    <a:pt x="93615" y="-1444"/>
                    <a:pt x="145648" y="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4138541" y="3501275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1454"/>
                  </a:moveTo>
                  <a:cubicBezTo>
                    <a:pt x="166736" y="4940"/>
                    <a:pt x="181413" y="15098"/>
                    <a:pt x="186781" y="35774"/>
                  </a:cubicBezTo>
                  <a:cubicBezTo>
                    <a:pt x="187291" y="37741"/>
                    <a:pt x="186908" y="39399"/>
                    <a:pt x="187199" y="41294"/>
                  </a:cubicBezTo>
                  <a:cubicBezTo>
                    <a:pt x="185767" y="39934"/>
                    <a:pt x="182536" y="36564"/>
                    <a:pt x="182026" y="36211"/>
                  </a:cubicBezTo>
                  <a:cubicBezTo>
                    <a:pt x="122755" y="-4175"/>
                    <a:pt x="41752" y="27206"/>
                    <a:pt x="11258" y="33357"/>
                  </a:cubicBezTo>
                  <a:cubicBezTo>
                    <a:pt x="8410" y="33934"/>
                    <a:pt x="5228" y="34353"/>
                    <a:pt x="0" y="35325"/>
                  </a:cubicBezTo>
                  <a:cubicBezTo>
                    <a:pt x="42827" y="16762"/>
                    <a:pt x="105122" y="-6008"/>
                    <a:pt x="147111" y="145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4052693" y="3428066"/>
              <a:ext cx="104314" cy="24949"/>
            </a:xfrm>
            <a:custGeom>
              <a:avLst/>
              <a:gdLst/>
              <a:ahLst/>
              <a:cxnLst/>
              <a:rect l="l" t="t" r="r" b="b"/>
              <a:pathLst>
                <a:path w="104314" h="24949" extrusionOk="0">
                  <a:moveTo>
                    <a:pt x="64189" y="108"/>
                  </a:moveTo>
                  <a:cubicBezTo>
                    <a:pt x="81610" y="1037"/>
                    <a:pt x="95576" y="8549"/>
                    <a:pt x="104314" y="24950"/>
                  </a:cubicBezTo>
                  <a:cubicBezTo>
                    <a:pt x="93937" y="21015"/>
                    <a:pt x="84409" y="17390"/>
                    <a:pt x="81956" y="16545"/>
                  </a:cubicBezTo>
                  <a:cubicBezTo>
                    <a:pt x="55378" y="7389"/>
                    <a:pt x="27173" y="8773"/>
                    <a:pt x="0" y="14833"/>
                  </a:cubicBezTo>
                  <a:cubicBezTo>
                    <a:pt x="22509" y="5379"/>
                    <a:pt x="45134" y="-912"/>
                    <a:pt x="64189" y="1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4180282" y="3721704"/>
              <a:ext cx="89320" cy="211718"/>
            </a:xfrm>
            <a:custGeom>
              <a:avLst/>
              <a:gdLst/>
              <a:ahLst/>
              <a:cxnLst/>
              <a:rect l="l" t="t" r="r" b="b"/>
              <a:pathLst>
                <a:path w="89320" h="211718" extrusionOk="0">
                  <a:moveTo>
                    <a:pt x="0" y="0"/>
                  </a:moveTo>
                  <a:cubicBezTo>
                    <a:pt x="297" y="358"/>
                    <a:pt x="1402" y="1433"/>
                    <a:pt x="1657" y="1755"/>
                  </a:cubicBezTo>
                  <a:cubicBezTo>
                    <a:pt x="25303" y="31667"/>
                    <a:pt x="139539" y="170161"/>
                    <a:pt x="63649" y="209442"/>
                  </a:cubicBezTo>
                  <a:cubicBezTo>
                    <a:pt x="61262" y="210681"/>
                    <a:pt x="59070" y="210851"/>
                    <a:pt x="56750" y="211719"/>
                  </a:cubicBezTo>
                  <a:cubicBezTo>
                    <a:pt x="61730" y="202422"/>
                    <a:pt x="66211" y="192574"/>
                    <a:pt x="69320" y="183028"/>
                  </a:cubicBezTo>
                  <a:cubicBezTo>
                    <a:pt x="78130" y="155922"/>
                    <a:pt x="67012" y="127146"/>
                    <a:pt x="55840" y="101217"/>
                  </a:cubicBezTo>
                  <a:cubicBezTo>
                    <a:pt x="43501" y="72581"/>
                    <a:pt x="29711" y="44837"/>
                    <a:pt x="12187" y="19133"/>
                  </a:cubicBezTo>
                  <a:cubicBezTo>
                    <a:pt x="8944" y="14379"/>
                    <a:pt x="5629" y="8726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4040573" y="3673776"/>
              <a:ext cx="85067" cy="204341"/>
            </a:xfrm>
            <a:custGeom>
              <a:avLst/>
              <a:gdLst/>
              <a:ahLst/>
              <a:cxnLst/>
              <a:rect l="l" t="t" r="r" b="b"/>
              <a:pathLst>
                <a:path w="85067" h="204341" extrusionOk="0">
                  <a:moveTo>
                    <a:pt x="0" y="0"/>
                  </a:moveTo>
                  <a:cubicBezTo>
                    <a:pt x="27021" y="33998"/>
                    <a:pt x="133388" y="165437"/>
                    <a:pt x="59246" y="203819"/>
                  </a:cubicBezTo>
                  <a:cubicBezTo>
                    <a:pt x="58718" y="204092"/>
                    <a:pt x="58245" y="204086"/>
                    <a:pt x="57716" y="204341"/>
                  </a:cubicBezTo>
                  <a:cubicBezTo>
                    <a:pt x="65993" y="185542"/>
                    <a:pt x="74136" y="151416"/>
                    <a:pt x="53490" y="96973"/>
                  </a:cubicBezTo>
                  <a:cubicBezTo>
                    <a:pt x="44096" y="72204"/>
                    <a:pt x="17634" y="2971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3820438" y="3560032"/>
              <a:ext cx="155894" cy="282356"/>
            </a:xfrm>
            <a:custGeom>
              <a:avLst/>
              <a:gdLst/>
              <a:ahLst/>
              <a:cxnLst/>
              <a:rect l="l" t="t" r="r" b="b"/>
              <a:pathLst>
                <a:path w="155894" h="282356" extrusionOk="0">
                  <a:moveTo>
                    <a:pt x="68294" y="68428"/>
                  </a:moveTo>
                  <a:cubicBezTo>
                    <a:pt x="91939" y="98345"/>
                    <a:pt x="206102" y="236773"/>
                    <a:pt x="130212" y="276060"/>
                  </a:cubicBezTo>
                  <a:cubicBezTo>
                    <a:pt x="79952" y="302079"/>
                    <a:pt x="43708" y="246112"/>
                    <a:pt x="18010" y="133193"/>
                  </a:cubicBezTo>
                  <a:cubicBezTo>
                    <a:pt x="-1591" y="47035"/>
                    <a:pt x="2569" y="15727"/>
                    <a:pt x="0" y="0"/>
                  </a:cubicBezTo>
                  <a:cubicBezTo>
                    <a:pt x="0" y="0"/>
                    <a:pt x="56550" y="53569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3884774" y="3770027"/>
              <a:ext cx="40613" cy="53956"/>
            </a:xfrm>
            <a:custGeom>
              <a:avLst/>
              <a:gdLst/>
              <a:ahLst/>
              <a:cxnLst/>
              <a:rect l="l" t="t" r="r" b="b"/>
              <a:pathLst>
                <a:path w="40613" h="53956" extrusionOk="0">
                  <a:moveTo>
                    <a:pt x="2968" y="941"/>
                  </a:moveTo>
                  <a:cubicBezTo>
                    <a:pt x="-2868" y="4827"/>
                    <a:pt x="168" y="19631"/>
                    <a:pt x="9744" y="34010"/>
                  </a:cubicBezTo>
                  <a:cubicBezTo>
                    <a:pt x="19320" y="48389"/>
                    <a:pt x="31810" y="56902"/>
                    <a:pt x="37646" y="53016"/>
                  </a:cubicBezTo>
                  <a:cubicBezTo>
                    <a:pt x="43481" y="49130"/>
                    <a:pt x="40445" y="34320"/>
                    <a:pt x="30869" y="19940"/>
                  </a:cubicBezTo>
                  <a:cubicBezTo>
                    <a:pt x="21293" y="5562"/>
                    <a:pt x="8803" y="-2945"/>
                    <a:pt x="2968" y="94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3822545" y="3564948"/>
              <a:ext cx="91945" cy="191099"/>
            </a:xfrm>
            <a:custGeom>
              <a:avLst/>
              <a:gdLst/>
              <a:ahLst/>
              <a:cxnLst/>
              <a:rect l="l" t="t" r="r" b="b"/>
              <a:pathLst>
                <a:path w="91945" h="191099" extrusionOk="0">
                  <a:moveTo>
                    <a:pt x="0" y="69"/>
                  </a:moveTo>
                  <a:cubicBezTo>
                    <a:pt x="1907" y="-2439"/>
                    <a:pt x="43738" y="64076"/>
                    <a:pt x="63042" y="109234"/>
                  </a:cubicBezTo>
                  <a:cubicBezTo>
                    <a:pt x="71385" y="128744"/>
                    <a:pt x="91945" y="191100"/>
                    <a:pt x="91945" y="191100"/>
                  </a:cubicBezTo>
                  <a:cubicBezTo>
                    <a:pt x="91945" y="191100"/>
                    <a:pt x="75295" y="145753"/>
                    <a:pt x="52306" y="97995"/>
                  </a:cubicBezTo>
                  <a:cubicBezTo>
                    <a:pt x="29323" y="50237"/>
                    <a:pt x="-109" y="215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3849335" y="3587776"/>
              <a:ext cx="126911" cy="239869"/>
            </a:xfrm>
            <a:custGeom>
              <a:avLst/>
              <a:gdLst/>
              <a:ahLst/>
              <a:cxnLst/>
              <a:rect l="l" t="t" r="r" b="b"/>
              <a:pathLst>
                <a:path w="126911" h="239869" extrusionOk="0">
                  <a:moveTo>
                    <a:pt x="0" y="0"/>
                  </a:moveTo>
                  <a:cubicBezTo>
                    <a:pt x="16000" y="15606"/>
                    <a:pt x="33239" y="33099"/>
                    <a:pt x="39299" y="40769"/>
                  </a:cubicBezTo>
                  <a:cubicBezTo>
                    <a:pt x="61469" y="68810"/>
                    <a:pt x="163202" y="192185"/>
                    <a:pt x="113301" y="239870"/>
                  </a:cubicBezTo>
                  <a:cubicBezTo>
                    <a:pt x="112736" y="226802"/>
                    <a:pt x="111971" y="205975"/>
                    <a:pt x="111698" y="201858"/>
                  </a:cubicBezTo>
                  <a:cubicBezTo>
                    <a:pt x="109500" y="168570"/>
                    <a:pt x="96784" y="137681"/>
                    <a:pt x="79904" y="109670"/>
                  </a:cubicBezTo>
                  <a:cubicBezTo>
                    <a:pt x="61268" y="78738"/>
                    <a:pt x="41455" y="48990"/>
                    <a:pt x="18362" y="22340"/>
                  </a:cubicBezTo>
                  <a:cubicBezTo>
                    <a:pt x="13583" y="16820"/>
                    <a:pt x="7784" y="947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09" name="Google Shape;909;p2"/>
            <p:cNvGrpSpPr/>
            <p:nvPr/>
          </p:nvGrpSpPr>
          <p:grpSpPr>
            <a:xfrm>
              <a:off x="3779050" y="3534753"/>
              <a:ext cx="765939" cy="377198"/>
              <a:chOff x="3779050" y="3534753"/>
              <a:chExt cx="765939" cy="377198"/>
            </a:xfrm>
          </p:grpSpPr>
          <p:sp>
            <p:nvSpPr>
              <p:cNvPr id="910" name="Google Shape;910;p2"/>
              <p:cNvSpPr/>
              <p:nvPr/>
            </p:nvSpPr>
            <p:spPr>
              <a:xfrm>
                <a:off x="3779050" y="3534753"/>
                <a:ext cx="765939" cy="377198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8" extrusionOk="0">
                    <a:moveTo>
                      <a:pt x="6862" y="0"/>
                    </a:moveTo>
                    <a:cubicBezTo>
                      <a:pt x="6862" y="0"/>
                      <a:pt x="238309" y="48966"/>
                      <a:pt x="429413" y="141555"/>
                    </a:cubicBezTo>
                    <a:cubicBezTo>
                      <a:pt x="620517" y="234138"/>
                      <a:pt x="765940" y="377198"/>
                      <a:pt x="765940" y="377198"/>
                    </a:cubicBezTo>
                    <a:cubicBezTo>
                      <a:pt x="765940" y="377198"/>
                      <a:pt x="607267" y="254261"/>
                      <a:pt x="410334" y="163305"/>
                    </a:cubicBezTo>
                    <a:cubicBezTo>
                      <a:pt x="223966" y="77226"/>
                      <a:pt x="0" y="18963"/>
                      <a:pt x="0" y="18963"/>
                    </a:cubicBezTo>
                    <a:lnTo>
                      <a:pt x="68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"/>
              <p:cNvSpPr/>
              <p:nvPr/>
            </p:nvSpPr>
            <p:spPr>
              <a:xfrm>
                <a:off x="3785680" y="3534759"/>
                <a:ext cx="698313" cy="323908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08" extrusionOk="0">
                    <a:moveTo>
                      <a:pt x="213" y="0"/>
                    </a:moveTo>
                    <a:cubicBezTo>
                      <a:pt x="213" y="0"/>
                      <a:pt x="231715" y="49015"/>
                      <a:pt x="422819" y="141603"/>
                    </a:cubicBezTo>
                    <a:cubicBezTo>
                      <a:pt x="542392" y="199532"/>
                      <a:pt x="638940" y="273868"/>
                      <a:pt x="698314" y="323909"/>
                    </a:cubicBezTo>
                    <a:cubicBezTo>
                      <a:pt x="636007" y="279460"/>
                      <a:pt x="530843" y="208950"/>
                      <a:pt x="404396" y="148684"/>
                    </a:cubicBezTo>
                    <a:cubicBezTo>
                      <a:pt x="221932" y="61712"/>
                      <a:pt x="6686" y="2587"/>
                      <a:pt x="0" y="753"/>
                    </a:cubicBez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2" name="Google Shape;912;p2"/>
          <p:cNvGrpSpPr/>
          <p:nvPr/>
        </p:nvGrpSpPr>
        <p:grpSpPr>
          <a:xfrm>
            <a:off x="3222165" y="714573"/>
            <a:ext cx="1755649" cy="857623"/>
            <a:chOff x="2140000" y="447542"/>
            <a:chExt cx="1078276" cy="526731"/>
          </a:xfrm>
        </p:grpSpPr>
        <p:sp>
          <p:nvSpPr>
            <p:cNvPr id="913" name="Google Shape;913;p2"/>
            <p:cNvSpPr/>
            <p:nvPr/>
          </p:nvSpPr>
          <p:spPr>
            <a:xfrm>
              <a:off x="2653903" y="508534"/>
              <a:ext cx="214871" cy="244774"/>
            </a:xfrm>
            <a:custGeom>
              <a:avLst/>
              <a:gdLst/>
              <a:ahLst/>
              <a:cxnLst/>
              <a:rect l="l" t="t" r="r" b="b"/>
              <a:pathLst>
                <a:path w="214871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8" y="-24746"/>
                    <a:pt x="106689" y="19435"/>
                    <a:pt x="161758" y="121309"/>
                  </a:cubicBezTo>
                  <a:cubicBezTo>
                    <a:pt x="203778" y="199039"/>
                    <a:pt x="208180" y="230317"/>
                    <a:pt x="214871" y="244775"/>
                  </a:cubicBezTo>
                  <a:cubicBezTo>
                    <a:pt x="214871" y="244775"/>
                    <a:pt x="146019" y="208354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807013" y="521324"/>
              <a:ext cx="214871" cy="244773"/>
            </a:xfrm>
            <a:custGeom>
              <a:avLst/>
              <a:gdLst/>
              <a:ahLst/>
              <a:cxnLst/>
              <a:rect l="l" t="t" r="r" b="b"/>
              <a:pathLst>
                <a:path w="214871" h="244773" extrusionOk="0">
                  <a:moveTo>
                    <a:pt x="130717" y="197191"/>
                  </a:moveTo>
                  <a:cubicBezTo>
                    <a:pt x="99907" y="174724"/>
                    <a:pt x="-47228" y="72030"/>
                    <a:pt x="15327" y="13811"/>
                  </a:cubicBezTo>
                  <a:cubicBezTo>
                    <a:pt x="56758" y="-24746"/>
                    <a:pt x="106695" y="19435"/>
                    <a:pt x="161764" y="121307"/>
                  </a:cubicBezTo>
                  <a:cubicBezTo>
                    <a:pt x="203784" y="199037"/>
                    <a:pt x="208180" y="230315"/>
                    <a:pt x="214871" y="244773"/>
                  </a:cubicBezTo>
                  <a:cubicBezTo>
                    <a:pt x="214871" y="244773"/>
                    <a:pt x="146019" y="208358"/>
                    <a:pt x="130717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689750" y="774052"/>
              <a:ext cx="285924" cy="172539"/>
            </a:xfrm>
            <a:custGeom>
              <a:avLst/>
              <a:gdLst/>
              <a:ahLst/>
              <a:cxnLst/>
              <a:rect l="l" t="t" r="r" b="b"/>
              <a:pathLst>
                <a:path w="285924" h="172539" extrusionOk="0">
                  <a:moveTo>
                    <a:pt x="220867" y="71512"/>
                  </a:moveTo>
                  <a:cubicBezTo>
                    <a:pt x="192128" y="96566"/>
                    <a:pt x="49626" y="223620"/>
                    <a:pt x="6732" y="149716"/>
                  </a:cubicBezTo>
                  <a:cubicBezTo>
                    <a:pt x="-21680" y="100768"/>
                    <a:pt x="42211" y="55518"/>
                    <a:pt x="153757" y="24410"/>
                  </a:cubicBezTo>
                  <a:cubicBezTo>
                    <a:pt x="238871" y="674"/>
                    <a:pt x="270344" y="3322"/>
                    <a:pt x="285925" y="0"/>
                  </a:cubicBezTo>
                  <a:cubicBezTo>
                    <a:pt x="285925" y="0"/>
                    <a:pt x="235149" y="59064"/>
                    <a:pt x="220867" y="715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538070" y="757377"/>
              <a:ext cx="314358" cy="144060"/>
            </a:xfrm>
            <a:custGeom>
              <a:avLst/>
              <a:gdLst/>
              <a:ahLst/>
              <a:cxnLst/>
              <a:rect l="l" t="t" r="r" b="b"/>
              <a:pathLst>
                <a:path w="314358" h="144060" extrusionOk="0">
                  <a:moveTo>
                    <a:pt x="223354" y="66266"/>
                  </a:moveTo>
                  <a:cubicBezTo>
                    <a:pt x="191919" y="87846"/>
                    <a:pt x="38511" y="193982"/>
                    <a:pt x="4410" y="115627"/>
                  </a:cubicBezTo>
                  <a:cubicBezTo>
                    <a:pt x="-18173" y="63734"/>
                    <a:pt x="47728" y="29802"/>
                    <a:pt x="162116" y="11750"/>
                  </a:cubicBezTo>
                  <a:cubicBezTo>
                    <a:pt x="249398" y="-2028"/>
                    <a:pt x="298498" y="1500"/>
                    <a:pt x="314358" y="0"/>
                  </a:cubicBezTo>
                  <a:cubicBezTo>
                    <a:pt x="314358" y="0"/>
                    <a:pt x="238972" y="55548"/>
                    <a:pt x="223354" y="6626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367969" y="716358"/>
              <a:ext cx="293075" cy="130733"/>
            </a:xfrm>
            <a:custGeom>
              <a:avLst/>
              <a:gdLst/>
              <a:ahLst/>
              <a:cxnLst/>
              <a:rect l="l" t="t" r="r" b="b"/>
              <a:pathLst>
                <a:path w="293075" h="130733" extrusionOk="0">
                  <a:moveTo>
                    <a:pt x="217216" y="62212"/>
                  </a:moveTo>
                  <a:cubicBezTo>
                    <a:pt x="184766" y="82238"/>
                    <a:pt x="34073" y="179629"/>
                    <a:pt x="3821" y="99713"/>
                  </a:cubicBezTo>
                  <a:cubicBezTo>
                    <a:pt x="-16211" y="46782"/>
                    <a:pt x="43564" y="17253"/>
                    <a:pt x="158698" y="4781"/>
                  </a:cubicBezTo>
                  <a:cubicBezTo>
                    <a:pt x="246544" y="-4734"/>
                    <a:pt x="277167" y="3020"/>
                    <a:pt x="293076" y="2285"/>
                  </a:cubicBezTo>
                  <a:cubicBezTo>
                    <a:pt x="293076" y="2285"/>
                    <a:pt x="233331" y="52265"/>
                    <a:pt x="217216" y="622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866123" y="774537"/>
              <a:ext cx="256687" cy="199736"/>
            </a:xfrm>
            <a:custGeom>
              <a:avLst/>
              <a:gdLst/>
              <a:ahLst/>
              <a:cxnLst/>
              <a:rect l="l" t="t" r="r" b="b"/>
              <a:pathLst>
                <a:path w="256687" h="199736" extrusionOk="0">
                  <a:moveTo>
                    <a:pt x="202991" y="80390"/>
                  </a:moveTo>
                  <a:cubicBezTo>
                    <a:pt x="178296" y="109439"/>
                    <a:pt x="64952" y="248541"/>
                    <a:pt x="11541" y="181838"/>
                  </a:cubicBezTo>
                  <a:cubicBezTo>
                    <a:pt x="-23829" y="137657"/>
                    <a:pt x="23941" y="91144"/>
                    <a:pt x="129621" y="43793"/>
                  </a:cubicBezTo>
                  <a:cubicBezTo>
                    <a:pt x="210260" y="7663"/>
                    <a:pt x="241774" y="5599"/>
                    <a:pt x="256688" y="0"/>
                  </a:cubicBezTo>
                  <a:cubicBezTo>
                    <a:pt x="256688" y="0"/>
                    <a:pt x="215257" y="65956"/>
                    <a:pt x="202991" y="80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199761" y="659762"/>
              <a:ext cx="299180" cy="116320"/>
            </a:xfrm>
            <a:custGeom>
              <a:avLst/>
              <a:gdLst/>
              <a:ahLst/>
              <a:cxnLst/>
              <a:rect l="l" t="t" r="r" b="b"/>
              <a:pathLst>
                <a:path w="299180" h="116320" extrusionOk="0">
                  <a:moveTo>
                    <a:pt x="218165" y="62670"/>
                  </a:moveTo>
                  <a:cubicBezTo>
                    <a:pt x="184027" y="79654"/>
                    <a:pt x="25069" y="162885"/>
                    <a:pt x="2238" y="80534"/>
                  </a:cubicBezTo>
                  <a:cubicBezTo>
                    <a:pt x="-12876" y="25994"/>
                    <a:pt x="49346" y="2051"/>
                    <a:pt x="165136" y="138"/>
                  </a:cubicBezTo>
                  <a:cubicBezTo>
                    <a:pt x="253487" y="-1319"/>
                    <a:pt x="283271" y="9198"/>
                    <a:pt x="299180" y="9921"/>
                  </a:cubicBezTo>
                  <a:cubicBezTo>
                    <a:pt x="299180" y="9921"/>
                    <a:pt x="235125" y="54235"/>
                    <a:pt x="218165" y="626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498163" y="492881"/>
              <a:ext cx="214865" cy="244774"/>
            </a:xfrm>
            <a:custGeom>
              <a:avLst/>
              <a:gdLst/>
              <a:ahLst/>
              <a:cxnLst/>
              <a:rect l="l" t="t" r="r" b="b"/>
              <a:pathLst>
                <a:path w="214865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2" y="-24746"/>
                    <a:pt x="106689" y="19435"/>
                    <a:pt x="161758" y="121309"/>
                  </a:cubicBezTo>
                  <a:cubicBezTo>
                    <a:pt x="203778" y="199039"/>
                    <a:pt x="208174" y="230316"/>
                    <a:pt x="214865" y="244774"/>
                  </a:cubicBezTo>
                  <a:cubicBezTo>
                    <a:pt x="214865" y="244774"/>
                    <a:pt x="146013" y="208353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39728" y="774556"/>
              <a:ext cx="183106" cy="143206"/>
            </a:xfrm>
            <a:custGeom>
              <a:avLst/>
              <a:gdLst/>
              <a:ahLst/>
              <a:cxnLst/>
              <a:rect l="l" t="t" r="r" b="b"/>
              <a:pathLst>
                <a:path w="183106" h="143206" extrusionOk="0">
                  <a:moveTo>
                    <a:pt x="182979" y="0"/>
                  </a:moveTo>
                  <a:cubicBezTo>
                    <a:pt x="186264" y="1190"/>
                    <a:pt x="125336" y="60734"/>
                    <a:pt x="81392" y="92194"/>
                  </a:cubicBezTo>
                  <a:cubicBezTo>
                    <a:pt x="62410" y="105790"/>
                    <a:pt x="0" y="143207"/>
                    <a:pt x="0" y="143207"/>
                  </a:cubicBezTo>
                  <a:cubicBezTo>
                    <a:pt x="0" y="143207"/>
                    <a:pt x="44904" y="114315"/>
                    <a:pt x="90652" y="78514"/>
                  </a:cubicBezTo>
                  <a:cubicBezTo>
                    <a:pt x="136394" y="42712"/>
                    <a:pt x="182791" y="-67"/>
                    <a:pt x="1829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324678" y="447542"/>
              <a:ext cx="267289" cy="251172"/>
            </a:xfrm>
            <a:custGeom>
              <a:avLst/>
              <a:gdLst/>
              <a:ahLst/>
              <a:cxnLst/>
              <a:rect l="l" t="t" r="r" b="b"/>
              <a:pathLst>
                <a:path w="267289" h="251172" extrusionOk="0">
                  <a:moveTo>
                    <a:pt x="145081" y="192946"/>
                  </a:moveTo>
                  <a:cubicBezTo>
                    <a:pt x="91233" y="163417"/>
                    <a:pt x="-46594" y="70919"/>
                    <a:pt x="15962" y="12701"/>
                  </a:cubicBezTo>
                  <a:cubicBezTo>
                    <a:pt x="57393" y="-25857"/>
                    <a:pt x="93376" y="27205"/>
                    <a:pt x="162393" y="120197"/>
                  </a:cubicBezTo>
                  <a:cubicBezTo>
                    <a:pt x="225938" y="205819"/>
                    <a:pt x="260598" y="236715"/>
                    <a:pt x="267290" y="251172"/>
                  </a:cubicBezTo>
                  <a:cubicBezTo>
                    <a:pt x="267290" y="251172"/>
                    <a:pt x="186475" y="215644"/>
                    <a:pt x="145081" y="19294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876310" y="874727"/>
              <a:ext cx="45917" cy="49524"/>
            </a:xfrm>
            <a:custGeom>
              <a:avLst/>
              <a:gdLst/>
              <a:ahLst/>
              <a:cxnLst/>
              <a:rect l="l" t="t" r="r" b="b"/>
              <a:pathLst>
                <a:path w="45917" h="49524" extrusionOk="0">
                  <a:moveTo>
                    <a:pt x="2034" y="48014"/>
                  </a:moveTo>
                  <a:cubicBezTo>
                    <a:pt x="7244" y="52708"/>
                    <a:pt x="20840" y="46095"/>
                    <a:pt x="32395" y="33253"/>
                  </a:cubicBezTo>
                  <a:cubicBezTo>
                    <a:pt x="43950" y="20410"/>
                    <a:pt x="49094" y="6195"/>
                    <a:pt x="43884" y="1507"/>
                  </a:cubicBezTo>
                  <a:cubicBezTo>
                    <a:pt x="38674" y="-3180"/>
                    <a:pt x="25078" y="3432"/>
                    <a:pt x="13523" y="16275"/>
                  </a:cubicBezTo>
                  <a:cubicBezTo>
                    <a:pt x="1967" y="29117"/>
                    <a:pt x="-3176" y="43326"/>
                    <a:pt x="2034" y="480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706938" y="854403"/>
              <a:ext cx="50575" cy="44757"/>
            </a:xfrm>
            <a:custGeom>
              <a:avLst/>
              <a:gdLst/>
              <a:ahLst/>
              <a:cxnLst/>
              <a:rect l="l" t="t" r="r" b="b"/>
              <a:pathLst>
                <a:path w="50575" h="44757" extrusionOk="0">
                  <a:moveTo>
                    <a:pt x="1367" y="42537"/>
                  </a:moveTo>
                  <a:cubicBezTo>
                    <a:pt x="5884" y="47899"/>
                    <a:pt x="20257" y="43217"/>
                    <a:pt x="33464" y="32087"/>
                  </a:cubicBezTo>
                  <a:cubicBezTo>
                    <a:pt x="46677" y="20951"/>
                    <a:pt x="53727" y="7580"/>
                    <a:pt x="49209" y="2218"/>
                  </a:cubicBezTo>
                  <a:cubicBezTo>
                    <a:pt x="44692" y="-3138"/>
                    <a:pt x="30319" y="1538"/>
                    <a:pt x="17106" y="12674"/>
                  </a:cubicBezTo>
                  <a:cubicBezTo>
                    <a:pt x="3899" y="23805"/>
                    <a:pt x="-3151" y="37175"/>
                    <a:pt x="1367" y="4253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551481" y="807470"/>
              <a:ext cx="53768" cy="40855"/>
            </a:xfrm>
            <a:custGeom>
              <a:avLst/>
              <a:gdLst/>
              <a:ahLst/>
              <a:cxnLst/>
              <a:rect l="l" t="t" r="r" b="b"/>
              <a:pathLst>
                <a:path w="53768" h="40855" extrusionOk="0">
                  <a:moveTo>
                    <a:pt x="962" y="37936"/>
                  </a:moveTo>
                  <a:cubicBezTo>
                    <a:pt x="4885" y="43747"/>
                    <a:pt x="19671" y="40613"/>
                    <a:pt x="33989" y="30946"/>
                  </a:cubicBezTo>
                  <a:cubicBezTo>
                    <a:pt x="48301" y="21273"/>
                    <a:pt x="56729" y="8728"/>
                    <a:pt x="52807" y="2917"/>
                  </a:cubicBezTo>
                  <a:cubicBezTo>
                    <a:pt x="48884" y="-2888"/>
                    <a:pt x="34098" y="239"/>
                    <a:pt x="19780" y="9912"/>
                  </a:cubicBezTo>
                  <a:cubicBezTo>
                    <a:pt x="5462" y="19579"/>
                    <a:pt x="-2960" y="32131"/>
                    <a:pt x="962" y="379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386778" y="752992"/>
              <a:ext cx="53412" cy="41319"/>
            </a:xfrm>
            <a:custGeom>
              <a:avLst/>
              <a:gdLst/>
              <a:ahLst/>
              <a:cxnLst/>
              <a:rect l="l" t="t" r="r" b="b"/>
              <a:pathLst>
                <a:path w="53412" h="41319" extrusionOk="0">
                  <a:moveTo>
                    <a:pt x="1006" y="38493"/>
                  </a:moveTo>
                  <a:cubicBezTo>
                    <a:pt x="5001" y="44249"/>
                    <a:pt x="19745" y="40934"/>
                    <a:pt x="33941" y="31091"/>
                  </a:cubicBezTo>
                  <a:cubicBezTo>
                    <a:pt x="48138" y="21242"/>
                    <a:pt x="56402" y="8587"/>
                    <a:pt x="52407" y="2831"/>
                  </a:cubicBezTo>
                  <a:cubicBezTo>
                    <a:pt x="48411" y="-2932"/>
                    <a:pt x="33668" y="384"/>
                    <a:pt x="19471" y="10233"/>
                  </a:cubicBezTo>
                  <a:cubicBezTo>
                    <a:pt x="5275" y="20082"/>
                    <a:pt x="-2990" y="32736"/>
                    <a:pt x="1006" y="384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215954" y="683193"/>
              <a:ext cx="57659" cy="35147"/>
            </a:xfrm>
            <a:custGeom>
              <a:avLst/>
              <a:gdLst/>
              <a:ahLst/>
              <a:cxnLst/>
              <a:rect l="l" t="t" r="r" b="b"/>
              <a:pathLst>
                <a:path w="57659" h="35147" extrusionOk="0">
                  <a:moveTo>
                    <a:pt x="515" y="30871"/>
                  </a:moveTo>
                  <a:cubicBezTo>
                    <a:pt x="3491" y="37216"/>
                    <a:pt x="18586" y="36409"/>
                    <a:pt x="34222" y="29061"/>
                  </a:cubicBezTo>
                  <a:cubicBezTo>
                    <a:pt x="49864" y="21720"/>
                    <a:pt x="60126" y="10620"/>
                    <a:pt x="57145" y="4275"/>
                  </a:cubicBezTo>
                  <a:cubicBezTo>
                    <a:pt x="54163" y="-2071"/>
                    <a:pt x="39074" y="-1257"/>
                    <a:pt x="23432" y="6084"/>
                  </a:cubicBezTo>
                  <a:cubicBezTo>
                    <a:pt x="7796" y="13432"/>
                    <a:pt x="-2466" y="24526"/>
                    <a:pt x="515" y="308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368167" y="461555"/>
              <a:ext cx="45525" cy="41506"/>
            </a:xfrm>
            <a:custGeom>
              <a:avLst/>
              <a:gdLst/>
              <a:ahLst/>
              <a:cxnLst/>
              <a:rect l="l" t="t" r="r" b="b"/>
              <a:pathLst>
                <a:path w="45525" h="41506" extrusionOk="0">
                  <a:moveTo>
                    <a:pt x="1583" y="2348"/>
                  </a:moveTo>
                  <a:cubicBezTo>
                    <a:pt x="-3014" y="7639"/>
                    <a:pt x="2743" y="20168"/>
                    <a:pt x="14438" y="30333"/>
                  </a:cubicBezTo>
                  <a:cubicBezTo>
                    <a:pt x="26133" y="40498"/>
                    <a:pt x="39339" y="44449"/>
                    <a:pt x="43942" y="39159"/>
                  </a:cubicBezTo>
                  <a:cubicBezTo>
                    <a:pt x="48539" y="33869"/>
                    <a:pt x="42783" y="21339"/>
                    <a:pt x="31088" y="11174"/>
                  </a:cubicBezTo>
                  <a:cubicBezTo>
                    <a:pt x="19393" y="1009"/>
                    <a:pt x="6185" y="-2943"/>
                    <a:pt x="1583" y="23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547092" y="509785"/>
              <a:ext cx="45507" cy="36654"/>
            </a:xfrm>
            <a:custGeom>
              <a:avLst/>
              <a:gdLst/>
              <a:ahLst/>
              <a:cxnLst/>
              <a:rect l="l" t="t" r="r" b="b"/>
              <a:pathLst>
                <a:path w="45507" h="36654" extrusionOk="0">
                  <a:moveTo>
                    <a:pt x="1205" y="3236"/>
                  </a:moveTo>
                  <a:cubicBezTo>
                    <a:pt x="-2821" y="8978"/>
                    <a:pt x="3573" y="20388"/>
                    <a:pt x="15474" y="28724"/>
                  </a:cubicBezTo>
                  <a:cubicBezTo>
                    <a:pt x="27376" y="37058"/>
                    <a:pt x="40279" y="39161"/>
                    <a:pt x="44305" y="33419"/>
                  </a:cubicBezTo>
                  <a:cubicBezTo>
                    <a:pt x="48325" y="27677"/>
                    <a:pt x="41937" y="16266"/>
                    <a:pt x="30035" y="7931"/>
                  </a:cubicBezTo>
                  <a:cubicBezTo>
                    <a:pt x="18128" y="-403"/>
                    <a:pt x="5225" y="-2506"/>
                    <a:pt x="1205" y="32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699664" y="523792"/>
              <a:ext cx="50656" cy="44664"/>
            </a:xfrm>
            <a:custGeom>
              <a:avLst/>
              <a:gdLst/>
              <a:ahLst/>
              <a:cxnLst/>
              <a:rect l="l" t="t" r="r" b="b"/>
              <a:pathLst>
                <a:path w="50656" h="44664" extrusionOk="0">
                  <a:moveTo>
                    <a:pt x="49300" y="42430"/>
                  </a:moveTo>
                  <a:cubicBezTo>
                    <a:pt x="53806" y="37058"/>
                    <a:pt x="46719" y="23705"/>
                    <a:pt x="33482" y="12606"/>
                  </a:cubicBezTo>
                  <a:cubicBezTo>
                    <a:pt x="20245" y="1507"/>
                    <a:pt x="5860" y="-3137"/>
                    <a:pt x="1354" y="2235"/>
                  </a:cubicBezTo>
                  <a:cubicBezTo>
                    <a:pt x="-3145" y="7606"/>
                    <a:pt x="3935" y="20958"/>
                    <a:pt x="17172" y="32058"/>
                  </a:cubicBezTo>
                  <a:cubicBezTo>
                    <a:pt x="30416" y="43158"/>
                    <a:pt x="44794" y="47801"/>
                    <a:pt x="49300" y="424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846439" y="535244"/>
              <a:ext cx="51015" cy="44252"/>
            </a:xfrm>
            <a:custGeom>
              <a:avLst/>
              <a:gdLst/>
              <a:ahLst/>
              <a:cxnLst/>
              <a:rect l="l" t="t" r="r" b="b"/>
              <a:pathLst>
                <a:path w="51015" h="44252" extrusionOk="0">
                  <a:moveTo>
                    <a:pt x="49709" y="41950"/>
                  </a:moveTo>
                  <a:cubicBezTo>
                    <a:pt x="54147" y="36527"/>
                    <a:pt x="46915" y="23256"/>
                    <a:pt x="33550" y="12308"/>
                  </a:cubicBezTo>
                  <a:cubicBezTo>
                    <a:pt x="20186" y="1360"/>
                    <a:pt x="5752" y="-3119"/>
                    <a:pt x="1307" y="2303"/>
                  </a:cubicBezTo>
                  <a:cubicBezTo>
                    <a:pt x="-3132" y="7726"/>
                    <a:pt x="4100" y="20997"/>
                    <a:pt x="17465" y="31945"/>
                  </a:cubicBezTo>
                  <a:cubicBezTo>
                    <a:pt x="30830" y="42893"/>
                    <a:pt x="45264" y="47372"/>
                    <a:pt x="49709" y="419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389211" y="525218"/>
              <a:ext cx="198827" cy="170258"/>
            </a:xfrm>
            <a:custGeom>
              <a:avLst/>
              <a:gdLst/>
              <a:ahLst/>
              <a:cxnLst/>
              <a:rect l="l" t="t" r="r" b="b"/>
              <a:pathLst>
                <a:path w="198827" h="170258" extrusionOk="0">
                  <a:moveTo>
                    <a:pt x="198828" y="170072"/>
                  </a:moveTo>
                  <a:cubicBezTo>
                    <a:pt x="197929" y="173855"/>
                    <a:pt x="117624" y="119521"/>
                    <a:pt x="73358" y="78111"/>
                  </a:cubicBezTo>
                  <a:cubicBezTo>
                    <a:pt x="54237" y="60218"/>
                    <a:pt x="0" y="0"/>
                    <a:pt x="0" y="0"/>
                  </a:cubicBezTo>
                  <a:cubicBezTo>
                    <a:pt x="0" y="0"/>
                    <a:pt x="41358" y="42950"/>
                    <a:pt x="91071" y="85468"/>
                  </a:cubicBezTo>
                  <a:cubicBezTo>
                    <a:pt x="140778" y="127985"/>
                    <a:pt x="198882" y="169853"/>
                    <a:pt x="198828" y="17007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557587" y="560615"/>
              <a:ext cx="154725" cy="175528"/>
            </a:xfrm>
            <a:custGeom>
              <a:avLst/>
              <a:gdLst/>
              <a:ahLst/>
              <a:cxnLst/>
              <a:rect l="l" t="t" r="r" b="b"/>
              <a:pathLst>
                <a:path w="154725" h="175528" extrusionOk="0">
                  <a:moveTo>
                    <a:pt x="154726" y="175412"/>
                  </a:moveTo>
                  <a:cubicBezTo>
                    <a:pt x="153207" y="178497"/>
                    <a:pt x="88138" y="119864"/>
                    <a:pt x="54334" y="77796"/>
                  </a:cubicBezTo>
                  <a:cubicBezTo>
                    <a:pt x="39724" y="59615"/>
                    <a:pt x="0" y="0"/>
                    <a:pt x="0" y="0"/>
                  </a:cubicBezTo>
                  <a:cubicBezTo>
                    <a:pt x="0" y="0"/>
                    <a:pt x="30828" y="42934"/>
                    <a:pt x="69508" y="86789"/>
                  </a:cubicBezTo>
                  <a:cubicBezTo>
                    <a:pt x="108188" y="130642"/>
                    <a:pt x="154810" y="175236"/>
                    <a:pt x="154726" y="1754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712767" y="584263"/>
              <a:ext cx="154567" cy="169458"/>
            </a:xfrm>
            <a:custGeom>
              <a:avLst/>
              <a:gdLst/>
              <a:ahLst/>
              <a:cxnLst/>
              <a:rect l="l" t="t" r="r" b="b"/>
              <a:pathLst>
                <a:path w="154567" h="169458" extrusionOk="0">
                  <a:moveTo>
                    <a:pt x="154568" y="169338"/>
                  </a:moveTo>
                  <a:cubicBezTo>
                    <a:pt x="153177" y="172410"/>
                    <a:pt x="88569" y="116127"/>
                    <a:pt x="54698" y="75437"/>
                  </a:cubicBezTo>
                  <a:cubicBezTo>
                    <a:pt x="40064" y="57858"/>
                    <a:pt x="0" y="0"/>
                    <a:pt x="0" y="0"/>
                  </a:cubicBezTo>
                  <a:cubicBezTo>
                    <a:pt x="0" y="0"/>
                    <a:pt x="31005" y="41615"/>
                    <a:pt x="69648" y="83944"/>
                  </a:cubicBezTo>
                  <a:cubicBezTo>
                    <a:pt x="108285" y="126280"/>
                    <a:pt x="154647" y="169161"/>
                    <a:pt x="154568" y="16933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883961" y="605621"/>
              <a:ext cx="134237" cy="155900"/>
            </a:xfrm>
            <a:custGeom>
              <a:avLst/>
              <a:gdLst/>
              <a:ahLst/>
              <a:cxnLst/>
              <a:rect l="l" t="t" r="r" b="b"/>
              <a:pathLst>
                <a:path w="134237" h="155900" extrusionOk="0">
                  <a:moveTo>
                    <a:pt x="134238" y="155801"/>
                  </a:moveTo>
                  <a:cubicBezTo>
                    <a:pt x="132853" y="158485"/>
                    <a:pt x="76206" y="106240"/>
                    <a:pt x="46920" y="68914"/>
                  </a:cubicBezTo>
                  <a:cubicBezTo>
                    <a:pt x="34271" y="52786"/>
                    <a:pt x="0" y="0"/>
                    <a:pt x="0" y="0"/>
                  </a:cubicBezTo>
                  <a:cubicBezTo>
                    <a:pt x="0" y="0"/>
                    <a:pt x="26639" y="38043"/>
                    <a:pt x="60199" y="76996"/>
                  </a:cubicBezTo>
                  <a:cubicBezTo>
                    <a:pt x="93761" y="115943"/>
                    <a:pt x="134317" y="155643"/>
                    <a:pt x="134238" y="1558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765887" y="772673"/>
              <a:ext cx="207398" cy="120775"/>
            </a:xfrm>
            <a:custGeom>
              <a:avLst/>
              <a:gdLst/>
              <a:ahLst/>
              <a:cxnLst/>
              <a:rect l="l" t="t" r="r" b="b"/>
              <a:pathLst>
                <a:path w="207398" h="120775" extrusionOk="0">
                  <a:moveTo>
                    <a:pt x="207262" y="0"/>
                  </a:moveTo>
                  <a:cubicBezTo>
                    <a:pt x="210881" y="874"/>
                    <a:pt x="141530" y="50666"/>
                    <a:pt x="91842" y="77305"/>
                  </a:cubicBezTo>
                  <a:cubicBezTo>
                    <a:pt x="70371" y="88812"/>
                    <a:pt x="0" y="120776"/>
                    <a:pt x="0" y="120776"/>
                  </a:cubicBezTo>
                  <a:cubicBezTo>
                    <a:pt x="0" y="120776"/>
                    <a:pt x="50691" y="96190"/>
                    <a:pt x="102504" y="65999"/>
                  </a:cubicBezTo>
                  <a:cubicBezTo>
                    <a:pt x="154325" y="35802"/>
                    <a:pt x="207056" y="-49"/>
                    <a:pt x="207262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630720" y="757390"/>
              <a:ext cx="221726" cy="93645"/>
            </a:xfrm>
            <a:custGeom>
              <a:avLst/>
              <a:gdLst/>
              <a:ahLst/>
              <a:cxnLst/>
              <a:rect l="l" t="t" r="r" b="b"/>
              <a:pathLst>
                <a:path w="221726" h="93645" extrusionOk="0">
                  <a:moveTo>
                    <a:pt x="221580" y="0"/>
                  </a:moveTo>
                  <a:cubicBezTo>
                    <a:pt x="225357" y="516"/>
                    <a:pt x="155284" y="39506"/>
                    <a:pt x="102231" y="60279"/>
                  </a:cubicBezTo>
                  <a:cubicBezTo>
                    <a:pt x="79309" y="69253"/>
                    <a:pt x="0" y="93645"/>
                    <a:pt x="0" y="93645"/>
                  </a:cubicBezTo>
                  <a:cubicBezTo>
                    <a:pt x="0" y="93645"/>
                    <a:pt x="54042" y="74324"/>
                    <a:pt x="109439" y="50915"/>
                  </a:cubicBezTo>
                  <a:cubicBezTo>
                    <a:pt x="164836" y="27501"/>
                    <a:pt x="221362" y="-30"/>
                    <a:pt x="22158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442203" y="717477"/>
              <a:ext cx="217817" cy="78683"/>
            </a:xfrm>
            <a:custGeom>
              <a:avLst/>
              <a:gdLst/>
              <a:ahLst/>
              <a:cxnLst/>
              <a:rect l="l" t="t" r="r" b="b"/>
              <a:pathLst>
                <a:path w="217817" h="78683" extrusionOk="0">
                  <a:moveTo>
                    <a:pt x="217749" y="0"/>
                  </a:moveTo>
                  <a:cubicBezTo>
                    <a:pt x="220426" y="2211"/>
                    <a:pt x="144032" y="39828"/>
                    <a:pt x="92704" y="55901"/>
                  </a:cubicBezTo>
                  <a:cubicBezTo>
                    <a:pt x="70522" y="62848"/>
                    <a:pt x="0" y="78684"/>
                    <a:pt x="0" y="78684"/>
                  </a:cubicBezTo>
                  <a:cubicBezTo>
                    <a:pt x="0" y="78684"/>
                    <a:pt x="51389" y="65398"/>
                    <a:pt x="105826" y="45724"/>
                  </a:cubicBezTo>
                  <a:cubicBezTo>
                    <a:pt x="160263" y="26056"/>
                    <a:pt x="217597" y="-121"/>
                    <a:pt x="217749" y="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267834" y="670490"/>
              <a:ext cx="224258" cy="61026"/>
            </a:xfrm>
            <a:custGeom>
              <a:avLst/>
              <a:gdLst/>
              <a:ahLst/>
              <a:cxnLst/>
              <a:rect l="l" t="t" r="r" b="b"/>
              <a:pathLst>
                <a:path w="224258" h="61026" extrusionOk="0">
                  <a:moveTo>
                    <a:pt x="224197" y="1"/>
                  </a:moveTo>
                  <a:cubicBezTo>
                    <a:pt x="226766" y="2369"/>
                    <a:pt x="147506" y="33622"/>
                    <a:pt x="94805" y="45579"/>
                  </a:cubicBezTo>
                  <a:cubicBezTo>
                    <a:pt x="72034" y="50740"/>
                    <a:pt x="0" y="61026"/>
                    <a:pt x="0" y="61026"/>
                  </a:cubicBezTo>
                  <a:cubicBezTo>
                    <a:pt x="0" y="61026"/>
                    <a:pt x="52591" y="51815"/>
                    <a:pt x="108644" y="36555"/>
                  </a:cubicBezTo>
                  <a:cubicBezTo>
                    <a:pt x="164690" y="21302"/>
                    <a:pt x="224052" y="-139"/>
                    <a:pt x="224197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140000" y="469827"/>
              <a:ext cx="276845" cy="166410"/>
            </a:xfrm>
            <a:custGeom>
              <a:avLst/>
              <a:gdLst/>
              <a:ahLst/>
              <a:cxnLst/>
              <a:rect l="l" t="t" r="r" b="b"/>
              <a:pathLst>
                <a:path w="276845" h="166410" extrusionOk="0">
                  <a:moveTo>
                    <a:pt x="180954" y="154157"/>
                  </a:moveTo>
                  <a:cubicBezTo>
                    <a:pt x="143938" y="144994"/>
                    <a:pt x="-31093" y="105510"/>
                    <a:pt x="4830" y="27971"/>
                  </a:cubicBezTo>
                  <a:cubicBezTo>
                    <a:pt x="28615" y="-23382"/>
                    <a:pt x="91547" y="-1345"/>
                    <a:pt x="181027" y="72168"/>
                  </a:cubicBezTo>
                  <a:cubicBezTo>
                    <a:pt x="249296" y="128258"/>
                    <a:pt x="265187" y="155553"/>
                    <a:pt x="276846" y="166410"/>
                  </a:cubicBezTo>
                  <a:cubicBezTo>
                    <a:pt x="276846" y="166410"/>
                    <a:pt x="199340" y="158711"/>
                    <a:pt x="180954" y="15415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172650" y="480630"/>
              <a:ext cx="60746" cy="29481"/>
            </a:xfrm>
            <a:custGeom>
              <a:avLst/>
              <a:gdLst/>
              <a:ahLst/>
              <a:cxnLst/>
              <a:rect l="l" t="t" r="r" b="b"/>
              <a:pathLst>
                <a:path w="60746" h="29481" extrusionOk="0">
                  <a:moveTo>
                    <a:pt x="185" y="6542"/>
                  </a:moveTo>
                  <a:cubicBezTo>
                    <a:pt x="-1649" y="13306"/>
                    <a:pt x="10374" y="22461"/>
                    <a:pt x="27048" y="26989"/>
                  </a:cubicBezTo>
                  <a:cubicBezTo>
                    <a:pt x="43722" y="31517"/>
                    <a:pt x="58727" y="29704"/>
                    <a:pt x="60560" y="22940"/>
                  </a:cubicBezTo>
                  <a:cubicBezTo>
                    <a:pt x="62400" y="16175"/>
                    <a:pt x="50371" y="7020"/>
                    <a:pt x="33703" y="2492"/>
                  </a:cubicBezTo>
                  <a:cubicBezTo>
                    <a:pt x="17029" y="-2036"/>
                    <a:pt x="2025" y="-223"/>
                    <a:pt x="185" y="65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2200682" y="533728"/>
              <a:ext cx="210378" cy="98945"/>
            </a:xfrm>
            <a:custGeom>
              <a:avLst/>
              <a:gdLst/>
              <a:ahLst/>
              <a:cxnLst/>
              <a:rect l="l" t="t" r="r" b="b"/>
              <a:pathLst>
                <a:path w="210378" h="98945" extrusionOk="0">
                  <a:moveTo>
                    <a:pt x="210377" y="98648"/>
                  </a:moveTo>
                  <a:cubicBezTo>
                    <a:pt x="210796" y="102121"/>
                    <a:pt x="130163" y="74620"/>
                    <a:pt x="82260" y="49609"/>
                  </a:cubicBezTo>
                  <a:cubicBezTo>
                    <a:pt x="61560" y="38801"/>
                    <a:pt x="0" y="0"/>
                    <a:pt x="0" y="0"/>
                  </a:cubicBezTo>
                  <a:cubicBezTo>
                    <a:pt x="0" y="0"/>
                    <a:pt x="46051" y="27032"/>
                    <a:pt x="98643" y="51694"/>
                  </a:cubicBezTo>
                  <a:cubicBezTo>
                    <a:pt x="151234" y="76357"/>
                    <a:pt x="210353" y="98447"/>
                    <a:pt x="210377" y="98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2498176" y="503915"/>
              <a:ext cx="152502" cy="198812"/>
            </a:xfrm>
            <a:custGeom>
              <a:avLst/>
              <a:gdLst/>
              <a:ahLst/>
              <a:cxnLst/>
              <a:rect l="l" t="t" r="r" b="b"/>
              <a:pathLst>
                <a:path w="152502" h="198812" extrusionOk="0">
                  <a:moveTo>
                    <a:pt x="152503" y="198812"/>
                  </a:moveTo>
                  <a:cubicBezTo>
                    <a:pt x="144943" y="194398"/>
                    <a:pt x="134268" y="188757"/>
                    <a:pt x="130795" y="186225"/>
                  </a:cubicBezTo>
                  <a:cubicBezTo>
                    <a:pt x="99991" y="163758"/>
                    <a:pt x="-47236" y="61022"/>
                    <a:pt x="15320" y="2803"/>
                  </a:cubicBezTo>
                  <a:cubicBezTo>
                    <a:pt x="16686" y="1534"/>
                    <a:pt x="18131" y="1091"/>
                    <a:pt x="19510" y="0"/>
                  </a:cubicBezTo>
                  <a:cubicBezTo>
                    <a:pt x="19413" y="9921"/>
                    <a:pt x="19504" y="20268"/>
                    <a:pt x="20585" y="31020"/>
                  </a:cubicBezTo>
                  <a:cubicBezTo>
                    <a:pt x="23445" y="59392"/>
                    <a:pt x="38139" y="84258"/>
                    <a:pt x="56271" y="106023"/>
                  </a:cubicBezTo>
                  <a:cubicBezTo>
                    <a:pt x="76297" y="130063"/>
                    <a:pt x="97507" y="152846"/>
                    <a:pt x="121923" y="172593"/>
                  </a:cubicBezTo>
                  <a:cubicBezTo>
                    <a:pt x="129878" y="179023"/>
                    <a:pt x="151768" y="197531"/>
                    <a:pt x="152503" y="19881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2325178" y="466595"/>
              <a:ext cx="162590" cy="182630"/>
            </a:xfrm>
            <a:custGeom>
              <a:avLst/>
              <a:gdLst/>
              <a:ahLst/>
              <a:cxnLst/>
              <a:rect l="l" t="t" r="r" b="b"/>
              <a:pathLst>
                <a:path w="162590" h="182630" extrusionOk="0">
                  <a:moveTo>
                    <a:pt x="162591" y="182631"/>
                  </a:moveTo>
                  <a:cubicBezTo>
                    <a:pt x="156834" y="179686"/>
                    <a:pt x="149420" y="176492"/>
                    <a:pt x="144556" y="173820"/>
                  </a:cubicBezTo>
                  <a:cubicBezTo>
                    <a:pt x="92591" y="145323"/>
                    <a:pt x="-37032" y="58382"/>
                    <a:pt x="10161" y="0"/>
                  </a:cubicBezTo>
                  <a:cubicBezTo>
                    <a:pt x="13616" y="12774"/>
                    <a:pt x="17763" y="28092"/>
                    <a:pt x="18783" y="31488"/>
                  </a:cubicBezTo>
                  <a:cubicBezTo>
                    <a:pt x="27934" y="62002"/>
                    <a:pt x="47237" y="87655"/>
                    <a:pt x="70020" y="109271"/>
                  </a:cubicBezTo>
                  <a:cubicBezTo>
                    <a:pt x="95171" y="133140"/>
                    <a:pt x="121355" y="155348"/>
                    <a:pt x="150082" y="174014"/>
                  </a:cubicBezTo>
                  <a:cubicBezTo>
                    <a:pt x="153312" y="176109"/>
                    <a:pt x="156531" y="178544"/>
                    <a:pt x="162591" y="1826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2140575" y="504143"/>
              <a:ext cx="209974" cy="124097"/>
            </a:xfrm>
            <a:custGeom>
              <a:avLst/>
              <a:gdLst/>
              <a:ahLst/>
              <a:cxnLst/>
              <a:rect l="l" t="t" r="r" b="b"/>
              <a:pathLst>
                <a:path w="209974" h="124097" extrusionOk="0">
                  <a:moveTo>
                    <a:pt x="209975" y="124097"/>
                  </a:moveTo>
                  <a:cubicBezTo>
                    <a:pt x="199105" y="122628"/>
                    <a:pt x="185340" y="121152"/>
                    <a:pt x="180385" y="119926"/>
                  </a:cubicBezTo>
                  <a:cubicBezTo>
                    <a:pt x="144413" y="111024"/>
                    <a:pt x="-21382" y="73300"/>
                    <a:pt x="2306" y="0"/>
                  </a:cubicBezTo>
                  <a:cubicBezTo>
                    <a:pt x="6708" y="6872"/>
                    <a:pt x="19860" y="28267"/>
                    <a:pt x="22107" y="31637"/>
                  </a:cubicBezTo>
                  <a:cubicBezTo>
                    <a:pt x="37919" y="55353"/>
                    <a:pt x="61661" y="71563"/>
                    <a:pt x="87365" y="83247"/>
                  </a:cubicBezTo>
                  <a:cubicBezTo>
                    <a:pt x="115746" y="96149"/>
                    <a:pt x="144517" y="107429"/>
                    <a:pt x="174774" y="114673"/>
                  </a:cubicBezTo>
                  <a:cubicBezTo>
                    <a:pt x="183773" y="116829"/>
                    <a:pt x="204406" y="122270"/>
                    <a:pt x="209975" y="1240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2206517" y="712036"/>
              <a:ext cx="227664" cy="64001"/>
            </a:xfrm>
            <a:custGeom>
              <a:avLst/>
              <a:gdLst/>
              <a:ahLst/>
              <a:cxnLst/>
              <a:rect l="l" t="t" r="r" b="b"/>
              <a:pathLst>
                <a:path w="227664" h="64001" extrusionOk="0">
                  <a:moveTo>
                    <a:pt x="99207" y="56623"/>
                  </a:moveTo>
                  <a:cubicBezTo>
                    <a:pt x="56981" y="68009"/>
                    <a:pt x="16061" y="69059"/>
                    <a:pt x="0" y="39081"/>
                  </a:cubicBezTo>
                  <a:cubicBezTo>
                    <a:pt x="10717" y="42445"/>
                    <a:pt x="27537" y="47630"/>
                    <a:pt x="30913" y="48590"/>
                  </a:cubicBezTo>
                  <a:cubicBezTo>
                    <a:pt x="58329" y="56386"/>
                    <a:pt x="86942" y="53466"/>
                    <a:pt x="114084" y="45681"/>
                  </a:cubicBezTo>
                  <a:cubicBezTo>
                    <a:pt x="144050" y="37089"/>
                    <a:pt x="173185" y="26839"/>
                    <a:pt x="200910" y="12721"/>
                  </a:cubicBezTo>
                  <a:cubicBezTo>
                    <a:pt x="207620" y="9309"/>
                    <a:pt x="218319" y="4329"/>
                    <a:pt x="227664" y="0"/>
                  </a:cubicBezTo>
                  <a:cubicBezTo>
                    <a:pt x="222467" y="3206"/>
                    <a:pt x="214397" y="8829"/>
                    <a:pt x="211452" y="10298"/>
                  </a:cubicBezTo>
                  <a:cubicBezTo>
                    <a:pt x="194383" y="18787"/>
                    <a:pt x="146066" y="43987"/>
                    <a:pt x="99207" y="5662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2368190" y="775952"/>
              <a:ext cx="207856" cy="71065"/>
            </a:xfrm>
            <a:custGeom>
              <a:avLst/>
              <a:gdLst/>
              <a:ahLst/>
              <a:cxnLst/>
              <a:rect l="l" t="t" r="r" b="b"/>
              <a:pathLst>
                <a:path w="207856" h="71065" extrusionOk="0">
                  <a:moveTo>
                    <a:pt x="75895" y="68549"/>
                  </a:moveTo>
                  <a:cubicBezTo>
                    <a:pt x="43263" y="75016"/>
                    <a:pt x="14870" y="70188"/>
                    <a:pt x="3527" y="40222"/>
                  </a:cubicBezTo>
                  <a:cubicBezTo>
                    <a:pt x="-2290" y="24847"/>
                    <a:pt x="-626" y="11580"/>
                    <a:pt x="6423" y="0"/>
                  </a:cubicBezTo>
                  <a:cubicBezTo>
                    <a:pt x="7055" y="2307"/>
                    <a:pt x="7705" y="2836"/>
                    <a:pt x="8615" y="15095"/>
                  </a:cubicBezTo>
                  <a:cubicBezTo>
                    <a:pt x="13382" y="79254"/>
                    <a:pt x="95691" y="48055"/>
                    <a:pt x="136587" y="34277"/>
                  </a:cubicBezTo>
                  <a:cubicBezTo>
                    <a:pt x="155975" y="27744"/>
                    <a:pt x="182705" y="17943"/>
                    <a:pt x="207856" y="7930"/>
                  </a:cubicBezTo>
                  <a:cubicBezTo>
                    <a:pt x="182529" y="23651"/>
                    <a:pt x="125693" y="58676"/>
                    <a:pt x="75895" y="685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2539929" y="830493"/>
              <a:ext cx="211002" cy="70940"/>
            </a:xfrm>
            <a:custGeom>
              <a:avLst/>
              <a:gdLst/>
              <a:ahLst/>
              <a:cxnLst/>
              <a:rect l="l" t="t" r="r" b="b"/>
              <a:pathLst>
                <a:path w="211002" h="70940" extrusionOk="0">
                  <a:moveTo>
                    <a:pt x="78483" y="67013"/>
                  </a:moveTo>
                  <a:cubicBezTo>
                    <a:pt x="44861" y="75332"/>
                    <a:pt x="15357" y="71889"/>
                    <a:pt x="2569" y="42499"/>
                  </a:cubicBezTo>
                  <a:cubicBezTo>
                    <a:pt x="893" y="38649"/>
                    <a:pt x="723" y="35067"/>
                    <a:pt x="0" y="31405"/>
                  </a:cubicBezTo>
                  <a:cubicBezTo>
                    <a:pt x="36591" y="61645"/>
                    <a:pt x="75562" y="51425"/>
                    <a:pt x="99122" y="44667"/>
                  </a:cubicBezTo>
                  <a:cubicBezTo>
                    <a:pt x="129095" y="36075"/>
                    <a:pt x="158411" y="25783"/>
                    <a:pt x="186137" y="11665"/>
                  </a:cubicBezTo>
                  <a:cubicBezTo>
                    <a:pt x="192355" y="8501"/>
                    <a:pt x="201287" y="4554"/>
                    <a:pt x="211002" y="0"/>
                  </a:cubicBezTo>
                  <a:cubicBezTo>
                    <a:pt x="185353" y="17439"/>
                    <a:pt x="129010" y="54516"/>
                    <a:pt x="78483" y="6701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2694648" y="874109"/>
              <a:ext cx="181928" cy="72468"/>
            </a:xfrm>
            <a:custGeom>
              <a:avLst/>
              <a:gdLst/>
              <a:ahLst/>
              <a:cxnLst/>
              <a:rect l="l" t="t" r="r" b="b"/>
              <a:pathLst>
                <a:path w="181928" h="72468" extrusionOk="0">
                  <a:moveTo>
                    <a:pt x="49312" y="72125"/>
                  </a:moveTo>
                  <a:cubicBezTo>
                    <a:pt x="29468" y="74032"/>
                    <a:pt x="12606" y="68185"/>
                    <a:pt x="1882" y="49707"/>
                  </a:cubicBezTo>
                  <a:cubicBezTo>
                    <a:pt x="862" y="47952"/>
                    <a:pt x="783" y="46252"/>
                    <a:pt x="0" y="44509"/>
                  </a:cubicBezTo>
                  <a:cubicBezTo>
                    <a:pt x="1743" y="45432"/>
                    <a:pt x="5762" y="47812"/>
                    <a:pt x="6351" y="48013"/>
                  </a:cubicBezTo>
                  <a:cubicBezTo>
                    <a:pt x="74281" y="71002"/>
                    <a:pt x="143886" y="19030"/>
                    <a:pt x="171612" y="4912"/>
                  </a:cubicBezTo>
                  <a:cubicBezTo>
                    <a:pt x="174199" y="3595"/>
                    <a:pt x="177156" y="2332"/>
                    <a:pt x="181929" y="0"/>
                  </a:cubicBezTo>
                  <a:cubicBezTo>
                    <a:pt x="145654" y="29377"/>
                    <a:pt x="91769" y="68039"/>
                    <a:pt x="49312" y="7212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2881228" y="941316"/>
              <a:ext cx="103202" cy="32852"/>
            </a:xfrm>
            <a:custGeom>
              <a:avLst/>
              <a:gdLst/>
              <a:ahLst/>
              <a:cxnLst/>
              <a:rect l="l" t="t" r="r" b="b"/>
              <a:pathLst>
                <a:path w="103202" h="32852" extrusionOk="0">
                  <a:moveTo>
                    <a:pt x="45323" y="31424"/>
                  </a:moveTo>
                  <a:cubicBezTo>
                    <a:pt x="28290" y="35200"/>
                    <a:pt x="12818" y="31715"/>
                    <a:pt x="0" y="18259"/>
                  </a:cubicBezTo>
                  <a:cubicBezTo>
                    <a:pt x="11057" y="19267"/>
                    <a:pt x="21204" y="20196"/>
                    <a:pt x="23791" y="20354"/>
                  </a:cubicBezTo>
                  <a:cubicBezTo>
                    <a:pt x="51850" y="22042"/>
                    <a:pt x="78653" y="13134"/>
                    <a:pt x="103203" y="0"/>
                  </a:cubicBezTo>
                  <a:cubicBezTo>
                    <a:pt x="84051" y="15156"/>
                    <a:pt x="63952" y="27282"/>
                    <a:pt x="45323" y="314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2653812" y="518292"/>
              <a:ext cx="132859" cy="188710"/>
            </a:xfrm>
            <a:custGeom>
              <a:avLst/>
              <a:gdLst/>
              <a:ahLst/>
              <a:cxnLst/>
              <a:rect l="l" t="t" r="r" b="b"/>
              <a:pathLst>
                <a:path w="132859" h="188710" extrusionOk="0">
                  <a:moveTo>
                    <a:pt x="132860" y="188711"/>
                  </a:moveTo>
                  <a:cubicBezTo>
                    <a:pt x="132477" y="188444"/>
                    <a:pt x="131123" y="187709"/>
                    <a:pt x="130789" y="187466"/>
                  </a:cubicBezTo>
                  <a:cubicBezTo>
                    <a:pt x="99985" y="164999"/>
                    <a:pt x="-47235" y="62263"/>
                    <a:pt x="15320" y="4044"/>
                  </a:cubicBezTo>
                  <a:cubicBezTo>
                    <a:pt x="17282" y="2216"/>
                    <a:pt x="19346" y="1459"/>
                    <a:pt x="21350" y="0"/>
                  </a:cubicBezTo>
                  <a:cubicBezTo>
                    <a:pt x="19049" y="10297"/>
                    <a:pt x="17373" y="20982"/>
                    <a:pt x="16948" y="31015"/>
                  </a:cubicBezTo>
                  <a:cubicBezTo>
                    <a:pt x="15739" y="59490"/>
                    <a:pt x="34175" y="84225"/>
                    <a:pt x="51899" y="106202"/>
                  </a:cubicBezTo>
                  <a:cubicBezTo>
                    <a:pt x="71470" y="130472"/>
                    <a:pt x="92200" y="153498"/>
                    <a:pt x="115985" y="173555"/>
                  </a:cubicBezTo>
                  <a:cubicBezTo>
                    <a:pt x="120388" y="177265"/>
                    <a:pt x="125093" y="181813"/>
                    <a:pt x="132860" y="1887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2806894" y="534316"/>
              <a:ext cx="127228" cy="181345"/>
            </a:xfrm>
            <a:custGeom>
              <a:avLst/>
              <a:gdLst/>
              <a:ahLst/>
              <a:cxnLst/>
              <a:rect l="l" t="t" r="r" b="b"/>
              <a:pathLst>
                <a:path w="127228" h="181345" extrusionOk="0">
                  <a:moveTo>
                    <a:pt x="127229" y="181345"/>
                  </a:moveTo>
                  <a:cubicBezTo>
                    <a:pt x="92071" y="155854"/>
                    <a:pt x="-45683" y="57799"/>
                    <a:pt x="15434" y="919"/>
                  </a:cubicBezTo>
                  <a:cubicBezTo>
                    <a:pt x="15871" y="512"/>
                    <a:pt x="16326" y="389"/>
                    <a:pt x="16769" y="0"/>
                  </a:cubicBezTo>
                  <a:cubicBezTo>
                    <a:pt x="13837" y="20333"/>
                    <a:pt x="15160" y="55391"/>
                    <a:pt x="49663" y="102298"/>
                  </a:cubicBezTo>
                  <a:cubicBezTo>
                    <a:pt x="65365" y="123635"/>
                    <a:pt x="102260" y="157451"/>
                    <a:pt x="127229" y="18134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2961836" y="521354"/>
              <a:ext cx="214870" cy="244773"/>
            </a:xfrm>
            <a:custGeom>
              <a:avLst/>
              <a:gdLst/>
              <a:ahLst/>
              <a:cxnLst/>
              <a:rect l="l" t="t" r="r" b="b"/>
              <a:pathLst>
                <a:path w="214870" h="244773" extrusionOk="0">
                  <a:moveTo>
                    <a:pt x="130716" y="197191"/>
                  </a:moveTo>
                  <a:cubicBezTo>
                    <a:pt x="99912" y="174724"/>
                    <a:pt x="-47229" y="72030"/>
                    <a:pt x="15327" y="13811"/>
                  </a:cubicBezTo>
                  <a:cubicBezTo>
                    <a:pt x="56757" y="-24746"/>
                    <a:pt x="106695" y="19435"/>
                    <a:pt x="161764" y="121307"/>
                  </a:cubicBezTo>
                  <a:cubicBezTo>
                    <a:pt x="203783" y="199037"/>
                    <a:pt x="208179" y="230315"/>
                    <a:pt x="214871" y="244773"/>
                  </a:cubicBezTo>
                  <a:cubicBezTo>
                    <a:pt x="214871" y="244773"/>
                    <a:pt x="146018" y="208358"/>
                    <a:pt x="130716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06449" y="538002"/>
              <a:ext cx="50211" cy="45161"/>
            </a:xfrm>
            <a:custGeom>
              <a:avLst/>
              <a:gdLst/>
              <a:ahLst/>
              <a:cxnLst/>
              <a:rect l="l" t="t" r="r" b="b"/>
              <a:pathLst>
                <a:path w="50211" h="45161" extrusionOk="0">
                  <a:moveTo>
                    <a:pt x="48796" y="43007"/>
                  </a:moveTo>
                  <a:cubicBezTo>
                    <a:pt x="53375" y="37699"/>
                    <a:pt x="46477" y="24250"/>
                    <a:pt x="33391" y="12968"/>
                  </a:cubicBezTo>
                  <a:cubicBezTo>
                    <a:pt x="20306" y="1687"/>
                    <a:pt x="5987" y="-3155"/>
                    <a:pt x="1415" y="2154"/>
                  </a:cubicBezTo>
                  <a:cubicBezTo>
                    <a:pt x="-3163" y="7463"/>
                    <a:pt x="3735" y="20912"/>
                    <a:pt x="16814" y="32193"/>
                  </a:cubicBezTo>
                  <a:cubicBezTo>
                    <a:pt x="29900" y="43474"/>
                    <a:pt x="44218" y="48316"/>
                    <a:pt x="48796" y="430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33482" y="602562"/>
              <a:ext cx="139860" cy="159443"/>
            </a:xfrm>
            <a:custGeom>
              <a:avLst/>
              <a:gdLst/>
              <a:ahLst/>
              <a:cxnLst/>
              <a:rect l="l" t="t" r="r" b="b"/>
              <a:pathLst>
                <a:path w="139860" h="159443" extrusionOk="0">
                  <a:moveTo>
                    <a:pt x="139861" y="159327"/>
                  </a:moveTo>
                  <a:cubicBezTo>
                    <a:pt x="138701" y="162260"/>
                    <a:pt x="80541" y="109414"/>
                    <a:pt x="49822" y="71098"/>
                  </a:cubicBezTo>
                  <a:cubicBezTo>
                    <a:pt x="36548" y="54545"/>
                    <a:pt x="0" y="0"/>
                    <a:pt x="0" y="0"/>
                  </a:cubicBezTo>
                  <a:cubicBezTo>
                    <a:pt x="0" y="0"/>
                    <a:pt x="28217" y="39213"/>
                    <a:pt x="63181" y="79047"/>
                  </a:cubicBezTo>
                  <a:cubicBezTo>
                    <a:pt x="98145" y="118880"/>
                    <a:pt x="139928" y="159163"/>
                    <a:pt x="139861" y="15932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2961908" y="546516"/>
              <a:ext cx="179512" cy="200647"/>
            </a:xfrm>
            <a:custGeom>
              <a:avLst/>
              <a:gdLst/>
              <a:ahLst/>
              <a:cxnLst/>
              <a:rect l="l" t="t" r="r" b="b"/>
              <a:pathLst>
                <a:path w="179512" h="200647" extrusionOk="0">
                  <a:moveTo>
                    <a:pt x="179513" y="200648"/>
                  </a:moveTo>
                  <a:cubicBezTo>
                    <a:pt x="159912" y="189906"/>
                    <a:pt x="138611" y="177689"/>
                    <a:pt x="130711" y="171926"/>
                  </a:cubicBezTo>
                  <a:cubicBezTo>
                    <a:pt x="101832" y="150862"/>
                    <a:pt x="-29291" y="59336"/>
                    <a:pt x="5976" y="0"/>
                  </a:cubicBezTo>
                  <a:cubicBezTo>
                    <a:pt x="10026" y="12439"/>
                    <a:pt x="16353" y="32294"/>
                    <a:pt x="17719" y="36185"/>
                  </a:cubicBezTo>
                  <a:cubicBezTo>
                    <a:pt x="28777" y="67667"/>
                    <a:pt x="49319" y="94008"/>
                    <a:pt x="73098" y="116457"/>
                  </a:cubicBezTo>
                  <a:cubicBezTo>
                    <a:pt x="99360" y="141249"/>
                    <a:pt x="126430" y="164585"/>
                    <a:pt x="155825" y="184052"/>
                  </a:cubicBezTo>
                  <a:cubicBezTo>
                    <a:pt x="161916" y="188090"/>
                    <a:pt x="169470" y="193604"/>
                    <a:pt x="179513" y="20064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7" name="Google Shape;957;p2"/>
            <p:cNvGrpSpPr/>
            <p:nvPr/>
          </p:nvGrpSpPr>
          <p:grpSpPr>
            <a:xfrm>
              <a:off x="2384274" y="621652"/>
              <a:ext cx="834002" cy="162472"/>
              <a:chOff x="2384274" y="621652"/>
              <a:chExt cx="834002" cy="162472"/>
            </a:xfrm>
          </p:grpSpPr>
          <p:sp>
            <p:nvSpPr>
              <p:cNvPr id="958" name="Google Shape;958;p2"/>
              <p:cNvSpPr/>
              <p:nvPr/>
            </p:nvSpPr>
            <p:spPr>
              <a:xfrm>
                <a:off x="2384274" y="621652"/>
                <a:ext cx="834002" cy="162472"/>
              </a:xfrm>
              <a:custGeom>
                <a:avLst/>
                <a:gdLst/>
                <a:ahLst/>
                <a:cxnLst/>
                <a:rect l="l" t="t" r="r" b="b"/>
                <a:pathLst>
                  <a:path w="834002" h="162472" extrusionOk="0">
                    <a:moveTo>
                      <a:pt x="832485" y="159553"/>
                    </a:moveTo>
                    <a:cubicBezTo>
                      <a:pt x="832485" y="159553"/>
                      <a:pt x="596380" y="174527"/>
                      <a:pt x="387442" y="136649"/>
                    </a:cubicBezTo>
                    <a:cubicBezTo>
                      <a:pt x="178498" y="98770"/>
                      <a:pt x="0" y="0"/>
                      <a:pt x="0" y="0"/>
                    </a:cubicBezTo>
                    <a:cubicBezTo>
                      <a:pt x="0" y="0"/>
                      <a:pt x="185858" y="75829"/>
                      <a:pt x="399981" y="110575"/>
                    </a:cubicBezTo>
                    <a:cubicBezTo>
                      <a:pt x="602610" y="143455"/>
                      <a:pt x="834003" y="139448"/>
                      <a:pt x="834003" y="139448"/>
                    </a:cubicBezTo>
                    <a:lnTo>
                      <a:pt x="832485" y="159553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959;p2"/>
              <p:cNvSpPr/>
              <p:nvPr/>
            </p:nvSpPr>
            <p:spPr>
              <a:xfrm>
                <a:off x="2457341" y="656603"/>
                <a:ext cx="759430" cy="127503"/>
              </a:xfrm>
              <a:custGeom>
                <a:avLst/>
                <a:gdLst/>
                <a:ahLst/>
                <a:cxnLst/>
                <a:rect l="l" t="t" r="r" b="b"/>
                <a:pathLst>
                  <a:path w="759430" h="127503" extrusionOk="0">
                    <a:moveTo>
                      <a:pt x="759430" y="124601"/>
                    </a:moveTo>
                    <a:cubicBezTo>
                      <a:pt x="759430" y="124601"/>
                      <a:pt x="523265" y="139533"/>
                      <a:pt x="314327" y="101654"/>
                    </a:cubicBezTo>
                    <a:cubicBezTo>
                      <a:pt x="183587" y="77949"/>
                      <a:pt x="70626" y="32268"/>
                      <a:pt x="0" y="0"/>
                    </a:cubicBezTo>
                    <a:cubicBezTo>
                      <a:pt x="71949" y="26092"/>
                      <a:pt x="192179" y="65780"/>
                      <a:pt x="330169" y="89887"/>
                    </a:cubicBezTo>
                    <a:cubicBezTo>
                      <a:pt x="529288" y="124680"/>
                      <a:pt x="752502" y="123842"/>
                      <a:pt x="759430" y="123818"/>
                    </a:cubicBezTo>
                    <a:lnTo>
                      <a:pt x="759430" y="124601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0" name="Google Shape;960;p2"/>
          <p:cNvGrpSpPr/>
          <p:nvPr/>
        </p:nvGrpSpPr>
        <p:grpSpPr>
          <a:xfrm>
            <a:off x="4172739" y="714574"/>
            <a:ext cx="1610145" cy="1088242"/>
            <a:chOff x="2723818" y="447542"/>
            <a:chExt cx="988911" cy="668371"/>
          </a:xfrm>
        </p:grpSpPr>
        <p:sp>
          <p:nvSpPr>
            <p:cNvPr id="961" name="Google Shape;961;p2"/>
            <p:cNvSpPr/>
            <p:nvPr/>
          </p:nvSpPr>
          <p:spPr>
            <a:xfrm>
              <a:off x="3213129" y="674486"/>
              <a:ext cx="162332" cy="279288"/>
            </a:xfrm>
            <a:custGeom>
              <a:avLst/>
              <a:gdLst/>
              <a:ahLst/>
              <a:cxnLst/>
              <a:rect l="l" t="t" r="r" b="b"/>
              <a:pathLst>
                <a:path w="162332" h="279288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2" y="299735"/>
                    <a:pt x="111793" y="244800"/>
                    <a:pt x="140624" y="132641"/>
                  </a:cubicBezTo>
                  <a:cubicBezTo>
                    <a:pt x="162618" y="47059"/>
                    <a:pt x="159333" y="15648"/>
                    <a:pt x="162332" y="0"/>
                  </a:cubicBezTo>
                  <a:cubicBezTo>
                    <a:pt x="162332" y="0"/>
                    <a:pt x="104312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358619" y="625089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3" y="299729"/>
                    <a:pt x="111794" y="244794"/>
                    <a:pt x="140618" y="132635"/>
                  </a:cubicBezTo>
                  <a:cubicBezTo>
                    <a:pt x="162618" y="47059"/>
                    <a:pt x="159327" y="15642"/>
                    <a:pt x="162332" y="0"/>
                  </a:cubicBezTo>
                  <a:cubicBezTo>
                    <a:pt x="162332" y="0"/>
                    <a:pt x="104313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64964" y="516422"/>
              <a:ext cx="309225" cy="120741"/>
            </a:xfrm>
            <a:custGeom>
              <a:avLst/>
              <a:gdLst/>
              <a:ahLst/>
              <a:cxnLst/>
              <a:rect l="l" t="t" r="r" b="b"/>
              <a:pathLst>
                <a:path w="309225" h="120741" extrusionOk="0">
                  <a:moveTo>
                    <a:pt x="228817" y="58433"/>
                  </a:moveTo>
                  <a:cubicBezTo>
                    <a:pt x="194873" y="41062"/>
                    <a:pt x="25903" y="-47805"/>
                    <a:pt x="2130" y="34277"/>
                  </a:cubicBezTo>
                  <a:cubicBezTo>
                    <a:pt x="-13615" y="88639"/>
                    <a:pt x="59312" y="117113"/>
                    <a:pt x="175072" y="120355"/>
                  </a:cubicBezTo>
                  <a:cubicBezTo>
                    <a:pt x="263398" y="122827"/>
                    <a:pt x="293304" y="112650"/>
                    <a:pt x="309225" y="112109"/>
                  </a:cubicBezTo>
                  <a:cubicBezTo>
                    <a:pt x="309225" y="112109"/>
                    <a:pt x="245679" y="67063"/>
                    <a:pt x="228817" y="5843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029101" y="595026"/>
              <a:ext cx="329516" cy="107594"/>
            </a:xfrm>
            <a:custGeom>
              <a:avLst/>
              <a:gdLst/>
              <a:ahLst/>
              <a:cxnLst/>
              <a:rect l="l" t="t" r="r" b="b"/>
              <a:pathLst>
                <a:path w="329516" h="107594" extrusionOk="0">
                  <a:moveTo>
                    <a:pt x="225202" y="37137"/>
                  </a:moveTo>
                  <a:cubicBezTo>
                    <a:pt x="189486" y="23790"/>
                    <a:pt x="14977" y="-42138"/>
                    <a:pt x="817" y="42135"/>
                  </a:cubicBezTo>
                  <a:cubicBezTo>
                    <a:pt x="-8565" y="97950"/>
                    <a:pt x="63585" y="114952"/>
                    <a:pt x="178945" y="104836"/>
                  </a:cubicBezTo>
                  <a:cubicBezTo>
                    <a:pt x="266967" y="97118"/>
                    <a:pt x="313765" y="81834"/>
                    <a:pt x="329517" y="79460"/>
                  </a:cubicBezTo>
                  <a:cubicBezTo>
                    <a:pt x="329517" y="79460"/>
                    <a:pt x="242945" y="43768"/>
                    <a:pt x="225202" y="371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2877570" y="688301"/>
              <a:ext cx="304692" cy="106030"/>
            </a:xfrm>
            <a:custGeom>
              <a:avLst/>
              <a:gdLst/>
              <a:ahLst/>
              <a:cxnLst/>
              <a:rect l="l" t="t" r="r" b="b"/>
              <a:pathLst>
                <a:path w="304692" h="106030" extrusionOk="0">
                  <a:moveTo>
                    <a:pt x="216598" y="30178"/>
                  </a:moveTo>
                  <a:cubicBezTo>
                    <a:pt x="180274" y="18587"/>
                    <a:pt x="10514" y="-39518"/>
                    <a:pt x="464" y="45347"/>
                  </a:cubicBezTo>
                  <a:cubicBezTo>
                    <a:pt x="-6185" y="101545"/>
                    <a:pt x="58951" y="115760"/>
                    <a:pt x="173685" y="100045"/>
                  </a:cubicBezTo>
                  <a:cubicBezTo>
                    <a:pt x="261234" y="88058"/>
                    <a:pt x="289075" y="73139"/>
                    <a:pt x="304693" y="70006"/>
                  </a:cubicBezTo>
                  <a:cubicBezTo>
                    <a:pt x="304693" y="70006"/>
                    <a:pt x="234644" y="35941"/>
                    <a:pt x="216598" y="301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329793" y="447542"/>
              <a:ext cx="287056" cy="144973"/>
            </a:xfrm>
            <a:custGeom>
              <a:avLst/>
              <a:gdLst/>
              <a:ahLst/>
              <a:cxnLst/>
              <a:rect l="l" t="t" r="r" b="b"/>
              <a:pathLst>
                <a:path w="287056" h="144973" extrusionOk="0">
                  <a:moveTo>
                    <a:pt x="215526" y="79937"/>
                  </a:moveTo>
                  <a:cubicBezTo>
                    <a:pt x="184545" y="57713"/>
                    <a:pt x="40956" y="-49888"/>
                    <a:pt x="5246" y="27746"/>
                  </a:cubicBezTo>
                  <a:cubicBezTo>
                    <a:pt x="-18411" y="79163"/>
                    <a:pt x="39177" y="112760"/>
                    <a:pt x="153170" y="133177"/>
                  </a:cubicBezTo>
                  <a:cubicBezTo>
                    <a:pt x="240148" y="148755"/>
                    <a:pt x="271232" y="143143"/>
                    <a:pt x="287056" y="144974"/>
                  </a:cubicBezTo>
                  <a:cubicBezTo>
                    <a:pt x="287056" y="144974"/>
                    <a:pt x="230918" y="90979"/>
                    <a:pt x="215526" y="799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2731560" y="795597"/>
              <a:ext cx="305231" cy="105465"/>
            </a:xfrm>
            <a:custGeom>
              <a:avLst/>
              <a:gdLst/>
              <a:ahLst/>
              <a:cxnLst/>
              <a:rect l="l" t="t" r="r" b="b"/>
              <a:pathLst>
                <a:path w="305231" h="105465" extrusionOk="0">
                  <a:moveTo>
                    <a:pt x="213869" y="17760"/>
                  </a:moveTo>
                  <a:cubicBezTo>
                    <a:pt x="176641" y="9532"/>
                    <a:pt x="2284" y="-32834"/>
                    <a:pt x="25" y="52590"/>
                  </a:cubicBezTo>
                  <a:cubicBezTo>
                    <a:pt x="-1475" y="109171"/>
                    <a:pt x="64694" y="117374"/>
                    <a:pt x="177515" y="91251"/>
                  </a:cubicBezTo>
                  <a:cubicBezTo>
                    <a:pt x="263600" y="71323"/>
                    <a:pt x="289960" y="53926"/>
                    <a:pt x="305231" y="49378"/>
                  </a:cubicBezTo>
                  <a:cubicBezTo>
                    <a:pt x="305231" y="49378"/>
                    <a:pt x="232365" y="21852"/>
                    <a:pt x="213869" y="17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65782" y="727302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4"/>
                    <a:pt x="24494" y="272325"/>
                  </a:cubicBezTo>
                  <a:cubicBezTo>
                    <a:pt x="74012" y="299729"/>
                    <a:pt x="111793" y="244794"/>
                    <a:pt x="140624" y="132635"/>
                  </a:cubicBezTo>
                  <a:cubicBezTo>
                    <a:pt x="162618" y="47059"/>
                    <a:pt x="159333" y="15642"/>
                    <a:pt x="162332" y="0"/>
                  </a:cubicBezTo>
                  <a:cubicBezTo>
                    <a:pt x="162332" y="0"/>
                    <a:pt x="104319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04590" y="497760"/>
              <a:ext cx="212233" cy="94762"/>
            </a:xfrm>
            <a:custGeom>
              <a:avLst/>
              <a:gdLst/>
              <a:ahLst/>
              <a:cxnLst/>
              <a:rect l="l" t="t" r="r" b="b"/>
              <a:pathLst>
                <a:path w="212233" h="94762" extrusionOk="0">
                  <a:moveTo>
                    <a:pt x="212150" y="94763"/>
                  </a:moveTo>
                  <a:cubicBezTo>
                    <a:pt x="215053" y="92813"/>
                    <a:pt x="141543" y="49751"/>
                    <a:pt x="91301" y="29839"/>
                  </a:cubicBezTo>
                  <a:cubicBezTo>
                    <a:pt x="69593" y="21236"/>
                    <a:pt x="0" y="0"/>
                    <a:pt x="0" y="0"/>
                  </a:cubicBezTo>
                  <a:cubicBezTo>
                    <a:pt x="0" y="0"/>
                    <a:pt x="50551" y="17187"/>
                    <a:pt x="103592" y="40878"/>
                  </a:cubicBezTo>
                  <a:cubicBezTo>
                    <a:pt x="156626" y="64569"/>
                    <a:pt x="211986" y="94874"/>
                    <a:pt x="212150" y="947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908612" y="794333"/>
              <a:ext cx="211428" cy="298723"/>
            </a:xfrm>
            <a:custGeom>
              <a:avLst/>
              <a:gdLst/>
              <a:ahLst/>
              <a:cxnLst/>
              <a:rect l="l" t="t" r="r" b="b"/>
              <a:pathLst>
                <a:path w="211428" h="298723" extrusionOk="0">
                  <a:moveTo>
                    <a:pt x="106908" y="86025"/>
                  </a:moveTo>
                  <a:cubicBezTo>
                    <a:pt x="61786" y="127686"/>
                    <a:pt x="-49615" y="250745"/>
                    <a:pt x="25152" y="292127"/>
                  </a:cubicBezTo>
                  <a:cubicBezTo>
                    <a:pt x="74671" y="319531"/>
                    <a:pt x="96774" y="259349"/>
                    <a:pt x="141283" y="152436"/>
                  </a:cubicBezTo>
                  <a:cubicBezTo>
                    <a:pt x="182264" y="54000"/>
                    <a:pt x="208429" y="15642"/>
                    <a:pt x="211429" y="0"/>
                  </a:cubicBezTo>
                  <a:cubicBezTo>
                    <a:pt x="211429" y="0"/>
                    <a:pt x="141593" y="54000"/>
                    <a:pt x="106908" y="860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342857" y="504838"/>
              <a:ext cx="53768" cy="40858"/>
            </a:xfrm>
            <a:custGeom>
              <a:avLst/>
              <a:gdLst/>
              <a:ahLst/>
              <a:cxnLst/>
              <a:rect l="l" t="t" r="r" b="b"/>
              <a:pathLst>
                <a:path w="53768" h="40858" extrusionOk="0">
                  <a:moveTo>
                    <a:pt x="962" y="2919"/>
                  </a:moveTo>
                  <a:cubicBezTo>
                    <a:pt x="4885" y="-2890"/>
                    <a:pt x="19671" y="241"/>
                    <a:pt x="33989" y="9912"/>
                  </a:cubicBezTo>
                  <a:cubicBezTo>
                    <a:pt x="48301" y="19583"/>
                    <a:pt x="56730" y="32131"/>
                    <a:pt x="52807" y="37940"/>
                  </a:cubicBezTo>
                  <a:cubicBezTo>
                    <a:pt x="48884" y="43749"/>
                    <a:pt x="34092" y="40617"/>
                    <a:pt x="19780" y="30947"/>
                  </a:cubicBezTo>
                  <a:cubicBezTo>
                    <a:pt x="5462" y="21275"/>
                    <a:pt x="-2960" y="8727"/>
                    <a:pt x="962" y="29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184492" y="569773"/>
              <a:ext cx="57276" cy="35767"/>
            </a:xfrm>
            <a:custGeom>
              <a:avLst/>
              <a:gdLst/>
              <a:ahLst/>
              <a:cxnLst/>
              <a:rect l="l" t="t" r="r" b="b"/>
              <a:pathLst>
                <a:path w="57276" h="35767" extrusionOk="0">
                  <a:moveTo>
                    <a:pt x="558" y="4100"/>
                  </a:moveTo>
                  <a:cubicBezTo>
                    <a:pt x="3642" y="-2193"/>
                    <a:pt x="18719" y="-1123"/>
                    <a:pt x="34228" y="6489"/>
                  </a:cubicBezTo>
                  <a:cubicBezTo>
                    <a:pt x="49736" y="14102"/>
                    <a:pt x="59810" y="25373"/>
                    <a:pt x="56720" y="31666"/>
                  </a:cubicBezTo>
                  <a:cubicBezTo>
                    <a:pt x="53629" y="37961"/>
                    <a:pt x="38552" y="36889"/>
                    <a:pt x="23043" y="29277"/>
                  </a:cubicBezTo>
                  <a:cubicBezTo>
                    <a:pt x="7535" y="21664"/>
                    <a:pt x="-2533" y="10392"/>
                    <a:pt x="558" y="410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045927" y="656220"/>
              <a:ext cx="59416" cy="32080"/>
            </a:xfrm>
            <a:custGeom>
              <a:avLst/>
              <a:gdLst/>
              <a:ahLst/>
              <a:cxnLst/>
              <a:rect l="l" t="t" r="r" b="b"/>
              <a:pathLst>
                <a:path w="59416" h="32080" extrusionOk="0">
                  <a:moveTo>
                    <a:pt x="325" y="5314"/>
                  </a:moveTo>
                  <a:cubicBezTo>
                    <a:pt x="2729" y="-1275"/>
                    <a:pt x="17831" y="-1809"/>
                    <a:pt x="34062" y="4117"/>
                  </a:cubicBezTo>
                  <a:cubicBezTo>
                    <a:pt x="50287" y="10044"/>
                    <a:pt x="61496" y="20184"/>
                    <a:pt x="59091" y="26767"/>
                  </a:cubicBezTo>
                  <a:cubicBezTo>
                    <a:pt x="56687" y="33355"/>
                    <a:pt x="41585" y="33889"/>
                    <a:pt x="25354" y="27963"/>
                  </a:cubicBezTo>
                  <a:cubicBezTo>
                    <a:pt x="9129" y="22036"/>
                    <a:pt x="-2080" y="11896"/>
                    <a:pt x="325" y="53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899145" y="748488"/>
              <a:ext cx="59195" cy="32491"/>
            </a:xfrm>
            <a:custGeom>
              <a:avLst/>
              <a:gdLst/>
              <a:ahLst/>
              <a:cxnLst/>
              <a:rect l="l" t="t" r="r" b="b"/>
              <a:pathLst>
                <a:path w="59195" h="32491" extrusionOk="0">
                  <a:moveTo>
                    <a:pt x="348" y="5149"/>
                  </a:moveTo>
                  <a:cubicBezTo>
                    <a:pt x="2838" y="-1403"/>
                    <a:pt x="17945" y="-1749"/>
                    <a:pt x="34097" y="4378"/>
                  </a:cubicBezTo>
                  <a:cubicBezTo>
                    <a:pt x="50255" y="10505"/>
                    <a:pt x="61331" y="20785"/>
                    <a:pt x="58847" y="27337"/>
                  </a:cubicBezTo>
                  <a:cubicBezTo>
                    <a:pt x="56358" y="33895"/>
                    <a:pt x="41250" y="34241"/>
                    <a:pt x="25098" y="28108"/>
                  </a:cubicBezTo>
                  <a:cubicBezTo>
                    <a:pt x="8940" y="21981"/>
                    <a:pt x="-2136" y="11701"/>
                    <a:pt x="348" y="5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751857" y="862359"/>
              <a:ext cx="61578" cy="27704"/>
            </a:xfrm>
            <a:custGeom>
              <a:avLst/>
              <a:gdLst/>
              <a:ahLst/>
              <a:cxnLst/>
              <a:rect l="l" t="t" r="r" b="b"/>
              <a:pathLst>
                <a:path w="61578" h="27704" extrusionOk="0">
                  <a:moveTo>
                    <a:pt x="100" y="7791"/>
                  </a:moveTo>
                  <a:cubicBezTo>
                    <a:pt x="1460" y="911"/>
                    <a:pt x="16301" y="-1949"/>
                    <a:pt x="33248" y="1403"/>
                  </a:cubicBezTo>
                  <a:cubicBezTo>
                    <a:pt x="50196" y="4749"/>
                    <a:pt x="62838" y="13037"/>
                    <a:pt x="61478" y="19917"/>
                  </a:cubicBezTo>
                  <a:cubicBezTo>
                    <a:pt x="60118" y="26791"/>
                    <a:pt x="45277" y="29651"/>
                    <a:pt x="28330" y="26305"/>
                  </a:cubicBezTo>
                  <a:cubicBezTo>
                    <a:pt x="11382" y="22953"/>
                    <a:pt x="-1260" y="14665"/>
                    <a:pt x="100" y="77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958068" y="1028787"/>
              <a:ext cx="38338" cy="48217"/>
            </a:xfrm>
            <a:custGeom>
              <a:avLst/>
              <a:gdLst/>
              <a:ahLst/>
              <a:cxnLst/>
              <a:rect l="l" t="t" r="r" b="b"/>
              <a:pathLst>
                <a:path w="38338" h="48217" extrusionOk="0">
                  <a:moveTo>
                    <a:pt x="3064" y="47083"/>
                  </a:moveTo>
                  <a:cubicBezTo>
                    <a:pt x="-2675" y="43063"/>
                    <a:pt x="-118" y="29516"/>
                    <a:pt x="8778" y="16825"/>
                  </a:cubicBezTo>
                  <a:cubicBezTo>
                    <a:pt x="17673" y="4134"/>
                    <a:pt x="29532" y="-2891"/>
                    <a:pt x="35271" y="1135"/>
                  </a:cubicBezTo>
                  <a:cubicBezTo>
                    <a:pt x="41015" y="5155"/>
                    <a:pt x="38458" y="18702"/>
                    <a:pt x="29563" y="31393"/>
                  </a:cubicBezTo>
                  <a:cubicBezTo>
                    <a:pt x="20667" y="44083"/>
                    <a:pt x="8808" y="51109"/>
                    <a:pt x="3064" y="47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3120043" y="943695"/>
              <a:ext cx="39495" cy="43063"/>
            </a:xfrm>
            <a:custGeom>
              <a:avLst/>
              <a:gdLst/>
              <a:ahLst/>
              <a:cxnLst/>
              <a:rect l="l" t="t" r="r" b="b"/>
              <a:pathLst>
                <a:path w="39495" h="43063" extrusionOk="0">
                  <a:moveTo>
                    <a:pt x="2482" y="41383"/>
                  </a:moveTo>
                  <a:cubicBezTo>
                    <a:pt x="-2807" y="36781"/>
                    <a:pt x="636" y="24163"/>
                    <a:pt x="10169" y="13202"/>
                  </a:cubicBezTo>
                  <a:cubicBezTo>
                    <a:pt x="19702" y="2242"/>
                    <a:pt x="31725" y="-2919"/>
                    <a:pt x="37014" y="1683"/>
                  </a:cubicBezTo>
                  <a:cubicBezTo>
                    <a:pt x="42303" y="6280"/>
                    <a:pt x="38860" y="18898"/>
                    <a:pt x="29321" y="29858"/>
                  </a:cubicBezTo>
                  <a:cubicBezTo>
                    <a:pt x="19787" y="40825"/>
                    <a:pt x="7770" y="45980"/>
                    <a:pt x="2482" y="413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3264913" y="883886"/>
              <a:ext cx="42156" cy="52759"/>
            </a:xfrm>
            <a:custGeom>
              <a:avLst/>
              <a:gdLst/>
              <a:ahLst/>
              <a:cxnLst/>
              <a:rect l="l" t="t" r="r" b="b"/>
              <a:pathLst>
                <a:path w="42156" h="52759" extrusionOk="0">
                  <a:moveTo>
                    <a:pt x="39486" y="1086"/>
                  </a:moveTo>
                  <a:cubicBezTo>
                    <a:pt x="45152" y="5215"/>
                    <a:pt x="41508" y="19879"/>
                    <a:pt x="31337" y="33851"/>
                  </a:cubicBezTo>
                  <a:cubicBezTo>
                    <a:pt x="21172" y="47817"/>
                    <a:pt x="8336" y="55796"/>
                    <a:pt x="2670" y="51673"/>
                  </a:cubicBezTo>
                  <a:cubicBezTo>
                    <a:pt x="-2995" y="47550"/>
                    <a:pt x="648" y="32880"/>
                    <a:pt x="10813" y="18914"/>
                  </a:cubicBezTo>
                  <a:cubicBezTo>
                    <a:pt x="20984" y="4942"/>
                    <a:pt x="33815" y="-3037"/>
                    <a:pt x="39486" y="10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3404587" y="837643"/>
              <a:ext cx="42578" cy="52423"/>
            </a:xfrm>
            <a:custGeom>
              <a:avLst/>
              <a:gdLst/>
              <a:ahLst/>
              <a:cxnLst/>
              <a:rect l="l" t="t" r="r" b="b"/>
              <a:pathLst>
                <a:path w="42578" h="52423" extrusionOk="0">
                  <a:moveTo>
                    <a:pt x="39983" y="1126"/>
                  </a:moveTo>
                  <a:cubicBezTo>
                    <a:pt x="45605" y="5316"/>
                    <a:pt x="41792" y="19944"/>
                    <a:pt x="31463" y="33795"/>
                  </a:cubicBezTo>
                  <a:cubicBezTo>
                    <a:pt x="21141" y="47645"/>
                    <a:pt x="8213" y="55485"/>
                    <a:pt x="2596" y="51295"/>
                  </a:cubicBezTo>
                  <a:cubicBezTo>
                    <a:pt x="-3027" y="47105"/>
                    <a:pt x="787" y="32477"/>
                    <a:pt x="11110" y="18626"/>
                  </a:cubicBezTo>
                  <a:cubicBezTo>
                    <a:pt x="21438" y="4776"/>
                    <a:pt x="34360" y="-3057"/>
                    <a:pt x="39983" y="11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965201" y="798488"/>
              <a:ext cx="151859" cy="213186"/>
            </a:xfrm>
            <a:custGeom>
              <a:avLst/>
              <a:gdLst/>
              <a:ahLst/>
              <a:cxnLst/>
              <a:rect l="l" t="t" r="r" b="b"/>
              <a:pathLst>
                <a:path w="151859" h="213186" extrusionOk="0">
                  <a:moveTo>
                    <a:pt x="151859" y="120"/>
                  </a:moveTo>
                  <a:cubicBezTo>
                    <a:pt x="150074" y="-3335"/>
                    <a:pt x="85272" y="68790"/>
                    <a:pt x="52324" y="119663"/>
                  </a:cubicBezTo>
                  <a:cubicBezTo>
                    <a:pt x="38085" y="141650"/>
                    <a:pt x="0" y="213187"/>
                    <a:pt x="0" y="213187"/>
                  </a:cubicBezTo>
                  <a:cubicBezTo>
                    <a:pt x="0" y="213187"/>
                    <a:pt x="29766" y="161512"/>
                    <a:pt x="67729" y="108247"/>
                  </a:cubicBezTo>
                  <a:cubicBezTo>
                    <a:pt x="105692" y="54982"/>
                    <a:pt x="151963" y="314"/>
                    <a:pt x="151859" y="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3120041" y="728982"/>
              <a:ext cx="107769" cy="207665"/>
            </a:xfrm>
            <a:custGeom>
              <a:avLst/>
              <a:gdLst/>
              <a:ahLst/>
              <a:cxnLst/>
              <a:rect l="l" t="t" r="r" b="b"/>
              <a:pathLst>
                <a:path w="107769" h="207665" extrusionOk="0">
                  <a:moveTo>
                    <a:pt x="107769" y="69"/>
                  </a:moveTo>
                  <a:cubicBezTo>
                    <a:pt x="105547" y="-2554"/>
                    <a:pt x="56575" y="70057"/>
                    <a:pt x="33931" y="119048"/>
                  </a:cubicBezTo>
                  <a:cubicBezTo>
                    <a:pt x="24149" y="140215"/>
                    <a:pt x="0" y="207665"/>
                    <a:pt x="0" y="207665"/>
                  </a:cubicBezTo>
                  <a:cubicBezTo>
                    <a:pt x="0" y="207665"/>
                    <a:pt x="19546" y="158553"/>
                    <a:pt x="46489" y="106654"/>
                  </a:cubicBezTo>
                  <a:cubicBezTo>
                    <a:pt x="73425" y="54755"/>
                    <a:pt x="107891" y="221"/>
                    <a:pt x="107769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3264911" y="674480"/>
              <a:ext cx="109081" cy="201730"/>
            </a:xfrm>
            <a:custGeom>
              <a:avLst/>
              <a:gdLst/>
              <a:ahLst/>
              <a:cxnLst/>
              <a:rect l="l" t="t" r="r" b="b"/>
              <a:pathLst>
                <a:path w="109081" h="201730" extrusionOk="0">
                  <a:moveTo>
                    <a:pt x="109081" y="73"/>
                  </a:moveTo>
                  <a:cubicBezTo>
                    <a:pt x="106992" y="-2575"/>
                    <a:pt x="57899" y="67644"/>
                    <a:pt x="34861" y="115311"/>
                  </a:cubicBezTo>
                  <a:cubicBezTo>
                    <a:pt x="24902" y="135908"/>
                    <a:pt x="0" y="201730"/>
                    <a:pt x="0" y="201730"/>
                  </a:cubicBezTo>
                  <a:cubicBezTo>
                    <a:pt x="0" y="201730"/>
                    <a:pt x="20038" y="153863"/>
                    <a:pt x="47309" y="103446"/>
                  </a:cubicBezTo>
                  <a:cubicBezTo>
                    <a:pt x="74579" y="53028"/>
                    <a:pt x="109202" y="225"/>
                    <a:pt x="109081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3425873" y="630459"/>
              <a:ext cx="92625" cy="183669"/>
            </a:xfrm>
            <a:custGeom>
              <a:avLst/>
              <a:gdLst/>
              <a:ahLst/>
              <a:cxnLst/>
              <a:rect l="l" t="t" r="r" b="b"/>
              <a:pathLst>
                <a:path w="92625" h="183669" extrusionOk="0">
                  <a:moveTo>
                    <a:pt x="92625" y="58"/>
                  </a:moveTo>
                  <a:cubicBezTo>
                    <a:pt x="90640" y="-2213"/>
                    <a:pt x="48286" y="62171"/>
                    <a:pt x="28891" y="105460"/>
                  </a:cubicBezTo>
                  <a:cubicBezTo>
                    <a:pt x="20506" y="124168"/>
                    <a:pt x="0" y="183669"/>
                    <a:pt x="0" y="183669"/>
                  </a:cubicBezTo>
                  <a:cubicBezTo>
                    <a:pt x="0" y="183669"/>
                    <a:pt x="16662" y="140320"/>
                    <a:pt x="39822" y="94414"/>
                  </a:cubicBezTo>
                  <a:cubicBezTo>
                    <a:pt x="62975" y="48515"/>
                    <a:pt x="92741" y="186"/>
                    <a:pt x="92625" y="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3241770" y="563348"/>
              <a:ext cx="230399" cy="67133"/>
            </a:xfrm>
            <a:custGeom>
              <a:avLst/>
              <a:gdLst/>
              <a:ahLst/>
              <a:cxnLst/>
              <a:rect l="l" t="t" r="r" b="b"/>
              <a:pathLst>
                <a:path w="230399" h="67133" extrusionOk="0">
                  <a:moveTo>
                    <a:pt x="230300" y="67133"/>
                  </a:moveTo>
                  <a:cubicBezTo>
                    <a:pt x="233603" y="65414"/>
                    <a:pt x="154276" y="33843"/>
                    <a:pt x="99620" y="20001"/>
                  </a:cubicBezTo>
                  <a:cubicBezTo>
                    <a:pt x="76005" y="14019"/>
                    <a:pt x="0" y="0"/>
                    <a:pt x="0" y="0"/>
                  </a:cubicBezTo>
                  <a:cubicBezTo>
                    <a:pt x="0" y="0"/>
                    <a:pt x="55129" y="11615"/>
                    <a:pt x="112700" y="28397"/>
                  </a:cubicBezTo>
                  <a:cubicBezTo>
                    <a:pt x="170276" y="45182"/>
                    <a:pt x="230112" y="67230"/>
                    <a:pt x="230300" y="6713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3120855" y="637160"/>
              <a:ext cx="237752" cy="37344"/>
            </a:xfrm>
            <a:custGeom>
              <a:avLst/>
              <a:gdLst/>
              <a:ahLst/>
              <a:cxnLst/>
              <a:rect l="l" t="t" r="r" b="b"/>
              <a:pathLst>
                <a:path w="237752" h="37344" extrusionOk="0">
                  <a:moveTo>
                    <a:pt x="237635" y="37344"/>
                  </a:moveTo>
                  <a:cubicBezTo>
                    <a:pt x="241181" y="35929"/>
                    <a:pt x="163761" y="15023"/>
                    <a:pt x="107259" y="7681"/>
                  </a:cubicBezTo>
                  <a:cubicBezTo>
                    <a:pt x="82843" y="4512"/>
                    <a:pt x="0" y="0"/>
                    <a:pt x="0" y="0"/>
                  </a:cubicBezTo>
                  <a:cubicBezTo>
                    <a:pt x="0" y="0"/>
                    <a:pt x="57109" y="5696"/>
                    <a:pt x="116519" y="15029"/>
                  </a:cubicBezTo>
                  <a:cubicBezTo>
                    <a:pt x="175930" y="24368"/>
                    <a:pt x="237435" y="37429"/>
                    <a:pt x="237635" y="373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951174" y="735119"/>
              <a:ext cx="230343" cy="24585"/>
            </a:xfrm>
            <a:custGeom>
              <a:avLst/>
              <a:gdLst/>
              <a:ahLst/>
              <a:cxnLst/>
              <a:rect l="l" t="t" r="r" b="b"/>
              <a:pathLst>
                <a:path w="230343" h="24585" extrusionOk="0">
                  <a:moveTo>
                    <a:pt x="230306" y="24584"/>
                  </a:moveTo>
                  <a:cubicBezTo>
                    <a:pt x="232371" y="21791"/>
                    <a:pt x="149151" y="3744"/>
                    <a:pt x="95461" y="550"/>
                  </a:cubicBezTo>
                  <a:cubicBezTo>
                    <a:pt x="72259" y="-834"/>
                    <a:pt x="0" y="830"/>
                    <a:pt x="0" y="830"/>
                  </a:cubicBezTo>
                  <a:cubicBezTo>
                    <a:pt x="0" y="830"/>
                    <a:pt x="53077" y="1315"/>
                    <a:pt x="110653" y="7254"/>
                  </a:cubicBezTo>
                  <a:cubicBezTo>
                    <a:pt x="168230" y="13187"/>
                    <a:pt x="230184" y="24742"/>
                    <a:pt x="230306" y="245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97584" y="832817"/>
              <a:ext cx="232329" cy="13053"/>
            </a:xfrm>
            <a:custGeom>
              <a:avLst/>
              <a:gdLst/>
              <a:ahLst/>
              <a:cxnLst/>
              <a:rect l="l" t="t" r="r" b="b"/>
              <a:pathLst>
                <a:path w="232329" h="13053" extrusionOk="0">
                  <a:moveTo>
                    <a:pt x="232298" y="13051"/>
                  </a:moveTo>
                  <a:cubicBezTo>
                    <a:pt x="234222" y="10124"/>
                    <a:pt x="149758" y="-1055"/>
                    <a:pt x="95734" y="81"/>
                  </a:cubicBezTo>
                  <a:cubicBezTo>
                    <a:pt x="72386" y="566"/>
                    <a:pt x="0" y="7987"/>
                    <a:pt x="0" y="7987"/>
                  </a:cubicBezTo>
                  <a:cubicBezTo>
                    <a:pt x="0" y="7987"/>
                    <a:pt x="53265" y="4222"/>
                    <a:pt x="111340" y="5485"/>
                  </a:cubicBezTo>
                  <a:cubicBezTo>
                    <a:pt x="169414" y="6754"/>
                    <a:pt x="232188" y="13215"/>
                    <a:pt x="232298" y="130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23818" y="897262"/>
              <a:ext cx="241382" cy="218651"/>
            </a:xfrm>
            <a:custGeom>
              <a:avLst/>
              <a:gdLst/>
              <a:ahLst/>
              <a:cxnLst/>
              <a:rect l="l" t="t" r="r" b="b"/>
              <a:pathLst>
                <a:path w="241382" h="218651" extrusionOk="0">
                  <a:moveTo>
                    <a:pt x="151290" y="35055"/>
                  </a:moveTo>
                  <a:cubicBezTo>
                    <a:pt x="117589" y="52889"/>
                    <a:pt x="-42723" y="133491"/>
                    <a:pt x="10864" y="200054"/>
                  </a:cubicBezTo>
                  <a:cubicBezTo>
                    <a:pt x="46356" y="244138"/>
                    <a:pt x="102099" y="207553"/>
                    <a:pt x="171164" y="114600"/>
                  </a:cubicBezTo>
                  <a:cubicBezTo>
                    <a:pt x="223871" y="43677"/>
                    <a:pt x="232694" y="13353"/>
                    <a:pt x="241383" y="0"/>
                  </a:cubicBezTo>
                  <a:cubicBezTo>
                    <a:pt x="241383" y="0"/>
                    <a:pt x="168031" y="26195"/>
                    <a:pt x="151290" y="350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763731" y="1066761"/>
              <a:ext cx="56022" cy="37705"/>
            </a:xfrm>
            <a:custGeom>
              <a:avLst/>
              <a:gdLst/>
              <a:ahLst/>
              <a:cxnLst/>
              <a:rect l="l" t="t" r="r" b="b"/>
              <a:pathLst>
                <a:path w="56022" h="37705" extrusionOk="0">
                  <a:moveTo>
                    <a:pt x="699" y="34102"/>
                  </a:moveTo>
                  <a:cubicBezTo>
                    <a:pt x="-2720" y="27981"/>
                    <a:pt x="6741" y="16195"/>
                    <a:pt x="21824" y="7773"/>
                  </a:cubicBezTo>
                  <a:cubicBezTo>
                    <a:pt x="36913" y="-649"/>
                    <a:pt x="51912" y="-2519"/>
                    <a:pt x="55324" y="3601"/>
                  </a:cubicBezTo>
                  <a:cubicBezTo>
                    <a:pt x="58743" y="9722"/>
                    <a:pt x="49282" y="21515"/>
                    <a:pt x="34199" y="29937"/>
                  </a:cubicBezTo>
                  <a:cubicBezTo>
                    <a:pt x="19116" y="38359"/>
                    <a:pt x="4117" y="40223"/>
                    <a:pt x="699" y="341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780205" y="902227"/>
              <a:ext cx="180313" cy="146731"/>
            </a:xfrm>
            <a:custGeom>
              <a:avLst/>
              <a:gdLst/>
              <a:ahLst/>
              <a:cxnLst/>
              <a:rect l="l" t="t" r="r" b="b"/>
              <a:pathLst>
                <a:path w="180313" h="146731" extrusionOk="0">
                  <a:moveTo>
                    <a:pt x="180313" y="185"/>
                  </a:moveTo>
                  <a:cubicBezTo>
                    <a:pt x="179882" y="-3288"/>
                    <a:pt x="108279" y="42879"/>
                    <a:pt x="67838" y="78723"/>
                  </a:cubicBezTo>
                  <a:cubicBezTo>
                    <a:pt x="50363" y="94207"/>
                    <a:pt x="0" y="146731"/>
                    <a:pt x="0" y="146731"/>
                  </a:cubicBezTo>
                  <a:cubicBezTo>
                    <a:pt x="0" y="146731"/>
                    <a:pt x="38151" y="109375"/>
                    <a:pt x="83231" y="72742"/>
                  </a:cubicBezTo>
                  <a:cubicBezTo>
                    <a:pt x="128311" y="36102"/>
                    <a:pt x="180338" y="379"/>
                    <a:pt x="180313" y="1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065798" y="776256"/>
              <a:ext cx="110253" cy="225053"/>
            </a:xfrm>
            <a:custGeom>
              <a:avLst/>
              <a:gdLst/>
              <a:ahLst/>
              <a:cxnLst/>
              <a:rect l="l" t="t" r="r" b="b"/>
              <a:pathLst>
                <a:path w="110253" h="225053" extrusionOk="0">
                  <a:moveTo>
                    <a:pt x="110253" y="0"/>
                  </a:moveTo>
                  <a:cubicBezTo>
                    <a:pt x="103981" y="6109"/>
                    <a:pt x="94982" y="14160"/>
                    <a:pt x="92225" y="17458"/>
                  </a:cubicBezTo>
                  <a:cubicBezTo>
                    <a:pt x="67760" y="46701"/>
                    <a:pt x="-50283" y="181959"/>
                    <a:pt x="24484" y="223341"/>
                  </a:cubicBezTo>
                  <a:cubicBezTo>
                    <a:pt x="26111" y="224246"/>
                    <a:pt x="27623" y="224325"/>
                    <a:pt x="29226" y="225054"/>
                  </a:cubicBezTo>
                  <a:cubicBezTo>
                    <a:pt x="26736" y="215447"/>
                    <a:pt x="24320" y="205386"/>
                    <a:pt x="22771" y="194693"/>
                  </a:cubicBezTo>
                  <a:cubicBezTo>
                    <a:pt x="18697" y="166469"/>
                    <a:pt x="26943" y="138792"/>
                    <a:pt x="39281" y="113283"/>
                  </a:cubicBezTo>
                  <a:cubicBezTo>
                    <a:pt x="52907" y="85120"/>
                    <a:pt x="67991" y="57886"/>
                    <a:pt x="86912" y="32826"/>
                  </a:cubicBezTo>
                  <a:cubicBezTo>
                    <a:pt x="93075" y="24665"/>
                    <a:pt x="109846" y="1421"/>
                    <a:pt x="110253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909045" y="867527"/>
              <a:ext cx="121837" cy="214044"/>
            </a:xfrm>
            <a:custGeom>
              <a:avLst/>
              <a:gdLst/>
              <a:ahLst/>
              <a:cxnLst/>
              <a:rect l="l" t="t" r="r" b="b"/>
              <a:pathLst>
                <a:path w="121837" h="214044" extrusionOk="0">
                  <a:moveTo>
                    <a:pt x="121838" y="0"/>
                  </a:moveTo>
                  <a:cubicBezTo>
                    <a:pt x="116962" y="4251"/>
                    <a:pt x="110544" y="9139"/>
                    <a:pt x="106469" y="12903"/>
                  </a:cubicBezTo>
                  <a:cubicBezTo>
                    <a:pt x="62926" y="53113"/>
                    <a:pt x="-41856" y="168795"/>
                    <a:pt x="18046" y="214045"/>
                  </a:cubicBezTo>
                  <a:cubicBezTo>
                    <a:pt x="18307" y="200813"/>
                    <a:pt x="18635" y="184953"/>
                    <a:pt x="18805" y="181407"/>
                  </a:cubicBezTo>
                  <a:cubicBezTo>
                    <a:pt x="20311" y="149588"/>
                    <a:pt x="32850" y="120029"/>
                    <a:pt x="49731" y="93554"/>
                  </a:cubicBezTo>
                  <a:cubicBezTo>
                    <a:pt x="68378" y="64311"/>
                    <a:pt x="88417" y="36439"/>
                    <a:pt x="111782" y="11385"/>
                  </a:cubicBezTo>
                  <a:cubicBezTo>
                    <a:pt x="114412" y="8568"/>
                    <a:pt x="116944" y="5429"/>
                    <a:pt x="12183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724384" y="921041"/>
              <a:ext cx="178418" cy="170592"/>
            </a:xfrm>
            <a:custGeom>
              <a:avLst/>
              <a:gdLst/>
              <a:ahLst/>
              <a:cxnLst/>
              <a:rect l="l" t="t" r="r" b="b"/>
              <a:pathLst>
                <a:path w="178418" h="170592" extrusionOk="0">
                  <a:moveTo>
                    <a:pt x="178419" y="0"/>
                  </a:moveTo>
                  <a:cubicBezTo>
                    <a:pt x="168223" y="4056"/>
                    <a:pt x="155223" y="8805"/>
                    <a:pt x="150711" y="11197"/>
                  </a:cubicBezTo>
                  <a:cubicBezTo>
                    <a:pt x="117952" y="28527"/>
                    <a:pt x="-33817" y="105182"/>
                    <a:pt x="6879" y="170592"/>
                  </a:cubicBezTo>
                  <a:cubicBezTo>
                    <a:pt x="9490" y="162856"/>
                    <a:pt x="17087" y="138919"/>
                    <a:pt x="18453" y="135106"/>
                  </a:cubicBezTo>
                  <a:cubicBezTo>
                    <a:pt x="28059" y="108273"/>
                    <a:pt x="47186" y="86808"/>
                    <a:pt x="69307" y="69259"/>
                  </a:cubicBezTo>
                  <a:cubicBezTo>
                    <a:pt x="93736" y="49883"/>
                    <a:pt x="118923" y="31982"/>
                    <a:pt x="146540" y="17646"/>
                  </a:cubicBezTo>
                  <a:cubicBezTo>
                    <a:pt x="154743" y="13383"/>
                    <a:pt x="173451" y="3115"/>
                    <a:pt x="17841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733346" y="795559"/>
              <a:ext cx="230366" cy="41041"/>
            </a:xfrm>
            <a:custGeom>
              <a:avLst/>
              <a:gdLst/>
              <a:ahLst/>
              <a:cxnLst/>
              <a:rect l="l" t="t" r="r" b="b"/>
              <a:pathLst>
                <a:path w="230366" h="41041" extrusionOk="0">
                  <a:moveTo>
                    <a:pt x="92036" y="55"/>
                  </a:moveTo>
                  <a:cubicBezTo>
                    <a:pt x="48310" y="-795"/>
                    <a:pt x="8349" y="8064"/>
                    <a:pt x="0" y="41042"/>
                  </a:cubicBezTo>
                  <a:cubicBezTo>
                    <a:pt x="9594" y="35188"/>
                    <a:pt x="24659" y="26086"/>
                    <a:pt x="27707" y="24343"/>
                  </a:cubicBezTo>
                  <a:cubicBezTo>
                    <a:pt x="52427" y="10153"/>
                    <a:pt x="80894" y="6078"/>
                    <a:pt x="109111" y="7074"/>
                  </a:cubicBezTo>
                  <a:cubicBezTo>
                    <a:pt x="140274" y="8173"/>
                    <a:pt x="171017" y="11082"/>
                    <a:pt x="201336" y="18077"/>
                  </a:cubicBezTo>
                  <a:cubicBezTo>
                    <a:pt x="208665" y="19771"/>
                    <a:pt x="220257" y="22024"/>
                    <a:pt x="230367" y="23961"/>
                  </a:cubicBezTo>
                  <a:cubicBezTo>
                    <a:pt x="224543" y="22109"/>
                    <a:pt x="215356" y="18599"/>
                    <a:pt x="212150" y="17889"/>
                  </a:cubicBezTo>
                  <a:cubicBezTo>
                    <a:pt x="193533" y="13772"/>
                    <a:pt x="140559" y="996"/>
                    <a:pt x="92036" y="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77523" y="688387"/>
              <a:ext cx="206491" cy="83502"/>
            </a:xfrm>
            <a:custGeom>
              <a:avLst/>
              <a:gdLst/>
              <a:ahLst/>
              <a:cxnLst/>
              <a:rect l="l" t="t" r="r" b="b"/>
              <a:pathLst>
                <a:path w="206491" h="83502" extrusionOk="0">
                  <a:moveTo>
                    <a:pt x="63795" y="204"/>
                  </a:moveTo>
                  <a:cubicBezTo>
                    <a:pt x="30569" y="1807"/>
                    <a:pt x="4185" y="13351"/>
                    <a:pt x="420" y="45175"/>
                  </a:cubicBezTo>
                  <a:cubicBezTo>
                    <a:pt x="-1511" y="61497"/>
                    <a:pt x="3310" y="73969"/>
                    <a:pt x="12941" y="83503"/>
                  </a:cubicBezTo>
                  <a:cubicBezTo>
                    <a:pt x="13002" y="81110"/>
                    <a:pt x="13506" y="80442"/>
                    <a:pt x="11423" y="68322"/>
                  </a:cubicBezTo>
                  <a:cubicBezTo>
                    <a:pt x="554" y="4910"/>
                    <a:pt x="87957" y="15312"/>
                    <a:pt x="130972" y="18797"/>
                  </a:cubicBezTo>
                  <a:cubicBezTo>
                    <a:pt x="151362" y="20449"/>
                    <a:pt x="179671" y="23509"/>
                    <a:pt x="206492" y="27147"/>
                  </a:cubicBezTo>
                  <a:cubicBezTo>
                    <a:pt x="178123" y="18008"/>
                    <a:pt x="114504" y="-2249"/>
                    <a:pt x="63795" y="20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029633" y="595039"/>
              <a:ext cx="212829" cy="53512"/>
            </a:xfrm>
            <a:custGeom>
              <a:avLst/>
              <a:gdLst/>
              <a:ahLst/>
              <a:cxnLst/>
              <a:rect l="l" t="t" r="r" b="b"/>
              <a:pathLst>
                <a:path w="212829" h="53512" extrusionOk="0">
                  <a:moveTo>
                    <a:pt x="68044" y="0"/>
                  </a:moveTo>
                  <a:cubicBezTo>
                    <a:pt x="33414" y="52"/>
                    <a:pt x="5616" y="10523"/>
                    <a:pt x="303" y="42127"/>
                  </a:cubicBezTo>
                  <a:cubicBezTo>
                    <a:pt x="-396" y="46268"/>
                    <a:pt x="309" y="49790"/>
                    <a:pt x="491" y="53513"/>
                  </a:cubicBezTo>
                  <a:cubicBezTo>
                    <a:pt x="28696" y="15331"/>
                    <a:pt x="68979" y="15835"/>
                    <a:pt x="93474" y="16697"/>
                  </a:cubicBezTo>
                  <a:cubicBezTo>
                    <a:pt x="124631" y="17796"/>
                    <a:pt x="155569" y="20705"/>
                    <a:pt x="185887" y="27706"/>
                  </a:cubicBezTo>
                  <a:cubicBezTo>
                    <a:pt x="192682" y="29272"/>
                    <a:pt x="202306" y="30948"/>
                    <a:pt x="212829" y="33019"/>
                  </a:cubicBezTo>
                  <a:cubicBezTo>
                    <a:pt x="183731" y="22289"/>
                    <a:pt x="120095" y="-78"/>
                    <a:pt x="68044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166560" y="516423"/>
              <a:ext cx="187290" cy="39716"/>
            </a:xfrm>
            <a:custGeom>
              <a:avLst/>
              <a:gdLst/>
              <a:ahLst/>
              <a:cxnLst/>
              <a:rect l="l" t="t" r="r" b="b"/>
              <a:pathLst>
                <a:path w="187290" h="39716" extrusionOk="0">
                  <a:moveTo>
                    <a:pt x="41176" y="1006"/>
                  </a:moveTo>
                  <a:cubicBezTo>
                    <a:pt x="21465" y="3946"/>
                    <a:pt x="6515" y="13693"/>
                    <a:pt x="571" y="34213"/>
                  </a:cubicBezTo>
                  <a:cubicBezTo>
                    <a:pt x="6" y="36166"/>
                    <a:pt x="340" y="37831"/>
                    <a:pt x="0" y="39716"/>
                  </a:cubicBezTo>
                  <a:cubicBezTo>
                    <a:pt x="1469" y="38400"/>
                    <a:pt x="4791" y="35116"/>
                    <a:pt x="5313" y="34782"/>
                  </a:cubicBezTo>
                  <a:cubicBezTo>
                    <a:pt x="65683" y="-3937"/>
                    <a:pt x="145781" y="29681"/>
                    <a:pt x="176093" y="36680"/>
                  </a:cubicBezTo>
                  <a:cubicBezTo>
                    <a:pt x="178923" y="37333"/>
                    <a:pt x="182093" y="37843"/>
                    <a:pt x="187291" y="38957"/>
                  </a:cubicBezTo>
                  <a:cubicBezTo>
                    <a:pt x="144998" y="19213"/>
                    <a:pt x="83365" y="-5285"/>
                    <a:pt x="41176" y="10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337723" y="447575"/>
              <a:ext cx="104551" cy="23743"/>
            </a:xfrm>
            <a:custGeom>
              <a:avLst/>
              <a:gdLst/>
              <a:ahLst/>
              <a:cxnLst/>
              <a:rect l="l" t="t" r="r" b="b"/>
              <a:pathLst>
                <a:path w="104551" h="23743" extrusionOk="0">
                  <a:moveTo>
                    <a:pt x="40793" y="24"/>
                  </a:moveTo>
                  <a:cubicBezTo>
                    <a:pt x="23360" y="468"/>
                    <a:pt x="9187" y="7592"/>
                    <a:pt x="0" y="23744"/>
                  </a:cubicBezTo>
                  <a:cubicBezTo>
                    <a:pt x="10481" y="20096"/>
                    <a:pt x="20105" y="16740"/>
                    <a:pt x="22577" y="15964"/>
                  </a:cubicBezTo>
                  <a:cubicBezTo>
                    <a:pt x="49397" y="7547"/>
                    <a:pt x="77554" y="9715"/>
                    <a:pt x="104551" y="16533"/>
                  </a:cubicBezTo>
                  <a:cubicBezTo>
                    <a:pt x="82308" y="6453"/>
                    <a:pt x="59872" y="-461"/>
                    <a:pt x="40793" y="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213049" y="739252"/>
              <a:ext cx="93931" cy="210061"/>
            </a:xfrm>
            <a:custGeom>
              <a:avLst/>
              <a:gdLst/>
              <a:ahLst/>
              <a:cxnLst/>
              <a:rect l="l" t="t" r="r" b="b"/>
              <a:pathLst>
                <a:path w="93931" h="210061" extrusionOk="0">
                  <a:moveTo>
                    <a:pt x="93931" y="0"/>
                  </a:moveTo>
                  <a:cubicBezTo>
                    <a:pt x="93621" y="352"/>
                    <a:pt x="92486" y="1391"/>
                    <a:pt x="92225" y="1712"/>
                  </a:cubicBezTo>
                  <a:cubicBezTo>
                    <a:pt x="67760" y="30956"/>
                    <a:pt x="-50283" y="166214"/>
                    <a:pt x="24483" y="207596"/>
                  </a:cubicBezTo>
                  <a:cubicBezTo>
                    <a:pt x="26827" y="208895"/>
                    <a:pt x="29019" y="209132"/>
                    <a:pt x="31315" y="210061"/>
                  </a:cubicBezTo>
                  <a:cubicBezTo>
                    <a:pt x="26590" y="200625"/>
                    <a:pt x="22382" y="190661"/>
                    <a:pt x="19547" y="181030"/>
                  </a:cubicBezTo>
                  <a:cubicBezTo>
                    <a:pt x="11495" y="153687"/>
                    <a:pt x="23409" y="125233"/>
                    <a:pt x="35298" y="99626"/>
                  </a:cubicBezTo>
                  <a:cubicBezTo>
                    <a:pt x="48426" y="71342"/>
                    <a:pt x="62981" y="43993"/>
                    <a:pt x="81216" y="18787"/>
                  </a:cubicBezTo>
                  <a:cubicBezTo>
                    <a:pt x="84592" y="14124"/>
                    <a:pt x="88059" y="8568"/>
                    <a:pt x="93931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3358441" y="695229"/>
              <a:ext cx="89528" cy="202659"/>
            </a:xfrm>
            <a:custGeom>
              <a:avLst/>
              <a:gdLst/>
              <a:ahLst/>
              <a:cxnLst/>
              <a:rect l="l" t="t" r="r" b="b"/>
              <a:pathLst>
                <a:path w="89528" h="202659" extrusionOk="0">
                  <a:moveTo>
                    <a:pt x="89528" y="0"/>
                  </a:moveTo>
                  <a:cubicBezTo>
                    <a:pt x="61572" y="33233"/>
                    <a:pt x="-48414" y="161660"/>
                    <a:pt x="24629" y="202095"/>
                  </a:cubicBezTo>
                  <a:cubicBezTo>
                    <a:pt x="25151" y="202380"/>
                    <a:pt x="25631" y="202392"/>
                    <a:pt x="26147" y="202659"/>
                  </a:cubicBezTo>
                  <a:cubicBezTo>
                    <a:pt x="18393" y="183635"/>
                    <a:pt x="11209" y="149297"/>
                    <a:pt x="33361" y="95449"/>
                  </a:cubicBezTo>
                  <a:cubicBezTo>
                    <a:pt x="43440" y="70947"/>
                    <a:pt x="71075" y="29219"/>
                    <a:pt x="8952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3508848" y="587656"/>
              <a:ext cx="162329" cy="279289"/>
            </a:xfrm>
            <a:custGeom>
              <a:avLst/>
              <a:gdLst/>
              <a:ahLst/>
              <a:cxnLst/>
              <a:rect l="l" t="t" r="r" b="b"/>
              <a:pathLst>
                <a:path w="162329" h="279289" extrusionOk="0">
                  <a:moveTo>
                    <a:pt x="92160" y="66500"/>
                  </a:moveTo>
                  <a:cubicBezTo>
                    <a:pt x="67695" y="95744"/>
                    <a:pt x="-50276" y="230941"/>
                    <a:pt x="24497" y="272329"/>
                  </a:cubicBezTo>
                  <a:cubicBezTo>
                    <a:pt x="74010" y="299733"/>
                    <a:pt x="111797" y="244798"/>
                    <a:pt x="140621" y="132638"/>
                  </a:cubicBezTo>
                  <a:cubicBezTo>
                    <a:pt x="162615" y="47063"/>
                    <a:pt x="159330" y="15645"/>
                    <a:pt x="162330" y="0"/>
                  </a:cubicBezTo>
                  <a:cubicBezTo>
                    <a:pt x="162330" y="0"/>
                    <a:pt x="104316" y="51969"/>
                    <a:pt x="92160" y="6650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3559156" y="795598"/>
              <a:ext cx="41643" cy="53163"/>
            </a:xfrm>
            <a:custGeom>
              <a:avLst/>
              <a:gdLst/>
              <a:ahLst/>
              <a:cxnLst/>
              <a:rect l="l" t="t" r="r" b="b"/>
              <a:pathLst>
                <a:path w="41643" h="53163" extrusionOk="0">
                  <a:moveTo>
                    <a:pt x="38876" y="1036"/>
                  </a:moveTo>
                  <a:cubicBezTo>
                    <a:pt x="44602" y="5080"/>
                    <a:pt x="41159" y="19799"/>
                    <a:pt x="31188" y="33905"/>
                  </a:cubicBezTo>
                  <a:cubicBezTo>
                    <a:pt x="21218" y="48016"/>
                    <a:pt x="8490" y="56171"/>
                    <a:pt x="2764" y="52127"/>
                  </a:cubicBezTo>
                  <a:cubicBezTo>
                    <a:pt x="-2956" y="48083"/>
                    <a:pt x="487" y="33364"/>
                    <a:pt x="10457" y="19259"/>
                  </a:cubicBezTo>
                  <a:cubicBezTo>
                    <a:pt x="20428" y="5147"/>
                    <a:pt x="33156" y="-3008"/>
                    <a:pt x="38876" y="10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3571709" y="592507"/>
              <a:ext cx="97227" cy="188473"/>
            </a:xfrm>
            <a:custGeom>
              <a:avLst/>
              <a:gdLst/>
              <a:ahLst/>
              <a:cxnLst/>
              <a:rect l="l" t="t" r="r" b="b"/>
              <a:pathLst>
                <a:path w="97227" h="188473" extrusionOk="0">
                  <a:moveTo>
                    <a:pt x="97228" y="73"/>
                  </a:moveTo>
                  <a:cubicBezTo>
                    <a:pt x="95394" y="-2490"/>
                    <a:pt x="51729" y="62840"/>
                    <a:pt x="31169" y="107440"/>
                  </a:cubicBezTo>
                  <a:cubicBezTo>
                    <a:pt x="22291" y="126713"/>
                    <a:pt x="0" y="188473"/>
                    <a:pt x="0" y="188473"/>
                  </a:cubicBezTo>
                  <a:cubicBezTo>
                    <a:pt x="0" y="188473"/>
                    <a:pt x="17907" y="143600"/>
                    <a:pt x="42214" y="96504"/>
                  </a:cubicBezTo>
                  <a:cubicBezTo>
                    <a:pt x="66521" y="49402"/>
                    <a:pt x="97331" y="219"/>
                    <a:pt x="97228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3508931" y="614584"/>
              <a:ext cx="132590" cy="236627"/>
            </a:xfrm>
            <a:custGeom>
              <a:avLst/>
              <a:gdLst/>
              <a:ahLst/>
              <a:cxnLst/>
              <a:rect l="l" t="t" r="r" b="b"/>
              <a:pathLst>
                <a:path w="132590" h="236627" extrusionOk="0">
                  <a:moveTo>
                    <a:pt x="132590" y="0"/>
                  </a:moveTo>
                  <a:cubicBezTo>
                    <a:pt x="116165" y="15156"/>
                    <a:pt x="98446" y="32158"/>
                    <a:pt x="92174" y="39657"/>
                  </a:cubicBezTo>
                  <a:cubicBezTo>
                    <a:pt x="69233" y="67073"/>
                    <a:pt x="-35895" y="187570"/>
                    <a:pt x="12664" y="236627"/>
                  </a:cubicBezTo>
                  <a:cubicBezTo>
                    <a:pt x="13587" y="223578"/>
                    <a:pt x="14935" y="202781"/>
                    <a:pt x="15318" y="198676"/>
                  </a:cubicBezTo>
                  <a:cubicBezTo>
                    <a:pt x="18445" y="165455"/>
                    <a:pt x="32017" y="134936"/>
                    <a:pt x="49668" y="107405"/>
                  </a:cubicBezTo>
                  <a:cubicBezTo>
                    <a:pt x="69160" y="77001"/>
                    <a:pt x="89787" y="47818"/>
                    <a:pt x="113615" y="21823"/>
                  </a:cubicBezTo>
                  <a:cubicBezTo>
                    <a:pt x="118551" y="16437"/>
                    <a:pt x="124544" y="9260"/>
                    <a:pt x="13259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05" name="Google Shape;1005;p2"/>
            <p:cNvGrpSpPr/>
            <p:nvPr/>
          </p:nvGrpSpPr>
          <p:grpSpPr>
            <a:xfrm>
              <a:off x="2937117" y="563348"/>
              <a:ext cx="775612" cy="355938"/>
              <a:chOff x="2937117" y="563348"/>
              <a:chExt cx="775612" cy="355938"/>
            </a:xfrm>
          </p:grpSpPr>
          <p:sp>
            <p:nvSpPr>
              <p:cNvPr id="1006" name="Google Shape;1006;p2"/>
              <p:cNvSpPr/>
              <p:nvPr/>
            </p:nvSpPr>
            <p:spPr>
              <a:xfrm>
                <a:off x="2937117" y="563348"/>
                <a:ext cx="775612" cy="355938"/>
              </a:xfrm>
              <a:custGeom>
                <a:avLst/>
                <a:gdLst/>
                <a:ahLst/>
                <a:cxnLst/>
                <a:rect l="l" t="t" r="r" b="b"/>
                <a:pathLst>
                  <a:path w="775612" h="355938" extrusionOk="0">
                    <a:moveTo>
                      <a:pt x="769285" y="0"/>
                    </a:moveTo>
                    <a:cubicBezTo>
                      <a:pt x="769285" y="0"/>
                      <a:pt x="536557" y="42508"/>
                      <a:pt x="342957" y="129743"/>
                    </a:cubicBezTo>
                    <a:cubicBezTo>
                      <a:pt x="149351" y="216976"/>
                      <a:pt x="0" y="355938"/>
                      <a:pt x="0" y="355938"/>
                    </a:cubicBezTo>
                    <a:cubicBezTo>
                      <a:pt x="0" y="355938"/>
                      <a:pt x="162036" y="237458"/>
                      <a:pt x="361423" y="152016"/>
                    </a:cubicBezTo>
                    <a:cubicBezTo>
                      <a:pt x="550110" y="71153"/>
                      <a:pt x="775613" y="19145"/>
                      <a:pt x="775613" y="19145"/>
                    </a:cubicBezTo>
                    <a:lnTo>
                      <a:pt x="769285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"/>
              <p:cNvSpPr/>
              <p:nvPr/>
            </p:nvSpPr>
            <p:spPr>
              <a:xfrm>
                <a:off x="2999575" y="563350"/>
                <a:ext cx="707033" cy="304371"/>
              </a:xfrm>
              <a:custGeom>
                <a:avLst/>
                <a:gdLst/>
                <a:ahLst/>
                <a:cxnLst/>
                <a:rect l="l" t="t" r="r" b="b"/>
                <a:pathLst>
                  <a:path w="707033" h="304371" extrusionOk="0">
                    <a:moveTo>
                      <a:pt x="706839" y="0"/>
                    </a:moveTo>
                    <a:cubicBezTo>
                      <a:pt x="706839" y="0"/>
                      <a:pt x="474062" y="42560"/>
                      <a:pt x="280462" y="129796"/>
                    </a:cubicBezTo>
                    <a:cubicBezTo>
                      <a:pt x="159316" y="184379"/>
                      <a:pt x="60740" y="255994"/>
                      <a:pt x="0" y="304371"/>
                    </a:cubicBezTo>
                    <a:cubicBezTo>
                      <a:pt x="63515" y="261672"/>
                      <a:pt x="170598" y="194113"/>
                      <a:pt x="298679" y="137386"/>
                    </a:cubicBezTo>
                    <a:cubicBezTo>
                      <a:pt x="483492" y="55521"/>
                      <a:pt x="700299" y="2407"/>
                      <a:pt x="707034" y="759"/>
                    </a:cubicBezTo>
                    <a:lnTo>
                      <a:pt x="706839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08" name="Google Shape;1008;p2"/>
          <p:cNvGrpSpPr/>
          <p:nvPr/>
        </p:nvGrpSpPr>
        <p:grpSpPr>
          <a:xfrm>
            <a:off x="7826793" y="1623108"/>
            <a:ext cx="1057584" cy="1709571"/>
            <a:chOff x="4968047" y="1005542"/>
            <a:chExt cx="649542" cy="1049976"/>
          </a:xfrm>
        </p:grpSpPr>
        <p:sp>
          <p:nvSpPr>
            <p:cNvPr id="1009" name="Google Shape;1009;p2"/>
            <p:cNvSpPr/>
            <p:nvPr/>
          </p:nvSpPr>
          <p:spPr>
            <a:xfrm>
              <a:off x="5128133" y="1310608"/>
              <a:ext cx="125799" cy="295641"/>
            </a:xfrm>
            <a:custGeom>
              <a:avLst/>
              <a:gdLst/>
              <a:ahLst/>
              <a:cxnLst/>
              <a:rect l="l" t="t" r="r" b="b"/>
              <a:pathLst>
                <a:path w="125799" h="295641" extrusionOk="0">
                  <a:moveTo>
                    <a:pt x="125742" y="96414"/>
                  </a:moveTo>
                  <a:cubicBezTo>
                    <a:pt x="124121" y="134511"/>
                    <a:pt x="120253" y="313896"/>
                    <a:pt x="37113" y="294125"/>
                  </a:cubicBezTo>
                  <a:cubicBezTo>
                    <a:pt x="-17944" y="281027"/>
                    <a:pt x="-8866" y="214974"/>
                    <a:pt x="45371" y="112657"/>
                  </a:cubicBezTo>
                  <a:cubicBezTo>
                    <a:pt x="86759" y="34587"/>
                    <a:pt x="110349" y="13583"/>
                    <a:pt x="118668" y="0"/>
                  </a:cubicBezTo>
                  <a:cubicBezTo>
                    <a:pt x="118668" y="0"/>
                    <a:pt x="126544" y="77487"/>
                    <a:pt x="125742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5053871" y="1176097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0" y="96414"/>
                  </a:moveTo>
                  <a:cubicBezTo>
                    <a:pt x="124125" y="134511"/>
                    <a:pt x="120251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2" y="0"/>
                  </a:cubicBezTo>
                  <a:cubicBezTo>
                    <a:pt x="118672" y="0"/>
                    <a:pt x="126548" y="77493"/>
                    <a:pt x="125740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5204787" y="1210138"/>
              <a:ext cx="284449" cy="175016"/>
            </a:xfrm>
            <a:custGeom>
              <a:avLst/>
              <a:gdLst/>
              <a:ahLst/>
              <a:cxnLst/>
              <a:rect l="l" t="t" r="r" b="b"/>
              <a:pathLst>
                <a:path w="284449" h="175016" extrusionOk="0">
                  <a:moveTo>
                    <a:pt x="95582" y="14488"/>
                  </a:moveTo>
                  <a:cubicBezTo>
                    <a:pt x="132368" y="24513"/>
                    <a:pt x="317120" y="72648"/>
                    <a:pt x="279400" y="149327"/>
                  </a:cubicBezTo>
                  <a:cubicBezTo>
                    <a:pt x="254425" y="200109"/>
                    <a:pt x="181340" y="172037"/>
                    <a:pt x="93597" y="96457"/>
                  </a:cubicBezTo>
                  <a:cubicBezTo>
                    <a:pt x="26651" y="38789"/>
                    <a:pt x="11398" y="11124"/>
                    <a:pt x="0" y="0"/>
                  </a:cubicBezTo>
                  <a:cubicBezTo>
                    <a:pt x="0" y="0"/>
                    <a:pt x="77305" y="9509"/>
                    <a:pt x="95582" y="144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5259248" y="1321951"/>
              <a:ext cx="275895" cy="214992"/>
            </a:xfrm>
            <a:custGeom>
              <a:avLst/>
              <a:gdLst/>
              <a:ahLst/>
              <a:cxnLst/>
              <a:rect l="l" t="t" r="r" b="b"/>
              <a:pathLst>
                <a:path w="275895" h="214992" extrusionOk="0">
                  <a:moveTo>
                    <a:pt x="105614" y="38984"/>
                  </a:moveTo>
                  <a:cubicBezTo>
                    <a:pt x="140996" y="53174"/>
                    <a:pt x="314394" y="121990"/>
                    <a:pt x="268093" y="193818"/>
                  </a:cubicBezTo>
                  <a:cubicBezTo>
                    <a:pt x="237429" y="241388"/>
                    <a:pt x="172651" y="205361"/>
                    <a:pt x="94198" y="120175"/>
                  </a:cubicBezTo>
                  <a:cubicBezTo>
                    <a:pt x="34338" y="55184"/>
                    <a:pt x="10050" y="12363"/>
                    <a:pt x="0" y="0"/>
                  </a:cubicBezTo>
                  <a:cubicBezTo>
                    <a:pt x="0" y="0"/>
                    <a:pt x="88029" y="31934"/>
                    <a:pt x="105614" y="389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5333141" y="1502690"/>
              <a:ext cx="250753" cy="207325"/>
            </a:xfrm>
            <a:custGeom>
              <a:avLst/>
              <a:gdLst/>
              <a:ahLst/>
              <a:cxnLst/>
              <a:rect l="l" t="t" r="r" b="b"/>
              <a:pathLst>
                <a:path w="250753" h="207325" extrusionOk="0">
                  <a:moveTo>
                    <a:pt x="91933" y="29906"/>
                  </a:moveTo>
                  <a:cubicBezTo>
                    <a:pt x="126593" y="45803"/>
                    <a:pt x="291204" y="117205"/>
                    <a:pt x="241467" y="186696"/>
                  </a:cubicBezTo>
                  <a:cubicBezTo>
                    <a:pt x="208531" y="232717"/>
                    <a:pt x="150809" y="199344"/>
                    <a:pt x="76589" y="110447"/>
                  </a:cubicBezTo>
                  <a:cubicBezTo>
                    <a:pt x="19960" y="42621"/>
                    <a:pt x="9430" y="12843"/>
                    <a:pt x="0" y="0"/>
                  </a:cubicBezTo>
                  <a:cubicBezTo>
                    <a:pt x="0" y="0"/>
                    <a:pt x="74718" y="22006"/>
                    <a:pt x="91933" y="2990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5123602" y="1086526"/>
              <a:ext cx="289811" cy="137601"/>
            </a:xfrm>
            <a:custGeom>
              <a:avLst/>
              <a:gdLst/>
              <a:ahLst/>
              <a:cxnLst/>
              <a:rect l="l" t="t" r="r" b="b"/>
              <a:pathLst>
                <a:path w="289811" h="137601" extrusionOk="0">
                  <a:moveTo>
                    <a:pt x="96675" y="1009"/>
                  </a:moveTo>
                  <a:cubicBezTo>
                    <a:pt x="134548" y="5454"/>
                    <a:pt x="313149" y="22644"/>
                    <a:pt x="287257" y="104078"/>
                  </a:cubicBezTo>
                  <a:cubicBezTo>
                    <a:pt x="270103" y="158011"/>
                    <a:pt x="204906" y="144051"/>
                    <a:pt x="106901" y="82364"/>
                  </a:cubicBezTo>
                  <a:cubicBezTo>
                    <a:pt x="32122" y="35292"/>
                    <a:pt x="12928" y="10208"/>
                    <a:pt x="0" y="899"/>
                  </a:cubicBezTo>
                  <a:cubicBezTo>
                    <a:pt x="0" y="899"/>
                    <a:pt x="77864" y="-1195"/>
                    <a:pt x="96675" y="100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5382283" y="1664738"/>
              <a:ext cx="235306" cy="225344"/>
            </a:xfrm>
            <a:custGeom>
              <a:avLst/>
              <a:gdLst/>
              <a:ahLst/>
              <a:cxnLst/>
              <a:rect l="l" t="t" r="r" b="b"/>
              <a:pathLst>
                <a:path w="235306" h="225344" extrusionOk="0">
                  <a:moveTo>
                    <a:pt x="88824" y="38170"/>
                  </a:moveTo>
                  <a:cubicBezTo>
                    <a:pt x="121881" y="57164"/>
                    <a:pt x="279290" y="143298"/>
                    <a:pt x="223420" y="207954"/>
                  </a:cubicBezTo>
                  <a:cubicBezTo>
                    <a:pt x="186416" y="250781"/>
                    <a:pt x="131985" y="212278"/>
                    <a:pt x="66187" y="116975"/>
                  </a:cubicBezTo>
                  <a:cubicBezTo>
                    <a:pt x="15988" y="44260"/>
                    <a:pt x="8222" y="13644"/>
                    <a:pt x="0" y="0"/>
                  </a:cubicBezTo>
                  <a:cubicBezTo>
                    <a:pt x="0" y="0"/>
                    <a:pt x="72399" y="28734"/>
                    <a:pt x="88824" y="381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201464" y="1448890"/>
              <a:ext cx="125796" cy="295642"/>
            </a:xfrm>
            <a:custGeom>
              <a:avLst/>
              <a:gdLst/>
              <a:ahLst/>
              <a:cxnLst/>
              <a:rect l="l" t="t" r="r" b="b"/>
              <a:pathLst>
                <a:path w="125796" h="295642" extrusionOk="0">
                  <a:moveTo>
                    <a:pt x="125738" y="96420"/>
                  </a:moveTo>
                  <a:cubicBezTo>
                    <a:pt x="124123" y="134511"/>
                    <a:pt x="120249" y="313902"/>
                    <a:pt x="37114" y="294125"/>
                  </a:cubicBezTo>
                  <a:cubicBezTo>
                    <a:pt x="-17942" y="281027"/>
                    <a:pt x="-8870" y="214974"/>
                    <a:pt x="45373" y="112657"/>
                  </a:cubicBezTo>
                  <a:cubicBezTo>
                    <a:pt x="86761" y="34593"/>
                    <a:pt x="110351" y="13584"/>
                    <a:pt x="118670" y="0"/>
                  </a:cubicBezTo>
                  <a:cubicBezTo>
                    <a:pt x="118670" y="0"/>
                    <a:pt x="126546" y="77493"/>
                    <a:pt x="125738" y="96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5123669" y="1087083"/>
              <a:ext cx="220645" cy="73280"/>
            </a:xfrm>
            <a:custGeom>
              <a:avLst/>
              <a:gdLst/>
              <a:ahLst/>
              <a:cxnLst/>
              <a:rect l="l" t="t" r="r" b="b"/>
              <a:pathLst>
                <a:path w="220645" h="73280" extrusionOk="0">
                  <a:moveTo>
                    <a:pt x="6" y="421"/>
                  </a:moveTo>
                  <a:cubicBezTo>
                    <a:pt x="-826" y="-2974"/>
                    <a:pt x="82515" y="14715"/>
                    <a:pt x="133060" y="33836"/>
                  </a:cubicBezTo>
                  <a:cubicBezTo>
                    <a:pt x="154901" y="42100"/>
                    <a:pt x="220645" y="73281"/>
                    <a:pt x="220645" y="73281"/>
                  </a:cubicBezTo>
                  <a:cubicBezTo>
                    <a:pt x="220645" y="73281"/>
                    <a:pt x="171703" y="51931"/>
                    <a:pt x="116544" y="33721"/>
                  </a:cubicBezTo>
                  <a:cubicBezTo>
                    <a:pt x="61384" y="15504"/>
                    <a:pt x="55" y="615"/>
                    <a:pt x="6" y="42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5263573" y="1571233"/>
              <a:ext cx="112453" cy="343009"/>
            </a:xfrm>
            <a:custGeom>
              <a:avLst/>
              <a:gdLst/>
              <a:ahLst/>
              <a:cxnLst/>
              <a:rect l="l" t="t" r="r" b="b"/>
              <a:pathLst>
                <a:path w="112453" h="343009" extrusionOk="0">
                  <a:moveTo>
                    <a:pt x="110597" y="133983"/>
                  </a:moveTo>
                  <a:cubicBezTo>
                    <a:pt x="115880" y="195172"/>
                    <a:pt x="115334" y="361155"/>
                    <a:pt x="32199" y="341385"/>
                  </a:cubicBezTo>
                  <a:cubicBezTo>
                    <a:pt x="-22863" y="328287"/>
                    <a:pt x="1341" y="268913"/>
                    <a:pt x="40457" y="159917"/>
                  </a:cubicBezTo>
                  <a:cubicBezTo>
                    <a:pt x="76472" y="59556"/>
                    <a:pt x="82969" y="13583"/>
                    <a:pt x="91288" y="0"/>
                  </a:cubicBezTo>
                  <a:cubicBezTo>
                    <a:pt x="91288" y="0"/>
                    <a:pt x="106535" y="86948"/>
                    <a:pt x="110597" y="13398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5320529" y="1190820"/>
              <a:ext cx="62022" cy="26698"/>
            </a:xfrm>
            <a:custGeom>
              <a:avLst/>
              <a:gdLst/>
              <a:ahLst/>
              <a:cxnLst/>
              <a:rect l="l" t="t" r="r" b="b"/>
              <a:pathLst>
                <a:path w="62022" h="26698" extrusionOk="0">
                  <a:moveTo>
                    <a:pt x="61967" y="17867"/>
                  </a:moveTo>
                  <a:cubicBezTo>
                    <a:pt x="62981" y="10932"/>
                    <a:pt x="49938" y="3287"/>
                    <a:pt x="32845" y="792"/>
                  </a:cubicBezTo>
                  <a:cubicBezTo>
                    <a:pt x="15751" y="-1704"/>
                    <a:pt x="1069" y="1897"/>
                    <a:pt x="55" y="8831"/>
                  </a:cubicBezTo>
                  <a:cubicBezTo>
                    <a:pt x="-953" y="15766"/>
                    <a:pt x="12084" y="23411"/>
                    <a:pt x="29177" y="25906"/>
                  </a:cubicBezTo>
                  <a:cubicBezTo>
                    <a:pt x="46276" y="28402"/>
                    <a:pt x="60953" y="24801"/>
                    <a:pt x="61967" y="17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5395018" y="1340780"/>
              <a:ext cx="60505" cy="29985"/>
            </a:xfrm>
            <a:custGeom>
              <a:avLst/>
              <a:gdLst/>
              <a:ahLst/>
              <a:cxnLst/>
              <a:rect l="l" t="t" r="r" b="b"/>
              <a:pathLst>
                <a:path w="60505" h="29985" extrusionOk="0">
                  <a:moveTo>
                    <a:pt x="60295" y="23719"/>
                  </a:moveTo>
                  <a:cubicBezTo>
                    <a:pt x="62250" y="16991"/>
                    <a:pt x="50385" y="7622"/>
                    <a:pt x="33796" y="2800"/>
                  </a:cubicBezTo>
                  <a:cubicBezTo>
                    <a:pt x="17201" y="-2015"/>
                    <a:pt x="2166" y="-466"/>
                    <a:pt x="211" y="6262"/>
                  </a:cubicBezTo>
                  <a:cubicBezTo>
                    <a:pt x="-1745" y="12996"/>
                    <a:pt x="10120" y="22359"/>
                    <a:pt x="26710" y="27180"/>
                  </a:cubicBezTo>
                  <a:cubicBezTo>
                    <a:pt x="43299" y="32002"/>
                    <a:pt x="58334" y="30453"/>
                    <a:pt x="60295" y="23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5440558" y="1494224"/>
              <a:ext cx="58695" cy="33386"/>
            </a:xfrm>
            <a:custGeom>
              <a:avLst/>
              <a:gdLst/>
              <a:ahLst/>
              <a:cxnLst/>
              <a:rect l="l" t="t" r="r" b="b"/>
              <a:pathLst>
                <a:path w="58695" h="33386" extrusionOk="0">
                  <a:moveTo>
                    <a:pt x="58293" y="28558"/>
                  </a:moveTo>
                  <a:cubicBezTo>
                    <a:pt x="60953" y="22067"/>
                    <a:pt x="50150" y="11502"/>
                    <a:pt x="34162" y="4950"/>
                  </a:cubicBezTo>
                  <a:cubicBezTo>
                    <a:pt x="18174" y="-1602"/>
                    <a:pt x="3060" y="-1657"/>
                    <a:pt x="401" y="4828"/>
                  </a:cubicBezTo>
                  <a:cubicBezTo>
                    <a:pt x="-2253" y="11313"/>
                    <a:pt x="8550" y="21885"/>
                    <a:pt x="24538" y="28437"/>
                  </a:cubicBezTo>
                  <a:cubicBezTo>
                    <a:pt x="40520" y="34989"/>
                    <a:pt x="55633" y="35044"/>
                    <a:pt x="58293" y="285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5486724" y="1661727"/>
              <a:ext cx="58936" cy="32960"/>
            </a:xfrm>
            <a:custGeom>
              <a:avLst/>
              <a:gdLst/>
              <a:ahLst/>
              <a:cxnLst/>
              <a:rect l="l" t="t" r="r" b="b"/>
              <a:pathLst>
                <a:path w="58936" h="32960" extrusionOk="0">
                  <a:moveTo>
                    <a:pt x="58561" y="27980"/>
                  </a:moveTo>
                  <a:cubicBezTo>
                    <a:pt x="61135" y="21458"/>
                    <a:pt x="50199" y="11026"/>
                    <a:pt x="34132" y="4675"/>
                  </a:cubicBezTo>
                  <a:cubicBezTo>
                    <a:pt x="18065" y="-1677"/>
                    <a:pt x="2952" y="-1537"/>
                    <a:pt x="377" y="4978"/>
                  </a:cubicBezTo>
                  <a:cubicBezTo>
                    <a:pt x="-2204" y="11500"/>
                    <a:pt x="8732" y="21932"/>
                    <a:pt x="24799" y="28283"/>
                  </a:cubicBezTo>
                  <a:cubicBezTo>
                    <a:pt x="40866" y="34635"/>
                    <a:pt x="55980" y="34501"/>
                    <a:pt x="58561" y="27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5521514" y="1839515"/>
              <a:ext cx="55137" cy="38992"/>
            </a:xfrm>
            <a:custGeom>
              <a:avLst/>
              <a:gdLst/>
              <a:ahLst/>
              <a:cxnLst/>
              <a:rect l="l" t="t" r="r" b="b"/>
              <a:pathLst>
                <a:path w="55137" h="38992" extrusionOk="0">
                  <a:moveTo>
                    <a:pt x="54338" y="35685"/>
                  </a:moveTo>
                  <a:cubicBezTo>
                    <a:pt x="57963" y="29686"/>
                    <a:pt x="48922" y="17578"/>
                    <a:pt x="34136" y="8640"/>
                  </a:cubicBezTo>
                  <a:cubicBezTo>
                    <a:pt x="19356" y="-305"/>
                    <a:pt x="4431" y="-2691"/>
                    <a:pt x="800" y="3308"/>
                  </a:cubicBezTo>
                  <a:cubicBezTo>
                    <a:pt x="-2825" y="9301"/>
                    <a:pt x="6216" y="21415"/>
                    <a:pt x="21002" y="30354"/>
                  </a:cubicBezTo>
                  <a:cubicBezTo>
                    <a:pt x="35782" y="39298"/>
                    <a:pt x="50707" y="41684"/>
                    <a:pt x="54338" y="3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5273157" y="1830650"/>
              <a:ext cx="26176" cy="55753"/>
            </a:xfrm>
            <a:custGeom>
              <a:avLst/>
              <a:gdLst/>
              <a:ahLst/>
              <a:cxnLst/>
              <a:rect l="l" t="t" r="r" b="b"/>
              <a:pathLst>
                <a:path w="26176" h="55753" extrusionOk="0">
                  <a:moveTo>
                    <a:pt x="9518" y="55705"/>
                  </a:moveTo>
                  <a:cubicBezTo>
                    <a:pt x="16470" y="56598"/>
                    <a:pt x="23702" y="44866"/>
                    <a:pt x="25676" y="29498"/>
                  </a:cubicBezTo>
                  <a:cubicBezTo>
                    <a:pt x="27649" y="14123"/>
                    <a:pt x="23617" y="940"/>
                    <a:pt x="16665" y="48"/>
                  </a:cubicBezTo>
                  <a:cubicBezTo>
                    <a:pt x="9712" y="-845"/>
                    <a:pt x="2474" y="10893"/>
                    <a:pt x="501" y="26261"/>
                  </a:cubicBezTo>
                  <a:cubicBezTo>
                    <a:pt x="-1473" y="41630"/>
                    <a:pt x="2565" y="54813"/>
                    <a:pt x="9518" y="55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212453" y="1657936"/>
              <a:ext cx="25405" cy="52606"/>
            </a:xfrm>
            <a:custGeom>
              <a:avLst/>
              <a:gdLst/>
              <a:ahLst/>
              <a:cxnLst/>
              <a:rect l="l" t="t" r="r" b="b"/>
              <a:pathLst>
                <a:path w="25405" h="52606" extrusionOk="0">
                  <a:moveTo>
                    <a:pt x="12093" y="52605"/>
                  </a:moveTo>
                  <a:cubicBezTo>
                    <a:pt x="19100" y="52769"/>
                    <a:pt x="25057" y="41123"/>
                    <a:pt x="25391" y="26598"/>
                  </a:cubicBezTo>
                  <a:cubicBezTo>
                    <a:pt x="25725" y="12073"/>
                    <a:pt x="20321" y="166"/>
                    <a:pt x="13313" y="2"/>
                  </a:cubicBezTo>
                  <a:cubicBezTo>
                    <a:pt x="6306" y="-162"/>
                    <a:pt x="349" y="11484"/>
                    <a:pt x="15" y="26009"/>
                  </a:cubicBezTo>
                  <a:cubicBezTo>
                    <a:pt x="-325" y="40540"/>
                    <a:pt x="5086" y="52447"/>
                    <a:pt x="12093" y="526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141035" y="1514013"/>
              <a:ext cx="26155" cy="62254"/>
            </a:xfrm>
            <a:custGeom>
              <a:avLst/>
              <a:gdLst/>
              <a:ahLst/>
              <a:cxnLst/>
              <a:rect l="l" t="t" r="r" b="b"/>
              <a:pathLst>
                <a:path w="26155" h="62254" extrusionOk="0">
                  <a:moveTo>
                    <a:pt x="16510" y="31"/>
                  </a:moveTo>
                  <a:cubicBezTo>
                    <a:pt x="9545" y="-734"/>
                    <a:pt x="2362" y="12564"/>
                    <a:pt x="461" y="29737"/>
                  </a:cubicBezTo>
                  <a:cubicBezTo>
                    <a:pt x="-1433" y="46909"/>
                    <a:pt x="2678" y="61452"/>
                    <a:pt x="9649" y="62223"/>
                  </a:cubicBezTo>
                  <a:cubicBezTo>
                    <a:pt x="16613" y="62988"/>
                    <a:pt x="23797" y="49690"/>
                    <a:pt x="25691" y="32518"/>
                  </a:cubicBezTo>
                  <a:cubicBezTo>
                    <a:pt x="27592" y="15346"/>
                    <a:pt x="23481" y="803"/>
                    <a:pt x="16510" y="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5068986" y="1385459"/>
              <a:ext cx="26003" cy="62309"/>
            </a:xfrm>
            <a:custGeom>
              <a:avLst/>
              <a:gdLst/>
              <a:ahLst/>
              <a:cxnLst/>
              <a:rect l="l" t="t" r="r" b="b"/>
              <a:pathLst>
                <a:path w="26003" h="62309" extrusionOk="0">
                  <a:moveTo>
                    <a:pt x="16076" y="26"/>
                  </a:moveTo>
                  <a:cubicBezTo>
                    <a:pt x="9105" y="-667"/>
                    <a:pt x="2067" y="12710"/>
                    <a:pt x="373" y="29907"/>
                  </a:cubicBezTo>
                  <a:cubicBezTo>
                    <a:pt x="-1327" y="47097"/>
                    <a:pt x="2948" y="61592"/>
                    <a:pt x="9924" y="62284"/>
                  </a:cubicBezTo>
                  <a:cubicBezTo>
                    <a:pt x="16895" y="62976"/>
                    <a:pt x="23933" y="49593"/>
                    <a:pt x="25633" y="32403"/>
                  </a:cubicBezTo>
                  <a:cubicBezTo>
                    <a:pt x="27328" y="15212"/>
                    <a:pt x="23052" y="712"/>
                    <a:pt x="16076" y="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5322909" y="1576386"/>
              <a:ext cx="33306" cy="259782"/>
            </a:xfrm>
            <a:custGeom>
              <a:avLst/>
              <a:gdLst/>
              <a:ahLst/>
              <a:cxnLst/>
              <a:rect l="l" t="t" r="r" b="b"/>
              <a:pathLst>
                <a:path w="33306" h="259782" extrusionOk="0">
                  <a:moveTo>
                    <a:pt x="31278" y="14"/>
                  </a:moveTo>
                  <a:cubicBezTo>
                    <a:pt x="34927" y="-1340"/>
                    <a:pt x="34241" y="95621"/>
                    <a:pt x="24325" y="155414"/>
                  </a:cubicBezTo>
                  <a:cubicBezTo>
                    <a:pt x="20039" y="181257"/>
                    <a:pt x="0" y="259782"/>
                    <a:pt x="0" y="259782"/>
                  </a:cubicBezTo>
                  <a:cubicBezTo>
                    <a:pt x="0" y="259782"/>
                    <a:pt x="12806" y="201544"/>
                    <a:pt x="20627" y="136602"/>
                  </a:cubicBezTo>
                  <a:cubicBezTo>
                    <a:pt x="28442" y="71660"/>
                    <a:pt x="31065" y="87"/>
                    <a:pt x="31278" y="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5259000" y="1450388"/>
              <a:ext cx="60737" cy="226032"/>
            </a:xfrm>
            <a:custGeom>
              <a:avLst/>
              <a:gdLst/>
              <a:ahLst/>
              <a:cxnLst/>
              <a:rect l="l" t="t" r="r" b="b"/>
              <a:pathLst>
                <a:path w="60737" h="226032" extrusionOk="0">
                  <a:moveTo>
                    <a:pt x="60182" y="2"/>
                  </a:moveTo>
                  <a:cubicBezTo>
                    <a:pt x="63588" y="-442"/>
                    <a:pt x="50879" y="86215"/>
                    <a:pt x="34612" y="137676"/>
                  </a:cubicBezTo>
                  <a:cubicBezTo>
                    <a:pt x="27586" y="159913"/>
                    <a:pt x="0" y="226033"/>
                    <a:pt x="0" y="226033"/>
                  </a:cubicBezTo>
                  <a:cubicBezTo>
                    <a:pt x="0" y="226033"/>
                    <a:pt x="18635" y="176569"/>
                    <a:pt x="33682" y="120061"/>
                  </a:cubicBezTo>
                  <a:cubicBezTo>
                    <a:pt x="48723" y="63553"/>
                    <a:pt x="59987" y="26"/>
                    <a:pt x="6018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5192631" y="1311638"/>
              <a:ext cx="55806" cy="222530"/>
            </a:xfrm>
            <a:custGeom>
              <a:avLst/>
              <a:gdLst/>
              <a:ahLst/>
              <a:cxnLst/>
              <a:rect l="l" t="t" r="r" b="b"/>
              <a:pathLst>
                <a:path w="55806" h="222530" extrusionOk="0">
                  <a:moveTo>
                    <a:pt x="55208" y="3"/>
                  </a:moveTo>
                  <a:cubicBezTo>
                    <a:pt x="58542" y="-544"/>
                    <a:pt x="47527" y="84424"/>
                    <a:pt x="32450" y="135176"/>
                  </a:cubicBezTo>
                  <a:cubicBezTo>
                    <a:pt x="25934" y="157108"/>
                    <a:pt x="0" y="222530"/>
                    <a:pt x="0" y="222530"/>
                  </a:cubicBezTo>
                  <a:cubicBezTo>
                    <a:pt x="0" y="222530"/>
                    <a:pt x="17439" y="173649"/>
                    <a:pt x="31241" y="118022"/>
                  </a:cubicBezTo>
                  <a:cubicBezTo>
                    <a:pt x="45043" y="62388"/>
                    <a:pt x="55020" y="39"/>
                    <a:pt x="55208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115477" y="1181755"/>
              <a:ext cx="55677" cy="198106"/>
            </a:xfrm>
            <a:custGeom>
              <a:avLst/>
              <a:gdLst/>
              <a:ahLst/>
              <a:cxnLst/>
              <a:rect l="l" t="t" r="r" b="b"/>
              <a:pathLst>
                <a:path w="55677" h="198106" extrusionOk="0">
                  <a:moveTo>
                    <a:pt x="55215" y="1"/>
                  </a:moveTo>
                  <a:cubicBezTo>
                    <a:pt x="58220" y="-339"/>
                    <a:pt x="46155" y="75776"/>
                    <a:pt x="31333" y="120844"/>
                  </a:cubicBezTo>
                  <a:cubicBezTo>
                    <a:pt x="24927" y="140311"/>
                    <a:pt x="0" y="198106"/>
                    <a:pt x="0" y="198106"/>
                  </a:cubicBezTo>
                  <a:cubicBezTo>
                    <a:pt x="0" y="198106"/>
                    <a:pt x="16887" y="154842"/>
                    <a:pt x="30689" y="105317"/>
                  </a:cubicBezTo>
                  <a:cubicBezTo>
                    <a:pt x="44497" y="55786"/>
                    <a:pt x="55044" y="25"/>
                    <a:pt x="55215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205027" y="1212726"/>
              <a:ext cx="215450" cy="105787"/>
            </a:xfrm>
            <a:custGeom>
              <a:avLst/>
              <a:gdLst/>
              <a:ahLst/>
              <a:cxnLst/>
              <a:rect l="l" t="t" r="r" b="b"/>
              <a:pathLst>
                <a:path w="215450" h="105787" extrusionOk="0">
                  <a:moveTo>
                    <a:pt x="15" y="278"/>
                  </a:moveTo>
                  <a:cubicBezTo>
                    <a:pt x="-1272" y="-3214"/>
                    <a:pt x="78626" y="26886"/>
                    <a:pt x="128345" y="53464"/>
                  </a:cubicBezTo>
                  <a:cubicBezTo>
                    <a:pt x="149829" y="64952"/>
                    <a:pt x="215451" y="105788"/>
                    <a:pt x="215451" y="105788"/>
                  </a:cubicBezTo>
                  <a:cubicBezTo>
                    <a:pt x="215451" y="105788"/>
                    <a:pt x="166879" y="77237"/>
                    <a:pt x="113019" y="50859"/>
                  </a:cubicBezTo>
                  <a:cubicBezTo>
                    <a:pt x="59165" y="24481"/>
                    <a:pt x="88" y="478"/>
                    <a:pt x="15" y="2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259305" y="1321825"/>
              <a:ext cx="200823" cy="132694"/>
            </a:xfrm>
            <a:custGeom>
              <a:avLst/>
              <a:gdLst/>
              <a:ahLst/>
              <a:cxnLst/>
              <a:rect l="l" t="t" r="r" b="b"/>
              <a:pathLst>
                <a:path w="200823" h="132694" extrusionOk="0">
                  <a:moveTo>
                    <a:pt x="29" y="224"/>
                  </a:moveTo>
                  <a:cubicBezTo>
                    <a:pt x="-1635" y="-3207"/>
                    <a:pt x="69665" y="33487"/>
                    <a:pt x="116372" y="66119"/>
                  </a:cubicBezTo>
                  <a:cubicBezTo>
                    <a:pt x="136549" y="80219"/>
                    <a:pt x="200824" y="132694"/>
                    <a:pt x="200824" y="132694"/>
                  </a:cubicBezTo>
                  <a:cubicBezTo>
                    <a:pt x="200824" y="132694"/>
                    <a:pt x="154778" y="98435"/>
                    <a:pt x="104580" y="65317"/>
                  </a:cubicBezTo>
                  <a:cubicBezTo>
                    <a:pt x="54381" y="32200"/>
                    <a:pt x="120" y="424"/>
                    <a:pt x="29" y="2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332777" y="1504053"/>
              <a:ext cx="186222" cy="137768"/>
            </a:xfrm>
            <a:custGeom>
              <a:avLst/>
              <a:gdLst/>
              <a:ahLst/>
              <a:cxnLst/>
              <a:rect l="l" t="t" r="r" b="b"/>
              <a:pathLst>
                <a:path w="186222" h="137768" extrusionOk="0">
                  <a:moveTo>
                    <a:pt x="0" y="197"/>
                  </a:moveTo>
                  <a:cubicBezTo>
                    <a:pt x="352" y="-3258"/>
                    <a:pt x="74020" y="39460"/>
                    <a:pt x="115857" y="73263"/>
                  </a:cubicBezTo>
                  <a:cubicBezTo>
                    <a:pt x="133934" y="87867"/>
                    <a:pt x="186222" y="137768"/>
                    <a:pt x="186222" y="137768"/>
                  </a:cubicBezTo>
                  <a:cubicBezTo>
                    <a:pt x="186222" y="137768"/>
                    <a:pt x="146668" y="102374"/>
                    <a:pt x="100112" y="67981"/>
                  </a:cubicBezTo>
                  <a:cubicBezTo>
                    <a:pt x="53557" y="33588"/>
                    <a:pt x="-18" y="391"/>
                    <a:pt x="0" y="1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5386789" y="1669872"/>
              <a:ext cx="175103" cy="152907"/>
            </a:xfrm>
            <a:custGeom>
              <a:avLst/>
              <a:gdLst/>
              <a:ahLst/>
              <a:cxnLst/>
              <a:rect l="l" t="t" r="r" b="b"/>
              <a:pathLst>
                <a:path w="175103" h="152907" extrusionOk="0">
                  <a:moveTo>
                    <a:pt x="0" y="174"/>
                  </a:moveTo>
                  <a:cubicBezTo>
                    <a:pt x="547" y="-3275"/>
                    <a:pt x="70504" y="45351"/>
                    <a:pt x="109676" y="82579"/>
                  </a:cubicBezTo>
                  <a:cubicBezTo>
                    <a:pt x="126599" y="98665"/>
                    <a:pt x="175104" y="152907"/>
                    <a:pt x="175104" y="152907"/>
                  </a:cubicBezTo>
                  <a:cubicBezTo>
                    <a:pt x="175104" y="152907"/>
                    <a:pt x="138270" y="114246"/>
                    <a:pt x="94495" y="76064"/>
                  </a:cubicBezTo>
                  <a:cubicBezTo>
                    <a:pt x="50721" y="37882"/>
                    <a:pt x="-36" y="374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5371207" y="1751601"/>
              <a:ext cx="107240" cy="303917"/>
            </a:xfrm>
            <a:custGeom>
              <a:avLst/>
              <a:gdLst/>
              <a:ahLst/>
              <a:cxnLst/>
              <a:rect l="l" t="t" r="r" b="b"/>
              <a:pathLst>
                <a:path w="107240" h="303917" extrusionOk="0">
                  <a:moveTo>
                    <a:pt x="71743" y="86602"/>
                  </a:moveTo>
                  <a:cubicBezTo>
                    <a:pt x="84640" y="122482"/>
                    <a:pt x="148836" y="290032"/>
                    <a:pt x="64396" y="303142"/>
                  </a:cubicBezTo>
                  <a:cubicBezTo>
                    <a:pt x="8465" y="311819"/>
                    <a:pt x="-8088" y="247229"/>
                    <a:pt x="3473" y="132003"/>
                  </a:cubicBezTo>
                  <a:cubicBezTo>
                    <a:pt x="12290" y="44084"/>
                    <a:pt x="26196" y="15727"/>
                    <a:pt x="28764" y="0"/>
                  </a:cubicBezTo>
                  <a:cubicBezTo>
                    <a:pt x="28764" y="0"/>
                    <a:pt x="65337" y="68774"/>
                    <a:pt x="71743" y="8660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385714" y="1977709"/>
              <a:ext cx="31194" cy="59887"/>
            </a:xfrm>
            <a:custGeom>
              <a:avLst/>
              <a:gdLst/>
              <a:ahLst/>
              <a:cxnLst/>
              <a:rect l="l" t="t" r="r" b="b"/>
              <a:pathLst>
                <a:path w="31194" h="59887" extrusionOk="0">
                  <a:moveTo>
                    <a:pt x="25515" y="59613"/>
                  </a:moveTo>
                  <a:cubicBezTo>
                    <a:pt x="32164" y="57390"/>
                    <a:pt x="33112" y="42307"/>
                    <a:pt x="27635" y="25924"/>
                  </a:cubicBezTo>
                  <a:cubicBezTo>
                    <a:pt x="22157" y="9535"/>
                    <a:pt x="12327" y="-1947"/>
                    <a:pt x="5677" y="275"/>
                  </a:cubicBezTo>
                  <a:cubicBezTo>
                    <a:pt x="-966" y="2498"/>
                    <a:pt x="-1919" y="17587"/>
                    <a:pt x="3558" y="33970"/>
                  </a:cubicBezTo>
                  <a:cubicBezTo>
                    <a:pt x="9035" y="50353"/>
                    <a:pt x="18866" y="61835"/>
                    <a:pt x="25515" y="5961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5399964" y="1758519"/>
              <a:ext cx="34564" cy="229817"/>
            </a:xfrm>
            <a:custGeom>
              <a:avLst/>
              <a:gdLst/>
              <a:ahLst/>
              <a:cxnLst/>
              <a:rect l="l" t="t" r="r" b="b"/>
              <a:pathLst>
                <a:path w="34564" h="229817" extrusionOk="0">
                  <a:moveTo>
                    <a:pt x="1" y="46"/>
                  </a:moveTo>
                  <a:cubicBezTo>
                    <a:pt x="2661" y="-2231"/>
                    <a:pt x="24490" y="80120"/>
                    <a:pt x="30235" y="133853"/>
                  </a:cubicBezTo>
                  <a:cubicBezTo>
                    <a:pt x="32718" y="157073"/>
                    <a:pt x="34564" y="229818"/>
                    <a:pt x="34564" y="229818"/>
                  </a:cubicBezTo>
                  <a:cubicBezTo>
                    <a:pt x="34564" y="229818"/>
                    <a:pt x="31528" y="176504"/>
                    <a:pt x="22887" y="119061"/>
                  </a:cubicBezTo>
                  <a:cubicBezTo>
                    <a:pt x="14246" y="61618"/>
                    <a:pt x="-145" y="174"/>
                    <a:pt x="1" y="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5233940" y="1520147"/>
              <a:ext cx="93286" cy="224365"/>
            </a:xfrm>
            <a:custGeom>
              <a:avLst/>
              <a:gdLst/>
              <a:ahLst/>
              <a:cxnLst/>
              <a:rect l="l" t="t" r="r" b="b"/>
              <a:pathLst>
                <a:path w="93286" h="224365" extrusionOk="0">
                  <a:moveTo>
                    <a:pt x="91702" y="0"/>
                  </a:moveTo>
                  <a:cubicBezTo>
                    <a:pt x="92218" y="8738"/>
                    <a:pt x="93451" y="20749"/>
                    <a:pt x="93269" y="25042"/>
                  </a:cubicBezTo>
                  <a:cubicBezTo>
                    <a:pt x="91648" y="63139"/>
                    <a:pt x="87792" y="242620"/>
                    <a:pt x="4657" y="222849"/>
                  </a:cubicBezTo>
                  <a:cubicBezTo>
                    <a:pt x="2842" y="222418"/>
                    <a:pt x="1676" y="221459"/>
                    <a:pt x="0" y="220912"/>
                  </a:cubicBezTo>
                  <a:cubicBezTo>
                    <a:pt x="8307" y="215490"/>
                    <a:pt x="16875" y="209685"/>
                    <a:pt x="25218" y="202817"/>
                  </a:cubicBezTo>
                  <a:cubicBezTo>
                    <a:pt x="47241" y="184704"/>
                    <a:pt x="59793" y="158691"/>
                    <a:pt x="67851" y="131530"/>
                  </a:cubicBezTo>
                  <a:cubicBezTo>
                    <a:pt x="76753" y="101539"/>
                    <a:pt x="83948" y="71251"/>
                    <a:pt x="86839" y="39985"/>
                  </a:cubicBezTo>
                  <a:cubicBezTo>
                    <a:pt x="87785" y="29802"/>
                    <a:pt x="91046" y="1318"/>
                    <a:pt x="9170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5303995" y="1685384"/>
              <a:ext cx="71970" cy="228341"/>
            </a:xfrm>
            <a:custGeom>
              <a:avLst/>
              <a:gdLst/>
              <a:ahLst/>
              <a:cxnLst/>
              <a:rect l="l" t="t" r="r" b="b"/>
              <a:pathLst>
                <a:path w="71970" h="228341" extrusionOk="0">
                  <a:moveTo>
                    <a:pt x="67462" y="0"/>
                  </a:moveTo>
                  <a:cubicBezTo>
                    <a:pt x="68203" y="6424"/>
                    <a:pt x="69654" y="14367"/>
                    <a:pt x="70128" y="19892"/>
                  </a:cubicBezTo>
                  <a:cubicBezTo>
                    <a:pt x="75229" y="78944"/>
                    <a:pt x="74755" y="235024"/>
                    <a:pt x="0" y="228120"/>
                  </a:cubicBezTo>
                  <a:cubicBezTo>
                    <a:pt x="8720" y="218161"/>
                    <a:pt x="19164" y="206218"/>
                    <a:pt x="21423" y="203485"/>
                  </a:cubicBezTo>
                  <a:cubicBezTo>
                    <a:pt x="41746" y="178947"/>
                    <a:pt x="52385" y="148659"/>
                    <a:pt x="57741" y="117715"/>
                  </a:cubicBezTo>
                  <a:cubicBezTo>
                    <a:pt x="63661" y="83547"/>
                    <a:pt x="67626" y="49446"/>
                    <a:pt x="67225" y="15193"/>
                  </a:cubicBezTo>
                  <a:cubicBezTo>
                    <a:pt x="67177" y="11337"/>
                    <a:pt x="67420" y="7311"/>
                    <a:pt x="674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430084" y="1811212"/>
              <a:ext cx="48110" cy="241630"/>
            </a:xfrm>
            <a:custGeom>
              <a:avLst/>
              <a:gdLst/>
              <a:ahLst/>
              <a:cxnLst/>
              <a:rect l="l" t="t" r="r" b="b"/>
              <a:pathLst>
                <a:path w="48110" h="241630" extrusionOk="0">
                  <a:moveTo>
                    <a:pt x="0" y="0"/>
                  </a:moveTo>
                  <a:cubicBezTo>
                    <a:pt x="4803" y="9861"/>
                    <a:pt x="11203" y="22133"/>
                    <a:pt x="12934" y="26936"/>
                  </a:cubicBezTo>
                  <a:cubicBezTo>
                    <a:pt x="25467" y="61809"/>
                    <a:pt x="86012" y="220700"/>
                    <a:pt x="11877" y="241631"/>
                  </a:cubicBezTo>
                  <a:cubicBezTo>
                    <a:pt x="15156" y="234156"/>
                    <a:pt x="25667" y="211349"/>
                    <a:pt x="27228" y="207608"/>
                  </a:cubicBezTo>
                  <a:cubicBezTo>
                    <a:pt x="38194" y="181303"/>
                    <a:pt x="38522" y="152552"/>
                    <a:pt x="33992" y="124686"/>
                  </a:cubicBezTo>
                  <a:cubicBezTo>
                    <a:pt x="28989" y="93912"/>
                    <a:pt x="22425" y="63709"/>
                    <a:pt x="11671" y="34514"/>
                  </a:cubicBezTo>
                  <a:cubicBezTo>
                    <a:pt x="8477" y="25837"/>
                    <a:pt x="1567" y="564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5453443" y="1695148"/>
              <a:ext cx="163917" cy="167792"/>
            </a:xfrm>
            <a:custGeom>
              <a:avLst/>
              <a:gdLst/>
              <a:ahLst/>
              <a:cxnLst/>
              <a:rect l="l" t="t" r="r" b="b"/>
              <a:pathLst>
                <a:path w="163917" h="167792" extrusionOk="0">
                  <a:moveTo>
                    <a:pt x="118347" y="75508"/>
                  </a:moveTo>
                  <a:cubicBezTo>
                    <a:pt x="151234" y="104332"/>
                    <a:pt x="174800" y="137796"/>
                    <a:pt x="158757" y="167793"/>
                  </a:cubicBezTo>
                  <a:cubicBezTo>
                    <a:pt x="155612" y="157003"/>
                    <a:pt x="150602" y="140128"/>
                    <a:pt x="149534" y="136788"/>
                  </a:cubicBezTo>
                  <a:cubicBezTo>
                    <a:pt x="140814" y="109652"/>
                    <a:pt x="122519" y="87464"/>
                    <a:pt x="100993" y="69193"/>
                  </a:cubicBezTo>
                  <a:cubicBezTo>
                    <a:pt x="77226" y="49015"/>
                    <a:pt x="52543" y="30452"/>
                    <a:pt x="25418" y="15205"/>
                  </a:cubicBezTo>
                  <a:cubicBezTo>
                    <a:pt x="18860" y="11519"/>
                    <a:pt x="8774" y="5374"/>
                    <a:pt x="0" y="0"/>
                  </a:cubicBezTo>
                  <a:cubicBezTo>
                    <a:pt x="5550" y="2550"/>
                    <a:pt x="14701" y="6145"/>
                    <a:pt x="17555" y="7785"/>
                  </a:cubicBezTo>
                  <a:cubicBezTo>
                    <a:pt x="34083" y="17281"/>
                    <a:pt x="81847" y="43520"/>
                    <a:pt x="118347" y="755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5434565" y="1537253"/>
              <a:ext cx="149391" cy="172031"/>
            </a:xfrm>
            <a:custGeom>
              <a:avLst/>
              <a:gdLst/>
              <a:ahLst/>
              <a:cxnLst/>
              <a:rect l="l" t="t" r="r" b="b"/>
              <a:pathLst>
                <a:path w="149391" h="172031" extrusionOk="0">
                  <a:moveTo>
                    <a:pt x="123618" y="76206"/>
                  </a:moveTo>
                  <a:cubicBezTo>
                    <a:pt x="147099" y="99772"/>
                    <a:pt x="158818" y="126077"/>
                    <a:pt x="140171" y="152133"/>
                  </a:cubicBezTo>
                  <a:cubicBezTo>
                    <a:pt x="130607" y="165498"/>
                    <a:pt x="118639" y="171473"/>
                    <a:pt x="105098" y="172031"/>
                  </a:cubicBezTo>
                  <a:cubicBezTo>
                    <a:pt x="106664" y="170222"/>
                    <a:pt x="106743" y="169384"/>
                    <a:pt x="116440" y="161830"/>
                  </a:cubicBezTo>
                  <a:cubicBezTo>
                    <a:pt x="167192" y="122288"/>
                    <a:pt x="95588" y="71099"/>
                    <a:pt x="61445" y="44703"/>
                  </a:cubicBezTo>
                  <a:cubicBezTo>
                    <a:pt x="45256" y="32189"/>
                    <a:pt x="22279" y="15381"/>
                    <a:pt x="0" y="0"/>
                  </a:cubicBezTo>
                  <a:cubicBezTo>
                    <a:pt x="27125" y="12357"/>
                    <a:pt x="87792" y="40234"/>
                    <a:pt x="123618" y="762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5376375" y="1365871"/>
              <a:ext cx="158758" cy="158174"/>
            </a:xfrm>
            <a:custGeom>
              <a:avLst/>
              <a:gdLst/>
              <a:ahLst/>
              <a:cxnLst/>
              <a:rect l="l" t="t" r="r" b="b"/>
              <a:pathLst>
                <a:path w="158758" h="158174" extrusionOk="0">
                  <a:moveTo>
                    <a:pt x="129253" y="73121"/>
                  </a:moveTo>
                  <a:cubicBezTo>
                    <a:pt x="154817" y="96487"/>
                    <a:pt x="168309" y="122950"/>
                    <a:pt x="150949" y="149886"/>
                  </a:cubicBezTo>
                  <a:cubicBezTo>
                    <a:pt x="148671" y="153420"/>
                    <a:pt x="145787" y="155551"/>
                    <a:pt x="143140" y="158174"/>
                  </a:cubicBezTo>
                  <a:cubicBezTo>
                    <a:pt x="148010" y="110957"/>
                    <a:pt x="117898" y="84197"/>
                    <a:pt x="99214" y="68336"/>
                  </a:cubicBezTo>
                  <a:cubicBezTo>
                    <a:pt x="75441" y="48159"/>
                    <a:pt x="50618" y="29468"/>
                    <a:pt x="23493" y="14227"/>
                  </a:cubicBezTo>
                  <a:cubicBezTo>
                    <a:pt x="17415" y="10808"/>
                    <a:pt x="9175" y="5562"/>
                    <a:pt x="0" y="0"/>
                  </a:cubicBezTo>
                  <a:cubicBezTo>
                    <a:pt x="28740" y="11671"/>
                    <a:pt x="90834" y="38006"/>
                    <a:pt x="129253" y="7312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5343002" y="1237129"/>
              <a:ext cx="146249" cy="126714"/>
            </a:xfrm>
            <a:custGeom>
              <a:avLst/>
              <a:gdLst/>
              <a:ahLst/>
              <a:cxnLst/>
              <a:rect l="l" t="t" r="r" b="b"/>
              <a:pathLst>
                <a:path w="146249" h="126714" extrusionOk="0">
                  <a:moveTo>
                    <a:pt x="133558" y="70371"/>
                  </a:moveTo>
                  <a:cubicBezTo>
                    <a:pt x="146145" y="85818"/>
                    <a:pt x="150633" y="103094"/>
                    <a:pt x="141203" y="122263"/>
                  </a:cubicBezTo>
                  <a:cubicBezTo>
                    <a:pt x="140304" y="124085"/>
                    <a:pt x="138938" y="125093"/>
                    <a:pt x="137918" y="126714"/>
                  </a:cubicBezTo>
                  <a:cubicBezTo>
                    <a:pt x="137717" y="124753"/>
                    <a:pt x="137474" y="120084"/>
                    <a:pt x="137310" y="119488"/>
                  </a:cubicBezTo>
                  <a:cubicBezTo>
                    <a:pt x="118778" y="50211"/>
                    <a:pt x="36931" y="21107"/>
                    <a:pt x="9807" y="5860"/>
                  </a:cubicBezTo>
                  <a:cubicBezTo>
                    <a:pt x="7280" y="4439"/>
                    <a:pt x="4590" y="2678"/>
                    <a:pt x="0" y="0"/>
                  </a:cubicBezTo>
                  <a:cubicBezTo>
                    <a:pt x="44558" y="13893"/>
                    <a:pt x="106615" y="37301"/>
                    <a:pt x="133558" y="7037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5339122" y="1110105"/>
              <a:ext cx="73736" cy="75756"/>
            </a:xfrm>
            <a:custGeom>
              <a:avLst/>
              <a:gdLst/>
              <a:ahLst/>
              <a:cxnLst/>
              <a:rect l="l" t="t" r="r" b="b"/>
              <a:pathLst>
                <a:path w="73736" h="75756" extrusionOk="0">
                  <a:moveTo>
                    <a:pt x="58244" y="30744"/>
                  </a:moveTo>
                  <a:cubicBezTo>
                    <a:pt x="70838" y="42821"/>
                    <a:pt x="76515" y="57631"/>
                    <a:pt x="72423" y="75757"/>
                  </a:cubicBezTo>
                  <a:cubicBezTo>
                    <a:pt x="67134" y="65999"/>
                    <a:pt x="62282" y="57036"/>
                    <a:pt x="60977" y="54795"/>
                  </a:cubicBezTo>
                  <a:cubicBezTo>
                    <a:pt x="46816" y="30513"/>
                    <a:pt x="24550" y="13146"/>
                    <a:pt x="0" y="0"/>
                  </a:cubicBezTo>
                  <a:cubicBezTo>
                    <a:pt x="23232" y="7536"/>
                    <a:pt x="44473" y="17536"/>
                    <a:pt x="58244" y="307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5158584" y="1404606"/>
              <a:ext cx="95322" cy="201728"/>
            </a:xfrm>
            <a:custGeom>
              <a:avLst/>
              <a:gdLst/>
              <a:ahLst/>
              <a:cxnLst/>
              <a:rect l="l" t="t" r="r" b="b"/>
              <a:pathLst>
                <a:path w="95322" h="201728" extrusionOk="0">
                  <a:moveTo>
                    <a:pt x="95206" y="0"/>
                  </a:moveTo>
                  <a:cubicBezTo>
                    <a:pt x="95200" y="462"/>
                    <a:pt x="95339" y="1998"/>
                    <a:pt x="95321" y="2411"/>
                  </a:cubicBezTo>
                  <a:cubicBezTo>
                    <a:pt x="93706" y="40502"/>
                    <a:pt x="89844" y="219989"/>
                    <a:pt x="6710" y="200212"/>
                  </a:cubicBezTo>
                  <a:cubicBezTo>
                    <a:pt x="4099" y="199593"/>
                    <a:pt x="2326" y="198293"/>
                    <a:pt x="0" y="197437"/>
                  </a:cubicBezTo>
                  <a:cubicBezTo>
                    <a:pt x="9843" y="193642"/>
                    <a:pt x="19668" y="189112"/>
                    <a:pt x="28248" y="183902"/>
                  </a:cubicBezTo>
                  <a:cubicBezTo>
                    <a:pt x="52615" y="169117"/>
                    <a:pt x="62980" y="140061"/>
                    <a:pt x="71439" y="113125"/>
                  </a:cubicBezTo>
                  <a:cubicBezTo>
                    <a:pt x="80784" y="83377"/>
                    <a:pt x="88447" y="53362"/>
                    <a:pt x="91951" y="22449"/>
                  </a:cubicBezTo>
                  <a:cubicBezTo>
                    <a:pt x="92601" y="16729"/>
                    <a:pt x="93773" y="10286"/>
                    <a:pt x="95206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5089573" y="1277096"/>
              <a:ext cx="89661" cy="194615"/>
            </a:xfrm>
            <a:custGeom>
              <a:avLst/>
              <a:gdLst/>
              <a:ahLst/>
              <a:cxnLst/>
              <a:rect l="l" t="t" r="r" b="b"/>
              <a:pathLst>
                <a:path w="89661" h="194615" extrusionOk="0">
                  <a:moveTo>
                    <a:pt x="89662" y="0"/>
                  </a:moveTo>
                  <a:cubicBezTo>
                    <a:pt x="87944" y="43398"/>
                    <a:pt x="82728" y="212405"/>
                    <a:pt x="1506" y="193083"/>
                  </a:cubicBezTo>
                  <a:cubicBezTo>
                    <a:pt x="929" y="192944"/>
                    <a:pt x="571" y="192634"/>
                    <a:pt x="0" y="192482"/>
                  </a:cubicBezTo>
                  <a:cubicBezTo>
                    <a:pt x="18545" y="183647"/>
                    <a:pt x="46987" y="163105"/>
                    <a:pt x="66885" y="108382"/>
                  </a:cubicBezTo>
                  <a:cubicBezTo>
                    <a:pt x="75939" y="83486"/>
                    <a:pt x="83626" y="34029"/>
                    <a:pt x="896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4968047" y="1047239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1" y="96414"/>
                  </a:moveTo>
                  <a:cubicBezTo>
                    <a:pt x="124126" y="134511"/>
                    <a:pt x="120252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3" y="0"/>
                  </a:cubicBezTo>
                  <a:cubicBezTo>
                    <a:pt x="118673" y="0"/>
                    <a:pt x="126542" y="77493"/>
                    <a:pt x="125741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4982978" y="1250927"/>
              <a:ext cx="26356" cy="62163"/>
            </a:xfrm>
            <a:custGeom>
              <a:avLst/>
              <a:gdLst/>
              <a:ahLst/>
              <a:cxnLst/>
              <a:rect l="l" t="t" r="r" b="b"/>
              <a:pathLst>
                <a:path w="26356" h="62163" extrusionOk="0">
                  <a:moveTo>
                    <a:pt x="17043" y="40"/>
                  </a:moveTo>
                  <a:cubicBezTo>
                    <a:pt x="10085" y="-828"/>
                    <a:pt x="2719" y="12373"/>
                    <a:pt x="582" y="29515"/>
                  </a:cubicBezTo>
                  <a:cubicBezTo>
                    <a:pt x="-1550" y="46663"/>
                    <a:pt x="2361" y="61260"/>
                    <a:pt x="9320" y="62123"/>
                  </a:cubicBezTo>
                  <a:cubicBezTo>
                    <a:pt x="16272" y="62991"/>
                    <a:pt x="23644" y="49796"/>
                    <a:pt x="25775" y="32648"/>
                  </a:cubicBezTo>
                  <a:cubicBezTo>
                    <a:pt x="27906" y="15506"/>
                    <a:pt x="23996" y="903"/>
                    <a:pt x="17043" y="4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5030023" y="1052384"/>
              <a:ext cx="55532" cy="204740"/>
            </a:xfrm>
            <a:custGeom>
              <a:avLst/>
              <a:gdLst/>
              <a:ahLst/>
              <a:cxnLst/>
              <a:rect l="l" t="t" r="r" b="b"/>
              <a:pathLst>
                <a:path w="55532" h="204740" extrusionOk="0">
                  <a:moveTo>
                    <a:pt x="55038" y="4"/>
                  </a:moveTo>
                  <a:cubicBezTo>
                    <a:pt x="58117" y="-652"/>
                    <a:pt x="46386" y="77042"/>
                    <a:pt x="31539" y="123859"/>
                  </a:cubicBezTo>
                  <a:cubicBezTo>
                    <a:pt x="25127" y="144085"/>
                    <a:pt x="0" y="204740"/>
                    <a:pt x="0" y="204740"/>
                  </a:cubicBezTo>
                  <a:cubicBezTo>
                    <a:pt x="0" y="204740"/>
                    <a:pt x="16984" y="159514"/>
                    <a:pt x="30744" y="108332"/>
                  </a:cubicBezTo>
                  <a:cubicBezTo>
                    <a:pt x="44503" y="57149"/>
                    <a:pt x="54862" y="41"/>
                    <a:pt x="55038" y="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5019755" y="1087121"/>
              <a:ext cx="73970" cy="255669"/>
            </a:xfrm>
            <a:custGeom>
              <a:avLst/>
              <a:gdLst/>
              <a:ahLst/>
              <a:cxnLst/>
              <a:rect l="l" t="t" r="r" b="b"/>
              <a:pathLst>
                <a:path w="73970" h="255669" extrusionOk="0">
                  <a:moveTo>
                    <a:pt x="70747" y="0"/>
                  </a:moveTo>
                  <a:cubicBezTo>
                    <a:pt x="72678" y="22267"/>
                    <a:pt x="74324" y="46768"/>
                    <a:pt x="73905" y="56538"/>
                  </a:cubicBezTo>
                  <a:cubicBezTo>
                    <a:pt x="72393" y="92249"/>
                    <a:pt x="68931" y="252117"/>
                    <a:pt x="0" y="255669"/>
                  </a:cubicBezTo>
                  <a:cubicBezTo>
                    <a:pt x="8107" y="245407"/>
                    <a:pt x="21119" y="229128"/>
                    <a:pt x="23603" y="225831"/>
                  </a:cubicBezTo>
                  <a:cubicBezTo>
                    <a:pt x="43665" y="199174"/>
                    <a:pt x="54194" y="167477"/>
                    <a:pt x="59696" y="135234"/>
                  </a:cubicBezTo>
                  <a:cubicBezTo>
                    <a:pt x="65762" y="99639"/>
                    <a:pt x="70170" y="64171"/>
                    <a:pt x="70073" y="28910"/>
                  </a:cubicBezTo>
                  <a:cubicBezTo>
                    <a:pt x="70055" y="21605"/>
                    <a:pt x="70456" y="12260"/>
                    <a:pt x="70747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53" name="Google Shape;1053;p2"/>
            <p:cNvGrpSpPr/>
            <p:nvPr/>
          </p:nvGrpSpPr>
          <p:grpSpPr>
            <a:xfrm>
              <a:off x="5059486" y="1005542"/>
              <a:ext cx="346411" cy="781259"/>
              <a:chOff x="5059486" y="1005542"/>
              <a:chExt cx="346411" cy="781259"/>
            </a:xfrm>
          </p:grpSpPr>
          <p:sp>
            <p:nvSpPr>
              <p:cNvPr id="1054" name="Google Shape;1054;p2"/>
              <p:cNvSpPr/>
              <p:nvPr/>
            </p:nvSpPr>
            <p:spPr>
              <a:xfrm>
                <a:off x="5059486" y="1005548"/>
                <a:ext cx="346411" cy="781253"/>
              </a:xfrm>
              <a:custGeom>
                <a:avLst/>
                <a:gdLst/>
                <a:ahLst/>
                <a:cxnLst/>
                <a:rect l="l" t="t" r="r" b="b"/>
                <a:pathLst>
                  <a:path w="346411" h="781253" extrusionOk="0">
                    <a:moveTo>
                      <a:pt x="17573" y="0"/>
                    </a:moveTo>
                    <a:cubicBezTo>
                      <a:pt x="17573" y="0"/>
                      <a:pt x="160955" y="188177"/>
                      <a:pt x="245292" y="383058"/>
                    </a:cubicBezTo>
                    <a:cubicBezTo>
                      <a:pt x="329629" y="577945"/>
                      <a:pt x="346412" y="781254"/>
                      <a:pt x="346412" y="781254"/>
                    </a:cubicBezTo>
                    <a:cubicBezTo>
                      <a:pt x="346412" y="781254"/>
                      <a:pt x="306457" y="584539"/>
                      <a:pt x="216637" y="387084"/>
                    </a:cubicBezTo>
                    <a:cubicBezTo>
                      <a:pt x="131639" y="200224"/>
                      <a:pt x="0" y="9886"/>
                      <a:pt x="0" y="9886"/>
                    </a:cubicBezTo>
                    <a:lnTo>
                      <a:pt x="17573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2"/>
              <p:cNvSpPr/>
              <p:nvPr/>
            </p:nvSpPr>
            <p:spPr>
              <a:xfrm>
                <a:off x="5076397" y="1005542"/>
                <a:ext cx="318073" cy="701070"/>
              </a:xfrm>
              <a:custGeom>
                <a:avLst/>
                <a:gdLst/>
                <a:ahLst/>
                <a:cxnLst/>
                <a:rect l="l" t="t" r="r" b="b"/>
                <a:pathLst>
                  <a:path w="318073" h="701070" extrusionOk="0">
                    <a:moveTo>
                      <a:pt x="650" y="0"/>
                    </a:moveTo>
                    <a:cubicBezTo>
                      <a:pt x="650" y="0"/>
                      <a:pt x="144032" y="188250"/>
                      <a:pt x="228369" y="383131"/>
                    </a:cubicBezTo>
                    <a:cubicBezTo>
                      <a:pt x="281142" y="505072"/>
                      <a:pt x="305759" y="624403"/>
                      <a:pt x="318073" y="701070"/>
                    </a:cubicBezTo>
                    <a:cubicBezTo>
                      <a:pt x="299887" y="626729"/>
                      <a:pt x="266241" y="504672"/>
                      <a:pt x="209794" y="376470"/>
                    </a:cubicBezTo>
                    <a:cubicBezTo>
                      <a:pt x="128336" y="191474"/>
                      <a:pt x="3862" y="6181"/>
                      <a:pt x="0" y="431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6" name="Google Shape;1056;p2"/>
          <p:cNvGrpSpPr/>
          <p:nvPr/>
        </p:nvGrpSpPr>
        <p:grpSpPr>
          <a:xfrm>
            <a:off x="6527690" y="737404"/>
            <a:ext cx="1528307" cy="1209912"/>
            <a:chOff x="4170171" y="461564"/>
            <a:chExt cx="938648" cy="743098"/>
          </a:xfrm>
        </p:grpSpPr>
        <p:sp>
          <p:nvSpPr>
            <p:cNvPr id="1057" name="Google Shape;1057;p2"/>
            <p:cNvSpPr/>
            <p:nvPr/>
          </p:nvSpPr>
          <p:spPr>
            <a:xfrm>
              <a:off x="4491048" y="68796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7" y="75052"/>
                  </a:moveTo>
                  <a:cubicBezTo>
                    <a:pt x="82984" y="107223"/>
                    <a:pt x="182392" y="256598"/>
                    <a:pt x="102889" y="287919"/>
                  </a:cubicBezTo>
                  <a:cubicBezTo>
                    <a:pt x="50231" y="308661"/>
                    <a:pt x="19900" y="249288"/>
                    <a:pt x="5885" y="134335"/>
                  </a:cubicBezTo>
                  <a:cubicBezTo>
                    <a:pt x="-4808" y="46622"/>
                    <a:pt x="2528" y="15897"/>
                    <a:pt x="1586" y="0"/>
                  </a:cubicBezTo>
                  <a:cubicBezTo>
                    <a:pt x="1586" y="0"/>
                    <a:pt x="52362" y="59064"/>
                    <a:pt x="62527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4353207" y="620079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8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4400714" y="550043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36748"/>
                  </a:moveTo>
                  <a:cubicBezTo>
                    <a:pt x="122604" y="23932"/>
                    <a:pt x="301691" y="-42235"/>
                    <a:pt x="314600" y="42240"/>
                  </a:cubicBezTo>
                  <a:cubicBezTo>
                    <a:pt x="323150" y="98187"/>
                    <a:pt x="247138" y="116950"/>
                    <a:pt x="131943" y="105121"/>
                  </a:cubicBezTo>
                  <a:cubicBezTo>
                    <a:pt x="44042" y="96104"/>
                    <a:pt x="15715" y="82132"/>
                    <a:pt x="0" y="79527"/>
                  </a:cubicBezTo>
                  <a:cubicBezTo>
                    <a:pt x="0" y="79527"/>
                    <a:pt x="68853" y="43115"/>
                    <a:pt x="86693" y="367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4509333" y="643460"/>
              <a:ext cx="330806" cy="105010"/>
            </a:xfrm>
            <a:custGeom>
              <a:avLst/>
              <a:gdLst/>
              <a:ahLst/>
              <a:cxnLst/>
              <a:rect l="l" t="t" r="r" b="b"/>
              <a:pathLst>
                <a:path w="330806" h="105010" extrusionOk="0">
                  <a:moveTo>
                    <a:pt x="108929" y="18268"/>
                  </a:moveTo>
                  <a:cubicBezTo>
                    <a:pt x="146079" y="9676"/>
                    <a:pt x="327674" y="-33030"/>
                    <a:pt x="330764" y="52370"/>
                  </a:cubicBezTo>
                  <a:cubicBezTo>
                    <a:pt x="332817" y="108926"/>
                    <a:pt x="259070" y="116413"/>
                    <a:pt x="146000" y="91402"/>
                  </a:cubicBezTo>
                  <a:cubicBezTo>
                    <a:pt x="59726" y="72317"/>
                    <a:pt x="15314" y="51082"/>
                    <a:pt x="0" y="46686"/>
                  </a:cubicBezTo>
                  <a:cubicBezTo>
                    <a:pt x="0" y="46686"/>
                    <a:pt x="90476" y="22543"/>
                    <a:pt x="108929" y="18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673313" y="755023"/>
              <a:ext cx="304853" cy="106243"/>
            </a:xfrm>
            <a:custGeom>
              <a:avLst/>
              <a:gdLst/>
              <a:ahLst/>
              <a:cxnLst/>
              <a:rect l="l" t="t" r="r" b="b"/>
              <a:pathLst>
                <a:path w="304853" h="106243" extrusionOk="0">
                  <a:moveTo>
                    <a:pt x="92516" y="13090"/>
                  </a:moveTo>
                  <a:cubicBezTo>
                    <a:pt x="130036" y="6314"/>
                    <a:pt x="305911" y="-29251"/>
                    <a:pt x="304848" y="56197"/>
                  </a:cubicBezTo>
                  <a:cubicBezTo>
                    <a:pt x="304150" y="112789"/>
                    <a:pt x="237714" y="118418"/>
                    <a:pt x="125992" y="87942"/>
                  </a:cubicBezTo>
                  <a:cubicBezTo>
                    <a:pt x="40745" y="64685"/>
                    <a:pt x="15077" y="46275"/>
                    <a:pt x="0" y="41138"/>
                  </a:cubicBezTo>
                  <a:cubicBezTo>
                    <a:pt x="0" y="41138"/>
                    <a:pt x="73874" y="16460"/>
                    <a:pt x="92516" y="130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4263938" y="461564"/>
              <a:ext cx="297379" cy="120496"/>
            </a:xfrm>
            <a:custGeom>
              <a:avLst/>
              <a:gdLst/>
              <a:ahLst/>
              <a:cxnLst/>
              <a:rect l="l" t="t" r="r" b="b"/>
              <a:pathLst>
                <a:path w="297379" h="120496" extrusionOk="0">
                  <a:moveTo>
                    <a:pt x="79369" y="58570"/>
                  </a:moveTo>
                  <a:cubicBezTo>
                    <a:pt x="112973" y="40558"/>
                    <a:pt x="269320" y="-47482"/>
                    <a:pt x="294653" y="34134"/>
                  </a:cubicBezTo>
                  <a:cubicBezTo>
                    <a:pt x="311424" y="88186"/>
                    <a:pt x="249961" y="114019"/>
                    <a:pt x="134280" y="119457"/>
                  </a:cubicBezTo>
                  <a:cubicBezTo>
                    <a:pt x="46021" y="123607"/>
                    <a:pt x="15927" y="114006"/>
                    <a:pt x="0" y="113766"/>
                  </a:cubicBezTo>
                  <a:cubicBezTo>
                    <a:pt x="0" y="113766"/>
                    <a:pt x="62677" y="67520"/>
                    <a:pt x="79369" y="585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4806294" y="877283"/>
              <a:ext cx="302525" cy="110704"/>
            </a:xfrm>
            <a:custGeom>
              <a:avLst/>
              <a:gdLst/>
              <a:ahLst/>
              <a:cxnLst/>
              <a:rect l="l" t="t" r="r" b="b"/>
              <a:pathLst>
                <a:path w="302525" h="110704" extrusionOk="0">
                  <a:moveTo>
                    <a:pt x="94696" y="4222"/>
                  </a:moveTo>
                  <a:cubicBezTo>
                    <a:pt x="132677" y="900"/>
                    <a:pt x="311060" y="-18464"/>
                    <a:pt x="302207" y="66535"/>
                  </a:cubicBezTo>
                  <a:cubicBezTo>
                    <a:pt x="296341" y="122824"/>
                    <a:pt x="229668" y="122369"/>
                    <a:pt x="121195" y="81812"/>
                  </a:cubicBezTo>
                  <a:cubicBezTo>
                    <a:pt x="38431" y="50875"/>
                    <a:pt x="14549" y="30199"/>
                    <a:pt x="0" y="23708"/>
                  </a:cubicBezTo>
                  <a:cubicBezTo>
                    <a:pt x="0" y="23708"/>
                    <a:pt x="75823" y="5874"/>
                    <a:pt x="94696" y="4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4630287" y="759460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9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4263977" y="50894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66405"/>
                  </a:moveTo>
                  <a:cubicBezTo>
                    <a:pt x="-2559" y="64096"/>
                    <a:pt x="75924" y="30945"/>
                    <a:pt x="128321" y="17728"/>
                  </a:cubicBezTo>
                  <a:cubicBezTo>
                    <a:pt x="150964" y="12016"/>
                    <a:pt x="222731" y="0"/>
                    <a:pt x="222731" y="0"/>
                  </a:cubicBezTo>
                  <a:cubicBezTo>
                    <a:pt x="222731" y="0"/>
                    <a:pt x="170371" y="10476"/>
                    <a:pt x="114707" y="27077"/>
                  </a:cubicBezTo>
                  <a:cubicBezTo>
                    <a:pt x="59037" y="43678"/>
                    <a:pt x="216" y="66537"/>
                    <a:pt x="64" y="664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4730325" y="839965"/>
              <a:ext cx="177649" cy="317783"/>
            </a:xfrm>
            <a:custGeom>
              <a:avLst/>
              <a:gdLst/>
              <a:ahLst/>
              <a:cxnLst/>
              <a:rect l="l" t="t" r="r" b="b"/>
              <a:pathLst>
                <a:path w="177649" h="317783" extrusionOk="0">
                  <a:moveTo>
                    <a:pt x="92461" y="98867"/>
                  </a:moveTo>
                  <a:cubicBezTo>
                    <a:pt x="131791" y="146042"/>
                    <a:pt x="226262" y="282521"/>
                    <a:pt x="146752" y="313841"/>
                  </a:cubicBezTo>
                  <a:cubicBezTo>
                    <a:pt x="94094" y="334584"/>
                    <a:pt x="79995" y="272040"/>
                    <a:pt x="49755" y="160251"/>
                  </a:cubicBezTo>
                  <a:cubicBezTo>
                    <a:pt x="21908" y="57327"/>
                    <a:pt x="947" y="15897"/>
                    <a:pt x="0" y="0"/>
                  </a:cubicBezTo>
                  <a:cubicBezTo>
                    <a:pt x="0" y="0"/>
                    <a:pt x="62234" y="62610"/>
                    <a:pt x="92461" y="988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4489133" y="522725"/>
              <a:ext cx="57107" cy="36040"/>
            </a:xfrm>
            <a:custGeom>
              <a:avLst/>
              <a:gdLst/>
              <a:ahLst/>
              <a:cxnLst/>
              <a:rect l="l" t="t" r="r" b="b"/>
              <a:pathLst>
                <a:path w="57107" h="36040" extrusionOk="0">
                  <a:moveTo>
                    <a:pt x="56530" y="4025"/>
                  </a:moveTo>
                  <a:cubicBezTo>
                    <a:pt x="53397" y="-2244"/>
                    <a:pt x="38326" y="-1060"/>
                    <a:pt x="22878" y="6670"/>
                  </a:cubicBezTo>
                  <a:cubicBezTo>
                    <a:pt x="7425" y="14399"/>
                    <a:pt x="-2558" y="25747"/>
                    <a:pt x="575" y="32016"/>
                  </a:cubicBezTo>
                  <a:cubicBezTo>
                    <a:pt x="3715" y="38285"/>
                    <a:pt x="18780" y="37100"/>
                    <a:pt x="34233" y="29371"/>
                  </a:cubicBezTo>
                  <a:cubicBezTo>
                    <a:pt x="49681" y="21642"/>
                    <a:pt x="59670" y="10294"/>
                    <a:pt x="56530" y="4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4634953" y="607295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5631"/>
                  </a:moveTo>
                  <a:cubicBezTo>
                    <a:pt x="57305" y="-1008"/>
                    <a:pt x="42216" y="-1905"/>
                    <a:pt x="25851" y="3627"/>
                  </a:cubicBezTo>
                  <a:cubicBezTo>
                    <a:pt x="9487" y="9159"/>
                    <a:pt x="-1965" y="19032"/>
                    <a:pt x="281" y="25669"/>
                  </a:cubicBezTo>
                  <a:cubicBezTo>
                    <a:pt x="2528" y="32312"/>
                    <a:pt x="17611" y="33211"/>
                    <a:pt x="33982" y="27673"/>
                  </a:cubicBezTo>
                  <a:cubicBezTo>
                    <a:pt x="50347" y="22141"/>
                    <a:pt x="61793" y="12274"/>
                    <a:pt x="59552" y="5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4759551" y="710548"/>
              <a:ext cx="61315" cy="28288"/>
            </a:xfrm>
            <a:custGeom>
              <a:avLst/>
              <a:gdLst/>
              <a:ahLst/>
              <a:cxnLst/>
              <a:rect l="l" t="t" r="r" b="b"/>
              <a:pathLst>
                <a:path w="61315" h="28288" extrusionOk="0">
                  <a:moveTo>
                    <a:pt x="61189" y="7324"/>
                  </a:moveTo>
                  <a:cubicBezTo>
                    <a:pt x="59658" y="480"/>
                    <a:pt x="44751" y="-2009"/>
                    <a:pt x="27889" y="1755"/>
                  </a:cubicBezTo>
                  <a:cubicBezTo>
                    <a:pt x="11032" y="5526"/>
                    <a:pt x="-1398" y="14124"/>
                    <a:pt x="126" y="20968"/>
                  </a:cubicBezTo>
                  <a:cubicBezTo>
                    <a:pt x="1657" y="27805"/>
                    <a:pt x="16564" y="30301"/>
                    <a:pt x="33426" y="26530"/>
                  </a:cubicBezTo>
                  <a:cubicBezTo>
                    <a:pt x="50289" y="22765"/>
                    <a:pt x="62718" y="14167"/>
                    <a:pt x="61189" y="73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4893263" y="821159"/>
              <a:ext cx="61169" cy="28599"/>
            </a:xfrm>
            <a:custGeom>
              <a:avLst/>
              <a:gdLst/>
              <a:ahLst/>
              <a:cxnLst/>
              <a:rect l="l" t="t" r="r" b="b"/>
              <a:pathLst>
                <a:path w="61169" h="28599" extrusionOk="0">
                  <a:moveTo>
                    <a:pt x="61028" y="7099"/>
                  </a:moveTo>
                  <a:cubicBezTo>
                    <a:pt x="59413" y="273"/>
                    <a:pt x="44475" y="-2028"/>
                    <a:pt x="27661" y="1949"/>
                  </a:cubicBezTo>
                  <a:cubicBezTo>
                    <a:pt x="10848" y="5927"/>
                    <a:pt x="-1473" y="14683"/>
                    <a:pt x="142" y="21502"/>
                  </a:cubicBezTo>
                  <a:cubicBezTo>
                    <a:pt x="1757" y="28321"/>
                    <a:pt x="16695" y="30628"/>
                    <a:pt x="33509" y="26651"/>
                  </a:cubicBezTo>
                  <a:cubicBezTo>
                    <a:pt x="50317" y="22674"/>
                    <a:pt x="62637" y="13918"/>
                    <a:pt x="61028" y="70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5022999" y="952143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0802"/>
                  </a:moveTo>
                  <a:cubicBezTo>
                    <a:pt x="61990" y="3807"/>
                    <a:pt x="47647" y="-959"/>
                    <a:pt x="30408" y="164"/>
                  </a:cubicBezTo>
                  <a:cubicBezTo>
                    <a:pt x="13169" y="1281"/>
                    <a:pt x="-444" y="7858"/>
                    <a:pt x="11" y="14853"/>
                  </a:cubicBezTo>
                  <a:cubicBezTo>
                    <a:pt x="467" y="21848"/>
                    <a:pt x="14809" y="26608"/>
                    <a:pt x="32048" y="25491"/>
                  </a:cubicBezTo>
                  <a:cubicBezTo>
                    <a:pt x="49293" y="24374"/>
                    <a:pt x="62901" y="17798"/>
                    <a:pt x="62445" y="108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4821155" y="1089320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50435"/>
                  </a:moveTo>
                  <a:cubicBezTo>
                    <a:pt x="36376" y="47192"/>
                    <a:pt x="35605" y="33427"/>
                    <a:pt x="28434" y="19691"/>
                  </a:cubicBezTo>
                  <a:cubicBezTo>
                    <a:pt x="21262" y="5950"/>
                    <a:pt x="10411" y="-2557"/>
                    <a:pt x="4200" y="692"/>
                  </a:cubicBezTo>
                  <a:cubicBezTo>
                    <a:pt x="-2018" y="3934"/>
                    <a:pt x="-1241" y="17700"/>
                    <a:pt x="5930" y="31435"/>
                  </a:cubicBezTo>
                  <a:cubicBezTo>
                    <a:pt x="13101" y="45170"/>
                    <a:pt x="23953" y="53677"/>
                    <a:pt x="30164" y="504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4670565" y="983819"/>
              <a:ext cx="35967" cy="46049"/>
            </a:xfrm>
            <a:custGeom>
              <a:avLst/>
              <a:gdLst/>
              <a:ahLst/>
              <a:cxnLst/>
              <a:rect l="l" t="t" r="r" b="b"/>
              <a:pathLst>
                <a:path w="35967" h="46049" extrusionOk="0">
                  <a:moveTo>
                    <a:pt x="32526" y="44949"/>
                  </a:moveTo>
                  <a:cubicBezTo>
                    <a:pt x="38367" y="41074"/>
                    <a:pt x="36594" y="28116"/>
                    <a:pt x="28561" y="16008"/>
                  </a:cubicBezTo>
                  <a:cubicBezTo>
                    <a:pt x="20527" y="3900"/>
                    <a:pt x="9281" y="-2773"/>
                    <a:pt x="3440" y="1101"/>
                  </a:cubicBezTo>
                  <a:cubicBezTo>
                    <a:pt x="-2402" y="4975"/>
                    <a:pt x="-623" y="17933"/>
                    <a:pt x="7405" y="30041"/>
                  </a:cubicBezTo>
                  <a:cubicBezTo>
                    <a:pt x="15438" y="42149"/>
                    <a:pt x="26684" y="48823"/>
                    <a:pt x="32526" y="449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4532064" y="905222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668"/>
                  </a:moveTo>
                  <a:cubicBezTo>
                    <a:pt x="-2461" y="4026"/>
                    <a:pt x="-749" y="19043"/>
                    <a:pt x="7515" y="34211"/>
                  </a:cubicBezTo>
                  <a:cubicBezTo>
                    <a:pt x="15780" y="49386"/>
                    <a:pt x="27469" y="58961"/>
                    <a:pt x="33626" y="55610"/>
                  </a:cubicBezTo>
                  <a:cubicBezTo>
                    <a:pt x="39783" y="52258"/>
                    <a:pt x="38071" y="37241"/>
                    <a:pt x="29807" y="22067"/>
                  </a:cubicBezTo>
                  <a:cubicBezTo>
                    <a:pt x="21542" y="6898"/>
                    <a:pt x="9847" y="-2683"/>
                    <a:pt x="3696" y="66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4399181" y="841176"/>
              <a:ext cx="37743" cy="55996"/>
            </a:xfrm>
            <a:custGeom>
              <a:avLst/>
              <a:gdLst/>
              <a:ahLst/>
              <a:cxnLst/>
              <a:rect l="l" t="t" r="r" b="b"/>
              <a:pathLst>
                <a:path w="37743" h="55996" extrusionOk="0">
                  <a:moveTo>
                    <a:pt x="3592" y="702"/>
                  </a:moveTo>
                  <a:cubicBezTo>
                    <a:pt x="-2523" y="4120"/>
                    <a:pt x="-641" y="19119"/>
                    <a:pt x="7794" y="34196"/>
                  </a:cubicBezTo>
                  <a:cubicBezTo>
                    <a:pt x="16234" y="49273"/>
                    <a:pt x="28032" y="58715"/>
                    <a:pt x="34147" y="55297"/>
                  </a:cubicBezTo>
                  <a:cubicBezTo>
                    <a:pt x="40268" y="51872"/>
                    <a:pt x="38385" y="36874"/>
                    <a:pt x="29945" y="21797"/>
                  </a:cubicBezTo>
                  <a:cubicBezTo>
                    <a:pt x="21511" y="6719"/>
                    <a:pt x="9713" y="-2723"/>
                    <a:pt x="3592" y="7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4732723" y="844493"/>
              <a:ext cx="122901" cy="231078"/>
            </a:xfrm>
            <a:custGeom>
              <a:avLst/>
              <a:gdLst/>
              <a:ahLst/>
              <a:cxnLst/>
              <a:rect l="l" t="t" r="r" b="b"/>
              <a:pathLst>
                <a:path w="122901" h="231078" extrusionOk="0">
                  <a:moveTo>
                    <a:pt x="0" y="93"/>
                  </a:moveTo>
                  <a:cubicBezTo>
                    <a:pt x="2223" y="-3101"/>
                    <a:pt x="57109" y="76833"/>
                    <a:pt x="83171" y="131556"/>
                  </a:cubicBezTo>
                  <a:cubicBezTo>
                    <a:pt x="94429" y="155201"/>
                    <a:pt x="122902" y="231079"/>
                    <a:pt x="122902" y="231079"/>
                  </a:cubicBezTo>
                  <a:cubicBezTo>
                    <a:pt x="122902" y="231079"/>
                    <a:pt x="100101" y="175980"/>
                    <a:pt x="69375" y="118233"/>
                  </a:cubicBezTo>
                  <a:cubicBezTo>
                    <a:pt x="38650" y="60487"/>
                    <a:pt x="-127" y="275"/>
                    <a:pt x="0" y="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4631949" y="761189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50"/>
                  </a:moveTo>
                  <a:cubicBezTo>
                    <a:pt x="2539" y="-2269"/>
                    <a:pt x="41668" y="76092"/>
                    <a:pt x="57759" y="127609"/>
                  </a:cubicBezTo>
                  <a:cubicBezTo>
                    <a:pt x="64712" y="149869"/>
                    <a:pt x="79892" y="219882"/>
                    <a:pt x="79892" y="219882"/>
                  </a:cubicBezTo>
                  <a:cubicBezTo>
                    <a:pt x="79892" y="219882"/>
                    <a:pt x="66892" y="168651"/>
                    <a:pt x="46920" y="113691"/>
                  </a:cubicBezTo>
                  <a:cubicBezTo>
                    <a:pt x="26949" y="58732"/>
                    <a:pt x="-145" y="184"/>
                    <a:pt x="1" y="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4494080" y="688162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53"/>
                  </a:moveTo>
                  <a:cubicBezTo>
                    <a:pt x="2417" y="-2303"/>
                    <a:pt x="41977" y="73703"/>
                    <a:pt x="58627" y="123957"/>
                  </a:cubicBezTo>
                  <a:cubicBezTo>
                    <a:pt x="65823" y="145671"/>
                    <a:pt x="81969" y="214171"/>
                    <a:pt x="81969" y="214171"/>
                  </a:cubicBezTo>
                  <a:cubicBezTo>
                    <a:pt x="81969" y="214171"/>
                    <a:pt x="68319" y="164106"/>
                    <a:pt x="47825" y="110573"/>
                  </a:cubicBezTo>
                  <a:cubicBezTo>
                    <a:pt x="27338" y="57041"/>
                    <a:pt x="-139" y="187"/>
                    <a:pt x="1" y="5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4356514" y="625739"/>
              <a:ext cx="67996" cy="194133"/>
            </a:xfrm>
            <a:custGeom>
              <a:avLst/>
              <a:gdLst/>
              <a:ahLst/>
              <a:cxnLst/>
              <a:rect l="l" t="t" r="r" b="b"/>
              <a:pathLst>
                <a:path w="67996" h="194133" extrusionOk="0">
                  <a:moveTo>
                    <a:pt x="1" y="42"/>
                  </a:moveTo>
                  <a:cubicBezTo>
                    <a:pt x="2272" y="-1950"/>
                    <a:pt x="35900" y="67389"/>
                    <a:pt x="49513" y="112833"/>
                  </a:cubicBezTo>
                  <a:cubicBezTo>
                    <a:pt x="55391" y="132470"/>
                    <a:pt x="67997" y="194133"/>
                    <a:pt x="67997" y="194133"/>
                  </a:cubicBezTo>
                  <a:cubicBezTo>
                    <a:pt x="67997" y="194133"/>
                    <a:pt x="57103" y="148981"/>
                    <a:pt x="40108" y="100458"/>
                  </a:cubicBezTo>
                  <a:cubicBezTo>
                    <a:pt x="23111" y="51941"/>
                    <a:pt x="-127" y="157"/>
                    <a:pt x="1" y="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402478" y="595125"/>
              <a:ext cx="237152" cy="36650"/>
            </a:xfrm>
            <a:custGeom>
              <a:avLst/>
              <a:gdLst/>
              <a:ahLst/>
              <a:cxnLst/>
              <a:rect l="l" t="t" r="r" b="b"/>
              <a:pathLst>
                <a:path w="237152" h="36650" extrusionOk="0">
                  <a:moveTo>
                    <a:pt x="82" y="36649"/>
                  </a:moveTo>
                  <a:cubicBezTo>
                    <a:pt x="-2966" y="34518"/>
                    <a:pt x="79786" y="13520"/>
                    <a:pt x="135771" y="6891"/>
                  </a:cubicBezTo>
                  <a:cubicBezTo>
                    <a:pt x="159963" y="4028"/>
                    <a:pt x="237152" y="0"/>
                    <a:pt x="237152" y="0"/>
                  </a:cubicBezTo>
                  <a:cubicBezTo>
                    <a:pt x="237152" y="0"/>
                    <a:pt x="180979" y="4356"/>
                    <a:pt x="121714" y="13520"/>
                  </a:cubicBezTo>
                  <a:cubicBezTo>
                    <a:pt x="62443" y="22683"/>
                    <a:pt x="258" y="36771"/>
                    <a:pt x="82" y="366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4509360" y="677704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12479"/>
                  </a:moveTo>
                  <a:cubicBezTo>
                    <a:pt x="-3232" y="10614"/>
                    <a:pt x="76247" y="-60"/>
                    <a:pt x="133222" y="0"/>
                  </a:cubicBezTo>
                  <a:cubicBezTo>
                    <a:pt x="157845" y="25"/>
                    <a:pt x="240572" y="6315"/>
                    <a:pt x="240572" y="6315"/>
                  </a:cubicBezTo>
                  <a:cubicBezTo>
                    <a:pt x="240572" y="6315"/>
                    <a:pt x="183208" y="4542"/>
                    <a:pt x="123087" y="6085"/>
                  </a:cubicBezTo>
                  <a:cubicBezTo>
                    <a:pt x="62973" y="7621"/>
                    <a:pt x="289" y="12582"/>
                    <a:pt x="102" y="124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4673883" y="790232"/>
              <a:ext cx="231460" cy="13773"/>
            </a:xfrm>
            <a:custGeom>
              <a:avLst/>
              <a:gdLst/>
              <a:ahLst/>
              <a:cxnLst/>
              <a:rect l="l" t="t" r="r" b="b"/>
              <a:pathLst>
                <a:path w="231460" h="13773" extrusionOk="0">
                  <a:moveTo>
                    <a:pt x="25" y="7410"/>
                  </a:moveTo>
                  <a:cubicBezTo>
                    <a:pt x="-1663" y="4374"/>
                    <a:pt x="83196" y="-2707"/>
                    <a:pt x="136843" y="1095"/>
                  </a:cubicBezTo>
                  <a:cubicBezTo>
                    <a:pt x="160027" y="2740"/>
                    <a:pt x="231460" y="13773"/>
                    <a:pt x="231460" y="13773"/>
                  </a:cubicBezTo>
                  <a:cubicBezTo>
                    <a:pt x="231460" y="13773"/>
                    <a:pt x="178772" y="7361"/>
                    <a:pt x="120910" y="5770"/>
                  </a:cubicBezTo>
                  <a:cubicBezTo>
                    <a:pt x="63054" y="4179"/>
                    <a:pt x="116" y="7586"/>
                    <a:pt x="25" y="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4813008" y="900778"/>
              <a:ext cx="231006" cy="27143"/>
            </a:xfrm>
            <a:custGeom>
              <a:avLst/>
              <a:gdLst/>
              <a:ahLst/>
              <a:cxnLst/>
              <a:rect l="l" t="t" r="r" b="b"/>
              <a:pathLst>
                <a:path w="231006" h="27143" extrusionOk="0">
                  <a:moveTo>
                    <a:pt x="20" y="1992"/>
                  </a:moveTo>
                  <a:cubicBezTo>
                    <a:pt x="-1510" y="-1159"/>
                    <a:pt x="83689" y="-1275"/>
                    <a:pt x="137112" y="6868"/>
                  </a:cubicBezTo>
                  <a:cubicBezTo>
                    <a:pt x="160198" y="10384"/>
                    <a:pt x="231006" y="27143"/>
                    <a:pt x="231006" y="27143"/>
                  </a:cubicBezTo>
                  <a:cubicBezTo>
                    <a:pt x="231006" y="27143"/>
                    <a:pt x="178682" y="16492"/>
                    <a:pt x="120936" y="10202"/>
                  </a:cubicBezTo>
                  <a:cubicBezTo>
                    <a:pt x="63189" y="3917"/>
                    <a:pt x="105" y="2168"/>
                    <a:pt x="20" y="19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4870483" y="962132"/>
              <a:ext cx="217470" cy="242530"/>
            </a:xfrm>
            <a:custGeom>
              <a:avLst/>
              <a:gdLst/>
              <a:ahLst/>
              <a:cxnLst/>
              <a:rect l="l" t="t" r="r" b="b"/>
              <a:pathLst>
                <a:path w="217470" h="242530" extrusionOk="0">
                  <a:moveTo>
                    <a:pt x="84780" y="46458"/>
                  </a:moveTo>
                  <a:cubicBezTo>
                    <a:pt x="115882" y="68519"/>
                    <a:pt x="264365" y="169256"/>
                    <a:pt x="202580" y="228302"/>
                  </a:cubicBezTo>
                  <a:cubicBezTo>
                    <a:pt x="161666" y="267401"/>
                    <a:pt x="111151" y="223888"/>
                    <a:pt x="54741" y="122749"/>
                  </a:cubicBezTo>
                  <a:cubicBezTo>
                    <a:pt x="11695" y="45584"/>
                    <a:pt x="6886" y="14367"/>
                    <a:pt x="0" y="0"/>
                  </a:cubicBezTo>
                  <a:cubicBezTo>
                    <a:pt x="0" y="0"/>
                    <a:pt x="69326" y="35504"/>
                    <a:pt x="84780" y="464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4991785" y="1150146"/>
              <a:ext cx="52449" cy="42538"/>
            </a:xfrm>
            <a:custGeom>
              <a:avLst/>
              <a:gdLst/>
              <a:ahLst/>
              <a:cxnLst/>
              <a:rect l="l" t="t" r="r" b="b"/>
              <a:pathLst>
                <a:path w="52449" h="42538" extrusionOk="0">
                  <a:moveTo>
                    <a:pt x="51324" y="39935"/>
                  </a:moveTo>
                  <a:cubicBezTo>
                    <a:pt x="55508" y="34313"/>
                    <a:pt x="47662" y="21397"/>
                    <a:pt x="33800" y="11086"/>
                  </a:cubicBezTo>
                  <a:cubicBezTo>
                    <a:pt x="19937" y="776"/>
                    <a:pt x="5309" y="-3025"/>
                    <a:pt x="1125" y="2604"/>
                  </a:cubicBezTo>
                  <a:cubicBezTo>
                    <a:pt x="-3058" y="8226"/>
                    <a:pt x="4787" y="21142"/>
                    <a:pt x="18650" y="31452"/>
                  </a:cubicBezTo>
                  <a:cubicBezTo>
                    <a:pt x="32512" y="41763"/>
                    <a:pt x="47146" y="45564"/>
                    <a:pt x="51324" y="399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4874460" y="967696"/>
              <a:ext cx="159752" cy="168870"/>
            </a:xfrm>
            <a:custGeom>
              <a:avLst/>
              <a:gdLst/>
              <a:ahLst/>
              <a:cxnLst/>
              <a:rect l="l" t="t" r="r" b="b"/>
              <a:pathLst>
                <a:path w="159752" h="168870" extrusionOk="0">
                  <a:moveTo>
                    <a:pt x="0" y="149"/>
                  </a:moveTo>
                  <a:cubicBezTo>
                    <a:pt x="874" y="-3239"/>
                    <a:pt x="65877" y="51836"/>
                    <a:pt x="101327" y="92628"/>
                  </a:cubicBezTo>
                  <a:cubicBezTo>
                    <a:pt x="116641" y="110256"/>
                    <a:pt x="159753" y="168871"/>
                    <a:pt x="159753" y="168871"/>
                  </a:cubicBezTo>
                  <a:cubicBezTo>
                    <a:pt x="159753" y="168871"/>
                    <a:pt x="126775" y="126876"/>
                    <a:pt x="86832" y="84698"/>
                  </a:cubicBezTo>
                  <a:cubicBezTo>
                    <a:pt x="46895" y="42515"/>
                    <a:pt x="-49" y="343"/>
                    <a:pt x="0" y="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677138" y="814766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0"/>
                  </a:moveTo>
                  <a:cubicBezTo>
                    <a:pt x="5422" y="6874"/>
                    <a:pt x="13304" y="16025"/>
                    <a:pt x="15606" y="19650"/>
                  </a:cubicBezTo>
                  <a:cubicBezTo>
                    <a:pt x="36069" y="51826"/>
                    <a:pt x="135544" y="201269"/>
                    <a:pt x="56034" y="232589"/>
                  </a:cubicBezTo>
                  <a:cubicBezTo>
                    <a:pt x="54304" y="233275"/>
                    <a:pt x="52798" y="233160"/>
                    <a:pt x="51110" y="233670"/>
                  </a:cubicBezTo>
                  <a:cubicBezTo>
                    <a:pt x="54826" y="224471"/>
                    <a:pt x="58530" y="214804"/>
                    <a:pt x="61451" y="204402"/>
                  </a:cubicBezTo>
                  <a:cubicBezTo>
                    <a:pt x="69162" y="176950"/>
                    <a:pt x="64578" y="148435"/>
                    <a:pt x="55658" y="121541"/>
                  </a:cubicBezTo>
                  <a:cubicBezTo>
                    <a:pt x="45803" y="91848"/>
                    <a:pt x="34387" y="62884"/>
                    <a:pt x="18878" y="35583"/>
                  </a:cubicBezTo>
                  <a:cubicBezTo>
                    <a:pt x="13833" y="26687"/>
                    <a:pt x="219" y="145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4809221" y="924120"/>
              <a:ext cx="98376" cy="225709"/>
            </a:xfrm>
            <a:custGeom>
              <a:avLst/>
              <a:gdLst/>
              <a:ahLst/>
              <a:cxnLst/>
              <a:rect l="l" t="t" r="r" b="b"/>
              <a:pathLst>
                <a:path w="98376" h="225709" extrusionOk="0">
                  <a:moveTo>
                    <a:pt x="0" y="0"/>
                  </a:moveTo>
                  <a:cubicBezTo>
                    <a:pt x="4281" y="4846"/>
                    <a:pt x="10013" y="10529"/>
                    <a:pt x="13565" y="14792"/>
                  </a:cubicBezTo>
                  <a:cubicBezTo>
                    <a:pt x="51516" y="60315"/>
                    <a:pt x="140383" y="188620"/>
                    <a:pt x="75113" y="225709"/>
                  </a:cubicBezTo>
                  <a:cubicBezTo>
                    <a:pt x="76570" y="212557"/>
                    <a:pt x="78307" y="196787"/>
                    <a:pt x="78605" y="193253"/>
                  </a:cubicBezTo>
                  <a:cubicBezTo>
                    <a:pt x="81240" y="161502"/>
                    <a:pt x="72648" y="130570"/>
                    <a:pt x="59344" y="102122"/>
                  </a:cubicBezTo>
                  <a:cubicBezTo>
                    <a:pt x="44655" y="70711"/>
                    <a:pt x="28406" y="40465"/>
                    <a:pt x="8489" y="12594"/>
                  </a:cubicBezTo>
                  <a:cubicBezTo>
                    <a:pt x="6248" y="9460"/>
                    <a:pt x="4147" y="601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4929268" y="993810"/>
              <a:ext cx="158147" cy="191425"/>
            </a:xfrm>
            <a:custGeom>
              <a:avLst/>
              <a:gdLst/>
              <a:ahLst/>
              <a:cxnLst/>
              <a:rect l="l" t="t" r="r" b="b"/>
              <a:pathLst>
                <a:path w="158147" h="191425" extrusionOk="0">
                  <a:moveTo>
                    <a:pt x="0" y="0"/>
                  </a:moveTo>
                  <a:cubicBezTo>
                    <a:pt x="9582" y="5344"/>
                    <a:pt x="21854" y="11750"/>
                    <a:pt x="26019" y="14701"/>
                  </a:cubicBezTo>
                  <a:cubicBezTo>
                    <a:pt x="56247" y="36142"/>
                    <a:pt x="196775" y="131858"/>
                    <a:pt x="147931" y="191426"/>
                  </a:cubicBezTo>
                  <a:cubicBezTo>
                    <a:pt x="146346" y="183423"/>
                    <a:pt x="141925" y="158697"/>
                    <a:pt x="141063" y="154738"/>
                  </a:cubicBezTo>
                  <a:cubicBezTo>
                    <a:pt x="135021" y="126884"/>
                    <a:pt x="118845" y="103118"/>
                    <a:pt x="99189" y="82849"/>
                  </a:cubicBezTo>
                  <a:cubicBezTo>
                    <a:pt x="77487" y="60461"/>
                    <a:pt x="54832" y="39445"/>
                    <a:pt x="29317" y="21641"/>
                  </a:cubicBezTo>
                  <a:cubicBezTo>
                    <a:pt x="21732" y="16346"/>
                    <a:pt x="4517" y="37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4882056" y="877270"/>
              <a:ext cx="226195" cy="54822"/>
            </a:xfrm>
            <a:custGeom>
              <a:avLst/>
              <a:gdLst/>
              <a:ahLst/>
              <a:cxnLst/>
              <a:rect l="l" t="t" r="r" b="b"/>
              <a:pathLst>
                <a:path w="226195" h="54822" extrusionOk="0">
                  <a:moveTo>
                    <a:pt x="140268" y="2231"/>
                  </a:moveTo>
                  <a:cubicBezTo>
                    <a:pt x="183732" y="7070"/>
                    <a:pt x="222206" y="21049"/>
                    <a:pt x="226195" y="54822"/>
                  </a:cubicBezTo>
                  <a:cubicBezTo>
                    <a:pt x="217445" y="47778"/>
                    <a:pt x="203686" y="36794"/>
                    <a:pt x="200898" y="34669"/>
                  </a:cubicBezTo>
                  <a:cubicBezTo>
                    <a:pt x="178225" y="17393"/>
                    <a:pt x="150530" y="9651"/>
                    <a:pt x="122421" y="6973"/>
                  </a:cubicBezTo>
                  <a:cubicBezTo>
                    <a:pt x="91386" y="4016"/>
                    <a:pt x="60521" y="2905"/>
                    <a:pt x="29553" y="5911"/>
                  </a:cubicBezTo>
                  <a:cubicBezTo>
                    <a:pt x="22067" y="6633"/>
                    <a:pt x="10280" y="7362"/>
                    <a:pt x="0" y="7969"/>
                  </a:cubicBezTo>
                  <a:cubicBezTo>
                    <a:pt x="6011" y="6888"/>
                    <a:pt x="15581" y="4605"/>
                    <a:pt x="18854" y="4314"/>
                  </a:cubicBezTo>
                  <a:cubicBezTo>
                    <a:pt x="37842" y="2656"/>
                    <a:pt x="92030" y="-3137"/>
                    <a:pt x="140268" y="22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4776279" y="755041"/>
              <a:ext cx="201989" cy="92490"/>
            </a:xfrm>
            <a:custGeom>
              <a:avLst/>
              <a:gdLst/>
              <a:ahLst/>
              <a:cxnLst/>
              <a:rect l="l" t="t" r="r" b="b"/>
              <a:pathLst>
                <a:path w="201989" h="92490" extrusionOk="0">
                  <a:moveTo>
                    <a:pt x="144986" y="3284"/>
                  </a:moveTo>
                  <a:cubicBezTo>
                    <a:pt x="177727" y="9192"/>
                    <a:pt x="202386" y="24063"/>
                    <a:pt x="201985" y="56106"/>
                  </a:cubicBezTo>
                  <a:cubicBezTo>
                    <a:pt x="201785" y="72543"/>
                    <a:pt x="195385" y="84287"/>
                    <a:pt x="184588" y="92491"/>
                  </a:cubicBezTo>
                  <a:cubicBezTo>
                    <a:pt x="184843" y="90110"/>
                    <a:pt x="184436" y="89376"/>
                    <a:pt x="188068" y="77632"/>
                  </a:cubicBezTo>
                  <a:cubicBezTo>
                    <a:pt x="207086" y="16169"/>
                    <a:pt x="119070" y="15131"/>
                    <a:pt x="75969" y="13000"/>
                  </a:cubicBezTo>
                  <a:cubicBezTo>
                    <a:pt x="55530" y="11992"/>
                    <a:pt x="27070" y="11348"/>
                    <a:pt x="0" y="11469"/>
                  </a:cubicBezTo>
                  <a:cubicBezTo>
                    <a:pt x="29317" y="6089"/>
                    <a:pt x="95024" y="-5727"/>
                    <a:pt x="144986" y="32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4630534" y="643420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1841"/>
                  </a:moveTo>
                  <a:cubicBezTo>
                    <a:pt x="182178" y="6389"/>
                    <a:pt x="208385" y="20385"/>
                    <a:pt x="209545" y="52410"/>
                  </a:cubicBezTo>
                  <a:cubicBezTo>
                    <a:pt x="209697" y="56612"/>
                    <a:pt x="208549" y="60006"/>
                    <a:pt x="207875" y="63674"/>
                  </a:cubicBezTo>
                  <a:cubicBezTo>
                    <a:pt x="184874" y="22152"/>
                    <a:pt x="144864" y="17422"/>
                    <a:pt x="120466" y="15097"/>
                  </a:cubicBezTo>
                  <a:cubicBezTo>
                    <a:pt x="89431" y="12139"/>
                    <a:pt x="58378" y="11004"/>
                    <a:pt x="27410" y="14010"/>
                  </a:cubicBezTo>
                  <a:cubicBezTo>
                    <a:pt x="20463" y="14678"/>
                    <a:pt x="10705" y="15090"/>
                    <a:pt x="0" y="15777"/>
                  </a:cubicBezTo>
                  <a:cubicBezTo>
                    <a:pt x="30246" y="8915"/>
                    <a:pt x="96244" y="-4996"/>
                    <a:pt x="147846" y="184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4529530" y="549999"/>
              <a:ext cx="185850" cy="47745"/>
            </a:xfrm>
            <a:custGeom>
              <a:avLst/>
              <a:gdLst/>
              <a:ahLst/>
              <a:cxnLst/>
              <a:rect l="l" t="t" r="r" b="b"/>
              <a:pathLst>
                <a:path w="185850" h="47745" extrusionOk="0">
                  <a:moveTo>
                    <a:pt x="149807" y="4015"/>
                  </a:moveTo>
                  <a:cubicBezTo>
                    <a:pt x="168971" y="9491"/>
                    <a:pt x="182530" y="21097"/>
                    <a:pt x="185754" y="42215"/>
                  </a:cubicBezTo>
                  <a:cubicBezTo>
                    <a:pt x="186064" y="44224"/>
                    <a:pt x="185517" y="45832"/>
                    <a:pt x="185608" y="47746"/>
                  </a:cubicBezTo>
                  <a:cubicBezTo>
                    <a:pt x="184321" y="46249"/>
                    <a:pt x="181449" y="42562"/>
                    <a:pt x="180982" y="42163"/>
                  </a:cubicBezTo>
                  <a:cubicBezTo>
                    <a:pt x="126149" y="-4069"/>
                    <a:pt x="42366" y="18861"/>
                    <a:pt x="11397" y="21864"/>
                  </a:cubicBezTo>
                  <a:cubicBezTo>
                    <a:pt x="8513" y="22144"/>
                    <a:pt x="5301" y="22238"/>
                    <a:pt x="0" y="22668"/>
                  </a:cubicBezTo>
                  <a:cubicBezTo>
                    <a:pt x="44503" y="8584"/>
                    <a:pt x="108795" y="-7702"/>
                    <a:pt x="149807" y="401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4453706" y="461603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992"/>
                  </a:moveTo>
                  <a:cubicBezTo>
                    <a:pt x="82600" y="3697"/>
                    <a:pt x="95722" y="12600"/>
                    <a:pt x="102735" y="29810"/>
                  </a:cubicBezTo>
                  <a:cubicBezTo>
                    <a:pt x="92813" y="24830"/>
                    <a:pt x="83711" y="20253"/>
                    <a:pt x="81355" y="19163"/>
                  </a:cubicBezTo>
                  <a:cubicBezTo>
                    <a:pt x="55858" y="7334"/>
                    <a:pt x="27659" y="5826"/>
                    <a:pt x="0" y="9080"/>
                  </a:cubicBezTo>
                  <a:cubicBezTo>
                    <a:pt x="23366" y="1974"/>
                    <a:pt x="46513" y="-1967"/>
                    <a:pt x="65367" y="9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4552124" y="761069"/>
              <a:ext cx="72253" cy="216412"/>
            </a:xfrm>
            <a:custGeom>
              <a:avLst/>
              <a:gdLst/>
              <a:ahLst/>
              <a:cxnLst/>
              <a:rect l="l" t="t" r="r" b="b"/>
              <a:pathLst>
                <a:path w="72253" h="216412" extrusionOk="0">
                  <a:moveTo>
                    <a:pt x="0" y="0"/>
                  </a:moveTo>
                  <a:cubicBezTo>
                    <a:pt x="255" y="389"/>
                    <a:pt x="1251" y="1567"/>
                    <a:pt x="1469" y="1919"/>
                  </a:cubicBezTo>
                  <a:cubicBezTo>
                    <a:pt x="21933" y="34089"/>
                    <a:pt x="121407" y="183532"/>
                    <a:pt x="41898" y="214858"/>
                  </a:cubicBezTo>
                  <a:cubicBezTo>
                    <a:pt x="39402" y="215842"/>
                    <a:pt x="37204" y="215787"/>
                    <a:pt x="34806" y="216413"/>
                  </a:cubicBezTo>
                  <a:cubicBezTo>
                    <a:pt x="40714" y="207675"/>
                    <a:pt x="46179" y="198336"/>
                    <a:pt x="50241" y="189155"/>
                  </a:cubicBezTo>
                  <a:cubicBezTo>
                    <a:pt x="61778" y="163093"/>
                    <a:pt x="53660" y="133333"/>
                    <a:pt x="45195" y="106397"/>
                  </a:cubicBezTo>
                  <a:cubicBezTo>
                    <a:pt x="35856" y="76649"/>
                    <a:pt x="24975" y="47642"/>
                    <a:pt x="10165" y="20281"/>
                  </a:cubicBezTo>
                  <a:cubicBezTo>
                    <a:pt x="7426" y="15217"/>
                    <a:pt x="4706" y="926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4418044" y="699109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0"/>
                  </a:moveTo>
                  <a:cubicBezTo>
                    <a:pt x="23409" y="36579"/>
                    <a:pt x="115779" y="178207"/>
                    <a:pt x="38103" y="208804"/>
                  </a:cubicBezTo>
                  <a:cubicBezTo>
                    <a:pt x="37545" y="209023"/>
                    <a:pt x="37071" y="208974"/>
                    <a:pt x="36524" y="209175"/>
                  </a:cubicBezTo>
                  <a:cubicBezTo>
                    <a:pt x="46683" y="191316"/>
                    <a:pt x="58269" y="158205"/>
                    <a:pt x="43295" y="101934"/>
                  </a:cubicBezTo>
                  <a:cubicBezTo>
                    <a:pt x="36488" y="76333"/>
                    <a:pt x="14507" y="313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4209113" y="563455"/>
              <a:ext cx="133254" cy="292004"/>
            </a:xfrm>
            <a:custGeom>
              <a:avLst/>
              <a:gdLst/>
              <a:ahLst/>
              <a:cxnLst/>
              <a:rect l="l" t="t" r="r" b="b"/>
              <a:pathLst>
                <a:path w="133254" h="292004" extrusionOk="0">
                  <a:moveTo>
                    <a:pt x="62525" y="75053"/>
                  </a:moveTo>
                  <a:cubicBezTo>
                    <a:pt x="82982" y="107224"/>
                    <a:pt x="182396" y="256600"/>
                    <a:pt x="102887" y="287920"/>
                  </a:cubicBezTo>
                  <a:cubicBezTo>
                    <a:pt x="50229" y="308669"/>
                    <a:pt x="19898" y="249289"/>
                    <a:pt x="5884" y="134336"/>
                  </a:cubicBezTo>
                  <a:cubicBezTo>
                    <a:pt x="-4809" y="46623"/>
                    <a:pt x="2532" y="15902"/>
                    <a:pt x="1584" y="0"/>
                  </a:cubicBezTo>
                  <a:cubicBezTo>
                    <a:pt x="1584" y="0"/>
                    <a:pt x="52360" y="59065"/>
                    <a:pt x="62525" y="750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4252259" y="779529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631"/>
                  </a:moveTo>
                  <a:cubicBezTo>
                    <a:pt x="-2378" y="3904"/>
                    <a:pt x="-878" y="18939"/>
                    <a:pt x="7180" y="34222"/>
                  </a:cubicBezTo>
                  <a:cubicBezTo>
                    <a:pt x="15238" y="49506"/>
                    <a:pt x="26793" y="59252"/>
                    <a:pt x="32993" y="55979"/>
                  </a:cubicBezTo>
                  <a:cubicBezTo>
                    <a:pt x="39193" y="52712"/>
                    <a:pt x="37693" y="37671"/>
                    <a:pt x="29635" y="22388"/>
                  </a:cubicBezTo>
                  <a:cubicBezTo>
                    <a:pt x="21583" y="7104"/>
                    <a:pt x="10022" y="-2636"/>
                    <a:pt x="3822" y="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4212282" y="568573"/>
              <a:ext cx="71931" cy="199485"/>
            </a:xfrm>
            <a:custGeom>
              <a:avLst/>
              <a:gdLst/>
              <a:ahLst/>
              <a:cxnLst/>
              <a:rect l="l" t="t" r="r" b="b"/>
              <a:pathLst>
                <a:path w="71931" h="199485" extrusionOk="0">
                  <a:moveTo>
                    <a:pt x="0" y="55"/>
                  </a:moveTo>
                  <a:cubicBezTo>
                    <a:pt x="2156" y="-2248"/>
                    <a:pt x="36962" y="68198"/>
                    <a:pt x="51553" y="115094"/>
                  </a:cubicBezTo>
                  <a:cubicBezTo>
                    <a:pt x="57856" y="135357"/>
                    <a:pt x="71932" y="199485"/>
                    <a:pt x="71932" y="199485"/>
                  </a:cubicBezTo>
                  <a:cubicBezTo>
                    <a:pt x="71932" y="199485"/>
                    <a:pt x="60006" y="152669"/>
                    <a:pt x="42020" y="102816"/>
                  </a:cubicBezTo>
                  <a:cubicBezTo>
                    <a:pt x="24040" y="52957"/>
                    <a:pt x="-121" y="186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4236607" y="594007"/>
              <a:ext cx="105671" cy="250196"/>
            </a:xfrm>
            <a:custGeom>
              <a:avLst/>
              <a:gdLst/>
              <a:ahLst/>
              <a:cxnLst/>
              <a:rect l="l" t="t" r="r" b="b"/>
              <a:pathLst>
                <a:path w="105671" h="250196" extrusionOk="0">
                  <a:moveTo>
                    <a:pt x="0" y="0"/>
                  </a:moveTo>
                  <a:cubicBezTo>
                    <a:pt x="14318" y="17158"/>
                    <a:pt x="29681" y="36322"/>
                    <a:pt x="34927" y="44574"/>
                  </a:cubicBezTo>
                  <a:cubicBezTo>
                    <a:pt x="54109" y="74735"/>
                    <a:pt x="142696" y="207861"/>
                    <a:pt x="88181" y="250197"/>
                  </a:cubicBezTo>
                  <a:cubicBezTo>
                    <a:pt x="88958" y="237141"/>
                    <a:pt x="90324" y="216344"/>
                    <a:pt x="90476" y="212221"/>
                  </a:cubicBezTo>
                  <a:cubicBezTo>
                    <a:pt x="91690" y="178879"/>
                    <a:pt x="82199" y="146854"/>
                    <a:pt x="68276" y="117264"/>
                  </a:cubicBezTo>
                  <a:cubicBezTo>
                    <a:pt x="52895" y="84584"/>
                    <a:pt x="36227" y="52972"/>
                    <a:pt x="15982" y="24099"/>
                  </a:cubicBezTo>
                  <a:cubicBezTo>
                    <a:pt x="11786" y="18124"/>
                    <a:pt x="6777" y="10224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01" name="Google Shape;1101;p2"/>
            <p:cNvGrpSpPr/>
            <p:nvPr/>
          </p:nvGrpSpPr>
          <p:grpSpPr>
            <a:xfrm>
              <a:off x="4170171" y="534778"/>
              <a:ext cx="725298" cy="452838"/>
              <a:chOff x="4170171" y="534778"/>
              <a:chExt cx="725298" cy="452838"/>
            </a:xfrm>
          </p:grpSpPr>
          <p:sp>
            <p:nvSpPr>
              <p:cNvPr id="1102" name="Google Shape;1102;p2"/>
              <p:cNvSpPr/>
              <p:nvPr/>
            </p:nvSpPr>
            <p:spPr>
              <a:xfrm>
                <a:off x="4170171" y="534778"/>
                <a:ext cx="725298" cy="452838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8" extrusionOk="0">
                    <a:moveTo>
                      <a:pt x="8762" y="0"/>
                    </a:moveTo>
                    <a:cubicBezTo>
                      <a:pt x="8762" y="0"/>
                      <a:pt x="233998" y="72374"/>
                      <a:pt x="414627" y="184016"/>
                    </a:cubicBezTo>
                    <a:cubicBezTo>
                      <a:pt x="595263" y="295654"/>
                      <a:pt x="725298" y="452838"/>
                      <a:pt x="725298" y="452838"/>
                    </a:cubicBezTo>
                    <a:cubicBezTo>
                      <a:pt x="725298" y="452838"/>
                      <a:pt x="580028" y="314313"/>
                      <a:pt x="393423" y="203696"/>
                    </a:cubicBezTo>
                    <a:cubicBezTo>
                      <a:pt x="216838" y="99018"/>
                      <a:pt x="0" y="18161"/>
                      <a:pt x="0" y="18161"/>
                    </a:cubicBez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2"/>
              <p:cNvSpPr/>
              <p:nvPr/>
            </p:nvSpPr>
            <p:spPr>
              <a:xfrm>
                <a:off x="4178630" y="534778"/>
                <a:ext cx="661607" cy="393591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1" extrusionOk="0">
                    <a:moveTo>
                      <a:pt x="285" y="0"/>
                    </a:moveTo>
                    <a:cubicBezTo>
                      <a:pt x="285" y="0"/>
                      <a:pt x="225564" y="72433"/>
                      <a:pt x="406199" y="184071"/>
                    </a:cubicBezTo>
                    <a:cubicBezTo>
                      <a:pt x="519227" y="253926"/>
                      <a:pt x="607662" y="337740"/>
                      <a:pt x="661608" y="393592"/>
                    </a:cubicBezTo>
                    <a:cubicBezTo>
                      <a:pt x="604177" y="343005"/>
                      <a:pt x="506773" y="262117"/>
                      <a:pt x="387151" y="189232"/>
                    </a:cubicBezTo>
                    <a:cubicBezTo>
                      <a:pt x="214530" y="84062"/>
                      <a:pt x="6461" y="3237"/>
                      <a:pt x="0" y="72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4" name="Google Shape;1104;p2"/>
          <p:cNvGrpSpPr/>
          <p:nvPr/>
        </p:nvGrpSpPr>
        <p:grpSpPr>
          <a:xfrm>
            <a:off x="5890867" y="157674"/>
            <a:ext cx="1587532" cy="1115561"/>
            <a:chOff x="3779050" y="105508"/>
            <a:chExt cx="975023" cy="685150"/>
          </a:xfrm>
        </p:grpSpPr>
        <p:sp>
          <p:nvSpPr>
            <p:cNvPr id="1105" name="Google Shape;1105;p2"/>
            <p:cNvSpPr/>
            <p:nvPr/>
          </p:nvSpPr>
          <p:spPr>
            <a:xfrm>
              <a:off x="4113627" y="281277"/>
              <a:ext cx="155891" cy="282352"/>
            </a:xfrm>
            <a:custGeom>
              <a:avLst/>
              <a:gdLst/>
              <a:ahLst/>
              <a:cxnLst/>
              <a:rect l="l" t="t" r="r" b="b"/>
              <a:pathLst>
                <a:path w="155891" h="282352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12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9" y="266630"/>
                    <a:pt x="0" y="282353"/>
                  </a:cubicBezTo>
                  <a:cubicBezTo>
                    <a:pt x="0" y="282353"/>
                    <a:pt x="56551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3969571" y="334704"/>
              <a:ext cx="155888" cy="282351"/>
            </a:xfrm>
            <a:custGeom>
              <a:avLst/>
              <a:gdLst/>
              <a:ahLst/>
              <a:cxnLst/>
              <a:rect l="l" t="t" r="r" b="b"/>
              <a:pathLst>
                <a:path w="155888" h="282351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1"/>
                  </a:cubicBezTo>
                  <a:cubicBezTo>
                    <a:pt x="0" y="282351"/>
                    <a:pt x="56544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4016217" y="600340"/>
              <a:ext cx="310892" cy="117065"/>
            </a:xfrm>
            <a:custGeom>
              <a:avLst/>
              <a:gdLst/>
              <a:ahLst/>
              <a:cxnLst/>
              <a:rect l="l" t="t" r="r" b="b"/>
              <a:pathLst>
                <a:path w="310892" h="117065" extrusionOk="0">
                  <a:moveTo>
                    <a:pt x="81865" y="63392"/>
                  </a:moveTo>
                  <a:cubicBezTo>
                    <a:pt x="116276" y="79811"/>
                    <a:pt x="287658" y="163941"/>
                    <a:pt x="309141" y="81232"/>
                  </a:cubicBezTo>
                  <a:cubicBezTo>
                    <a:pt x="323368" y="26455"/>
                    <a:pt x="249676" y="18"/>
                    <a:pt x="133868" y="0"/>
                  </a:cubicBezTo>
                  <a:cubicBezTo>
                    <a:pt x="45511" y="-13"/>
                    <a:pt x="15897" y="10989"/>
                    <a:pt x="0" y="11973"/>
                  </a:cubicBezTo>
                  <a:cubicBezTo>
                    <a:pt x="0" y="11973"/>
                    <a:pt x="64772" y="55231"/>
                    <a:pt x="81865" y="6339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4130465" y="529059"/>
              <a:ext cx="330185" cy="106348"/>
            </a:xfrm>
            <a:custGeom>
              <a:avLst/>
              <a:gdLst/>
              <a:ahLst/>
              <a:cxnLst/>
              <a:rect l="l" t="t" r="r" b="b"/>
              <a:pathLst>
                <a:path w="330185" h="106348" extrusionOk="0">
                  <a:moveTo>
                    <a:pt x="105450" y="73505"/>
                  </a:moveTo>
                  <a:cubicBezTo>
                    <a:pt x="141525" y="85853"/>
                    <a:pt x="317800" y="146902"/>
                    <a:pt x="329610" y="62268"/>
                  </a:cubicBezTo>
                  <a:cubicBezTo>
                    <a:pt x="337432" y="6216"/>
                    <a:pt x="264845" y="-8774"/>
                    <a:pt x="149807" y="4547"/>
                  </a:cubicBezTo>
                  <a:cubicBezTo>
                    <a:pt x="62033" y="14710"/>
                    <a:pt x="15679" y="31292"/>
                    <a:pt x="0" y="34101"/>
                  </a:cubicBezTo>
                  <a:cubicBezTo>
                    <a:pt x="0" y="34101"/>
                    <a:pt x="87531" y="67371"/>
                    <a:pt x="105450" y="7350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4304421" y="432554"/>
              <a:ext cx="305069" cy="105497"/>
            </a:xfrm>
            <a:custGeom>
              <a:avLst/>
              <a:gdLst/>
              <a:ahLst/>
              <a:cxnLst/>
              <a:rect l="l" t="t" r="r" b="b"/>
              <a:pathLst>
                <a:path w="305069" h="105497" extrusionOk="0">
                  <a:moveTo>
                    <a:pt x="89164" y="79272"/>
                  </a:moveTo>
                  <a:cubicBezTo>
                    <a:pt x="125797" y="89851"/>
                    <a:pt x="297112" y="143212"/>
                    <a:pt x="304794" y="58102"/>
                  </a:cubicBezTo>
                  <a:cubicBezTo>
                    <a:pt x="309882" y="1735"/>
                    <a:pt x="244369" y="-10659"/>
                    <a:pt x="130115" y="8239"/>
                  </a:cubicBezTo>
                  <a:cubicBezTo>
                    <a:pt x="42943" y="22658"/>
                    <a:pt x="15527" y="38346"/>
                    <a:pt x="0" y="41914"/>
                  </a:cubicBezTo>
                  <a:cubicBezTo>
                    <a:pt x="0" y="41914"/>
                    <a:pt x="70966" y="74016"/>
                    <a:pt x="89164" y="792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874614" y="651886"/>
              <a:ext cx="289614" cy="138772"/>
            </a:xfrm>
            <a:custGeom>
              <a:avLst/>
              <a:gdLst/>
              <a:ahLst/>
              <a:cxnLst/>
              <a:rect l="l" t="t" r="r" b="b"/>
              <a:pathLst>
                <a:path w="289614" h="138772" extrusionOk="0">
                  <a:moveTo>
                    <a:pt x="73310" y="63417"/>
                  </a:moveTo>
                  <a:cubicBezTo>
                    <a:pt x="104897" y="84773"/>
                    <a:pt x="251425" y="188340"/>
                    <a:pt x="284962" y="109742"/>
                  </a:cubicBezTo>
                  <a:cubicBezTo>
                    <a:pt x="307180" y="57685"/>
                    <a:pt x="248674" y="25703"/>
                    <a:pt x="134159" y="8464"/>
                  </a:cubicBezTo>
                  <a:cubicBezTo>
                    <a:pt x="46786" y="-4689"/>
                    <a:pt x="15867" y="1791"/>
                    <a:pt x="0" y="400"/>
                  </a:cubicBezTo>
                  <a:cubicBezTo>
                    <a:pt x="0" y="400"/>
                    <a:pt x="57619" y="52809"/>
                    <a:pt x="73310" y="6341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4447428" y="321259"/>
              <a:ext cx="304993" cy="105959"/>
            </a:xfrm>
            <a:custGeom>
              <a:avLst/>
              <a:gdLst/>
              <a:ahLst/>
              <a:cxnLst/>
              <a:rect l="l" t="t" r="r" b="b"/>
              <a:pathLst>
                <a:path w="304993" h="105959" extrusionOk="0">
                  <a:moveTo>
                    <a:pt x="92206" y="91589"/>
                  </a:moveTo>
                  <a:cubicBezTo>
                    <a:pt x="129647" y="98779"/>
                    <a:pt x="305115" y="136279"/>
                    <a:pt x="304994" y="50824"/>
                  </a:cubicBezTo>
                  <a:cubicBezTo>
                    <a:pt x="304921" y="-5772"/>
                    <a:pt x="238546" y="-12134"/>
                    <a:pt x="126496" y="17114"/>
                  </a:cubicBezTo>
                  <a:cubicBezTo>
                    <a:pt x="40999" y="39430"/>
                    <a:pt x="15132" y="57555"/>
                    <a:pt x="0" y="62527"/>
                  </a:cubicBezTo>
                  <a:cubicBezTo>
                    <a:pt x="0" y="62527"/>
                    <a:pt x="73601" y="88016"/>
                    <a:pt x="92206" y="915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4259451" y="224384"/>
              <a:ext cx="155888" cy="282352"/>
            </a:xfrm>
            <a:custGeom>
              <a:avLst/>
              <a:gdLst/>
              <a:ahLst/>
              <a:cxnLst/>
              <a:rect l="l" t="t" r="r" b="b"/>
              <a:pathLst>
                <a:path w="155888" h="282352" extrusionOk="0">
                  <a:moveTo>
                    <a:pt x="68288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3"/>
                  </a:cubicBezTo>
                  <a:cubicBezTo>
                    <a:pt x="0" y="282353"/>
                    <a:pt x="56544" y="228787"/>
                    <a:pt x="68288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3874644" y="652274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0"/>
                  </a:moveTo>
                  <a:cubicBezTo>
                    <a:pt x="-2769" y="2028"/>
                    <a:pt x="71913" y="43028"/>
                    <a:pt x="122683" y="61536"/>
                  </a:cubicBezTo>
                  <a:cubicBezTo>
                    <a:pt x="144622" y="69533"/>
                    <a:pt x="214786" y="88824"/>
                    <a:pt x="214786" y="88824"/>
                  </a:cubicBezTo>
                  <a:cubicBezTo>
                    <a:pt x="214786" y="88824"/>
                    <a:pt x="163773" y="73049"/>
                    <a:pt x="110095" y="50843"/>
                  </a:cubicBezTo>
                  <a:cubicBezTo>
                    <a:pt x="56417" y="28637"/>
                    <a:pt x="237" y="-115"/>
                    <a:pt x="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4365617" y="133540"/>
              <a:ext cx="204397" cy="303183"/>
            </a:xfrm>
            <a:custGeom>
              <a:avLst/>
              <a:gdLst/>
              <a:ahLst/>
              <a:cxnLst/>
              <a:rect l="l" t="t" r="r" b="b"/>
              <a:pathLst>
                <a:path w="204397" h="303183" extrusionOk="0">
                  <a:moveTo>
                    <a:pt x="102086" y="214287"/>
                  </a:moveTo>
                  <a:cubicBezTo>
                    <a:pt x="146030" y="171382"/>
                    <a:pt x="253963" y="45277"/>
                    <a:pt x="178073" y="5990"/>
                  </a:cubicBezTo>
                  <a:cubicBezTo>
                    <a:pt x="127814" y="-20029"/>
                    <a:pt x="107393" y="40747"/>
                    <a:pt x="65877" y="148854"/>
                  </a:cubicBezTo>
                  <a:cubicBezTo>
                    <a:pt x="27653" y="248396"/>
                    <a:pt x="2562" y="287461"/>
                    <a:pt x="0" y="303184"/>
                  </a:cubicBezTo>
                  <a:cubicBezTo>
                    <a:pt x="0" y="303184"/>
                    <a:pt x="68306" y="247264"/>
                    <a:pt x="102086" y="21428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4096229" y="692720"/>
              <a:ext cx="54537" cy="39822"/>
            </a:xfrm>
            <a:custGeom>
              <a:avLst/>
              <a:gdLst/>
              <a:ahLst/>
              <a:cxnLst/>
              <a:rect l="l" t="t" r="r" b="b"/>
              <a:pathLst>
                <a:path w="54537" h="39822" extrusionOk="0">
                  <a:moveTo>
                    <a:pt x="53668" y="36695"/>
                  </a:moveTo>
                  <a:cubicBezTo>
                    <a:pt x="49909" y="42609"/>
                    <a:pt x="35038" y="39889"/>
                    <a:pt x="20459" y="30623"/>
                  </a:cubicBezTo>
                  <a:cubicBezTo>
                    <a:pt x="5880" y="21350"/>
                    <a:pt x="-2889" y="9042"/>
                    <a:pt x="870" y="3128"/>
                  </a:cubicBezTo>
                  <a:cubicBezTo>
                    <a:pt x="4629" y="-2786"/>
                    <a:pt x="19499" y="-66"/>
                    <a:pt x="34079" y="9200"/>
                  </a:cubicBezTo>
                  <a:cubicBezTo>
                    <a:pt x="48658" y="18472"/>
                    <a:pt x="57427" y="30781"/>
                    <a:pt x="53668" y="366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4249366" y="628528"/>
              <a:ext cx="57889" cy="34763"/>
            </a:xfrm>
            <a:custGeom>
              <a:avLst/>
              <a:gdLst/>
              <a:ahLst/>
              <a:cxnLst/>
              <a:rect l="l" t="t" r="r" b="b"/>
              <a:pathLst>
                <a:path w="57889" h="34763" extrusionOk="0">
                  <a:moveTo>
                    <a:pt x="57399" y="30376"/>
                  </a:moveTo>
                  <a:cubicBezTo>
                    <a:pt x="54490" y="36752"/>
                    <a:pt x="39389" y="36102"/>
                    <a:pt x="23674" y="28925"/>
                  </a:cubicBezTo>
                  <a:cubicBezTo>
                    <a:pt x="7959" y="21748"/>
                    <a:pt x="-2424" y="10763"/>
                    <a:pt x="490" y="4387"/>
                  </a:cubicBezTo>
                  <a:cubicBezTo>
                    <a:pt x="3405" y="-1989"/>
                    <a:pt x="18500" y="-1339"/>
                    <a:pt x="34221" y="5839"/>
                  </a:cubicBezTo>
                  <a:cubicBezTo>
                    <a:pt x="49936" y="13016"/>
                    <a:pt x="60314" y="24000"/>
                    <a:pt x="57399" y="303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4383450" y="541922"/>
              <a:ext cx="59897" cy="31182"/>
            </a:xfrm>
            <a:custGeom>
              <a:avLst/>
              <a:gdLst/>
              <a:ahLst/>
              <a:cxnLst/>
              <a:rect l="l" t="t" r="r" b="b"/>
              <a:pathLst>
                <a:path w="59897" h="31182" extrusionOk="0">
                  <a:moveTo>
                    <a:pt x="59623" y="25498"/>
                  </a:moveTo>
                  <a:cubicBezTo>
                    <a:pt x="57401" y="32147"/>
                    <a:pt x="42318" y="33101"/>
                    <a:pt x="25929" y="27630"/>
                  </a:cubicBezTo>
                  <a:cubicBezTo>
                    <a:pt x="9540" y="22158"/>
                    <a:pt x="-1943" y="12333"/>
                    <a:pt x="274" y="5684"/>
                  </a:cubicBezTo>
                  <a:cubicBezTo>
                    <a:pt x="2496" y="-964"/>
                    <a:pt x="17579" y="-1919"/>
                    <a:pt x="33968" y="3553"/>
                  </a:cubicBezTo>
                  <a:cubicBezTo>
                    <a:pt x="50357" y="9024"/>
                    <a:pt x="61840" y="18849"/>
                    <a:pt x="59623" y="254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4527819" y="445202"/>
              <a:ext cx="59686" cy="31580"/>
            </a:xfrm>
            <a:custGeom>
              <a:avLst/>
              <a:gdLst/>
              <a:ahLst/>
              <a:cxnLst/>
              <a:rect l="l" t="t" r="r" b="b"/>
              <a:pathLst>
                <a:path w="59686" h="31580" extrusionOk="0">
                  <a:moveTo>
                    <a:pt x="59391" y="26067"/>
                  </a:moveTo>
                  <a:cubicBezTo>
                    <a:pt x="57089" y="32688"/>
                    <a:pt x="41994" y="33453"/>
                    <a:pt x="25672" y="27778"/>
                  </a:cubicBezTo>
                  <a:cubicBezTo>
                    <a:pt x="9356" y="22102"/>
                    <a:pt x="-2005" y="12133"/>
                    <a:pt x="296" y="5513"/>
                  </a:cubicBezTo>
                  <a:cubicBezTo>
                    <a:pt x="2598" y="-1108"/>
                    <a:pt x="17693" y="-1873"/>
                    <a:pt x="34015" y="3803"/>
                  </a:cubicBezTo>
                  <a:cubicBezTo>
                    <a:pt x="50331" y="9479"/>
                    <a:pt x="61692" y="19447"/>
                    <a:pt x="59391" y="260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4669681" y="331932"/>
              <a:ext cx="61840" cy="27116"/>
            </a:xfrm>
            <a:custGeom>
              <a:avLst/>
              <a:gdLst/>
              <a:ahLst/>
              <a:cxnLst/>
              <a:rect l="l" t="t" r="r" b="b"/>
              <a:pathLst>
                <a:path w="61840" h="27116" extrusionOk="0">
                  <a:moveTo>
                    <a:pt x="61767" y="18765"/>
                  </a:moveTo>
                  <a:cubicBezTo>
                    <a:pt x="60601" y="25677"/>
                    <a:pt x="45846" y="28949"/>
                    <a:pt x="28807" y="26073"/>
                  </a:cubicBezTo>
                  <a:cubicBezTo>
                    <a:pt x="11774" y="23197"/>
                    <a:pt x="-1092" y="15263"/>
                    <a:pt x="73" y="8351"/>
                  </a:cubicBezTo>
                  <a:cubicBezTo>
                    <a:pt x="1239" y="1440"/>
                    <a:pt x="15995" y="-1832"/>
                    <a:pt x="33033" y="1044"/>
                  </a:cubicBezTo>
                  <a:cubicBezTo>
                    <a:pt x="50066" y="3919"/>
                    <a:pt x="62933" y="11853"/>
                    <a:pt x="61767" y="18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4482428" y="149845"/>
              <a:ext cx="37483" cy="48886"/>
            </a:xfrm>
            <a:custGeom>
              <a:avLst/>
              <a:gdLst/>
              <a:ahLst/>
              <a:cxnLst/>
              <a:rect l="l" t="t" r="r" b="b"/>
              <a:pathLst>
                <a:path w="37483" h="48886" extrusionOk="0">
                  <a:moveTo>
                    <a:pt x="34199" y="1028"/>
                  </a:moveTo>
                  <a:cubicBezTo>
                    <a:pt x="40052" y="4890"/>
                    <a:pt x="37872" y="18504"/>
                    <a:pt x="29335" y="31436"/>
                  </a:cubicBezTo>
                  <a:cubicBezTo>
                    <a:pt x="20797" y="44368"/>
                    <a:pt x="9132" y="51721"/>
                    <a:pt x="3285" y="47859"/>
                  </a:cubicBezTo>
                  <a:cubicBezTo>
                    <a:pt x="-2569" y="43997"/>
                    <a:pt x="-389" y="30383"/>
                    <a:pt x="8149" y="17451"/>
                  </a:cubicBezTo>
                  <a:cubicBezTo>
                    <a:pt x="16686" y="4519"/>
                    <a:pt x="28351" y="-2834"/>
                    <a:pt x="34199" y="1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4321747" y="244577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1546"/>
                  </a:moveTo>
                  <a:cubicBezTo>
                    <a:pt x="41496" y="5997"/>
                    <a:pt x="38405" y="18705"/>
                    <a:pt x="29176" y="29929"/>
                  </a:cubicBezTo>
                  <a:cubicBezTo>
                    <a:pt x="19952" y="41153"/>
                    <a:pt x="8081" y="46644"/>
                    <a:pt x="2664" y="42192"/>
                  </a:cubicBezTo>
                  <a:cubicBezTo>
                    <a:pt x="-2746" y="37741"/>
                    <a:pt x="345" y="25034"/>
                    <a:pt x="9569" y="13809"/>
                  </a:cubicBezTo>
                  <a:cubicBezTo>
                    <a:pt x="18798" y="2585"/>
                    <a:pt x="30669" y="-2906"/>
                    <a:pt x="36080" y="15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4175941" y="298667"/>
              <a:ext cx="41127" cy="53565"/>
            </a:xfrm>
            <a:custGeom>
              <a:avLst/>
              <a:gdLst/>
              <a:ahLst/>
              <a:cxnLst/>
              <a:rect l="l" t="t" r="r" b="b"/>
              <a:pathLst>
                <a:path w="41127" h="53565" extrusionOk="0">
                  <a:moveTo>
                    <a:pt x="2865" y="52578"/>
                  </a:moveTo>
                  <a:cubicBezTo>
                    <a:pt x="-2915" y="48613"/>
                    <a:pt x="327" y="33850"/>
                    <a:pt x="10098" y="19603"/>
                  </a:cubicBezTo>
                  <a:cubicBezTo>
                    <a:pt x="19874" y="5357"/>
                    <a:pt x="32480" y="-2978"/>
                    <a:pt x="38260" y="987"/>
                  </a:cubicBezTo>
                  <a:cubicBezTo>
                    <a:pt x="44041" y="4953"/>
                    <a:pt x="40804" y="19716"/>
                    <a:pt x="31028" y="33963"/>
                  </a:cubicBezTo>
                  <a:cubicBezTo>
                    <a:pt x="21258" y="48209"/>
                    <a:pt x="8646" y="56544"/>
                    <a:pt x="2865" y="525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4037190" y="349118"/>
              <a:ext cx="41548" cy="53239"/>
            </a:xfrm>
            <a:custGeom>
              <a:avLst/>
              <a:gdLst/>
              <a:ahLst/>
              <a:cxnLst/>
              <a:rect l="l" t="t" r="r" b="b"/>
              <a:pathLst>
                <a:path w="41548" h="53239" extrusionOk="0">
                  <a:moveTo>
                    <a:pt x="2787" y="52212"/>
                  </a:moveTo>
                  <a:cubicBezTo>
                    <a:pt x="-2951" y="48181"/>
                    <a:pt x="455" y="33455"/>
                    <a:pt x="10390" y="19321"/>
                  </a:cubicBezTo>
                  <a:cubicBezTo>
                    <a:pt x="20324" y="5187"/>
                    <a:pt x="33027" y="-3004"/>
                    <a:pt x="38765" y="1027"/>
                  </a:cubicBezTo>
                  <a:cubicBezTo>
                    <a:pt x="44497" y="5058"/>
                    <a:pt x="41091" y="19784"/>
                    <a:pt x="31157" y="33918"/>
                  </a:cubicBezTo>
                  <a:cubicBezTo>
                    <a:pt x="21223" y="48052"/>
                    <a:pt x="8519" y="56243"/>
                    <a:pt x="2787" y="522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4368477" y="215161"/>
              <a:ext cx="145872" cy="217320"/>
            </a:xfrm>
            <a:custGeom>
              <a:avLst/>
              <a:gdLst/>
              <a:ahLst/>
              <a:cxnLst/>
              <a:rect l="l" t="t" r="r" b="b"/>
              <a:pathLst>
                <a:path w="145872" h="217320" extrusionOk="0">
                  <a:moveTo>
                    <a:pt x="0" y="217207"/>
                  </a:moveTo>
                  <a:cubicBezTo>
                    <a:pt x="1883" y="220612"/>
                    <a:pt x="64651" y="146711"/>
                    <a:pt x="96172" y="94939"/>
                  </a:cubicBezTo>
                  <a:cubicBezTo>
                    <a:pt x="109791" y="72568"/>
                    <a:pt x="145872" y="0"/>
                    <a:pt x="145872" y="0"/>
                  </a:cubicBezTo>
                  <a:cubicBezTo>
                    <a:pt x="145872" y="0"/>
                    <a:pt x="117558" y="52478"/>
                    <a:pt x="81088" y="106779"/>
                  </a:cubicBezTo>
                  <a:cubicBezTo>
                    <a:pt x="44618" y="161081"/>
                    <a:pt x="-109" y="217013"/>
                    <a:pt x="0" y="2172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4259705" y="294465"/>
              <a:ext cx="101952" cy="210577"/>
            </a:xfrm>
            <a:custGeom>
              <a:avLst/>
              <a:gdLst/>
              <a:ahLst/>
              <a:cxnLst/>
              <a:rect l="l" t="t" r="r" b="b"/>
              <a:pathLst>
                <a:path w="101952" h="210577" extrusionOk="0">
                  <a:moveTo>
                    <a:pt x="0" y="210512"/>
                  </a:moveTo>
                  <a:cubicBezTo>
                    <a:pt x="2290" y="213076"/>
                    <a:pt x="49228" y="139128"/>
                    <a:pt x="70498" y="89527"/>
                  </a:cubicBezTo>
                  <a:cubicBezTo>
                    <a:pt x="79692" y="68094"/>
                    <a:pt x="101953" y="0"/>
                    <a:pt x="101953" y="0"/>
                  </a:cubicBezTo>
                  <a:cubicBezTo>
                    <a:pt x="101953" y="0"/>
                    <a:pt x="83778" y="49635"/>
                    <a:pt x="58294" y="102263"/>
                  </a:cubicBezTo>
                  <a:cubicBezTo>
                    <a:pt x="32803" y="154891"/>
                    <a:pt x="-133" y="210367"/>
                    <a:pt x="0" y="2105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4115090" y="358906"/>
              <a:ext cx="103433" cy="204683"/>
            </a:xfrm>
            <a:custGeom>
              <a:avLst/>
              <a:gdLst/>
              <a:ahLst/>
              <a:cxnLst/>
              <a:rect l="l" t="t" r="r" b="b"/>
              <a:pathLst>
                <a:path w="103433" h="204683" extrusionOk="0">
                  <a:moveTo>
                    <a:pt x="0" y="204615"/>
                  </a:moveTo>
                  <a:cubicBezTo>
                    <a:pt x="2168" y="207206"/>
                    <a:pt x="49288" y="135645"/>
                    <a:pt x="70990" y="87356"/>
                  </a:cubicBezTo>
                  <a:cubicBezTo>
                    <a:pt x="80372" y="66489"/>
                    <a:pt x="103434" y="0"/>
                    <a:pt x="103434" y="0"/>
                  </a:cubicBezTo>
                  <a:cubicBezTo>
                    <a:pt x="103434" y="0"/>
                    <a:pt x="84738" y="48410"/>
                    <a:pt x="58876" y="99564"/>
                  </a:cubicBezTo>
                  <a:cubicBezTo>
                    <a:pt x="33021" y="150718"/>
                    <a:pt x="-121" y="204468"/>
                    <a:pt x="0" y="2046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971865" y="425441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186119"/>
                  </a:moveTo>
                  <a:cubicBezTo>
                    <a:pt x="2053" y="188335"/>
                    <a:pt x="42597" y="122798"/>
                    <a:pt x="60783" y="78983"/>
                  </a:cubicBezTo>
                  <a:cubicBezTo>
                    <a:pt x="68640" y="60051"/>
                    <a:pt x="87483" y="0"/>
                    <a:pt x="87483" y="0"/>
                  </a:cubicBezTo>
                  <a:cubicBezTo>
                    <a:pt x="87483" y="0"/>
                    <a:pt x="72035" y="43800"/>
                    <a:pt x="50163" y="90329"/>
                  </a:cubicBezTo>
                  <a:cubicBezTo>
                    <a:pt x="28291" y="136859"/>
                    <a:pt x="-115" y="185991"/>
                    <a:pt x="0" y="1861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4018186" y="610309"/>
              <a:ext cx="232174" cy="60697"/>
            </a:xfrm>
            <a:custGeom>
              <a:avLst/>
              <a:gdLst/>
              <a:ahLst/>
              <a:cxnLst/>
              <a:rect l="l" t="t" r="r" b="b"/>
              <a:pathLst>
                <a:path w="232174" h="60697" extrusionOk="0">
                  <a:moveTo>
                    <a:pt x="96" y="0"/>
                  </a:moveTo>
                  <a:cubicBezTo>
                    <a:pt x="-3159" y="1810"/>
                    <a:pt x="77018" y="31157"/>
                    <a:pt x="132032" y="43477"/>
                  </a:cubicBezTo>
                  <a:cubicBezTo>
                    <a:pt x="155805" y="48796"/>
                    <a:pt x="232175" y="60698"/>
                    <a:pt x="232175" y="60698"/>
                  </a:cubicBezTo>
                  <a:cubicBezTo>
                    <a:pt x="232175" y="60698"/>
                    <a:pt x="176742" y="50618"/>
                    <a:pt x="118722" y="35444"/>
                  </a:cubicBezTo>
                  <a:cubicBezTo>
                    <a:pt x="60702" y="20269"/>
                    <a:pt x="284" y="-103"/>
                    <a:pt x="96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4130479" y="563137"/>
              <a:ext cx="238696" cy="30720"/>
            </a:xfrm>
            <a:custGeom>
              <a:avLst/>
              <a:gdLst/>
              <a:ahLst/>
              <a:cxnLst/>
              <a:rect l="l" t="t" r="r" b="b"/>
              <a:pathLst>
                <a:path w="238696" h="30720" extrusionOk="0">
                  <a:moveTo>
                    <a:pt x="114" y="0"/>
                  </a:moveTo>
                  <a:cubicBezTo>
                    <a:pt x="-3389" y="1517"/>
                    <a:pt x="74584" y="20259"/>
                    <a:pt x="131261" y="26025"/>
                  </a:cubicBezTo>
                  <a:cubicBezTo>
                    <a:pt x="155756" y="28517"/>
                    <a:pt x="238696" y="30720"/>
                    <a:pt x="238696" y="30720"/>
                  </a:cubicBezTo>
                  <a:cubicBezTo>
                    <a:pt x="238696" y="30720"/>
                    <a:pt x="181448" y="26618"/>
                    <a:pt x="121807" y="18938"/>
                  </a:cubicBezTo>
                  <a:cubicBezTo>
                    <a:pt x="62160" y="11258"/>
                    <a:pt x="309" y="-86"/>
                    <a:pt x="11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4305128" y="473049"/>
              <a:ext cx="230911" cy="20373"/>
            </a:xfrm>
            <a:custGeom>
              <a:avLst/>
              <a:gdLst/>
              <a:ahLst/>
              <a:cxnLst/>
              <a:rect l="l" t="t" r="r" b="b"/>
              <a:pathLst>
                <a:path w="230911" h="20373" extrusionOk="0">
                  <a:moveTo>
                    <a:pt x="35" y="2"/>
                  </a:moveTo>
                  <a:cubicBezTo>
                    <a:pt x="-1951" y="2849"/>
                    <a:pt x="81736" y="18574"/>
                    <a:pt x="135499" y="20276"/>
                  </a:cubicBezTo>
                  <a:cubicBezTo>
                    <a:pt x="158725" y="21011"/>
                    <a:pt x="230911" y="17337"/>
                    <a:pt x="230911" y="17337"/>
                  </a:cubicBezTo>
                  <a:cubicBezTo>
                    <a:pt x="230911" y="17337"/>
                    <a:pt x="177840" y="18331"/>
                    <a:pt x="120124" y="13998"/>
                  </a:cubicBezTo>
                  <a:cubicBezTo>
                    <a:pt x="62402" y="9664"/>
                    <a:pt x="150" y="-160"/>
                    <a:pt x="35" y="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4454272" y="381299"/>
              <a:ext cx="232381" cy="11054"/>
            </a:xfrm>
            <a:custGeom>
              <a:avLst/>
              <a:gdLst/>
              <a:ahLst/>
              <a:cxnLst/>
              <a:rect l="l" t="t" r="r" b="b"/>
              <a:pathLst>
                <a:path w="232381" h="11054" extrusionOk="0">
                  <a:moveTo>
                    <a:pt x="29" y="1404"/>
                  </a:moveTo>
                  <a:cubicBezTo>
                    <a:pt x="-1810" y="4379"/>
                    <a:pt x="82933" y="13205"/>
                    <a:pt x="136909" y="10570"/>
                  </a:cubicBezTo>
                  <a:cubicBezTo>
                    <a:pt x="160232" y="9431"/>
                    <a:pt x="232382" y="0"/>
                    <a:pt x="232382" y="0"/>
                  </a:cubicBezTo>
                  <a:cubicBezTo>
                    <a:pt x="232382" y="0"/>
                    <a:pt x="179244" y="5246"/>
                    <a:pt x="121157" y="5597"/>
                  </a:cubicBezTo>
                  <a:cubicBezTo>
                    <a:pt x="63071" y="5948"/>
                    <a:pt x="133" y="1234"/>
                    <a:pt x="29" y="14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4517531" y="105508"/>
              <a:ext cx="236542" cy="224018"/>
            </a:xfrm>
            <a:custGeom>
              <a:avLst/>
              <a:gdLst/>
              <a:ahLst/>
              <a:cxnLst/>
              <a:rect l="l" t="t" r="r" b="b"/>
              <a:pathLst>
                <a:path w="236542" h="224018" extrusionOk="0">
                  <a:moveTo>
                    <a:pt x="89085" y="186469"/>
                  </a:moveTo>
                  <a:cubicBezTo>
                    <a:pt x="122275" y="167706"/>
                    <a:pt x="280280" y="82678"/>
                    <a:pt x="224865" y="17629"/>
                  </a:cubicBezTo>
                  <a:cubicBezTo>
                    <a:pt x="188159" y="-25452"/>
                    <a:pt x="133461" y="12670"/>
                    <a:pt x="67001" y="107508"/>
                  </a:cubicBezTo>
                  <a:cubicBezTo>
                    <a:pt x="16292" y="179869"/>
                    <a:pt x="8313" y="210432"/>
                    <a:pt x="0" y="224019"/>
                  </a:cubicBezTo>
                  <a:cubicBezTo>
                    <a:pt x="0" y="224019"/>
                    <a:pt x="72593" y="195791"/>
                    <a:pt x="89085" y="18646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4658022" y="117056"/>
              <a:ext cx="55319" cy="38734"/>
            </a:xfrm>
            <a:custGeom>
              <a:avLst/>
              <a:gdLst/>
              <a:ahLst/>
              <a:cxnLst/>
              <a:rect l="l" t="t" r="r" b="b"/>
              <a:pathLst>
                <a:path w="55319" h="38734" extrusionOk="0">
                  <a:moveTo>
                    <a:pt x="54541" y="3365"/>
                  </a:moveTo>
                  <a:cubicBezTo>
                    <a:pt x="58124" y="9387"/>
                    <a:pt x="48997" y="21434"/>
                    <a:pt x="34151" y="30273"/>
                  </a:cubicBezTo>
                  <a:cubicBezTo>
                    <a:pt x="19311" y="39111"/>
                    <a:pt x="4367" y="41393"/>
                    <a:pt x="778" y="35370"/>
                  </a:cubicBezTo>
                  <a:cubicBezTo>
                    <a:pt x="-2804" y="29348"/>
                    <a:pt x="6322" y="17300"/>
                    <a:pt x="21169" y="8462"/>
                  </a:cubicBezTo>
                  <a:cubicBezTo>
                    <a:pt x="36015" y="-376"/>
                    <a:pt x="50953" y="-2658"/>
                    <a:pt x="54541" y="33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522067" y="172744"/>
              <a:ext cx="176172" cy="151682"/>
            </a:xfrm>
            <a:custGeom>
              <a:avLst/>
              <a:gdLst/>
              <a:ahLst/>
              <a:cxnLst/>
              <a:rect l="l" t="t" r="r" b="b"/>
              <a:pathLst>
                <a:path w="176172" h="151682" extrusionOk="0">
                  <a:moveTo>
                    <a:pt x="0" y="151507"/>
                  </a:moveTo>
                  <a:cubicBezTo>
                    <a:pt x="528" y="154964"/>
                    <a:pt x="70820" y="106826"/>
                    <a:pt x="110253" y="69871"/>
                  </a:cubicBezTo>
                  <a:cubicBezTo>
                    <a:pt x="127291" y="53903"/>
                    <a:pt x="176172" y="0"/>
                    <a:pt x="176172" y="0"/>
                  </a:cubicBezTo>
                  <a:cubicBezTo>
                    <a:pt x="176172" y="0"/>
                    <a:pt x="139071" y="38403"/>
                    <a:pt x="95030" y="76279"/>
                  </a:cubicBezTo>
                  <a:cubicBezTo>
                    <a:pt x="50988" y="114156"/>
                    <a:pt x="-24" y="151310"/>
                    <a:pt x="0" y="1515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4310129" y="229134"/>
              <a:ext cx="105198" cy="227217"/>
            </a:xfrm>
            <a:custGeom>
              <a:avLst/>
              <a:gdLst/>
              <a:ahLst/>
              <a:cxnLst/>
              <a:rect l="l" t="t" r="r" b="b"/>
              <a:pathLst>
                <a:path w="105198" h="227217" extrusionOk="0">
                  <a:moveTo>
                    <a:pt x="0" y="227218"/>
                  </a:moveTo>
                  <a:cubicBezTo>
                    <a:pt x="6096" y="220937"/>
                    <a:pt x="14871" y="212638"/>
                    <a:pt x="17536" y="209265"/>
                  </a:cubicBezTo>
                  <a:cubicBezTo>
                    <a:pt x="41176" y="179352"/>
                    <a:pt x="155417" y="40862"/>
                    <a:pt x="79527" y="1576"/>
                  </a:cubicBezTo>
                  <a:cubicBezTo>
                    <a:pt x="77870" y="719"/>
                    <a:pt x="76358" y="680"/>
                    <a:pt x="74736" y="0"/>
                  </a:cubicBezTo>
                  <a:cubicBezTo>
                    <a:pt x="77493" y="9531"/>
                    <a:pt x="80189" y="19521"/>
                    <a:pt x="82029" y="30170"/>
                  </a:cubicBezTo>
                  <a:cubicBezTo>
                    <a:pt x="86893" y="58268"/>
                    <a:pt x="79418" y="86165"/>
                    <a:pt x="67790" y="112003"/>
                  </a:cubicBezTo>
                  <a:cubicBezTo>
                    <a:pt x="54960" y="140535"/>
                    <a:pt x="40635" y="168178"/>
                    <a:pt x="22419" y="193753"/>
                  </a:cubicBezTo>
                  <a:cubicBezTo>
                    <a:pt x="16486" y="202082"/>
                    <a:pt x="370" y="225789"/>
                    <a:pt x="0" y="2272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4452698" y="144227"/>
              <a:ext cx="116897" cy="216848"/>
            </a:xfrm>
            <a:custGeom>
              <a:avLst/>
              <a:gdLst/>
              <a:ahLst/>
              <a:cxnLst/>
              <a:rect l="l" t="t" r="r" b="b"/>
              <a:pathLst>
                <a:path w="116897" h="216848" extrusionOk="0">
                  <a:moveTo>
                    <a:pt x="0" y="216849"/>
                  </a:moveTo>
                  <a:cubicBezTo>
                    <a:pt x="4761" y="212468"/>
                    <a:pt x="11039" y="207399"/>
                    <a:pt x="15004" y="203523"/>
                  </a:cubicBezTo>
                  <a:cubicBezTo>
                    <a:pt x="57419" y="162116"/>
                    <a:pt x="158939" y="43567"/>
                    <a:pt x="97805" y="0"/>
                  </a:cubicBezTo>
                  <a:cubicBezTo>
                    <a:pt x="97908" y="13233"/>
                    <a:pt x="98023" y="29101"/>
                    <a:pt x="97950" y="32647"/>
                  </a:cubicBezTo>
                  <a:cubicBezTo>
                    <a:pt x="97331" y="64498"/>
                    <a:pt x="85618" y="94392"/>
                    <a:pt x="69478" y="121330"/>
                  </a:cubicBezTo>
                  <a:cubicBezTo>
                    <a:pt x="51656" y="151076"/>
                    <a:pt x="32401" y="179498"/>
                    <a:pt x="9740" y="205188"/>
                  </a:cubicBezTo>
                  <a:cubicBezTo>
                    <a:pt x="7190" y="208078"/>
                    <a:pt x="4742" y="211285"/>
                    <a:pt x="0" y="2168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4579249" y="128726"/>
              <a:ext cx="174263" cy="175296"/>
            </a:xfrm>
            <a:custGeom>
              <a:avLst/>
              <a:gdLst/>
              <a:ahLst/>
              <a:cxnLst/>
              <a:rect l="l" t="t" r="r" b="b"/>
              <a:pathLst>
                <a:path w="174263" h="175296" extrusionOk="0">
                  <a:moveTo>
                    <a:pt x="0" y="175297"/>
                  </a:moveTo>
                  <a:cubicBezTo>
                    <a:pt x="10074" y="170959"/>
                    <a:pt x="22935" y="165847"/>
                    <a:pt x="27379" y="163335"/>
                  </a:cubicBezTo>
                  <a:cubicBezTo>
                    <a:pt x="59641" y="145097"/>
                    <a:pt x="209223" y="64249"/>
                    <a:pt x="166724" y="0"/>
                  </a:cubicBezTo>
                  <a:cubicBezTo>
                    <a:pt x="164326" y="7802"/>
                    <a:pt x="157403" y="31943"/>
                    <a:pt x="156140" y="35793"/>
                  </a:cubicBezTo>
                  <a:cubicBezTo>
                    <a:pt x="147281" y="62882"/>
                    <a:pt x="128761" y="84871"/>
                    <a:pt x="107138" y="103027"/>
                  </a:cubicBezTo>
                  <a:cubicBezTo>
                    <a:pt x="83262" y="123076"/>
                    <a:pt x="58578" y="141668"/>
                    <a:pt x="31375" y="156769"/>
                  </a:cubicBezTo>
                  <a:cubicBezTo>
                    <a:pt x="23287" y="161258"/>
                    <a:pt x="4876" y="172040"/>
                    <a:pt x="0" y="1752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4521180" y="383717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43532"/>
                  </a:moveTo>
                  <a:cubicBezTo>
                    <a:pt x="182676" y="43164"/>
                    <a:pt x="222375" y="33192"/>
                    <a:pt x="229802" y="0"/>
                  </a:cubicBezTo>
                  <a:cubicBezTo>
                    <a:pt x="220378" y="6116"/>
                    <a:pt x="205568" y="15632"/>
                    <a:pt x="202574" y="17463"/>
                  </a:cubicBezTo>
                  <a:cubicBezTo>
                    <a:pt x="178255" y="32332"/>
                    <a:pt x="149916" y="37199"/>
                    <a:pt x="121681" y="36989"/>
                  </a:cubicBezTo>
                  <a:cubicBezTo>
                    <a:pt x="90500" y="36757"/>
                    <a:pt x="59683" y="34706"/>
                    <a:pt x="29189" y="28553"/>
                  </a:cubicBezTo>
                  <a:cubicBezTo>
                    <a:pt x="21811" y="27064"/>
                    <a:pt x="10165" y="25137"/>
                    <a:pt x="0" y="23480"/>
                  </a:cubicBezTo>
                  <a:cubicBezTo>
                    <a:pt x="5872" y="25172"/>
                    <a:pt x="15150" y="28423"/>
                    <a:pt x="18380" y="29043"/>
                  </a:cubicBezTo>
                  <a:cubicBezTo>
                    <a:pt x="37101" y="32639"/>
                    <a:pt x="90415" y="43940"/>
                    <a:pt x="138944" y="435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4403817" y="452770"/>
              <a:ext cx="205743" cy="85208"/>
            </a:xfrm>
            <a:custGeom>
              <a:avLst/>
              <a:gdLst/>
              <a:ahLst/>
              <a:cxnLst/>
              <a:rect l="l" t="t" r="r" b="b"/>
              <a:pathLst>
                <a:path w="205743" h="85208" extrusionOk="0">
                  <a:moveTo>
                    <a:pt x="143388" y="84685"/>
                  </a:moveTo>
                  <a:cubicBezTo>
                    <a:pt x="176561" y="82155"/>
                    <a:pt x="202611" y="69883"/>
                    <a:pt x="205495" y="37967"/>
                  </a:cubicBezTo>
                  <a:cubicBezTo>
                    <a:pt x="206970" y="21597"/>
                    <a:pt x="201803" y="9263"/>
                    <a:pt x="191905" y="0"/>
                  </a:cubicBezTo>
                  <a:cubicBezTo>
                    <a:pt x="191917" y="2394"/>
                    <a:pt x="191432" y="3079"/>
                    <a:pt x="193849" y="15132"/>
                  </a:cubicBezTo>
                  <a:cubicBezTo>
                    <a:pt x="206478" y="78216"/>
                    <a:pt x="118821" y="70255"/>
                    <a:pt x="75726" y="67965"/>
                  </a:cubicBezTo>
                  <a:cubicBezTo>
                    <a:pt x="55293" y="66879"/>
                    <a:pt x="26912" y="64612"/>
                    <a:pt x="0" y="61720"/>
                  </a:cubicBezTo>
                  <a:cubicBezTo>
                    <a:pt x="28612" y="70067"/>
                    <a:pt x="92771" y="88545"/>
                    <a:pt x="143388" y="8468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4247865" y="579949"/>
              <a:ext cx="212397" cy="55451"/>
            </a:xfrm>
            <a:custGeom>
              <a:avLst/>
              <a:gdLst/>
              <a:ahLst/>
              <a:cxnLst/>
              <a:rect l="l" t="t" r="r" b="b"/>
              <a:pathLst>
                <a:path w="212397" h="55451" extrusionOk="0">
                  <a:moveTo>
                    <a:pt x="145648" y="55372"/>
                  </a:moveTo>
                  <a:cubicBezTo>
                    <a:pt x="180265" y="54358"/>
                    <a:pt x="207760" y="43112"/>
                    <a:pt x="212193" y="11376"/>
                  </a:cubicBezTo>
                  <a:cubicBezTo>
                    <a:pt x="212770" y="7213"/>
                    <a:pt x="211974" y="3715"/>
                    <a:pt x="211683" y="0"/>
                  </a:cubicBezTo>
                  <a:cubicBezTo>
                    <a:pt x="184558" y="38946"/>
                    <a:pt x="144275" y="39566"/>
                    <a:pt x="119762" y="39384"/>
                  </a:cubicBezTo>
                  <a:cubicBezTo>
                    <a:pt x="88587" y="39153"/>
                    <a:pt x="57583" y="37107"/>
                    <a:pt x="27082" y="30955"/>
                  </a:cubicBezTo>
                  <a:cubicBezTo>
                    <a:pt x="20245" y="29577"/>
                    <a:pt x="10578" y="28168"/>
                    <a:pt x="0" y="26393"/>
                  </a:cubicBezTo>
                  <a:cubicBezTo>
                    <a:pt x="29390" y="36311"/>
                    <a:pt x="93615" y="56896"/>
                    <a:pt x="145648" y="553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4138541" y="676119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39840"/>
                  </a:moveTo>
                  <a:cubicBezTo>
                    <a:pt x="166736" y="36354"/>
                    <a:pt x="181413" y="26195"/>
                    <a:pt x="186781" y="5520"/>
                  </a:cubicBezTo>
                  <a:cubicBezTo>
                    <a:pt x="187291" y="3552"/>
                    <a:pt x="186908" y="1895"/>
                    <a:pt x="187199" y="0"/>
                  </a:cubicBezTo>
                  <a:cubicBezTo>
                    <a:pt x="185767" y="1360"/>
                    <a:pt x="182536" y="4730"/>
                    <a:pt x="182026" y="5082"/>
                  </a:cubicBezTo>
                  <a:cubicBezTo>
                    <a:pt x="122755" y="45462"/>
                    <a:pt x="41752" y="14087"/>
                    <a:pt x="11258" y="7936"/>
                  </a:cubicBezTo>
                  <a:cubicBezTo>
                    <a:pt x="8410" y="7359"/>
                    <a:pt x="5228" y="6934"/>
                    <a:pt x="0" y="5969"/>
                  </a:cubicBezTo>
                  <a:cubicBezTo>
                    <a:pt x="42827" y="24532"/>
                    <a:pt x="105122" y="47302"/>
                    <a:pt x="147111" y="3984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4052693" y="765666"/>
              <a:ext cx="104314" cy="24954"/>
            </a:xfrm>
            <a:custGeom>
              <a:avLst/>
              <a:gdLst/>
              <a:ahLst/>
              <a:cxnLst/>
              <a:rect l="l" t="t" r="r" b="b"/>
              <a:pathLst>
                <a:path w="104314" h="24954" extrusionOk="0">
                  <a:moveTo>
                    <a:pt x="64189" y="24847"/>
                  </a:moveTo>
                  <a:cubicBezTo>
                    <a:pt x="81610" y="23918"/>
                    <a:pt x="95576" y="16407"/>
                    <a:pt x="104314" y="0"/>
                  </a:cubicBezTo>
                  <a:cubicBezTo>
                    <a:pt x="93937" y="3941"/>
                    <a:pt x="84409" y="7566"/>
                    <a:pt x="81956" y="8410"/>
                  </a:cubicBezTo>
                  <a:cubicBezTo>
                    <a:pt x="55378" y="17567"/>
                    <a:pt x="27173" y="16182"/>
                    <a:pt x="0" y="10122"/>
                  </a:cubicBezTo>
                  <a:cubicBezTo>
                    <a:pt x="22509" y="19577"/>
                    <a:pt x="45134" y="25861"/>
                    <a:pt x="64189" y="2484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4180282" y="285262"/>
              <a:ext cx="89320" cy="211720"/>
            </a:xfrm>
            <a:custGeom>
              <a:avLst/>
              <a:gdLst/>
              <a:ahLst/>
              <a:cxnLst/>
              <a:rect l="l" t="t" r="r" b="b"/>
              <a:pathLst>
                <a:path w="89320" h="211720" extrusionOk="0">
                  <a:moveTo>
                    <a:pt x="0" y="211720"/>
                  </a:moveTo>
                  <a:cubicBezTo>
                    <a:pt x="297" y="211361"/>
                    <a:pt x="1402" y="210290"/>
                    <a:pt x="1657" y="209966"/>
                  </a:cubicBezTo>
                  <a:cubicBezTo>
                    <a:pt x="25303" y="180052"/>
                    <a:pt x="139539" y="41562"/>
                    <a:pt x="63649" y="2276"/>
                  </a:cubicBezTo>
                  <a:cubicBezTo>
                    <a:pt x="61262" y="1042"/>
                    <a:pt x="59070" y="867"/>
                    <a:pt x="56750" y="0"/>
                  </a:cubicBezTo>
                  <a:cubicBezTo>
                    <a:pt x="61730" y="9300"/>
                    <a:pt x="66211" y="19144"/>
                    <a:pt x="69320" y="28694"/>
                  </a:cubicBezTo>
                  <a:cubicBezTo>
                    <a:pt x="78130" y="55800"/>
                    <a:pt x="67012" y="84575"/>
                    <a:pt x="55840" y="110506"/>
                  </a:cubicBezTo>
                  <a:cubicBezTo>
                    <a:pt x="43501" y="139140"/>
                    <a:pt x="29711" y="166883"/>
                    <a:pt x="12187" y="192588"/>
                  </a:cubicBezTo>
                  <a:cubicBezTo>
                    <a:pt x="8944" y="197344"/>
                    <a:pt x="5629" y="202992"/>
                    <a:pt x="0" y="2117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4040573" y="340567"/>
              <a:ext cx="85067" cy="204343"/>
            </a:xfrm>
            <a:custGeom>
              <a:avLst/>
              <a:gdLst/>
              <a:ahLst/>
              <a:cxnLst/>
              <a:rect l="l" t="t" r="r" b="b"/>
              <a:pathLst>
                <a:path w="85067" h="204343" extrusionOk="0">
                  <a:moveTo>
                    <a:pt x="0" y="204344"/>
                  </a:moveTo>
                  <a:cubicBezTo>
                    <a:pt x="27021" y="170347"/>
                    <a:pt x="133388" y="38909"/>
                    <a:pt x="59246" y="526"/>
                  </a:cubicBezTo>
                  <a:cubicBezTo>
                    <a:pt x="58718" y="252"/>
                    <a:pt x="58245" y="256"/>
                    <a:pt x="57716" y="0"/>
                  </a:cubicBezTo>
                  <a:cubicBezTo>
                    <a:pt x="65993" y="18800"/>
                    <a:pt x="74136" y="52925"/>
                    <a:pt x="53490" y="107371"/>
                  </a:cubicBezTo>
                  <a:cubicBezTo>
                    <a:pt x="44096" y="132141"/>
                    <a:pt x="17634" y="174625"/>
                    <a:pt x="0" y="2043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820438" y="376300"/>
              <a:ext cx="155894" cy="282349"/>
            </a:xfrm>
            <a:custGeom>
              <a:avLst/>
              <a:gdLst/>
              <a:ahLst/>
              <a:cxnLst/>
              <a:rect l="l" t="t" r="r" b="b"/>
              <a:pathLst>
                <a:path w="155894" h="282349" extrusionOk="0">
                  <a:moveTo>
                    <a:pt x="68294" y="213925"/>
                  </a:moveTo>
                  <a:cubicBezTo>
                    <a:pt x="91939" y="184011"/>
                    <a:pt x="206102" y="45584"/>
                    <a:pt x="130212" y="6297"/>
                  </a:cubicBezTo>
                  <a:cubicBezTo>
                    <a:pt x="79952" y="-19722"/>
                    <a:pt x="43708" y="36243"/>
                    <a:pt x="18010" y="149160"/>
                  </a:cubicBezTo>
                  <a:cubicBezTo>
                    <a:pt x="-1591" y="235321"/>
                    <a:pt x="2569" y="266629"/>
                    <a:pt x="0" y="282350"/>
                  </a:cubicBezTo>
                  <a:cubicBezTo>
                    <a:pt x="0" y="282350"/>
                    <a:pt x="56550" y="228786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884774" y="394705"/>
              <a:ext cx="40613" cy="53955"/>
            </a:xfrm>
            <a:custGeom>
              <a:avLst/>
              <a:gdLst/>
              <a:ahLst/>
              <a:cxnLst/>
              <a:rect l="l" t="t" r="r" b="b"/>
              <a:pathLst>
                <a:path w="40613" h="53955" extrusionOk="0">
                  <a:moveTo>
                    <a:pt x="2968" y="53015"/>
                  </a:moveTo>
                  <a:cubicBezTo>
                    <a:pt x="-2868" y="49130"/>
                    <a:pt x="168" y="34324"/>
                    <a:pt x="9744" y="19943"/>
                  </a:cubicBezTo>
                  <a:cubicBezTo>
                    <a:pt x="19320" y="5563"/>
                    <a:pt x="31810" y="-2945"/>
                    <a:pt x="37646" y="940"/>
                  </a:cubicBezTo>
                  <a:cubicBezTo>
                    <a:pt x="43481" y="4825"/>
                    <a:pt x="40445" y="19632"/>
                    <a:pt x="30869" y="34012"/>
                  </a:cubicBezTo>
                  <a:cubicBezTo>
                    <a:pt x="21293" y="48393"/>
                    <a:pt x="8803" y="56900"/>
                    <a:pt x="2968" y="530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822545" y="462639"/>
              <a:ext cx="91945" cy="191100"/>
            </a:xfrm>
            <a:custGeom>
              <a:avLst/>
              <a:gdLst/>
              <a:ahLst/>
              <a:cxnLst/>
              <a:rect l="l" t="t" r="r" b="b"/>
              <a:pathLst>
                <a:path w="91945" h="191100" extrusionOk="0">
                  <a:moveTo>
                    <a:pt x="0" y="191032"/>
                  </a:moveTo>
                  <a:cubicBezTo>
                    <a:pt x="1907" y="193539"/>
                    <a:pt x="43738" y="127022"/>
                    <a:pt x="63042" y="81866"/>
                  </a:cubicBezTo>
                  <a:cubicBezTo>
                    <a:pt x="71385" y="62354"/>
                    <a:pt x="91945" y="0"/>
                    <a:pt x="91945" y="0"/>
                  </a:cubicBezTo>
                  <a:cubicBezTo>
                    <a:pt x="91945" y="0"/>
                    <a:pt x="75295" y="45349"/>
                    <a:pt x="52306" y="93107"/>
                  </a:cubicBezTo>
                  <a:cubicBezTo>
                    <a:pt x="29323" y="140864"/>
                    <a:pt x="-109" y="190886"/>
                    <a:pt x="0" y="1910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849335" y="391039"/>
              <a:ext cx="126911" cy="239872"/>
            </a:xfrm>
            <a:custGeom>
              <a:avLst/>
              <a:gdLst/>
              <a:ahLst/>
              <a:cxnLst/>
              <a:rect l="l" t="t" r="r" b="b"/>
              <a:pathLst>
                <a:path w="126911" h="239872" extrusionOk="0">
                  <a:moveTo>
                    <a:pt x="0" y="239873"/>
                  </a:moveTo>
                  <a:cubicBezTo>
                    <a:pt x="16000" y="224261"/>
                    <a:pt x="33239" y="206774"/>
                    <a:pt x="39299" y="199102"/>
                  </a:cubicBezTo>
                  <a:cubicBezTo>
                    <a:pt x="61469" y="171058"/>
                    <a:pt x="163202" y="47689"/>
                    <a:pt x="113301" y="0"/>
                  </a:cubicBezTo>
                  <a:cubicBezTo>
                    <a:pt x="112736" y="13069"/>
                    <a:pt x="111971" y="33895"/>
                    <a:pt x="111698" y="38011"/>
                  </a:cubicBezTo>
                  <a:cubicBezTo>
                    <a:pt x="109500" y="71303"/>
                    <a:pt x="96784" y="102191"/>
                    <a:pt x="79904" y="130204"/>
                  </a:cubicBezTo>
                  <a:cubicBezTo>
                    <a:pt x="61268" y="161136"/>
                    <a:pt x="41455" y="190881"/>
                    <a:pt x="18362" y="217527"/>
                  </a:cubicBezTo>
                  <a:cubicBezTo>
                    <a:pt x="13583" y="223047"/>
                    <a:pt x="7784" y="230394"/>
                    <a:pt x="0" y="2398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9" name="Google Shape;1149;p2"/>
            <p:cNvGrpSpPr/>
            <p:nvPr/>
          </p:nvGrpSpPr>
          <p:grpSpPr>
            <a:xfrm>
              <a:off x="3779050" y="306732"/>
              <a:ext cx="765939" cy="377196"/>
              <a:chOff x="3779050" y="306732"/>
              <a:chExt cx="765939" cy="377196"/>
            </a:xfrm>
          </p:grpSpPr>
          <p:sp>
            <p:nvSpPr>
              <p:cNvPr id="1150" name="Google Shape;1150;p2"/>
              <p:cNvSpPr/>
              <p:nvPr/>
            </p:nvSpPr>
            <p:spPr>
              <a:xfrm>
                <a:off x="3779050" y="306732"/>
                <a:ext cx="765939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6" extrusionOk="0">
                    <a:moveTo>
                      <a:pt x="6862" y="377196"/>
                    </a:moveTo>
                    <a:cubicBezTo>
                      <a:pt x="6862" y="377196"/>
                      <a:pt x="238309" y="328230"/>
                      <a:pt x="429413" y="235648"/>
                    </a:cubicBezTo>
                    <a:cubicBezTo>
                      <a:pt x="620517" y="143063"/>
                      <a:pt x="765940" y="0"/>
                      <a:pt x="765940" y="0"/>
                    </a:cubicBezTo>
                    <a:cubicBezTo>
                      <a:pt x="765940" y="0"/>
                      <a:pt x="607267" y="122941"/>
                      <a:pt x="410334" y="213898"/>
                    </a:cubicBezTo>
                    <a:cubicBezTo>
                      <a:pt x="223966" y="299975"/>
                      <a:pt x="0" y="358239"/>
                      <a:pt x="0" y="358239"/>
                    </a:cubicBezTo>
                    <a:lnTo>
                      <a:pt x="6862" y="377196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"/>
              <p:cNvSpPr/>
              <p:nvPr/>
            </p:nvSpPr>
            <p:spPr>
              <a:xfrm>
                <a:off x="3785680" y="360016"/>
                <a:ext cx="698313" cy="323912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12" extrusionOk="0">
                    <a:moveTo>
                      <a:pt x="213" y="323912"/>
                    </a:moveTo>
                    <a:cubicBezTo>
                      <a:pt x="213" y="323912"/>
                      <a:pt x="231715" y="274892"/>
                      <a:pt x="422819" y="182310"/>
                    </a:cubicBezTo>
                    <a:cubicBezTo>
                      <a:pt x="542392" y="124377"/>
                      <a:pt x="638940" y="50044"/>
                      <a:pt x="698314" y="0"/>
                    </a:cubicBezTo>
                    <a:cubicBezTo>
                      <a:pt x="636007" y="44450"/>
                      <a:pt x="530843" y="114958"/>
                      <a:pt x="404396" y="175229"/>
                    </a:cubicBezTo>
                    <a:cubicBezTo>
                      <a:pt x="221932" y="262201"/>
                      <a:pt x="6686" y="321326"/>
                      <a:pt x="0" y="323159"/>
                    </a:cubicBezTo>
                    <a:lnTo>
                      <a:pt x="213" y="3239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2" name="Google Shape;1152;p2"/>
          <p:cNvGrpSpPr/>
          <p:nvPr/>
        </p:nvGrpSpPr>
        <p:grpSpPr>
          <a:xfrm>
            <a:off x="5464288" y="-35155"/>
            <a:ext cx="1683125" cy="1847462"/>
            <a:chOff x="2870703" y="407989"/>
            <a:chExt cx="4802068" cy="5270932"/>
          </a:xfrm>
        </p:grpSpPr>
        <p:grpSp>
          <p:nvGrpSpPr>
            <p:cNvPr id="1153" name="Google Shape;1153;p2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1154" name="Google Shape;1154;p2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55" name="Google Shape;1155;p2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1156" name="Google Shape;1156;p2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2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2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2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2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61" name="Google Shape;1161;p2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2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3" name="Google Shape;1163;p2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1164" name="Google Shape;1164;p2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2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2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2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2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2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70" name="Google Shape;1170;p2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1171" name="Google Shape;1171;p2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72" name="Google Shape;1172;p2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1173" name="Google Shape;1173;p2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2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2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2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2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78" name="Google Shape;1178;p2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2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0" name="Google Shape;1180;p2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1181" name="Google Shape;1181;p2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2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2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2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2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" name="Google Shape;1186;p2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87" name="Google Shape;1187;p2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1188" name="Google Shape;1188;p2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9" name="Google Shape;1189;p2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1190" name="Google Shape;1190;p2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2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2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2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2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95" name="Google Shape;1195;p2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2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7" name="Google Shape;1197;p2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1198" name="Google Shape;1198;p2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2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2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2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2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2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04" name="Google Shape;1204;p2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1205" name="Google Shape;1205;p2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06" name="Google Shape;1206;p2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1207" name="Google Shape;1207;p2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2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2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2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2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2" name="Google Shape;1212;p2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2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14" name="Google Shape;1214;p2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1215" name="Google Shape;1215;p2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2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2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2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2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2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1" name="Google Shape;1221;p2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1222" name="Google Shape;1222;p2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3" name="Google Shape;1223;p2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1224" name="Google Shape;1224;p2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2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2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2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2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9" name="Google Shape;1229;p2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2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31" name="Google Shape;1231;p2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1232" name="Google Shape;1232;p2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2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2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2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6" name="Google Shape;1236;p2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7" name="Google Shape;1237;p2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38" name="Google Shape;1238;p2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1239" name="Google Shape;1239;p2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40" name="Google Shape;1240;p2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1241" name="Google Shape;1241;p2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2" name="Google Shape;1242;p2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3" name="Google Shape;1243;p2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4" name="Google Shape;1244;p2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5" name="Google Shape;1245;p2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46" name="Google Shape;1246;p2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2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48" name="Google Shape;1248;p2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1249" name="Google Shape;1249;p2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" name="Google Shape;1250;p2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1" name="Google Shape;1251;p2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2" name="Google Shape;1252;p2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3" name="Google Shape;1253;p2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4" name="Google Shape;1254;p2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55" name="Google Shape;1255;p2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1256" name="Google Shape;1256;p2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2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2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2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2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1" name="Google Shape;1261;p2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2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63" name="Google Shape;1263;p2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1264" name="Google Shape;1264;p2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2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2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2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2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2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2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71" name="Google Shape;1271;p2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2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3" name="Google Shape;1273;p2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2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2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2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2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2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79" name="Google Shape;1279;p2"/>
          <p:cNvGrpSpPr/>
          <p:nvPr/>
        </p:nvGrpSpPr>
        <p:grpSpPr>
          <a:xfrm rot="10800000" flipH="1">
            <a:off x="5238654" y="5154709"/>
            <a:ext cx="1683125" cy="1847462"/>
            <a:chOff x="2870703" y="407989"/>
            <a:chExt cx="4802068" cy="5270932"/>
          </a:xfrm>
        </p:grpSpPr>
        <p:grpSp>
          <p:nvGrpSpPr>
            <p:cNvPr id="1280" name="Google Shape;1280;p2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1281" name="Google Shape;1281;p2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82" name="Google Shape;1282;p2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1283" name="Google Shape;1283;p2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2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2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2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2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88" name="Google Shape;1288;p2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2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90" name="Google Shape;1290;p2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1291" name="Google Shape;1291;p2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2" name="Google Shape;1292;p2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3" name="Google Shape;1293;p2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4" name="Google Shape;1294;p2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5" name="Google Shape;1295;p2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96" name="Google Shape;1296;p2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97" name="Google Shape;1297;p2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1298" name="Google Shape;1298;p2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99" name="Google Shape;1299;p2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1300" name="Google Shape;1300;p2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1" name="Google Shape;1301;p2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2" name="Google Shape;1302;p2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3" name="Google Shape;1303;p2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4" name="Google Shape;1304;p2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05" name="Google Shape;1305;p2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2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07" name="Google Shape;1307;p2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1308" name="Google Shape;1308;p2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09" name="Google Shape;1309;p2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0" name="Google Shape;1310;p2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1" name="Google Shape;1311;p2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2" name="Google Shape;1312;p2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3" name="Google Shape;1313;p2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314" name="Google Shape;1314;p2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1315" name="Google Shape;1315;p2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16" name="Google Shape;1316;p2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1317" name="Google Shape;1317;p2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8" name="Google Shape;1318;p2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19" name="Google Shape;1319;p2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0" name="Google Shape;1320;p2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1" name="Google Shape;1321;p2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22" name="Google Shape;1322;p2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2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24" name="Google Shape;1324;p2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1325" name="Google Shape;1325;p2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6" name="Google Shape;1326;p2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2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8" name="Google Shape;1328;p2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29" name="Google Shape;1329;p2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0" name="Google Shape;1330;p2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331" name="Google Shape;1331;p2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1332" name="Google Shape;1332;p2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33" name="Google Shape;1333;p2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1334" name="Google Shape;1334;p2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5" name="Google Shape;1335;p2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2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2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38" name="Google Shape;1338;p2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39" name="Google Shape;1339;p2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0" name="Google Shape;1340;p2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41" name="Google Shape;1341;p2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1342" name="Google Shape;1342;p2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3" name="Google Shape;1343;p2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4" name="Google Shape;1344;p2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5" name="Google Shape;1345;p2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6" name="Google Shape;1346;p2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7" name="Google Shape;1347;p2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348" name="Google Shape;1348;p2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1349" name="Google Shape;1349;p2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0" name="Google Shape;1350;p2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1351" name="Google Shape;1351;p2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2" name="Google Shape;1352;p2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3" name="Google Shape;1353;p2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2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2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56" name="Google Shape;1356;p2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2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8" name="Google Shape;1358;p2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1359" name="Google Shape;1359;p2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0" name="Google Shape;1360;p2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1" name="Google Shape;1361;p2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2" name="Google Shape;1362;p2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3" name="Google Shape;1363;p2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4" name="Google Shape;1364;p2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365" name="Google Shape;1365;p2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1366" name="Google Shape;1366;p2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67" name="Google Shape;1367;p2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1368" name="Google Shape;1368;p2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9" name="Google Shape;1369;p2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0" name="Google Shape;1370;p2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1" name="Google Shape;1371;p2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2" name="Google Shape;1372;p2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73" name="Google Shape;1373;p2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2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75" name="Google Shape;1375;p2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1376" name="Google Shape;1376;p2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7" name="Google Shape;1377;p2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8" name="Google Shape;1378;p2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9" name="Google Shape;1379;p2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0" name="Google Shape;1380;p2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1" name="Google Shape;1381;p2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382" name="Google Shape;1382;p2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1383" name="Google Shape;1383;p2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2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2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2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2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" name="Google Shape;1388;p2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2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90" name="Google Shape;1390;p2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1391" name="Google Shape;1391;p2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2" name="Google Shape;1392;p2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3" name="Google Shape;1393;p2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4" name="Google Shape;1394;p2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5" name="Google Shape;1395;p2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6" name="Google Shape;1396;p2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7" name="Google Shape;1397;p2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98" name="Google Shape;1398;p2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9" name="Google Shape;1399;p2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" name="Google Shape;1400;p2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2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2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2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2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5" name="Google Shape;1405;p2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06" name="Google Shape;1406;p2"/>
          <p:cNvGrpSpPr/>
          <p:nvPr/>
        </p:nvGrpSpPr>
        <p:grpSpPr>
          <a:xfrm>
            <a:off x="8089190" y="2537127"/>
            <a:ext cx="1572336" cy="1658501"/>
            <a:chOff x="5129207" y="1566909"/>
            <a:chExt cx="965690" cy="1018610"/>
          </a:xfrm>
        </p:grpSpPr>
        <p:grpSp>
          <p:nvGrpSpPr>
            <p:cNvPr id="1407" name="Google Shape;1407;p2"/>
            <p:cNvGrpSpPr/>
            <p:nvPr/>
          </p:nvGrpSpPr>
          <p:grpSpPr>
            <a:xfrm>
              <a:off x="5460177" y="2012095"/>
              <a:ext cx="369195" cy="573424"/>
              <a:chOff x="5460177" y="2012095"/>
              <a:chExt cx="369195" cy="573424"/>
            </a:xfrm>
          </p:grpSpPr>
          <p:sp>
            <p:nvSpPr>
              <p:cNvPr id="1408" name="Google Shape;1408;p2"/>
              <p:cNvSpPr/>
              <p:nvPr/>
            </p:nvSpPr>
            <p:spPr>
              <a:xfrm>
                <a:off x="5460250" y="2013100"/>
                <a:ext cx="369091" cy="572382"/>
              </a:xfrm>
              <a:custGeom>
                <a:avLst/>
                <a:gdLst/>
                <a:ahLst/>
                <a:cxnLst/>
                <a:rect l="l" t="t" r="r" b="b"/>
                <a:pathLst>
                  <a:path w="369091" h="572382" extrusionOk="0">
                    <a:moveTo>
                      <a:pt x="329811" y="572382"/>
                    </a:moveTo>
                    <a:cubicBezTo>
                      <a:pt x="329811" y="572382"/>
                      <a:pt x="304326" y="463168"/>
                      <a:pt x="314145" y="410395"/>
                    </a:cubicBezTo>
                    <a:cubicBezTo>
                      <a:pt x="323963" y="357621"/>
                      <a:pt x="369092" y="361289"/>
                      <a:pt x="369092" y="361289"/>
                    </a:cubicBezTo>
                    <a:cubicBezTo>
                      <a:pt x="369092" y="361289"/>
                      <a:pt x="286498" y="330060"/>
                      <a:pt x="269459" y="277195"/>
                    </a:cubicBezTo>
                    <a:cubicBezTo>
                      <a:pt x="251067" y="220123"/>
                      <a:pt x="278731" y="156857"/>
                      <a:pt x="278731" y="156857"/>
                    </a:cubicBezTo>
                    <a:cubicBezTo>
                      <a:pt x="278731" y="156857"/>
                      <a:pt x="236882" y="167878"/>
                      <a:pt x="168041" y="106196"/>
                    </a:cubicBezTo>
                    <a:cubicBezTo>
                      <a:pt x="99207" y="44521"/>
                      <a:pt x="68421" y="0"/>
                      <a:pt x="68421" y="0"/>
                    </a:cubicBezTo>
                    <a:cubicBezTo>
                      <a:pt x="68421" y="0"/>
                      <a:pt x="88642" y="48632"/>
                      <a:pt x="71700" y="131621"/>
                    </a:cubicBezTo>
                    <a:cubicBezTo>
                      <a:pt x="51006" y="233002"/>
                      <a:pt x="0" y="286583"/>
                      <a:pt x="0" y="286583"/>
                    </a:cubicBezTo>
                    <a:cubicBezTo>
                      <a:pt x="0" y="286583"/>
                      <a:pt x="67559" y="315025"/>
                      <a:pt x="87652" y="374520"/>
                    </a:cubicBezTo>
                    <a:cubicBezTo>
                      <a:pt x="107138" y="432218"/>
                      <a:pt x="99171" y="497506"/>
                      <a:pt x="99171" y="497506"/>
                    </a:cubicBezTo>
                    <a:cubicBezTo>
                      <a:pt x="99171" y="497506"/>
                      <a:pt x="164793" y="474681"/>
                      <a:pt x="217129" y="494039"/>
                    </a:cubicBezTo>
                    <a:cubicBezTo>
                      <a:pt x="277912" y="516530"/>
                      <a:pt x="329811" y="572382"/>
                      <a:pt x="329811" y="572382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09" name="Google Shape;1409;p2"/>
              <p:cNvGrpSpPr/>
              <p:nvPr/>
            </p:nvGrpSpPr>
            <p:grpSpPr>
              <a:xfrm>
                <a:off x="5460177" y="2012095"/>
                <a:ext cx="369195" cy="573423"/>
                <a:chOff x="5460177" y="2012095"/>
                <a:chExt cx="369195" cy="573423"/>
              </a:xfrm>
            </p:grpSpPr>
            <p:sp>
              <p:nvSpPr>
                <p:cNvPr id="1410" name="Google Shape;1410;p2"/>
                <p:cNvSpPr/>
                <p:nvPr/>
              </p:nvSpPr>
              <p:spPr>
                <a:xfrm>
                  <a:off x="5529430" y="2012095"/>
                  <a:ext cx="260733" cy="573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33" h="573423" extrusionOk="0">
                      <a:moveTo>
                        <a:pt x="207" y="45"/>
                      </a:moveTo>
                      <a:cubicBezTo>
                        <a:pt x="-18" y="130"/>
                        <a:pt x="-36" y="331"/>
                        <a:pt x="43" y="555"/>
                      </a:cubicBezTo>
                      <a:cubicBezTo>
                        <a:pt x="31169" y="88274"/>
                        <a:pt x="51784" y="179655"/>
                        <a:pt x="86735" y="266025"/>
                      </a:cubicBezTo>
                      <a:cubicBezTo>
                        <a:pt x="109014" y="321082"/>
                        <a:pt x="137274" y="373758"/>
                        <a:pt x="166755" y="425238"/>
                      </a:cubicBezTo>
                      <a:cubicBezTo>
                        <a:pt x="195737" y="475850"/>
                        <a:pt x="226578" y="526097"/>
                        <a:pt x="260734" y="573424"/>
                      </a:cubicBezTo>
                      <a:cubicBezTo>
                        <a:pt x="223900" y="520401"/>
                        <a:pt x="191098" y="464118"/>
                        <a:pt x="160688" y="407234"/>
                      </a:cubicBezTo>
                      <a:cubicBezTo>
                        <a:pt x="144725" y="377359"/>
                        <a:pt x="129629" y="346895"/>
                        <a:pt x="115329" y="316188"/>
                      </a:cubicBezTo>
                      <a:cubicBezTo>
                        <a:pt x="103689" y="291207"/>
                        <a:pt x="92212" y="266311"/>
                        <a:pt x="82199" y="240619"/>
                      </a:cubicBezTo>
                      <a:cubicBezTo>
                        <a:pt x="51462" y="161784"/>
                        <a:pt x="30319" y="79457"/>
                        <a:pt x="717" y="209"/>
                      </a:cubicBezTo>
                      <a:cubicBezTo>
                        <a:pt x="638" y="-16"/>
                        <a:pt x="437" y="-40"/>
                        <a:pt x="207" y="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1" name="Google Shape;1411;p2"/>
                <p:cNvSpPr/>
                <p:nvPr/>
              </p:nvSpPr>
              <p:spPr>
                <a:xfrm>
                  <a:off x="5559300" y="2299943"/>
                  <a:ext cx="80898" cy="21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98" h="210614" extrusionOk="0">
                      <a:moveTo>
                        <a:pt x="69175" y="19"/>
                      </a:moveTo>
                      <a:cubicBezTo>
                        <a:pt x="68944" y="92"/>
                        <a:pt x="68932" y="298"/>
                        <a:pt x="69011" y="529"/>
                      </a:cubicBezTo>
                      <a:cubicBezTo>
                        <a:pt x="78775" y="32967"/>
                        <a:pt x="80481" y="72679"/>
                        <a:pt x="70996" y="105147"/>
                      </a:cubicBezTo>
                      <a:cubicBezTo>
                        <a:pt x="59271" y="145272"/>
                        <a:pt x="31150" y="183028"/>
                        <a:pt x="0" y="210614"/>
                      </a:cubicBezTo>
                      <a:cubicBezTo>
                        <a:pt x="19122" y="195258"/>
                        <a:pt x="36512" y="176695"/>
                        <a:pt x="50891" y="156894"/>
                      </a:cubicBezTo>
                      <a:cubicBezTo>
                        <a:pt x="59149" y="145521"/>
                        <a:pt x="66916" y="133273"/>
                        <a:pt x="72101" y="120157"/>
                      </a:cubicBezTo>
                      <a:cubicBezTo>
                        <a:pt x="83110" y="92322"/>
                        <a:pt x="82430" y="60467"/>
                        <a:pt x="77433" y="31406"/>
                      </a:cubicBezTo>
                      <a:cubicBezTo>
                        <a:pt x="75629" y="20931"/>
                        <a:pt x="73285" y="10402"/>
                        <a:pt x="69770" y="347"/>
                      </a:cubicBezTo>
                      <a:cubicBezTo>
                        <a:pt x="69697" y="122"/>
                        <a:pt x="69405" y="-60"/>
                        <a:pt x="69175" y="1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2" name="Google Shape;1412;p2"/>
                <p:cNvSpPr/>
                <p:nvPr/>
              </p:nvSpPr>
              <p:spPr>
                <a:xfrm>
                  <a:off x="5628220" y="2299869"/>
                  <a:ext cx="201152" cy="7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152" h="74465" extrusionOk="0">
                      <a:moveTo>
                        <a:pt x="84" y="178"/>
                      </a:moveTo>
                      <a:cubicBezTo>
                        <a:pt x="-56" y="372"/>
                        <a:pt x="-19" y="627"/>
                        <a:pt x="175" y="773"/>
                      </a:cubicBezTo>
                      <a:cubicBezTo>
                        <a:pt x="14056" y="11411"/>
                        <a:pt x="29389" y="20410"/>
                        <a:pt x="44800" y="28596"/>
                      </a:cubicBezTo>
                      <a:cubicBezTo>
                        <a:pt x="61504" y="37467"/>
                        <a:pt x="78926" y="45604"/>
                        <a:pt x="96923" y="51494"/>
                      </a:cubicBezTo>
                      <a:cubicBezTo>
                        <a:pt x="112092" y="56461"/>
                        <a:pt x="127831" y="59971"/>
                        <a:pt x="143400" y="63432"/>
                      </a:cubicBezTo>
                      <a:cubicBezTo>
                        <a:pt x="162533" y="67682"/>
                        <a:pt x="181764" y="71526"/>
                        <a:pt x="201153" y="74465"/>
                      </a:cubicBezTo>
                      <a:cubicBezTo>
                        <a:pt x="166371" y="67300"/>
                        <a:pt x="132440" y="57366"/>
                        <a:pt x="98812" y="46041"/>
                      </a:cubicBezTo>
                      <a:cubicBezTo>
                        <a:pt x="64692" y="34553"/>
                        <a:pt x="30457" y="20702"/>
                        <a:pt x="679" y="87"/>
                      </a:cubicBezTo>
                      <a:cubicBezTo>
                        <a:pt x="485" y="-59"/>
                        <a:pt x="224" y="-16"/>
                        <a:pt x="84" y="1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3" name="Google Shape;1413;p2"/>
                <p:cNvSpPr/>
                <p:nvPr/>
              </p:nvSpPr>
              <p:spPr>
                <a:xfrm>
                  <a:off x="5460177" y="2163203"/>
                  <a:ext cx="118694" cy="136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94" h="136516" extrusionOk="0">
                      <a:moveTo>
                        <a:pt x="117904" y="287"/>
                      </a:moveTo>
                      <a:cubicBezTo>
                        <a:pt x="112530" y="14866"/>
                        <a:pt x="105863" y="29069"/>
                        <a:pt x="98885" y="42938"/>
                      </a:cubicBezTo>
                      <a:cubicBezTo>
                        <a:pt x="88229" y="64105"/>
                        <a:pt x="76771" y="86542"/>
                        <a:pt x="60212" y="103817"/>
                      </a:cubicBezTo>
                      <a:cubicBezTo>
                        <a:pt x="49379" y="115124"/>
                        <a:pt x="36087" y="124026"/>
                        <a:pt x="21653" y="130067"/>
                      </a:cubicBezTo>
                      <a:cubicBezTo>
                        <a:pt x="14768" y="132946"/>
                        <a:pt x="7432" y="135490"/>
                        <a:pt x="0" y="136516"/>
                      </a:cubicBezTo>
                      <a:cubicBezTo>
                        <a:pt x="8926" y="135824"/>
                        <a:pt x="17943" y="133091"/>
                        <a:pt x="26232" y="129843"/>
                      </a:cubicBezTo>
                      <a:cubicBezTo>
                        <a:pt x="47138" y="121651"/>
                        <a:pt x="66569" y="107406"/>
                        <a:pt x="79388" y="88825"/>
                      </a:cubicBezTo>
                      <a:cubicBezTo>
                        <a:pt x="87822" y="76608"/>
                        <a:pt x="94016" y="62460"/>
                        <a:pt x="100058" y="48949"/>
                      </a:cubicBezTo>
                      <a:cubicBezTo>
                        <a:pt x="107107" y="33192"/>
                        <a:pt x="113586" y="17052"/>
                        <a:pt x="118669" y="529"/>
                      </a:cubicBezTo>
                      <a:cubicBezTo>
                        <a:pt x="118748" y="299"/>
                        <a:pt x="118639" y="98"/>
                        <a:pt x="118408" y="25"/>
                      </a:cubicBezTo>
                      <a:cubicBezTo>
                        <a:pt x="118183" y="-53"/>
                        <a:pt x="117983" y="56"/>
                        <a:pt x="117904" y="28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4" name="Google Shape;1414;p2"/>
                <p:cNvSpPr/>
                <p:nvPr/>
              </p:nvSpPr>
              <p:spPr>
                <a:xfrm>
                  <a:off x="5592469" y="2169926"/>
                  <a:ext cx="146428" cy="5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28" h="50319" extrusionOk="0">
                      <a:moveTo>
                        <a:pt x="34" y="36506"/>
                      </a:moveTo>
                      <a:cubicBezTo>
                        <a:pt x="-69" y="36725"/>
                        <a:pt x="76" y="36907"/>
                        <a:pt x="295" y="37010"/>
                      </a:cubicBezTo>
                      <a:cubicBezTo>
                        <a:pt x="23503" y="48972"/>
                        <a:pt x="53882" y="54559"/>
                        <a:pt x="79076" y="46616"/>
                      </a:cubicBezTo>
                      <a:cubicBezTo>
                        <a:pt x="88445" y="43665"/>
                        <a:pt x="97074" y="38577"/>
                        <a:pt x="105313" y="33324"/>
                      </a:cubicBezTo>
                      <a:cubicBezTo>
                        <a:pt x="120130" y="23882"/>
                        <a:pt x="134144" y="12588"/>
                        <a:pt x="146428" y="0"/>
                      </a:cubicBezTo>
                      <a:cubicBezTo>
                        <a:pt x="123979" y="19977"/>
                        <a:pt x="94135" y="39026"/>
                        <a:pt x="64284" y="44412"/>
                      </a:cubicBezTo>
                      <a:cubicBezTo>
                        <a:pt x="43450" y="48171"/>
                        <a:pt x="20030" y="44873"/>
                        <a:pt x="623" y="36415"/>
                      </a:cubicBezTo>
                      <a:cubicBezTo>
                        <a:pt x="410" y="36312"/>
                        <a:pt x="137" y="36287"/>
                        <a:pt x="34" y="3650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15" name="Google Shape;1415;p2"/>
              <p:cNvSpPr/>
              <p:nvPr/>
            </p:nvSpPr>
            <p:spPr>
              <a:xfrm>
                <a:off x="5559300" y="2471086"/>
                <a:ext cx="230864" cy="114432"/>
              </a:xfrm>
              <a:custGeom>
                <a:avLst/>
                <a:gdLst/>
                <a:ahLst/>
                <a:cxnLst/>
                <a:rect l="l" t="t" r="r" b="b"/>
                <a:pathLst>
                  <a:path w="230864" h="114432" extrusionOk="0">
                    <a:moveTo>
                      <a:pt x="230865" y="114432"/>
                    </a:moveTo>
                    <a:cubicBezTo>
                      <a:pt x="230865" y="114432"/>
                      <a:pt x="154555" y="11903"/>
                      <a:pt x="112864" y="2085"/>
                    </a:cubicBezTo>
                    <a:cubicBezTo>
                      <a:pt x="74530" y="-6939"/>
                      <a:pt x="32395" y="14842"/>
                      <a:pt x="73" y="38366"/>
                    </a:cubicBezTo>
                    <a:cubicBezTo>
                      <a:pt x="73" y="38390"/>
                      <a:pt x="0" y="39471"/>
                      <a:pt x="0" y="39471"/>
                    </a:cubicBezTo>
                    <a:cubicBezTo>
                      <a:pt x="0" y="39471"/>
                      <a:pt x="65847" y="16694"/>
                      <a:pt x="118183" y="36059"/>
                    </a:cubicBezTo>
                    <a:cubicBezTo>
                      <a:pt x="178966" y="58544"/>
                      <a:pt x="230865" y="114432"/>
                      <a:pt x="230865" y="11443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2"/>
              <p:cNvSpPr/>
              <p:nvPr/>
            </p:nvSpPr>
            <p:spPr>
              <a:xfrm>
                <a:off x="5740572" y="2373041"/>
                <a:ext cx="88800" cy="212478"/>
              </a:xfrm>
              <a:custGeom>
                <a:avLst/>
                <a:gdLst/>
                <a:ahLst/>
                <a:cxnLst/>
                <a:rect l="l" t="t" r="r" b="b"/>
                <a:pathLst>
                  <a:path w="88800" h="212478" extrusionOk="0">
                    <a:moveTo>
                      <a:pt x="30890" y="6127"/>
                    </a:moveTo>
                    <a:cubicBezTo>
                      <a:pt x="25510" y="8270"/>
                      <a:pt x="20634" y="11058"/>
                      <a:pt x="16481" y="14616"/>
                    </a:cubicBezTo>
                    <a:cubicBezTo>
                      <a:pt x="10834" y="19449"/>
                      <a:pt x="6425" y="25734"/>
                      <a:pt x="3887" y="33689"/>
                    </a:cubicBezTo>
                    <a:cubicBezTo>
                      <a:pt x="-16443" y="97319"/>
                      <a:pt x="49592" y="212478"/>
                      <a:pt x="49592" y="212478"/>
                    </a:cubicBezTo>
                    <a:cubicBezTo>
                      <a:pt x="49592" y="212478"/>
                      <a:pt x="24053" y="103251"/>
                      <a:pt x="33871" y="50478"/>
                    </a:cubicBezTo>
                    <a:cubicBezTo>
                      <a:pt x="43690" y="-2295"/>
                      <a:pt x="88801" y="1293"/>
                      <a:pt x="88801" y="1293"/>
                    </a:cubicBezTo>
                    <a:cubicBezTo>
                      <a:pt x="88801" y="1293"/>
                      <a:pt x="87993" y="899"/>
                      <a:pt x="87944" y="881"/>
                    </a:cubicBezTo>
                    <a:cubicBezTo>
                      <a:pt x="67839" y="-929"/>
                      <a:pt x="47048" y="-304"/>
                      <a:pt x="30890" y="612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17" name="Google Shape;1417;p2"/>
              <p:cNvGrpSpPr/>
              <p:nvPr/>
            </p:nvGrpSpPr>
            <p:grpSpPr>
              <a:xfrm>
                <a:off x="5530337" y="2276600"/>
                <a:ext cx="194974" cy="158735"/>
                <a:chOff x="5530337" y="2276600"/>
                <a:chExt cx="194974" cy="158735"/>
              </a:xfrm>
            </p:grpSpPr>
            <p:sp>
              <p:nvSpPr>
                <p:cNvPr id="1418" name="Google Shape;1418;p2"/>
                <p:cNvSpPr/>
                <p:nvPr/>
              </p:nvSpPr>
              <p:spPr>
                <a:xfrm>
                  <a:off x="5700320" y="227660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19528" y="5552"/>
                      </a:moveTo>
                      <a:cubicBezTo>
                        <a:pt x="22182" y="10617"/>
                        <a:pt x="20220" y="16877"/>
                        <a:pt x="15156" y="19524"/>
                      </a:cubicBezTo>
                      <a:cubicBezTo>
                        <a:pt x="10092" y="22178"/>
                        <a:pt x="3832" y="20223"/>
                        <a:pt x="1184" y="15159"/>
                      </a:cubicBezTo>
                      <a:cubicBezTo>
                        <a:pt x="-1469" y="10088"/>
                        <a:pt x="486" y="3834"/>
                        <a:pt x="5556" y="1180"/>
                      </a:cubicBezTo>
                      <a:cubicBezTo>
                        <a:pt x="10620" y="-1467"/>
                        <a:pt x="16875" y="488"/>
                        <a:pt x="19528" y="55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9" name="Google Shape;1419;p2"/>
                <p:cNvSpPr/>
                <p:nvPr/>
              </p:nvSpPr>
              <p:spPr>
                <a:xfrm>
                  <a:off x="5530337" y="2321665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4135" y="4019"/>
                      </a:moveTo>
                      <a:cubicBezTo>
                        <a:pt x="16054" y="7686"/>
                        <a:pt x="14639" y="12216"/>
                        <a:pt x="10971" y="14135"/>
                      </a:cubicBezTo>
                      <a:cubicBezTo>
                        <a:pt x="7304" y="16054"/>
                        <a:pt x="2774" y="14639"/>
                        <a:pt x="855" y="10971"/>
                      </a:cubicBezTo>
                      <a:cubicBezTo>
                        <a:pt x="-1064" y="7304"/>
                        <a:pt x="357" y="2774"/>
                        <a:pt x="4019" y="855"/>
                      </a:cubicBezTo>
                      <a:cubicBezTo>
                        <a:pt x="7686" y="-1064"/>
                        <a:pt x="12216" y="357"/>
                        <a:pt x="14135" y="401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2"/>
                <p:cNvSpPr/>
                <p:nvPr/>
              </p:nvSpPr>
              <p:spPr>
                <a:xfrm>
                  <a:off x="5545551" y="2352717"/>
                  <a:ext cx="11799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8" extrusionOk="0">
                      <a:moveTo>
                        <a:pt x="11126" y="3164"/>
                      </a:moveTo>
                      <a:cubicBezTo>
                        <a:pt x="12638" y="6048"/>
                        <a:pt x="11520" y="9612"/>
                        <a:pt x="8636" y="11124"/>
                      </a:cubicBezTo>
                      <a:cubicBezTo>
                        <a:pt x="5752" y="12636"/>
                        <a:pt x="2181" y="11519"/>
                        <a:pt x="675" y="8635"/>
                      </a:cubicBezTo>
                      <a:cubicBezTo>
                        <a:pt x="-837" y="5751"/>
                        <a:pt x="274" y="2186"/>
                        <a:pt x="3165" y="674"/>
                      </a:cubicBezTo>
                      <a:cubicBezTo>
                        <a:pt x="6049" y="-838"/>
                        <a:pt x="9614" y="279"/>
                        <a:pt x="11126" y="316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2"/>
                <p:cNvSpPr/>
                <p:nvPr/>
              </p:nvSpPr>
              <p:spPr>
                <a:xfrm>
                  <a:off x="5642971" y="2419984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4473" y="4118"/>
                      </a:moveTo>
                      <a:cubicBezTo>
                        <a:pt x="16441" y="7870"/>
                        <a:pt x="14990" y="12509"/>
                        <a:pt x="11237" y="14477"/>
                      </a:cubicBezTo>
                      <a:cubicBezTo>
                        <a:pt x="7478" y="16438"/>
                        <a:pt x="2839" y="14993"/>
                        <a:pt x="878" y="11234"/>
                      </a:cubicBezTo>
                      <a:cubicBezTo>
                        <a:pt x="-1089" y="7482"/>
                        <a:pt x="362" y="2842"/>
                        <a:pt x="4114" y="875"/>
                      </a:cubicBezTo>
                      <a:cubicBezTo>
                        <a:pt x="7873" y="-1086"/>
                        <a:pt x="12506" y="359"/>
                        <a:pt x="14473" y="41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2" name="Google Shape;1422;p2"/>
                <p:cNvSpPr/>
                <p:nvPr/>
              </p:nvSpPr>
              <p:spPr>
                <a:xfrm>
                  <a:off x="5682566" y="2360685"/>
                  <a:ext cx="16459" cy="16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9" extrusionOk="0">
                      <a:moveTo>
                        <a:pt x="15519" y="4413"/>
                      </a:moveTo>
                      <a:cubicBezTo>
                        <a:pt x="17626" y="8439"/>
                        <a:pt x="16072" y="13412"/>
                        <a:pt x="12046" y="15519"/>
                      </a:cubicBezTo>
                      <a:cubicBezTo>
                        <a:pt x="8020" y="17626"/>
                        <a:pt x="3047" y="16072"/>
                        <a:pt x="940" y="12046"/>
                      </a:cubicBezTo>
                      <a:cubicBezTo>
                        <a:pt x="-1167" y="8020"/>
                        <a:pt x="387" y="3047"/>
                        <a:pt x="4413" y="940"/>
                      </a:cubicBezTo>
                      <a:cubicBezTo>
                        <a:pt x="8439" y="-1167"/>
                        <a:pt x="13412" y="387"/>
                        <a:pt x="15519" y="44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3" name="Google Shape;1423;p2"/>
                <p:cNvSpPr/>
                <p:nvPr/>
              </p:nvSpPr>
              <p:spPr>
                <a:xfrm>
                  <a:off x="5712299" y="2384155"/>
                  <a:ext cx="13012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2" extrusionOk="0">
                      <a:moveTo>
                        <a:pt x="12267" y="3490"/>
                      </a:moveTo>
                      <a:cubicBezTo>
                        <a:pt x="13937" y="6671"/>
                        <a:pt x="12704" y="10600"/>
                        <a:pt x="9523" y="12270"/>
                      </a:cubicBezTo>
                      <a:cubicBezTo>
                        <a:pt x="6341" y="13934"/>
                        <a:pt x="2412" y="12707"/>
                        <a:pt x="742" y="9525"/>
                      </a:cubicBezTo>
                      <a:cubicBezTo>
                        <a:pt x="-921" y="6337"/>
                        <a:pt x="305" y="2409"/>
                        <a:pt x="3487" y="745"/>
                      </a:cubicBezTo>
                      <a:cubicBezTo>
                        <a:pt x="6675" y="-925"/>
                        <a:pt x="10604" y="308"/>
                        <a:pt x="12267" y="349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424" name="Google Shape;1424;p2"/>
            <p:cNvGrpSpPr/>
            <p:nvPr/>
          </p:nvGrpSpPr>
          <p:grpSpPr>
            <a:xfrm>
              <a:off x="5129207" y="1615347"/>
              <a:ext cx="443800" cy="471025"/>
              <a:chOff x="5129207" y="1615347"/>
              <a:chExt cx="443800" cy="471025"/>
            </a:xfrm>
          </p:grpSpPr>
          <p:sp>
            <p:nvSpPr>
              <p:cNvPr id="1425" name="Google Shape;1425;p2"/>
              <p:cNvSpPr/>
              <p:nvPr/>
            </p:nvSpPr>
            <p:spPr>
              <a:xfrm>
                <a:off x="5129213" y="1615456"/>
                <a:ext cx="442365" cy="470916"/>
              </a:xfrm>
              <a:custGeom>
                <a:avLst/>
                <a:gdLst/>
                <a:ahLst/>
                <a:cxnLst/>
                <a:rect l="l" t="t" r="r" b="b"/>
                <a:pathLst>
                  <a:path w="442365" h="470916" extrusionOk="0">
                    <a:moveTo>
                      <a:pt x="25011" y="0"/>
                    </a:moveTo>
                    <a:cubicBezTo>
                      <a:pt x="25011" y="0"/>
                      <a:pt x="114528" y="67559"/>
                      <a:pt x="166755" y="79965"/>
                    </a:cubicBezTo>
                    <a:cubicBezTo>
                      <a:pt x="218981" y="92376"/>
                      <a:pt x="233913" y="49634"/>
                      <a:pt x="233913" y="49634"/>
                    </a:cubicBezTo>
                    <a:cubicBezTo>
                      <a:pt x="233913" y="49634"/>
                      <a:pt x="228995" y="137796"/>
                      <a:pt x="270419" y="174800"/>
                    </a:cubicBezTo>
                    <a:cubicBezTo>
                      <a:pt x="315140" y="214737"/>
                      <a:pt x="384193" y="215083"/>
                      <a:pt x="384193" y="215083"/>
                    </a:cubicBezTo>
                    <a:cubicBezTo>
                      <a:pt x="384193" y="215083"/>
                      <a:pt x="357154" y="248881"/>
                      <a:pt x="385645" y="336806"/>
                    </a:cubicBezTo>
                    <a:cubicBezTo>
                      <a:pt x="414141" y="424731"/>
                      <a:pt x="442365" y="470916"/>
                      <a:pt x="442365" y="470916"/>
                    </a:cubicBezTo>
                    <a:cubicBezTo>
                      <a:pt x="442365" y="470916"/>
                      <a:pt x="406096" y="432722"/>
                      <a:pt x="323368" y="414579"/>
                    </a:cubicBezTo>
                    <a:cubicBezTo>
                      <a:pt x="222291" y="392415"/>
                      <a:pt x="152643" y="417335"/>
                      <a:pt x="152643" y="417335"/>
                    </a:cubicBezTo>
                    <a:cubicBezTo>
                      <a:pt x="152643" y="417335"/>
                      <a:pt x="154015" y="344050"/>
                      <a:pt x="107769" y="301569"/>
                    </a:cubicBezTo>
                    <a:cubicBezTo>
                      <a:pt x="62920" y="260369"/>
                      <a:pt x="0" y="241200"/>
                      <a:pt x="0" y="241200"/>
                    </a:cubicBezTo>
                    <a:cubicBezTo>
                      <a:pt x="0" y="241200"/>
                      <a:pt x="47460" y="190460"/>
                      <a:pt x="50970" y="134766"/>
                    </a:cubicBezTo>
                    <a:cubicBezTo>
                      <a:pt x="55038" y="70085"/>
                      <a:pt x="25011" y="0"/>
                      <a:pt x="25011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26" name="Google Shape;1426;p2"/>
              <p:cNvGrpSpPr/>
              <p:nvPr/>
            </p:nvGrpSpPr>
            <p:grpSpPr>
              <a:xfrm>
                <a:off x="5129207" y="1615347"/>
                <a:ext cx="443800" cy="470635"/>
                <a:chOff x="5129207" y="1615347"/>
                <a:chExt cx="443800" cy="470635"/>
              </a:xfrm>
            </p:grpSpPr>
            <p:sp>
              <p:nvSpPr>
                <p:cNvPr id="1427" name="Google Shape;1427;p2"/>
                <p:cNvSpPr/>
                <p:nvPr/>
              </p:nvSpPr>
              <p:spPr>
                <a:xfrm>
                  <a:off x="5154236" y="1615347"/>
                  <a:ext cx="418771" cy="470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771" h="470635" extrusionOk="0">
                      <a:moveTo>
                        <a:pt x="418610" y="470534"/>
                      </a:moveTo>
                      <a:cubicBezTo>
                        <a:pt x="418440" y="470704"/>
                        <a:pt x="418252" y="470643"/>
                        <a:pt x="418076" y="470473"/>
                      </a:cubicBezTo>
                      <a:cubicBezTo>
                        <a:pt x="350492" y="406472"/>
                        <a:pt x="275313" y="350602"/>
                        <a:pt x="210510" y="283644"/>
                      </a:cubicBezTo>
                      <a:cubicBezTo>
                        <a:pt x="169207" y="240963"/>
                        <a:pt x="132501" y="193782"/>
                        <a:pt x="97386" y="145969"/>
                      </a:cubicBezTo>
                      <a:cubicBezTo>
                        <a:pt x="62859" y="98965"/>
                        <a:pt x="29420" y="50405"/>
                        <a:pt x="0" y="0"/>
                      </a:cubicBezTo>
                      <a:cubicBezTo>
                        <a:pt x="33543" y="55166"/>
                        <a:pt x="71700" y="107958"/>
                        <a:pt x="111388" y="158812"/>
                      </a:cubicBezTo>
                      <a:cubicBezTo>
                        <a:pt x="132228" y="185512"/>
                        <a:pt x="153960" y="211658"/>
                        <a:pt x="176239" y="237174"/>
                      </a:cubicBezTo>
                      <a:cubicBezTo>
                        <a:pt x="194364" y="257940"/>
                        <a:pt x="212472" y="278519"/>
                        <a:pt x="231897" y="298090"/>
                      </a:cubicBezTo>
                      <a:cubicBezTo>
                        <a:pt x="291514" y="358132"/>
                        <a:pt x="358216" y="410820"/>
                        <a:pt x="418665" y="470000"/>
                      </a:cubicBezTo>
                      <a:cubicBezTo>
                        <a:pt x="418841" y="470164"/>
                        <a:pt x="418780" y="470358"/>
                        <a:pt x="418610" y="4705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8" name="Google Shape;1428;p2"/>
                <p:cNvSpPr/>
                <p:nvPr/>
              </p:nvSpPr>
              <p:spPr>
                <a:xfrm>
                  <a:off x="5129207" y="1827435"/>
                  <a:ext cx="220662" cy="51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62" h="51558" extrusionOk="0">
                      <a:moveTo>
                        <a:pt x="220560" y="51451"/>
                      </a:moveTo>
                      <a:cubicBezTo>
                        <a:pt x="220402" y="51633"/>
                        <a:pt x="220208" y="51561"/>
                        <a:pt x="220032" y="51397"/>
                      </a:cubicBezTo>
                      <a:cubicBezTo>
                        <a:pt x="194334" y="29324"/>
                        <a:pt x="158721" y="11672"/>
                        <a:pt x="125190" y="7185"/>
                      </a:cubicBezTo>
                      <a:cubicBezTo>
                        <a:pt x="83760" y="1641"/>
                        <a:pt x="37842" y="12055"/>
                        <a:pt x="0" y="29349"/>
                      </a:cubicBezTo>
                      <a:cubicBezTo>
                        <a:pt x="21793" y="18097"/>
                        <a:pt x="45809" y="9717"/>
                        <a:pt x="69733" y="4598"/>
                      </a:cubicBezTo>
                      <a:cubicBezTo>
                        <a:pt x="83480" y="1653"/>
                        <a:pt x="97829" y="-478"/>
                        <a:pt x="111916" y="93"/>
                      </a:cubicBezTo>
                      <a:cubicBezTo>
                        <a:pt x="141822" y="1307"/>
                        <a:pt x="170671" y="14836"/>
                        <a:pt x="195215" y="31182"/>
                      </a:cubicBezTo>
                      <a:cubicBezTo>
                        <a:pt x="204056" y="37072"/>
                        <a:pt x="212739" y="43485"/>
                        <a:pt x="220499" y="50771"/>
                      </a:cubicBezTo>
                      <a:cubicBezTo>
                        <a:pt x="220681" y="50935"/>
                        <a:pt x="220724" y="51275"/>
                        <a:pt x="220560" y="5145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9" name="Google Shape;1429;p2"/>
                <p:cNvSpPr/>
                <p:nvPr/>
              </p:nvSpPr>
              <p:spPr>
                <a:xfrm>
                  <a:off x="5340639" y="1665084"/>
                  <a:ext cx="22547" cy="21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47" h="213933" extrusionOk="0">
                      <a:moveTo>
                        <a:pt x="8983" y="213923"/>
                      </a:moveTo>
                      <a:cubicBezTo>
                        <a:pt x="8746" y="213972"/>
                        <a:pt x="8527" y="213838"/>
                        <a:pt x="8479" y="213601"/>
                      </a:cubicBezTo>
                      <a:cubicBezTo>
                        <a:pt x="4380" y="196599"/>
                        <a:pt x="2364" y="178935"/>
                        <a:pt x="1125" y="161526"/>
                      </a:cubicBezTo>
                      <a:cubicBezTo>
                        <a:pt x="-217" y="142660"/>
                        <a:pt x="-593" y="123435"/>
                        <a:pt x="1313" y="104600"/>
                      </a:cubicBezTo>
                      <a:cubicBezTo>
                        <a:pt x="2916" y="88715"/>
                        <a:pt x="6092" y="72909"/>
                        <a:pt x="9238" y="57273"/>
                      </a:cubicBezTo>
                      <a:cubicBezTo>
                        <a:pt x="13099" y="38054"/>
                        <a:pt x="17380" y="18915"/>
                        <a:pt x="22548" y="0"/>
                      </a:cubicBezTo>
                      <a:cubicBezTo>
                        <a:pt x="15006" y="34703"/>
                        <a:pt x="10337" y="69745"/>
                        <a:pt x="7064" y="105079"/>
                      </a:cubicBezTo>
                      <a:cubicBezTo>
                        <a:pt x="3742" y="140923"/>
                        <a:pt x="2528" y="177836"/>
                        <a:pt x="9310" y="213419"/>
                      </a:cubicBezTo>
                      <a:cubicBezTo>
                        <a:pt x="9359" y="213656"/>
                        <a:pt x="9219" y="213875"/>
                        <a:pt x="8983" y="2139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0" name="Google Shape;1430;p2"/>
                <p:cNvSpPr/>
                <p:nvPr/>
              </p:nvSpPr>
              <p:spPr>
                <a:xfrm>
                  <a:off x="5281795" y="1976851"/>
                  <a:ext cx="172762" cy="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62" h="55994" extrusionOk="0">
                      <a:moveTo>
                        <a:pt x="172316" y="3410"/>
                      </a:moveTo>
                      <a:cubicBezTo>
                        <a:pt x="156808" y="2414"/>
                        <a:pt x="141124" y="2754"/>
                        <a:pt x="125615" y="3513"/>
                      </a:cubicBezTo>
                      <a:cubicBezTo>
                        <a:pt x="101946" y="4673"/>
                        <a:pt x="76795" y="6063"/>
                        <a:pt x="54292" y="14194"/>
                      </a:cubicBezTo>
                      <a:cubicBezTo>
                        <a:pt x="39566" y="19519"/>
                        <a:pt x="26044" y="28063"/>
                        <a:pt x="14665" y="38811"/>
                      </a:cubicBezTo>
                      <a:cubicBezTo>
                        <a:pt x="9242" y="43942"/>
                        <a:pt x="3941" y="49613"/>
                        <a:pt x="0" y="55995"/>
                      </a:cubicBezTo>
                      <a:cubicBezTo>
                        <a:pt x="4245" y="48113"/>
                        <a:pt x="10402" y="40979"/>
                        <a:pt x="16729" y="34718"/>
                      </a:cubicBezTo>
                      <a:cubicBezTo>
                        <a:pt x="32687" y="18918"/>
                        <a:pt x="53587" y="6932"/>
                        <a:pt x="75769" y="2742"/>
                      </a:cubicBezTo>
                      <a:cubicBezTo>
                        <a:pt x="90354" y="-15"/>
                        <a:pt x="105796" y="52"/>
                        <a:pt x="120594" y="3"/>
                      </a:cubicBezTo>
                      <a:cubicBezTo>
                        <a:pt x="137857" y="-51"/>
                        <a:pt x="155242" y="562"/>
                        <a:pt x="172408" y="2608"/>
                      </a:cubicBezTo>
                      <a:cubicBezTo>
                        <a:pt x="172644" y="2633"/>
                        <a:pt x="172784" y="2815"/>
                        <a:pt x="172760" y="3052"/>
                      </a:cubicBezTo>
                      <a:cubicBezTo>
                        <a:pt x="172742" y="3295"/>
                        <a:pt x="172560" y="3434"/>
                        <a:pt x="172316" y="341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1" name="Google Shape;1431;p2"/>
                <p:cNvSpPr/>
                <p:nvPr/>
              </p:nvSpPr>
              <p:spPr>
                <a:xfrm>
                  <a:off x="5420139" y="1830630"/>
                  <a:ext cx="93254" cy="119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254" h="119045" extrusionOk="0">
                      <a:moveTo>
                        <a:pt x="557" y="119045"/>
                      </a:moveTo>
                      <a:cubicBezTo>
                        <a:pt x="314" y="119051"/>
                        <a:pt x="205" y="118845"/>
                        <a:pt x="199" y="118602"/>
                      </a:cubicBezTo>
                      <a:cubicBezTo>
                        <a:pt x="-1326" y="92540"/>
                        <a:pt x="5876" y="62501"/>
                        <a:pt x="23346" y="42687"/>
                      </a:cubicBezTo>
                      <a:cubicBezTo>
                        <a:pt x="29843" y="35322"/>
                        <a:pt x="37986" y="29487"/>
                        <a:pt x="46129" y="24082"/>
                      </a:cubicBezTo>
                      <a:cubicBezTo>
                        <a:pt x="60763" y="14367"/>
                        <a:pt x="76775" y="6133"/>
                        <a:pt x="93255" y="0"/>
                      </a:cubicBezTo>
                      <a:cubicBezTo>
                        <a:pt x="65894" y="12430"/>
                        <a:pt x="36383" y="31994"/>
                        <a:pt x="19368" y="57103"/>
                      </a:cubicBezTo>
                      <a:cubicBezTo>
                        <a:pt x="7485" y="74627"/>
                        <a:pt x="1006" y="97374"/>
                        <a:pt x="885" y="118541"/>
                      </a:cubicBezTo>
                      <a:cubicBezTo>
                        <a:pt x="891" y="118784"/>
                        <a:pt x="800" y="119039"/>
                        <a:pt x="557" y="1190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32" name="Google Shape;1432;p2"/>
              <p:cNvSpPr/>
              <p:nvPr/>
            </p:nvSpPr>
            <p:spPr>
              <a:xfrm>
                <a:off x="5129207" y="1615347"/>
                <a:ext cx="80606" cy="241818"/>
              </a:xfrm>
              <a:custGeom>
                <a:avLst/>
                <a:gdLst/>
                <a:ahLst/>
                <a:cxnLst/>
                <a:rect l="l" t="t" r="r" b="b"/>
                <a:pathLst>
                  <a:path w="80606" h="241818" extrusionOk="0">
                    <a:moveTo>
                      <a:pt x="25030" y="0"/>
                    </a:moveTo>
                    <a:cubicBezTo>
                      <a:pt x="25030" y="0"/>
                      <a:pt x="87834" y="111315"/>
                      <a:pt x="79916" y="153408"/>
                    </a:cubicBezTo>
                    <a:cubicBezTo>
                      <a:pt x="72629" y="192112"/>
                      <a:pt x="35644" y="221805"/>
                      <a:pt x="1038" y="241819"/>
                    </a:cubicBezTo>
                    <a:cubicBezTo>
                      <a:pt x="1014" y="241813"/>
                      <a:pt x="0" y="241436"/>
                      <a:pt x="0" y="241436"/>
                    </a:cubicBezTo>
                    <a:cubicBezTo>
                      <a:pt x="0" y="241436"/>
                      <a:pt x="47509" y="190472"/>
                      <a:pt x="51012" y="134778"/>
                    </a:cubicBezTo>
                    <a:cubicBezTo>
                      <a:pt x="55087" y="70097"/>
                      <a:pt x="25030" y="0"/>
                      <a:pt x="2503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2"/>
              <p:cNvSpPr/>
              <p:nvPr/>
            </p:nvSpPr>
            <p:spPr>
              <a:xfrm>
                <a:off x="5154236" y="1615347"/>
                <a:ext cx="208980" cy="114501"/>
              </a:xfrm>
              <a:custGeom>
                <a:avLst/>
                <a:gdLst/>
                <a:ahLst/>
                <a:cxnLst/>
                <a:rect l="l" t="t" r="r" b="b"/>
                <a:pathLst>
                  <a:path w="208980" h="114501" extrusionOk="0">
                    <a:moveTo>
                      <a:pt x="181066" y="100719"/>
                    </a:moveTo>
                    <a:cubicBezTo>
                      <a:pt x="176925" y="104770"/>
                      <a:pt x="172401" y="108103"/>
                      <a:pt x="167465" y="110459"/>
                    </a:cubicBezTo>
                    <a:cubicBezTo>
                      <a:pt x="160761" y="113659"/>
                      <a:pt x="153225" y="115141"/>
                      <a:pt x="144925" y="114242"/>
                    </a:cubicBezTo>
                    <a:cubicBezTo>
                      <a:pt x="78519" y="107035"/>
                      <a:pt x="0" y="0"/>
                      <a:pt x="0" y="0"/>
                    </a:cubicBezTo>
                    <a:cubicBezTo>
                      <a:pt x="0" y="0"/>
                      <a:pt x="89498" y="67614"/>
                      <a:pt x="141725" y="80025"/>
                    </a:cubicBezTo>
                    <a:cubicBezTo>
                      <a:pt x="193952" y="92431"/>
                      <a:pt x="208950" y="49737"/>
                      <a:pt x="208950" y="49737"/>
                    </a:cubicBezTo>
                    <a:cubicBezTo>
                      <a:pt x="208950" y="49737"/>
                      <a:pt x="208986" y="50636"/>
                      <a:pt x="208980" y="50685"/>
                    </a:cubicBezTo>
                    <a:cubicBezTo>
                      <a:pt x="202495" y="69800"/>
                      <a:pt x="193490" y="88557"/>
                      <a:pt x="181066" y="10071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34" name="Google Shape;1434;p2"/>
              <p:cNvGrpSpPr/>
              <p:nvPr/>
            </p:nvGrpSpPr>
            <p:grpSpPr>
              <a:xfrm>
                <a:off x="5234333" y="1753045"/>
                <a:ext cx="170990" cy="204366"/>
                <a:chOff x="5234333" y="1753045"/>
                <a:chExt cx="170990" cy="204366"/>
              </a:xfrm>
            </p:grpSpPr>
            <p:sp>
              <p:nvSpPr>
                <p:cNvPr id="1435" name="Google Shape;1435;p2"/>
                <p:cNvSpPr/>
                <p:nvPr/>
              </p:nvSpPr>
              <p:spPr>
                <a:xfrm>
                  <a:off x="5384618" y="1798653"/>
                  <a:ext cx="20705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5" h="20708" extrusionOk="0">
                      <a:moveTo>
                        <a:pt x="18462" y="3918"/>
                      </a:moveTo>
                      <a:cubicBezTo>
                        <a:pt x="14904" y="-564"/>
                        <a:pt x="8388" y="-1310"/>
                        <a:pt x="3913" y="2248"/>
                      </a:cubicBezTo>
                      <a:cubicBezTo>
                        <a:pt x="-562" y="5806"/>
                        <a:pt x="-1309" y="12315"/>
                        <a:pt x="2243" y="16797"/>
                      </a:cubicBezTo>
                      <a:cubicBezTo>
                        <a:pt x="5802" y="21272"/>
                        <a:pt x="12317" y="22019"/>
                        <a:pt x="16792" y="18461"/>
                      </a:cubicBezTo>
                      <a:cubicBezTo>
                        <a:pt x="21268" y="14908"/>
                        <a:pt x="22014" y="8393"/>
                        <a:pt x="18462" y="39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6" name="Google Shape;1436;p2"/>
                <p:cNvSpPr/>
                <p:nvPr/>
              </p:nvSpPr>
              <p:spPr>
                <a:xfrm>
                  <a:off x="5278848" y="1942426"/>
                  <a:ext cx="14987" cy="1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14985" extrusionOk="0">
                      <a:moveTo>
                        <a:pt x="13360" y="2829"/>
                      </a:moveTo>
                      <a:cubicBezTo>
                        <a:pt x="10786" y="-407"/>
                        <a:pt x="6074" y="-948"/>
                        <a:pt x="2831" y="1627"/>
                      </a:cubicBezTo>
                      <a:cubicBezTo>
                        <a:pt x="-411" y="4201"/>
                        <a:pt x="-946" y="8913"/>
                        <a:pt x="1629" y="12156"/>
                      </a:cubicBezTo>
                      <a:cubicBezTo>
                        <a:pt x="4203" y="15393"/>
                        <a:pt x="8915" y="15933"/>
                        <a:pt x="12158" y="13358"/>
                      </a:cubicBezTo>
                      <a:cubicBezTo>
                        <a:pt x="15394" y="10784"/>
                        <a:pt x="15935" y="6072"/>
                        <a:pt x="13360" y="28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2"/>
                <p:cNvSpPr/>
                <p:nvPr/>
              </p:nvSpPr>
              <p:spPr>
                <a:xfrm>
                  <a:off x="5259036" y="1919636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517" y="2229"/>
                      </a:moveTo>
                      <a:cubicBezTo>
                        <a:pt x="8489" y="-321"/>
                        <a:pt x="4779" y="-746"/>
                        <a:pt x="2229" y="1282"/>
                      </a:cubicBezTo>
                      <a:cubicBezTo>
                        <a:pt x="-321" y="3304"/>
                        <a:pt x="-746" y="7014"/>
                        <a:pt x="1282" y="9570"/>
                      </a:cubicBezTo>
                      <a:cubicBezTo>
                        <a:pt x="3304" y="12120"/>
                        <a:pt x="7014" y="12546"/>
                        <a:pt x="9570" y="10518"/>
                      </a:cubicBezTo>
                      <a:cubicBezTo>
                        <a:pt x="12120" y="8489"/>
                        <a:pt x="12545" y="4779"/>
                        <a:pt x="10517" y="22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2"/>
                <p:cNvSpPr/>
                <p:nvPr/>
              </p:nvSpPr>
              <p:spPr>
                <a:xfrm>
                  <a:off x="5234333" y="1799194"/>
                  <a:ext cx="15352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1" extrusionOk="0">
                      <a:moveTo>
                        <a:pt x="13688" y="2903"/>
                      </a:moveTo>
                      <a:cubicBezTo>
                        <a:pt x="11053" y="-418"/>
                        <a:pt x="6219" y="-971"/>
                        <a:pt x="2903" y="1665"/>
                      </a:cubicBezTo>
                      <a:cubicBezTo>
                        <a:pt x="-418" y="4300"/>
                        <a:pt x="-971" y="9127"/>
                        <a:pt x="1665" y="12449"/>
                      </a:cubicBezTo>
                      <a:cubicBezTo>
                        <a:pt x="4306" y="15771"/>
                        <a:pt x="9134" y="16323"/>
                        <a:pt x="12449" y="13682"/>
                      </a:cubicBezTo>
                      <a:cubicBezTo>
                        <a:pt x="15771" y="11046"/>
                        <a:pt x="16323" y="6219"/>
                        <a:pt x="13688" y="2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2"/>
                <p:cNvSpPr/>
                <p:nvPr/>
              </p:nvSpPr>
              <p:spPr>
                <a:xfrm>
                  <a:off x="5303758" y="1785743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670" y="3111"/>
                      </a:moveTo>
                      <a:cubicBezTo>
                        <a:pt x="11840" y="-447"/>
                        <a:pt x="6667" y="-1042"/>
                        <a:pt x="3109" y="1787"/>
                      </a:cubicBezTo>
                      <a:cubicBezTo>
                        <a:pt x="-450" y="4611"/>
                        <a:pt x="-1039" y="9784"/>
                        <a:pt x="1785" y="13343"/>
                      </a:cubicBezTo>
                      <a:cubicBezTo>
                        <a:pt x="4614" y="16901"/>
                        <a:pt x="9788" y="17496"/>
                        <a:pt x="13346" y="14667"/>
                      </a:cubicBezTo>
                      <a:cubicBezTo>
                        <a:pt x="16904" y="11843"/>
                        <a:pt x="17493" y="6669"/>
                        <a:pt x="14670" y="311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2"/>
                <p:cNvSpPr/>
                <p:nvPr/>
              </p:nvSpPr>
              <p:spPr>
                <a:xfrm>
                  <a:off x="5296953" y="1753045"/>
                  <a:ext cx="13007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7" h="13011" extrusionOk="0">
                      <a:moveTo>
                        <a:pt x="11595" y="2460"/>
                      </a:moveTo>
                      <a:cubicBezTo>
                        <a:pt x="9361" y="-351"/>
                        <a:pt x="5268" y="-825"/>
                        <a:pt x="2457" y="1410"/>
                      </a:cubicBezTo>
                      <a:cubicBezTo>
                        <a:pt x="-355" y="3645"/>
                        <a:pt x="-822" y="7737"/>
                        <a:pt x="1412" y="10549"/>
                      </a:cubicBezTo>
                      <a:cubicBezTo>
                        <a:pt x="3647" y="13366"/>
                        <a:pt x="7734" y="13834"/>
                        <a:pt x="10551" y="11599"/>
                      </a:cubicBezTo>
                      <a:cubicBezTo>
                        <a:pt x="13363" y="9365"/>
                        <a:pt x="13830" y="5272"/>
                        <a:pt x="11595" y="24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441" name="Google Shape;1441;p2"/>
            <p:cNvGrpSpPr/>
            <p:nvPr/>
          </p:nvGrpSpPr>
          <p:grpSpPr>
            <a:xfrm>
              <a:off x="5466225" y="1956883"/>
              <a:ext cx="628672" cy="317702"/>
              <a:chOff x="5466225" y="1956883"/>
              <a:chExt cx="628672" cy="317702"/>
            </a:xfrm>
          </p:grpSpPr>
          <p:sp>
            <p:nvSpPr>
              <p:cNvPr id="1442" name="Google Shape;1442;p2"/>
              <p:cNvSpPr/>
              <p:nvPr/>
            </p:nvSpPr>
            <p:spPr>
              <a:xfrm>
                <a:off x="5466772" y="1956932"/>
                <a:ext cx="628064" cy="317575"/>
              </a:xfrm>
              <a:custGeom>
                <a:avLst/>
                <a:gdLst/>
                <a:ahLst/>
                <a:cxnLst/>
                <a:rect l="l" t="t" r="r" b="b"/>
                <a:pathLst>
                  <a:path w="628064" h="317575" extrusionOk="0">
                    <a:moveTo>
                      <a:pt x="628065" y="112530"/>
                    </a:moveTo>
                    <a:cubicBezTo>
                      <a:pt x="628065" y="112530"/>
                      <a:pt x="517010" y="97058"/>
                      <a:pt x="471293" y="68925"/>
                    </a:cubicBezTo>
                    <a:cubicBezTo>
                      <a:pt x="425575" y="40793"/>
                      <a:pt x="445213" y="0"/>
                      <a:pt x="445213" y="0"/>
                    </a:cubicBezTo>
                    <a:cubicBezTo>
                      <a:pt x="445213" y="0"/>
                      <a:pt x="386386" y="65847"/>
                      <a:pt x="330928" y="62744"/>
                    </a:cubicBezTo>
                    <a:cubicBezTo>
                      <a:pt x="271063" y="59398"/>
                      <a:pt x="221969" y="10839"/>
                      <a:pt x="221969" y="10839"/>
                    </a:cubicBezTo>
                    <a:cubicBezTo>
                      <a:pt x="221969" y="10839"/>
                      <a:pt x="217208" y="53854"/>
                      <a:pt x="134912" y="95922"/>
                    </a:cubicBezTo>
                    <a:cubicBezTo>
                      <a:pt x="52609" y="137990"/>
                      <a:pt x="0" y="150718"/>
                      <a:pt x="0" y="150718"/>
                    </a:cubicBezTo>
                    <a:cubicBezTo>
                      <a:pt x="0" y="150718"/>
                      <a:pt x="52652" y="149327"/>
                      <a:pt x="124000" y="194966"/>
                    </a:cubicBezTo>
                    <a:cubicBezTo>
                      <a:pt x="211172" y="250720"/>
                      <a:pt x="242833" y="317575"/>
                      <a:pt x="242833" y="317575"/>
                    </a:cubicBezTo>
                    <a:cubicBezTo>
                      <a:pt x="242833" y="317575"/>
                      <a:pt x="293663" y="264753"/>
                      <a:pt x="356407" y="267389"/>
                    </a:cubicBezTo>
                    <a:cubicBezTo>
                      <a:pt x="417251" y="269939"/>
                      <a:pt x="475307" y="300846"/>
                      <a:pt x="475307" y="300846"/>
                    </a:cubicBezTo>
                    <a:cubicBezTo>
                      <a:pt x="475307" y="300846"/>
                      <a:pt x="477596" y="231405"/>
                      <a:pt x="514478" y="189525"/>
                    </a:cubicBezTo>
                    <a:cubicBezTo>
                      <a:pt x="557306" y="140887"/>
                      <a:pt x="628065" y="112530"/>
                      <a:pt x="628065" y="11253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43" name="Google Shape;1443;p2"/>
              <p:cNvGrpSpPr/>
              <p:nvPr/>
            </p:nvGrpSpPr>
            <p:grpSpPr>
              <a:xfrm>
                <a:off x="5466225" y="1956883"/>
                <a:ext cx="628672" cy="317702"/>
                <a:chOff x="5466225" y="1956883"/>
                <a:chExt cx="628672" cy="317702"/>
              </a:xfrm>
            </p:grpSpPr>
            <p:sp>
              <p:nvSpPr>
                <p:cNvPr id="1444" name="Google Shape;1444;p2"/>
                <p:cNvSpPr/>
                <p:nvPr/>
              </p:nvSpPr>
              <p:spPr>
                <a:xfrm>
                  <a:off x="5466225" y="2069377"/>
                  <a:ext cx="628672" cy="52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8672" h="52006" extrusionOk="0">
                      <a:moveTo>
                        <a:pt x="0" y="37028"/>
                      </a:moveTo>
                      <a:cubicBezTo>
                        <a:pt x="-6" y="37265"/>
                        <a:pt x="177" y="37356"/>
                        <a:pt x="419" y="37362"/>
                      </a:cubicBezTo>
                      <a:cubicBezTo>
                        <a:pt x="93463" y="39846"/>
                        <a:pt x="186143" y="53454"/>
                        <a:pt x="279309" y="51881"/>
                      </a:cubicBezTo>
                      <a:cubicBezTo>
                        <a:pt x="338689" y="50879"/>
                        <a:pt x="398002" y="43441"/>
                        <a:pt x="456641" y="34436"/>
                      </a:cubicBezTo>
                      <a:cubicBezTo>
                        <a:pt x="514284" y="25582"/>
                        <a:pt x="572262" y="14865"/>
                        <a:pt x="628672" y="0"/>
                      </a:cubicBezTo>
                      <a:cubicBezTo>
                        <a:pt x="565983" y="15320"/>
                        <a:pt x="501672" y="25698"/>
                        <a:pt x="437659" y="33622"/>
                      </a:cubicBezTo>
                      <a:cubicBezTo>
                        <a:pt x="404044" y="37787"/>
                        <a:pt x="370185" y="40927"/>
                        <a:pt x="336394" y="43234"/>
                      </a:cubicBezTo>
                      <a:cubicBezTo>
                        <a:pt x="308899" y="45110"/>
                        <a:pt x="281537" y="46871"/>
                        <a:pt x="253969" y="46987"/>
                      </a:cubicBezTo>
                      <a:cubicBezTo>
                        <a:pt x="169354" y="47333"/>
                        <a:pt x="84926" y="37465"/>
                        <a:pt x="334" y="36609"/>
                      </a:cubicBezTo>
                      <a:cubicBezTo>
                        <a:pt x="98" y="36603"/>
                        <a:pt x="6" y="36785"/>
                        <a:pt x="0" y="370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2"/>
                <p:cNvSpPr/>
                <p:nvPr/>
              </p:nvSpPr>
              <p:spPr>
                <a:xfrm>
                  <a:off x="5770332" y="2117189"/>
                  <a:ext cx="171661" cy="140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661" h="140680" extrusionOk="0">
                      <a:moveTo>
                        <a:pt x="1" y="438"/>
                      </a:moveTo>
                      <a:cubicBezTo>
                        <a:pt x="-12" y="681"/>
                        <a:pt x="177" y="760"/>
                        <a:pt x="419" y="772"/>
                      </a:cubicBezTo>
                      <a:cubicBezTo>
                        <a:pt x="34199" y="3322"/>
                        <a:pt x="71871" y="16001"/>
                        <a:pt x="98758" y="36525"/>
                      </a:cubicBezTo>
                      <a:cubicBezTo>
                        <a:pt x="131992" y="61882"/>
                        <a:pt x="157118" y="101697"/>
                        <a:pt x="171661" y="140681"/>
                      </a:cubicBezTo>
                      <a:cubicBezTo>
                        <a:pt x="164199" y="117321"/>
                        <a:pt x="153135" y="94417"/>
                        <a:pt x="139825" y="73887"/>
                      </a:cubicBezTo>
                      <a:cubicBezTo>
                        <a:pt x="132180" y="62088"/>
                        <a:pt x="123539" y="50442"/>
                        <a:pt x="113162" y="40885"/>
                      </a:cubicBezTo>
                      <a:cubicBezTo>
                        <a:pt x="91150" y="20609"/>
                        <a:pt x="61178" y="9789"/>
                        <a:pt x="32262" y="4014"/>
                      </a:cubicBezTo>
                      <a:cubicBezTo>
                        <a:pt x="21842" y="1931"/>
                        <a:pt x="11174" y="328"/>
                        <a:pt x="529" y="1"/>
                      </a:cubicBezTo>
                      <a:cubicBezTo>
                        <a:pt x="286" y="-12"/>
                        <a:pt x="13" y="195"/>
                        <a:pt x="1" y="43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2"/>
                <p:cNvSpPr/>
                <p:nvPr/>
              </p:nvSpPr>
              <p:spPr>
                <a:xfrm>
                  <a:off x="5770284" y="1956883"/>
                  <a:ext cx="141664" cy="16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4" h="161127" extrusionOk="0">
                      <a:moveTo>
                        <a:pt x="73" y="160931"/>
                      </a:moveTo>
                      <a:cubicBezTo>
                        <a:pt x="200" y="161132"/>
                        <a:pt x="455" y="161186"/>
                        <a:pt x="656" y="161059"/>
                      </a:cubicBezTo>
                      <a:cubicBezTo>
                        <a:pt x="15575" y="151926"/>
                        <a:pt x="29480" y="140857"/>
                        <a:pt x="42663" y="129417"/>
                      </a:cubicBezTo>
                      <a:cubicBezTo>
                        <a:pt x="56945" y="117017"/>
                        <a:pt x="70801" y="103683"/>
                        <a:pt x="82764" y="89012"/>
                      </a:cubicBezTo>
                      <a:cubicBezTo>
                        <a:pt x="92850" y="76637"/>
                        <a:pt x="101782" y="63211"/>
                        <a:pt x="110605" y="49926"/>
                      </a:cubicBezTo>
                      <a:cubicBezTo>
                        <a:pt x="121456" y="33603"/>
                        <a:pt x="131955" y="17033"/>
                        <a:pt x="141664" y="0"/>
                      </a:cubicBezTo>
                      <a:cubicBezTo>
                        <a:pt x="122476" y="29887"/>
                        <a:pt x="101011" y="57977"/>
                        <a:pt x="78355" y="85290"/>
                      </a:cubicBezTo>
                      <a:cubicBezTo>
                        <a:pt x="55372" y="112991"/>
                        <a:pt x="30142" y="139964"/>
                        <a:pt x="200" y="160342"/>
                      </a:cubicBezTo>
                      <a:cubicBezTo>
                        <a:pt x="-6" y="160476"/>
                        <a:pt x="-61" y="160725"/>
                        <a:pt x="73" y="16093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2"/>
                <p:cNvSpPr/>
                <p:nvPr/>
              </p:nvSpPr>
              <p:spPr>
                <a:xfrm>
                  <a:off x="5624709" y="2114869"/>
                  <a:ext cx="88110" cy="15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0" h="159716" extrusionOk="0">
                      <a:moveTo>
                        <a:pt x="158" y="729"/>
                      </a:moveTo>
                      <a:cubicBezTo>
                        <a:pt x="11835" y="10985"/>
                        <a:pt x="22692" y="22309"/>
                        <a:pt x="33130" y="33810"/>
                      </a:cubicBezTo>
                      <a:cubicBezTo>
                        <a:pt x="49051" y="51359"/>
                        <a:pt x="65865" y="70116"/>
                        <a:pt x="76036" y="91775"/>
                      </a:cubicBezTo>
                      <a:cubicBezTo>
                        <a:pt x="82691" y="105948"/>
                        <a:pt x="86225" y="121547"/>
                        <a:pt x="86675" y="137195"/>
                      </a:cubicBezTo>
                      <a:cubicBezTo>
                        <a:pt x="86887" y="144658"/>
                        <a:pt x="86626" y="152418"/>
                        <a:pt x="84907" y="159717"/>
                      </a:cubicBezTo>
                      <a:cubicBezTo>
                        <a:pt x="87470" y="151137"/>
                        <a:pt x="88162" y="141743"/>
                        <a:pt x="88108" y="132841"/>
                      </a:cubicBezTo>
                      <a:cubicBezTo>
                        <a:pt x="87980" y="110386"/>
                        <a:pt x="81671" y="87136"/>
                        <a:pt x="68944" y="68494"/>
                      </a:cubicBezTo>
                      <a:cubicBezTo>
                        <a:pt x="60570" y="56229"/>
                        <a:pt x="49592" y="45365"/>
                        <a:pt x="39160" y="34873"/>
                      </a:cubicBezTo>
                      <a:cubicBezTo>
                        <a:pt x="26985" y="22631"/>
                        <a:pt x="14252" y="10778"/>
                        <a:pt x="662" y="97"/>
                      </a:cubicBezTo>
                      <a:cubicBezTo>
                        <a:pt x="480" y="-55"/>
                        <a:pt x="255" y="-24"/>
                        <a:pt x="97" y="158"/>
                      </a:cubicBezTo>
                      <a:cubicBezTo>
                        <a:pt x="-55" y="346"/>
                        <a:pt x="-24" y="571"/>
                        <a:pt x="158" y="72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"/>
                <p:cNvSpPr/>
                <p:nvPr/>
              </p:nvSpPr>
              <p:spPr>
                <a:xfrm>
                  <a:off x="5670047" y="1967844"/>
                  <a:ext cx="38053" cy="14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3" h="149835" extrusionOk="0">
                      <a:moveTo>
                        <a:pt x="82" y="149734"/>
                      </a:moveTo>
                      <a:cubicBezTo>
                        <a:pt x="246" y="149910"/>
                        <a:pt x="470" y="149837"/>
                        <a:pt x="647" y="149673"/>
                      </a:cubicBezTo>
                      <a:cubicBezTo>
                        <a:pt x="20144" y="132313"/>
                        <a:pt x="36284" y="105972"/>
                        <a:pt x="37924" y="79606"/>
                      </a:cubicBezTo>
                      <a:cubicBezTo>
                        <a:pt x="38537" y="69806"/>
                        <a:pt x="36891" y="59920"/>
                        <a:pt x="34955" y="50344"/>
                      </a:cubicBezTo>
                      <a:cubicBezTo>
                        <a:pt x="31469" y="33124"/>
                        <a:pt x="25961" y="15988"/>
                        <a:pt x="18632" y="0"/>
                      </a:cubicBezTo>
                      <a:cubicBezTo>
                        <a:pt x="29204" y="28132"/>
                        <a:pt x="36260" y="62823"/>
                        <a:pt x="30552" y="92619"/>
                      </a:cubicBezTo>
                      <a:cubicBezTo>
                        <a:pt x="26569" y="113410"/>
                        <a:pt x="15074" y="134080"/>
                        <a:pt x="209" y="149145"/>
                      </a:cubicBezTo>
                      <a:cubicBezTo>
                        <a:pt x="33" y="149309"/>
                        <a:pt x="-88" y="149558"/>
                        <a:pt x="82" y="1497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49" name="Google Shape;1449;p2"/>
              <p:cNvSpPr/>
              <p:nvPr/>
            </p:nvSpPr>
            <p:spPr>
              <a:xfrm>
                <a:off x="5932125" y="2069377"/>
                <a:ext cx="162772" cy="188492"/>
              </a:xfrm>
              <a:custGeom>
                <a:avLst/>
                <a:gdLst/>
                <a:ahLst/>
                <a:cxnLst/>
                <a:rect l="l" t="t" r="r" b="b"/>
                <a:pathLst>
                  <a:path w="162772" h="188492" extrusionOk="0">
                    <a:moveTo>
                      <a:pt x="162772" y="0"/>
                    </a:moveTo>
                    <a:cubicBezTo>
                      <a:pt x="162772" y="0"/>
                      <a:pt x="39695" y="34357"/>
                      <a:pt x="15552" y="69739"/>
                    </a:cubicBezTo>
                    <a:cubicBezTo>
                      <a:pt x="-6654" y="102268"/>
                      <a:pt x="-1468" y="149412"/>
                      <a:pt x="8866" y="188031"/>
                    </a:cubicBezTo>
                    <a:cubicBezTo>
                      <a:pt x="8891" y="188038"/>
                      <a:pt x="9869" y="188493"/>
                      <a:pt x="9869" y="188493"/>
                    </a:cubicBezTo>
                    <a:cubicBezTo>
                      <a:pt x="9869" y="188493"/>
                      <a:pt x="12279" y="118863"/>
                      <a:pt x="49162" y="76983"/>
                    </a:cubicBezTo>
                    <a:cubicBezTo>
                      <a:pt x="91995" y="28345"/>
                      <a:pt x="162772" y="0"/>
                      <a:pt x="162772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2"/>
              <p:cNvSpPr/>
              <p:nvPr/>
            </p:nvSpPr>
            <p:spPr>
              <a:xfrm>
                <a:off x="5895640" y="1956883"/>
                <a:ext cx="199256" cy="117381"/>
              </a:xfrm>
              <a:custGeom>
                <a:avLst/>
                <a:gdLst/>
                <a:ahLst/>
                <a:cxnLst/>
                <a:rect l="l" t="t" r="r" b="b"/>
                <a:pathLst>
                  <a:path w="199256" h="117381" extrusionOk="0">
                    <a:moveTo>
                      <a:pt x="4" y="55779"/>
                    </a:moveTo>
                    <a:cubicBezTo>
                      <a:pt x="71" y="61572"/>
                      <a:pt x="915" y="67122"/>
                      <a:pt x="2743" y="72277"/>
                    </a:cubicBezTo>
                    <a:cubicBezTo>
                      <a:pt x="5226" y="79278"/>
                      <a:pt x="9507" y="85654"/>
                      <a:pt x="16016" y="90882"/>
                    </a:cubicBezTo>
                    <a:cubicBezTo>
                      <a:pt x="68085" y="132720"/>
                      <a:pt x="199257" y="112493"/>
                      <a:pt x="199257" y="112493"/>
                    </a:cubicBezTo>
                    <a:cubicBezTo>
                      <a:pt x="199257" y="112493"/>
                      <a:pt x="88178" y="97070"/>
                      <a:pt x="42461" y="68938"/>
                    </a:cubicBezTo>
                    <a:cubicBezTo>
                      <a:pt x="-3257" y="40805"/>
                      <a:pt x="16308" y="0"/>
                      <a:pt x="16308" y="0"/>
                    </a:cubicBezTo>
                    <a:cubicBezTo>
                      <a:pt x="16308" y="0"/>
                      <a:pt x="15646" y="613"/>
                      <a:pt x="15616" y="650"/>
                    </a:cubicBezTo>
                    <a:cubicBezTo>
                      <a:pt x="6696" y="18757"/>
                      <a:pt x="-191" y="38389"/>
                      <a:pt x="4" y="5577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51" name="Google Shape;1451;p2"/>
              <p:cNvGrpSpPr/>
              <p:nvPr/>
            </p:nvGrpSpPr>
            <p:grpSpPr>
              <a:xfrm>
                <a:off x="5757513" y="2025886"/>
                <a:ext cx="147630" cy="194312"/>
                <a:chOff x="5757513" y="2025886"/>
                <a:chExt cx="147630" cy="194312"/>
              </a:xfrm>
            </p:grpSpPr>
            <p:sp>
              <p:nvSpPr>
                <p:cNvPr id="1452" name="Google Shape;1452;p2"/>
                <p:cNvSpPr/>
                <p:nvPr/>
              </p:nvSpPr>
              <p:spPr>
                <a:xfrm>
                  <a:off x="5777387" y="2025886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9170" y="68"/>
                      </a:moveTo>
                      <a:cubicBezTo>
                        <a:pt x="14854" y="-582"/>
                        <a:pt x="19991" y="3493"/>
                        <a:pt x="20641" y="9170"/>
                      </a:cubicBezTo>
                      <a:cubicBezTo>
                        <a:pt x="21297" y="14854"/>
                        <a:pt x="17222" y="19985"/>
                        <a:pt x="11539" y="20641"/>
                      </a:cubicBezTo>
                      <a:cubicBezTo>
                        <a:pt x="5861" y="21296"/>
                        <a:pt x="724" y="17222"/>
                        <a:pt x="68" y="11538"/>
                      </a:cubicBezTo>
                      <a:cubicBezTo>
                        <a:pt x="-582" y="5861"/>
                        <a:pt x="3493" y="724"/>
                        <a:pt x="9170" y="6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2"/>
                <p:cNvSpPr/>
                <p:nvPr/>
              </p:nvSpPr>
              <p:spPr>
                <a:xfrm>
                  <a:off x="5757513" y="2205210"/>
                  <a:ext cx="14989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8" extrusionOk="0">
                      <a:moveTo>
                        <a:pt x="6638" y="50"/>
                      </a:moveTo>
                      <a:cubicBezTo>
                        <a:pt x="10749" y="-424"/>
                        <a:pt x="14466" y="2521"/>
                        <a:pt x="14939" y="6638"/>
                      </a:cubicBezTo>
                      <a:cubicBezTo>
                        <a:pt x="15413" y="10749"/>
                        <a:pt x="12462" y="14465"/>
                        <a:pt x="8351" y="14939"/>
                      </a:cubicBezTo>
                      <a:cubicBezTo>
                        <a:pt x="4240" y="15413"/>
                        <a:pt x="518" y="12461"/>
                        <a:pt x="50" y="8351"/>
                      </a:cubicBezTo>
                      <a:cubicBezTo>
                        <a:pt x="-424" y="4240"/>
                        <a:pt x="2522" y="524"/>
                        <a:pt x="6638" y="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2"/>
                <p:cNvSpPr/>
                <p:nvPr/>
              </p:nvSpPr>
              <p:spPr>
                <a:xfrm>
                  <a:off x="5791486" y="2204681"/>
                  <a:ext cx="11798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3" extrusionOk="0">
                      <a:moveTo>
                        <a:pt x="5224" y="39"/>
                      </a:moveTo>
                      <a:cubicBezTo>
                        <a:pt x="8461" y="-332"/>
                        <a:pt x="11388" y="1988"/>
                        <a:pt x="11758" y="5231"/>
                      </a:cubicBezTo>
                      <a:cubicBezTo>
                        <a:pt x="12135" y="8467"/>
                        <a:pt x="9809" y="11388"/>
                        <a:pt x="6572" y="11764"/>
                      </a:cubicBezTo>
                      <a:cubicBezTo>
                        <a:pt x="3336" y="12135"/>
                        <a:pt x="409" y="9815"/>
                        <a:pt x="39" y="6579"/>
                      </a:cubicBezTo>
                      <a:cubicBezTo>
                        <a:pt x="-331" y="3342"/>
                        <a:pt x="1988" y="415"/>
                        <a:pt x="5224" y="3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"/>
                <p:cNvSpPr/>
                <p:nvPr/>
              </p:nvSpPr>
              <p:spPr>
                <a:xfrm>
                  <a:off x="5889794" y="2135160"/>
                  <a:ext cx="15349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9" h="15349" extrusionOk="0">
                      <a:moveTo>
                        <a:pt x="6797" y="51"/>
                      </a:moveTo>
                      <a:cubicBezTo>
                        <a:pt x="11006" y="-434"/>
                        <a:pt x="14813" y="2583"/>
                        <a:pt x="15298" y="6797"/>
                      </a:cubicBezTo>
                      <a:cubicBezTo>
                        <a:pt x="15784" y="11005"/>
                        <a:pt x="12760" y="14813"/>
                        <a:pt x="8552" y="15298"/>
                      </a:cubicBezTo>
                      <a:cubicBezTo>
                        <a:pt x="4344" y="15784"/>
                        <a:pt x="537" y="12760"/>
                        <a:pt x="51" y="8552"/>
                      </a:cubicBezTo>
                      <a:cubicBezTo>
                        <a:pt x="-435" y="4338"/>
                        <a:pt x="2589" y="531"/>
                        <a:pt x="6797" y="5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"/>
                <p:cNvSpPr/>
                <p:nvPr/>
              </p:nvSpPr>
              <p:spPr>
                <a:xfrm>
                  <a:off x="5848853" y="2076025"/>
                  <a:ext cx="16455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5" h="16455" extrusionOk="0">
                      <a:moveTo>
                        <a:pt x="7286" y="55"/>
                      </a:moveTo>
                      <a:cubicBezTo>
                        <a:pt x="11804" y="-467"/>
                        <a:pt x="15884" y="2776"/>
                        <a:pt x="16401" y="7287"/>
                      </a:cubicBezTo>
                      <a:cubicBezTo>
                        <a:pt x="16923" y="11799"/>
                        <a:pt x="13680" y="15879"/>
                        <a:pt x="9168" y="16402"/>
                      </a:cubicBezTo>
                      <a:cubicBezTo>
                        <a:pt x="4657" y="16918"/>
                        <a:pt x="576" y="13681"/>
                        <a:pt x="54" y="9170"/>
                      </a:cubicBezTo>
                      <a:cubicBezTo>
                        <a:pt x="-462" y="4652"/>
                        <a:pt x="2774" y="571"/>
                        <a:pt x="7286" y="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2"/>
                <p:cNvSpPr/>
                <p:nvPr/>
              </p:nvSpPr>
              <p:spPr>
                <a:xfrm>
                  <a:off x="5880936" y="2059424"/>
                  <a:ext cx="13008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12" extrusionOk="0">
                      <a:moveTo>
                        <a:pt x="5764" y="43"/>
                      </a:moveTo>
                      <a:cubicBezTo>
                        <a:pt x="9328" y="-364"/>
                        <a:pt x="12559" y="2192"/>
                        <a:pt x="12965" y="5762"/>
                      </a:cubicBezTo>
                      <a:cubicBezTo>
                        <a:pt x="13378" y="9333"/>
                        <a:pt x="10816" y="12557"/>
                        <a:pt x="7251" y="12970"/>
                      </a:cubicBezTo>
                      <a:cubicBezTo>
                        <a:pt x="3681" y="13377"/>
                        <a:pt x="457" y="10821"/>
                        <a:pt x="44" y="7250"/>
                      </a:cubicBezTo>
                      <a:cubicBezTo>
                        <a:pt x="-369" y="3680"/>
                        <a:pt x="2193" y="455"/>
                        <a:pt x="5764" y="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458" name="Google Shape;1458;p2"/>
            <p:cNvGrpSpPr/>
            <p:nvPr/>
          </p:nvGrpSpPr>
          <p:grpSpPr>
            <a:xfrm>
              <a:off x="5466225" y="1566909"/>
              <a:ext cx="370658" cy="567901"/>
              <a:chOff x="5466225" y="1566909"/>
              <a:chExt cx="370658" cy="567901"/>
            </a:xfrm>
          </p:grpSpPr>
          <p:sp>
            <p:nvSpPr>
              <p:cNvPr id="1459" name="Google Shape;1459;p2"/>
              <p:cNvSpPr/>
              <p:nvPr/>
            </p:nvSpPr>
            <p:spPr>
              <a:xfrm>
                <a:off x="5466292" y="1566940"/>
                <a:ext cx="370567" cy="566844"/>
              </a:xfrm>
              <a:custGeom>
                <a:avLst/>
                <a:gdLst/>
                <a:ahLst/>
                <a:cxnLst/>
                <a:rect l="l" t="t" r="r" b="b"/>
                <a:pathLst>
                  <a:path w="370567" h="566844" extrusionOk="0">
                    <a:moveTo>
                      <a:pt x="335670" y="0"/>
                    </a:moveTo>
                    <a:cubicBezTo>
                      <a:pt x="335670" y="0"/>
                      <a:pt x="307927" y="108662"/>
                      <a:pt x="316646" y="161630"/>
                    </a:cubicBezTo>
                    <a:cubicBezTo>
                      <a:pt x="325372" y="214597"/>
                      <a:pt x="370567" y="211871"/>
                      <a:pt x="370567" y="211871"/>
                    </a:cubicBezTo>
                    <a:cubicBezTo>
                      <a:pt x="370567" y="211871"/>
                      <a:pt x="287342" y="241382"/>
                      <a:pt x="269210" y="293882"/>
                    </a:cubicBezTo>
                    <a:cubicBezTo>
                      <a:pt x="249640" y="350553"/>
                      <a:pt x="275987" y="414384"/>
                      <a:pt x="275987" y="414384"/>
                    </a:cubicBezTo>
                    <a:cubicBezTo>
                      <a:pt x="275987" y="414384"/>
                      <a:pt x="234374" y="402495"/>
                      <a:pt x="164271" y="462731"/>
                    </a:cubicBezTo>
                    <a:cubicBezTo>
                      <a:pt x="94173" y="522973"/>
                      <a:pt x="62470" y="566845"/>
                      <a:pt x="62470" y="566845"/>
                    </a:cubicBezTo>
                    <a:cubicBezTo>
                      <a:pt x="62470" y="566845"/>
                      <a:pt x="83693" y="518644"/>
                      <a:pt x="68476" y="435321"/>
                    </a:cubicBezTo>
                    <a:cubicBezTo>
                      <a:pt x="49889" y="333527"/>
                      <a:pt x="0" y="278908"/>
                      <a:pt x="0" y="278908"/>
                    </a:cubicBezTo>
                    <a:cubicBezTo>
                      <a:pt x="0" y="278908"/>
                      <a:pt x="68136" y="251868"/>
                      <a:pt x="89461" y="192804"/>
                    </a:cubicBezTo>
                    <a:cubicBezTo>
                      <a:pt x="110137" y="135525"/>
                      <a:pt x="103525" y="70085"/>
                      <a:pt x="103525" y="70085"/>
                    </a:cubicBezTo>
                    <a:cubicBezTo>
                      <a:pt x="103525" y="70085"/>
                      <a:pt x="168661" y="94265"/>
                      <a:pt x="221386" y="75993"/>
                    </a:cubicBezTo>
                    <a:cubicBezTo>
                      <a:pt x="282624" y="54771"/>
                      <a:pt x="335670" y="0"/>
                      <a:pt x="33567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60" name="Google Shape;1460;p2"/>
              <p:cNvGrpSpPr/>
              <p:nvPr/>
            </p:nvGrpSpPr>
            <p:grpSpPr>
              <a:xfrm>
                <a:off x="5466225" y="1566909"/>
                <a:ext cx="370658" cy="567901"/>
                <a:chOff x="5466225" y="1566909"/>
                <a:chExt cx="370658" cy="567901"/>
              </a:xfrm>
            </p:grpSpPr>
            <p:sp>
              <p:nvSpPr>
                <p:cNvPr id="1461" name="Google Shape;1461;p2"/>
                <p:cNvSpPr/>
                <p:nvPr/>
              </p:nvSpPr>
              <p:spPr>
                <a:xfrm>
                  <a:off x="5529504" y="1566909"/>
                  <a:ext cx="272562" cy="5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62" h="567901" extrusionOk="0">
                      <a:moveTo>
                        <a:pt x="206" y="567853"/>
                      </a:moveTo>
                      <a:cubicBezTo>
                        <a:pt x="-24" y="567768"/>
                        <a:pt x="-37" y="567561"/>
                        <a:pt x="48" y="567337"/>
                      </a:cubicBezTo>
                      <a:cubicBezTo>
                        <a:pt x="32990" y="480286"/>
                        <a:pt x="55487" y="389355"/>
                        <a:pt x="92230" y="303725"/>
                      </a:cubicBezTo>
                      <a:cubicBezTo>
                        <a:pt x="115644" y="249142"/>
                        <a:pt x="144991" y="197061"/>
                        <a:pt x="175535" y="146206"/>
                      </a:cubicBezTo>
                      <a:cubicBezTo>
                        <a:pt x="205555" y="96208"/>
                        <a:pt x="237428" y="46610"/>
                        <a:pt x="272562" y="0"/>
                      </a:cubicBezTo>
                      <a:cubicBezTo>
                        <a:pt x="234635" y="52245"/>
                        <a:pt x="200674" y="107836"/>
                        <a:pt x="169092" y="164083"/>
                      </a:cubicBezTo>
                      <a:cubicBezTo>
                        <a:pt x="152509" y="193618"/>
                        <a:pt x="136788" y="223760"/>
                        <a:pt x="121856" y="254164"/>
                      </a:cubicBezTo>
                      <a:cubicBezTo>
                        <a:pt x="109700" y="278902"/>
                        <a:pt x="97707" y="303555"/>
                        <a:pt x="87160" y="329028"/>
                      </a:cubicBezTo>
                      <a:cubicBezTo>
                        <a:pt x="54795" y="407207"/>
                        <a:pt x="31958" y="489084"/>
                        <a:pt x="716" y="567701"/>
                      </a:cubicBezTo>
                      <a:cubicBezTo>
                        <a:pt x="631" y="567926"/>
                        <a:pt x="431" y="567938"/>
                        <a:pt x="206" y="5678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2" name="Google Shape;1462;p2"/>
                <p:cNvSpPr/>
                <p:nvPr/>
              </p:nvSpPr>
              <p:spPr>
                <a:xfrm>
                  <a:off x="5569701" y="1637067"/>
                  <a:ext cx="77990" cy="212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90" h="212005" extrusionOk="0">
                      <a:moveTo>
                        <a:pt x="64784" y="211986"/>
                      </a:moveTo>
                      <a:cubicBezTo>
                        <a:pt x="64560" y="211907"/>
                        <a:pt x="64554" y="211701"/>
                        <a:pt x="64633" y="211470"/>
                      </a:cubicBezTo>
                      <a:cubicBezTo>
                        <a:pt x="75071" y="179245"/>
                        <a:pt x="77596" y="139575"/>
                        <a:pt x="68786" y="106919"/>
                      </a:cubicBezTo>
                      <a:cubicBezTo>
                        <a:pt x="57899" y="66557"/>
                        <a:pt x="30567" y="28223"/>
                        <a:pt x="0" y="0"/>
                      </a:cubicBezTo>
                      <a:cubicBezTo>
                        <a:pt x="18794" y="15751"/>
                        <a:pt x="35796" y="34672"/>
                        <a:pt x="49762" y="54765"/>
                      </a:cubicBezTo>
                      <a:cubicBezTo>
                        <a:pt x="57783" y="66308"/>
                        <a:pt x="65294" y="78714"/>
                        <a:pt x="70207" y="91933"/>
                      </a:cubicBezTo>
                      <a:cubicBezTo>
                        <a:pt x="80639" y="119986"/>
                        <a:pt x="79297" y="151823"/>
                        <a:pt x="73692" y="180775"/>
                      </a:cubicBezTo>
                      <a:cubicBezTo>
                        <a:pt x="71676" y="191207"/>
                        <a:pt x="69114" y="201688"/>
                        <a:pt x="65392" y="211664"/>
                      </a:cubicBezTo>
                      <a:cubicBezTo>
                        <a:pt x="65313" y="211895"/>
                        <a:pt x="65015" y="212065"/>
                        <a:pt x="64784" y="21198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"/>
                <p:cNvSpPr/>
                <p:nvPr/>
              </p:nvSpPr>
              <p:spPr>
                <a:xfrm>
                  <a:off x="5634240" y="1778859"/>
                  <a:ext cx="202643" cy="70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43" h="70288" extrusionOk="0">
                      <a:moveTo>
                        <a:pt x="82" y="70103"/>
                      </a:moveTo>
                      <a:cubicBezTo>
                        <a:pt x="-58" y="69909"/>
                        <a:pt x="-15" y="69654"/>
                        <a:pt x="185" y="69514"/>
                      </a:cubicBezTo>
                      <a:cubicBezTo>
                        <a:pt x="14285" y="59168"/>
                        <a:pt x="29799" y="50484"/>
                        <a:pt x="45380" y="42621"/>
                      </a:cubicBezTo>
                      <a:cubicBezTo>
                        <a:pt x="62261" y="34095"/>
                        <a:pt x="79852" y="26323"/>
                        <a:pt x="97965" y="20803"/>
                      </a:cubicBezTo>
                      <a:cubicBezTo>
                        <a:pt x="113231" y="16158"/>
                        <a:pt x="129043" y="12976"/>
                        <a:pt x="144679" y="9837"/>
                      </a:cubicBezTo>
                      <a:cubicBezTo>
                        <a:pt x="163897" y="5981"/>
                        <a:pt x="183207" y="2538"/>
                        <a:pt x="202644" y="0"/>
                      </a:cubicBezTo>
                      <a:cubicBezTo>
                        <a:pt x="167723" y="6443"/>
                        <a:pt x="133591" y="15672"/>
                        <a:pt x="99738" y="26299"/>
                      </a:cubicBezTo>
                      <a:cubicBezTo>
                        <a:pt x="65388" y="37077"/>
                        <a:pt x="30874" y="50217"/>
                        <a:pt x="671" y="70207"/>
                      </a:cubicBezTo>
                      <a:cubicBezTo>
                        <a:pt x="476" y="70346"/>
                        <a:pt x="221" y="70304"/>
                        <a:pt x="82" y="7010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"/>
                <p:cNvSpPr/>
                <p:nvPr/>
              </p:nvSpPr>
              <p:spPr>
                <a:xfrm>
                  <a:off x="5466225" y="1845805"/>
                  <a:ext cx="115846" cy="13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46" h="138941" extrusionOk="0">
                      <a:moveTo>
                        <a:pt x="115050" y="138646"/>
                      </a:moveTo>
                      <a:cubicBezTo>
                        <a:pt x="109979" y="123958"/>
                        <a:pt x="103610" y="109621"/>
                        <a:pt x="96919" y="95607"/>
                      </a:cubicBezTo>
                      <a:cubicBezTo>
                        <a:pt x="86711" y="74220"/>
                        <a:pt x="75714" y="51559"/>
                        <a:pt x="59520" y="33944"/>
                      </a:cubicBezTo>
                      <a:cubicBezTo>
                        <a:pt x="48924" y="22413"/>
                        <a:pt x="35820" y="13238"/>
                        <a:pt x="21514" y="6898"/>
                      </a:cubicBezTo>
                      <a:cubicBezTo>
                        <a:pt x="14689" y="3874"/>
                        <a:pt x="7408" y="1178"/>
                        <a:pt x="0" y="0"/>
                      </a:cubicBezTo>
                      <a:cubicBezTo>
                        <a:pt x="8908" y="881"/>
                        <a:pt x="17871" y="3801"/>
                        <a:pt x="26086" y="7214"/>
                      </a:cubicBezTo>
                      <a:cubicBezTo>
                        <a:pt x="46817" y="15836"/>
                        <a:pt x="65950" y="30488"/>
                        <a:pt x="78380" y="49324"/>
                      </a:cubicBezTo>
                      <a:cubicBezTo>
                        <a:pt x="86559" y="61718"/>
                        <a:pt x="92455" y="75994"/>
                        <a:pt x="98218" y="89619"/>
                      </a:cubicBezTo>
                      <a:cubicBezTo>
                        <a:pt x="104940" y="105523"/>
                        <a:pt x="111085" y="121796"/>
                        <a:pt x="115827" y="138416"/>
                      </a:cubicBezTo>
                      <a:cubicBezTo>
                        <a:pt x="115894" y="138646"/>
                        <a:pt x="115785" y="138847"/>
                        <a:pt x="115554" y="138920"/>
                      </a:cubicBezTo>
                      <a:cubicBezTo>
                        <a:pt x="115323" y="138992"/>
                        <a:pt x="115123" y="138877"/>
                        <a:pt x="115050" y="13864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"/>
                <p:cNvSpPr/>
                <p:nvPr/>
              </p:nvSpPr>
              <p:spPr>
                <a:xfrm>
                  <a:off x="5596553" y="1929097"/>
                  <a:ext cx="145634" cy="52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34" h="52251" extrusionOk="0">
                      <a:moveTo>
                        <a:pt x="30" y="12722"/>
                      </a:moveTo>
                      <a:cubicBezTo>
                        <a:pt x="-67" y="12497"/>
                        <a:pt x="85" y="12321"/>
                        <a:pt x="303" y="12218"/>
                      </a:cubicBezTo>
                      <a:cubicBezTo>
                        <a:pt x="23754" y="747"/>
                        <a:pt x="54243" y="-4214"/>
                        <a:pt x="79266" y="4251"/>
                      </a:cubicBezTo>
                      <a:cubicBezTo>
                        <a:pt x="88568" y="7396"/>
                        <a:pt x="97094" y="12661"/>
                        <a:pt x="105225" y="18083"/>
                      </a:cubicBezTo>
                      <a:cubicBezTo>
                        <a:pt x="119840" y="27829"/>
                        <a:pt x="133618" y="39415"/>
                        <a:pt x="145635" y="52252"/>
                      </a:cubicBezTo>
                      <a:cubicBezTo>
                        <a:pt x="123605" y="31813"/>
                        <a:pt x="94167" y="12151"/>
                        <a:pt x="64432" y="6145"/>
                      </a:cubicBezTo>
                      <a:cubicBezTo>
                        <a:pt x="43677" y="1956"/>
                        <a:pt x="20196" y="4767"/>
                        <a:pt x="625" y="12825"/>
                      </a:cubicBezTo>
                      <a:cubicBezTo>
                        <a:pt x="401" y="12922"/>
                        <a:pt x="133" y="12940"/>
                        <a:pt x="30" y="1272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66" name="Google Shape;1466;p2"/>
              <p:cNvSpPr/>
              <p:nvPr/>
            </p:nvSpPr>
            <p:spPr>
              <a:xfrm>
                <a:off x="5569701" y="1566909"/>
                <a:ext cx="232364" cy="111597"/>
              </a:xfrm>
              <a:custGeom>
                <a:avLst/>
                <a:gdLst/>
                <a:ahLst/>
                <a:cxnLst/>
                <a:rect l="l" t="t" r="r" b="b"/>
                <a:pathLst>
                  <a:path w="232364" h="111597" extrusionOk="0">
                    <a:moveTo>
                      <a:pt x="232365" y="0"/>
                    </a:moveTo>
                    <a:cubicBezTo>
                      <a:pt x="232365" y="0"/>
                      <a:pt x="153948" y="100926"/>
                      <a:pt x="112062" y="109876"/>
                    </a:cubicBezTo>
                    <a:cubicBezTo>
                      <a:pt x="73546" y="118104"/>
                      <a:pt x="31873" y="95455"/>
                      <a:pt x="49" y="71263"/>
                    </a:cubicBezTo>
                    <a:cubicBezTo>
                      <a:pt x="43" y="71239"/>
                      <a:pt x="0" y="70158"/>
                      <a:pt x="0" y="70158"/>
                    </a:cubicBezTo>
                    <a:cubicBezTo>
                      <a:pt x="0" y="70158"/>
                      <a:pt x="65355" y="94295"/>
                      <a:pt x="118080" y="76024"/>
                    </a:cubicBezTo>
                    <a:cubicBezTo>
                      <a:pt x="179318" y="54801"/>
                      <a:pt x="232371" y="0"/>
                      <a:pt x="232365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2"/>
              <p:cNvSpPr/>
              <p:nvPr/>
            </p:nvSpPr>
            <p:spPr>
              <a:xfrm>
                <a:off x="5749328" y="1566909"/>
                <a:ext cx="87555" cy="212883"/>
              </a:xfrm>
              <a:custGeom>
                <a:avLst/>
                <a:gdLst/>
                <a:ahLst/>
                <a:cxnLst/>
                <a:rect l="l" t="t" r="r" b="b"/>
                <a:pathLst>
                  <a:path w="87555" h="212883" extrusionOk="0">
                    <a:moveTo>
                      <a:pt x="29760" y="205920"/>
                    </a:moveTo>
                    <a:cubicBezTo>
                      <a:pt x="24423" y="203661"/>
                      <a:pt x="19608" y="200777"/>
                      <a:pt x="15527" y="197134"/>
                    </a:cubicBezTo>
                    <a:cubicBezTo>
                      <a:pt x="9989" y="192185"/>
                      <a:pt x="5708" y="185809"/>
                      <a:pt x="3334" y="177806"/>
                    </a:cubicBezTo>
                    <a:cubicBezTo>
                      <a:pt x="-15666" y="113768"/>
                      <a:pt x="52737" y="0"/>
                      <a:pt x="52737" y="0"/>
                    </a:cubicBezTo>
                    <a:cubicBezTo>
                      <a:pt x="52737" y="0"/>
                      <a:pt x="24939" y="108674"/>
                      <a:pt x="33658" y="161635"/>
                    </a:cubicBezTo>
                    <a:cubicBezTo>
                      <a:pt x="42384" y="214603"/>
                      <a:pt x="87561" y="211950"/>
                      <a:pt x="87555" y="211950"/>
                    </a:cubicBezTo>
                    <a:cubicBezTo>
                      <a:pt x="87555" y="211950"/>
                      <a:pt x="86742" y="212332"/>
                      <a:pt x="86699" y="212351"/>
                    </a:cubicBezTo>
                    <a:cubicBezTo>
                      <a:pt x="66558" y="213741"/>
                      <a:pt x="45779" y="212678"/>
                      <a:pt x="29760" y="20592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68" name="Google Shape;1468;p2"/>
              <p:cNvGrpSpPr/>
              <p:nvPr/>
            </p:nvGrpSpPr>
            <p:grpSpPr>
              <a:xfrm>
                <a:off x="5536976" y="1714165"/>
                <a:ext cx="196211" cy="159951"/>
                <a:chOff x="5536976" y="1714165"/>
                <a:chExt cx="196211" cy="159951"/>
              </a:xfrm>
            </p:grpSpPr>
            <p:sp>
              <p:nvSpPr>
                <p:cNvPr id="1469" name="Google Shape;1469;p2"/>
                <p:cNvSpPr/>
                <p:nvPr/>
              </p:nvSpPr>
              <p:spPr>
                <a:xfrm>
                  <a:off x="5706049" y="1853404"/>
                  <a:ext cx="20709" cy="20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2" extrusionOk="0">
                      <a:moveTo>
                        <a:pt x="19428" y="15348"/>
                      </a:moveTo>
                      <a:cubicBezTo>
                        <a:pt x="22179" y="10338"/>
                        <a:pt x="20357" y="4041"/>
                        <a:pt x="15347" y="1284"/>
                      </a:cubicBezTo>
                      <a:cubicBezTo>
                        <a:pt x="10332" y="-1472"/>
                        <a:pt x="4041" y="355"/>
                        <a:pt x="1284" y="5365"/>
                      </a:cubicBezTo>
                      <a:cubicBezTo>
                        <a:pt x="-1472" y="10374"/>
                        <a:pt x="355" y="16671"/>
                        <a:pt x="5365" y="19428"/>
                      </a:cubicBezTo>
                      <a:cubicBezTo>
                        <a:pt x="10374" y="22185"/>
                        <a:pt x="16671" y="20357"/>
                        <a:pt x="19428" y="1534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0" name="Google Shape;1470;p2"/>
                <p:cNvSpPr/>
                <p:nvPr/>
              </p:nvSpPr>
              <p:spPr>
                <a:xfrm>
                  <a:off x="5536976" y="1810481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4065" y="11108"/>
                      </a:moveTo>
                      <a:cubicBezTo>
                        <a:pt x="16057" y="7483"/>
                        <a:pt x="14739" y="2929"/>
                        <a:pt x="11108" y="931"/>
                      </a:cubicBezTo>
                      <a:cubicBezTo>
                        <a:pt x="7483" y="-1067"/>
                        <a:pt x="2929" y="257"/>
                        <a:pt x="931" y="3888"/>
                      </a:cubicBezTo>
                      <a:cubicBezTo>
                        <a:pt x="-1067" y="7513"/>
                        <a:pt x="257" y="12067"/>
                        <a:pt x="3882" y="14065"/>
                      </a:cubicBezTo>
                      <a:cubicBezTo>
                        <a:pt x="7513" y="16057"/>
                        <a:pt x="12067" y="14739"/>
                        <a:pt x="14065" y="111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2"/>
                <p:cNvSpPr/>
                <p:nvPr/>
              </p:nvSpPr>
              <p:spPr>
                <a:xfrm>
                  <a:off x="5552799" y="1782914"/>
                  <a:ext cx="11799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800" extrusionOk="0">
                      <a:moveTo>
                        <a:pt x="11067" y="8745"/>
                      </a:moveTo>
                      <a:cubicBezTo>
                        <a:pt x="12640" y="5891"/>
                        <a:pt x="11596" y="2302"/>
                        <a:pt x="8742" y="730"/>
                      </a:cubicBezTo>
                      <a:cubicBezTo>
                        <a:pt x="5888" y="-837"/>
                        <a:pt x="2299" y="202"/>
                        <a:pt x="733" y="3055"/>
                      </a:cubicBezTo>
                      <a:cubicBezTo>
                        <a:pt x="-840" y="5909"/>
                        <a:pt x="204" y="9498"/>
                        <a:pt x="3058" y="11071"/>
                      </a:cubicBezTo>
                      <a:cubicBezTo>
                        <a:pt x="5912" y="12637"/>
                        <a:pt x="9501" y="11599"/>
                        <a:pt x="11067" y="874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2" name="Google Shape;1472;p2"/>
                <p:cNvSpPr/>
                <p:nvPr/>
              </p:nvSpPr>
              <p:spPr>
                <a:xfrm>
                  <a:off x="5651627" y="1714165"/>
                  <a:ext cx="15354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4" h="15351" extrusionOk="0">
                      <a:moveTo>
                        <a:pt x="14404" y="11374"/>
                      </a:moveTo>
                      <a:cubicBezTo>
                        <a:pt x="16444" y="7664"/>
                        <a:pt x="15090" y="2994"/>
                        <a:pt x="11380" y="954"/>
                      </a:cubicBezTo>
                      <a:cubicBezTo>
                        <a:pt x="7664" y="-1092"/>
                        <a:pt x="2994" y="262"/>
                        <a:pt x="954" y="3978"/>
                      </a:cubicBezTo>
                      <a:cubicBezTo>
                        <a:pt x="-1092" y="7688"/>
                        <a:pt x="262" y="12358"/>
                        <a:pt x="3978" y="14398"/>
                      </a:cubicBezTo>
                      <a:cubicBezTo>
                        <a:pt x="7694" y="16444"/>
                        <a:pt x="12358" y="15090"/>
                        <a:pt x="14404" y="113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2"/>
                <p:cNvSpPr/>
                <p:nvPr/>
              </p:nvSpPr>
              <p:spPr>
                <a:xfrm>
                  <a:off x="5689996" y="1773178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5437" y="12197"/>
                      </a:moveTo>
                      <a:cubicBezTo>
                        <a:pt x="17629" y="8213"/>
                        <a:pt x="16178" y="3210"/>
                        <a:pt x="12195" y="1018"/>
                      </a:cubicBezTo>
                      <a:cubicBezTo>
                        <a:pt x="8217" y="-1168"/>
                        <a:pt x="3214" y="283"/>
                        <a:pt x="1022" y="4260"/>
                      </a:cubicBezTo>
                      <a:cubicBezTo>
                        <a:pt x="-1170" y="8244"/>
                        <a:pt x="281" y="13247"/>
                        <a:pt x="4264" y="15439"/>
                      </a:cubicBezTo>
                      <a:cubicBezTo>
                        <a:pt x="8248" y="17625"/>
                        <a:pt x="13251" y="16174"/>
                        <a:pt x="15437" y="121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2"/>
                <p:cNvSpPr/>
                <p:nvPr/>
              </p:nvSpPr>
              <p:spPr>
                <a:xfrm>
                  <a:off x="5720178" y="1753740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2204" y="9641"/>
                      </a:moveTo>
                      <a:cubicBezTo>
                        <a:pt x="13934" y="6496"/>
                        <a:pt x="12787" y="2537"/>
                        <a:pt x="9641" y="806"/>
                      </a:cubicBezTo>
                      <a:cubicBezTo>
                        <a:pt x="6490" y="-924"/>
                        <a:pt x="2537" y="223"/>
                        <a:pt x="806" y="3369"/>
                      </a:cubicBezTo>
                      <a:cubicBezTo>
                        <a:pt x="-924" y="6520"/>
                        <a:pt x="223" y="10473"/>
                        <a:pt x="3369" y="12204"/>
                      </a:cubicBezTo>
                      <a:cubicBezTo>
                        <a:pt x="6514" y="13934"/>
                        <a:pt x="10473" y="12787"/>
                        <a:pt x="12204" y="964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475" name="Google Shape;1475;p2"/>
            <p:cNvGrpSpPr/>
            <p:nvPr/>
          </p:nvGrpSpPr>
          <p:grpSpPr>
            <a:xfrm>
              <a:off x="5142098" y="2074210"/>
              <a:ext cx="418019" cy="511309"/>
              <a:chOff x="5142098" y="2074210"/>
              <a:chExt cx="418019" cy="511309"/>
            </a:xfrm>
          </p:grpSpPr>
          <p:sp>
            <p:nvSpPr>
              <p:cNvPr id="1476" name="Google Shape;1476;p2"/>
              <p:cNvSpPr/>
              <p:nvPr/>
            </p:nvSpPr>
            <p:spPr>
              <a:xfrm>
                <a:off x="5142110" y="2074210"/>
                <a:ext cx="416503" cy="511199"/>
              </a:xfrm>
              <a:custGeom>
                <a:avLst/>
                <a:gdLst/>
                <a:ahLst/>
                <a:cxnLst/>
                <a:rect l="l" t="t" r="r" b="b"/>
                <a:pathLst>
                  <a:path w="416503" h="511199" extrusionOk="0">
                    <a:moveTo>
                      <a:pt x="49597" y="511199"/>
                    </a:moveTo>
                    <a:cubicBezTo>
                      <a:pt x="49597" y="511199"/>
                      <a:pt x="131718" y="434823"/>
                      <a:pt x="182396" y="417129"/>
                    </a:cubicBezTo>
                    <a:cubicBezTo>
                      <a:pt x="233081" y="399434"/>
                      <a:pt x="252317" y="440422"/>
                      <a:pt x="252317" y="440422"/>
                    </a:cubicBezTo>
                    <a:cubicBezTo>
                      <a:pt x="252317" y="440422"/>
                      <a:pt x="238388" y="353225"/>
                      <a:pt x="275805" y="312177"/>
                    </a:cubicBezTo>
                    <a:cubicBezTo>
                      <a:pt x="316197" y="267862"/>
                      <a:pt x="384849" y="260448"/>
                      <a:pt x="384849" y="260448"/>
                    </a:cubicBezTo>
                    <a:cubicBezTo>
                      <a:pt x="384849" y="260448"/>
                      <a:pt x="354488" y="229601"/>
                      <a:pt x="373828" y="139217"/>
                    </a:cubicBezTo>
                    <a:cubicBezTo>
                      <a:pt x="393162" y="48832"/>
                      <a:pt x="416503" y="0"/>
                      <a:pt x="416503" y="0"/>
                    </a:cubicBezTo>
                    <a:cubicBezTo>
                      <a:pt x="416503" y="0"/>
                      <a:pt x="384339" y="41710"/>
                      <a:pt x="303901" y="68233"/>
                    </a:cubicBezTo>
                    <a:cubicBezTo>
                      <a:pt x="205628" y="100634"/>
                      <a:pt x="133795" y="82982"/>
                      <a:pt x="133795" y="82982"/>
                    </a:cubicBezTo>
                    <a:cubicBezTo>
                      <a:pt x="133795" y="82982"/>
                      <a:pt x="142666" y="155745"/>
                      <a:pt x="101017" y="202744"/>
                    </a:cubicBezTo>
                    <a:cubicBezTo>
                      <a:pt x="60625" y="248316"/>
                      <a:pt x="0" y="273831"/>
                      <a:pt x="0" y="273831"/>
                    </a:cubicBezTo>
                    <a:cubicBezTo>
                      <a:pt x="0" y="273831"/>
                      <a:pt x="52415" y="319446"/>
                      <a:pt x="61608" y="374484"/>
                    </a:cubicBezTo>
                    <a:cubicBezTo>
                      <a:pt x="72289" y="438406"/>
                      <a:pt x="49597" y="511199"/>
                      <a:pt x="49597" y="511199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77" name="Google Shape;1477;p2"/>
              <p:cNvGrpSpPr/>
              <p:nvPr/>
            </p:nvGrpSpPr>
            <p:grpSpPr>
              <a:xfrm>
                <a:off x="5142098" y="2074489"/>
                <a:ext cx="418019" cy="511030"/>
                <a:chOff x="5142098" y="2074489"/>
                <a:chExt cx="418019" cy="511030"/>
              </a:xfrm>
            </p:grpSpPr>
            <p:sp>
              <p:nvSpPr>
                <p:cNvPr id="1478" name="Google Shape;1478;p2"/>
                <p:cNvSpPr/>
                <p:nvPr/>
              </p:nvSpPr>
              <p:spPr>
                <a:xfrm>
                  <a:off x="5191726" y="2074489"/>
                  <a:ext cx="368391" cy="51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391" h="511030" extrusionOk="0">
                      <a:moveTo>
                        <a:pt x="368199" y="80"/>
                      </a:moveTo>
                      <a:cubicBezTo>
                        <a:pt x="368017" y="-72"/>
                        <a:pt x="367829" y="7"/>
                        <a:pt x="367677" y="195"/>
                      </a:cubicBezTo>
                      <a:cubicBezTo>
                        <a:pt x="307010" y="70785"/>
                        <a:pt x="237945" y="134069"/>
                        <a:pt x="180344" y="207311"/>
                      </a:cubicBezTo>
                      <a:cubicBezTo>
                        <a:pt x="143632" y="253995"/>
                        <a:pt x="111953" y="304691"/>
                        <a:pt x="81920" y="355849"/>
                      </a:cubicBezTo>
                      <a:cubicBezTo>
                        <a:pt x="52397" y="406145"/>
                        <a:pt x="24107" y="457874"/>
                        <a:pt x="0" y="511030"/>
                      </a:cubicBezTo>
                      <a:cubicBezTo>
                        <a:pt x="27714" y="452719"/>
                        <a:pt x="60267" y="396290"/>
                        <a:pt x="94532" y="341640"/>
                      </a:cubicBezTo>
                      <a:cubicBezTo>
                        <a:pt x="112530" y="312943"/>
                        <a:pt x="131469" y="284708"/>
                        <a:pt x="151015" y="257043"/>
                      </a:cubicBezTo>
                      <a:cubicBezTo>
                        <a:pt x="166918" y="234533"/>
                        <a:pt x="182822" y="212206"/>
                        <a:pt x="200139" y="190753"/>
                      </a:cubicBezTo>
                      <a:cubicBezTo>
                        <a:pt x="253289" y="124912"/>
                        <a:pt x="314242" y="65666"/>
                        <a:pt x="368309" y="608"/>
                      </a:cubicBezTo>
                      <a:cubicBezTo>
                        <a:pt x="368467" y="426"/>
                        <a:pt x="368382" y="238"/>
                        <a:pt x="368199" y="8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2"/>
                <p:cNvSpPr/>
                <p:nvPr/>
              </p:nvSpPr>
              <p:spPr>
                <a:xfrm>
                  <a:off x="5142098" y="2303245"/>
                  <a:ext cx="217265" cy="63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265" h="63569" extrusionOk="0">
                      <a:moveTo>
                        <a:pt x="217135" y="81"/>
                      </a:moveTo>
                      <a:cubicBezTo>
                        <a:pt x="216953" y="-77"/>
                        <a:pt x="216771" y="14"/>
                        <a:pt x="216607" y="196"/>
                      </a:cubicBezTo>
                      <a:cubicBezTo>
                        <a:pt x="193308" y="24783"/>
                        <a:pt x="159693" y="45993"/>
                        <a:pt x="126800" y="53893"/>
                      </a:cubicBezTo>
                      <a:cubicBezTo>
                        <a:pt x="86152" y="63651"/>
                        <a:pt x="39408" y="57998"/>
                        <a:pt x="0" y="44675"/>
                      </a:cubicBezTo>
                      <a:cubicBezTo>
                        <a:pt x="22825" y="53632"/>
                        <a:pt x="47576" y="59510"/>
                        <a:pt x="71901" y="62151"/>
                      </a:cubicBezTo>
                      <a:cubicBezTo>
                        <a:pt x="85873" y="63669"/>
                        <a:pt x="100361" y="64319"/>
                        <a:pt x="114321" y="62309"/>
                      </a:cubicBezTo>
                      <a:cubicBezTo>
                        <a:pt x="143947" y="58034"/>
                        <a:pt x="171254" y="41621"/>
                        <a:pt x="193994" y="22846"/>
                      </a:cubicBezTo>
                      <a:cubicBezTo>
                        <a:pt x="202192" y="16081"/>
                        <a:pt x="210165" y="8813"/>
                        <a:pt x="217141" y="767"/>
                      </a:cubicBezTo>
                      <a:cubicBezTo>
                        <a:pt x="217305" y="591"/>
                        <a:pt x="217312" y="245"/>
                        <a:pt x="217135" y="8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2"/>
                <p:cNvSpPr/>
                <p:nvPr/>
              </p:nvSpPr>
              <p:spPr>
                <a:xfrm>
                  <a:off x="5356367" y="2303220"/>
                  <a:ext cx="38115" cy="2114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15" h="211411" extrusionOk="0">
                      <a:moveTo>
                        <a:pt x="2709" y="2"/>
                      </a:moveTo>
                      <a:cubicBezTo>
                        <a:pt x="2466" y="-22"/>
                        <a:pt x="2265" y="142"/>
                        <a:pt x="2235" y="379"/>
                      </a:cubicBezTo>
                      <a:cubicBezTo>
                        <a:pt x="-103" y="17709"/>
                        <a:pt x="-291" y="35488"/>
                        <a:pt x="255" y="52934"/>
                      </a:cubicBezTo>
                      <a:cubicBezTo>
                        <a:pt x="851" y="71836"/>
                        <a:pt x="2448" y="91000"/>
                        <a:pt x="6273" y="109545"/>
                      </a:cubicBezTo>
                      <a:cubicBezTo>
                        <a:pt x="9503" y="125174"/>
                        <a:pt x="14276" y="140580"/>
                        <a:pt x="19006" y="155809"/>
                      </a:cubicBezTo>
                      <a:cubicBezTo>
                        <a:pt x="24818" y="174529"/>
                        <a:pt x="31041" y="193128"/>
                        <a:pt x="38116" y="211412"/>
                      </a:cubicBezTo>
                      <a:cubicBezTo>
                        <a:pt x="27058" y="177662"/>
                        <a:pt x="18824" y="143282"/>
                        <a:pt x="11944" y="108470"/>
                      </a:cubicBezTo>
                      <a:cubicBezTo>
                        <a:pt x="4967" y="73154"/>
                        <a:pt x="-18" y="36563"/>
                        <a:pt x="3079" y="476"/>
                      </a:cubicBezTo>
                      <a:cubicBezTo>
                        <a:pt x="3110" y="233"/>
                        <a:pt x="2945" y="33"/>
                        <a:pt x="2709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2"/>
                <p:cNvSpPr/>
                <p:nvPr/>
              </p:nvSpPr>
              <p:spPr>
                <a:xfrm>
                  <a:off x="5275838" y="2157150"/>
                  <a:ext cx="177287" cy="45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87" h="45648" extrusionOk="0">
                      <a:moveTo>
                        <a:pt x="176804" y="34648"/>
                      </a:moveTo>
                      <a:cubicBezTo>
                        <a:pt x="161477" y="37228"/>
                        <a:pt x="145836" y="38498"/>
                        <a:pt x="130333" y="39329"/>
                      </a:cubicBezTo>
                      <a:cubicBezTo>
                        <a:pt x="106670" y="40605"/>
                        <a:pt x="81507" y="41801"/>
                        <a:pt x="58293" y="36014"/>
                      </a:cubicBezTo>
                      <a:cubicBezTo>
                        <a:pt x="43094" y="32225"/>
                        <a:pt x="28770" y="25114"/>
                        <a:pt x="16352" y="15587"/>
                      </a:cubicBezTo>
                      <a:cubicBezTo>
                        <a:pt x="10432" y="11039"/>
                        <a:pt x="4578" y="5939"/>
                        <a:pt x="0" y="0"/>
                      </a:cubicBezTo>
                      <a:cubicBezTo>
                        <a:pt x="5034" y="7402"/>
                        <a:pt x="11883" y="13869"/>
                        <a:pt x="18818" y="19449"/>
                      </a:cubicBezTo>
                      <a:cubicBezTo>
                        <a:pt x="36312" y="33525"/>
                        <a:pt x="58335" y="43313"/>
                        <a:pt x="80827" y="45207"/>
                      </a:cubicBezTo>
                      <a:cubicBezTo>
                        <a:pt x="95618" y="46458"/>
                        <a:pt x="110975" y="44801"/>
                        <a:pt x="125700" y="43337"/>
                      </a:cubicBezTo>
                      <a:cubicBezTo>
                        <a:pt x="142878" y="41625"/>
                        <a:pt x="160111" y="39232"/>
                        <a:pt x="176968" y="35437"/>
                      </a:cubicBezTo>
                      <a:cubicBezTo>
                        <a:pt x="177205" y="35389"/>
                        <a:pt x="177326" y="35194"/>
                        <a:pt x="177277" y="34958"/>
                      </a:cubicBezTo>
                      <a:cubicBezTo>
                        <a:pt x="177235" y="34721"/>
                        <a:pt x="177040" y="34605"/>
                        <a:pt x="176804" y="3464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2"/>
                <p:cNvSpPr/>
                <p:nvPr/>
              </p:nvSpPr>
              <p:spPr>
                <a:xfrm>
                  <a:off x="5422218" y="2225644"/>
                  <a:ext cx="104723" cy="108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723" h="108923" extrusionOk="0">
                      <a:moveTo>
                        <a:pt x="318" y="1"/>
                      </a:moveTo>
                      <a:cubicBezTo>
                        <a:pt x="75" y="19"/>
                        <a:pt x="-16" y="238"/>
                        <a:pt x="2" y="481"/>
                      </a:cubicBezTo>
                      <a:cubicBezTo>
                        <a:pt x="1156" y="26561"/>
                        <a:pt x="11400" y="55707"/>
                        <a:pt x="30807" y="73626"/>
                      </a:cubicBezTo>
                      <a:cubicBezTo>
                        <a:pt x="38020" y="80287"/>
                        <a:pt x="46722" y="85255"/>
                        <a:pt x="55374" y="89796"/>
                      </a:cubicBezTo>
                      <a:cubicBezTo>
                        <a:pt x="70931" y="97964"/>
                        <a:pt x="87697" y="104509"/>
                        <a:pt x="104723" y="108924"/>
                      </a:cubicBezTo>
                      <a:cubicBezTo>
                        <a:pt x="76232" y="99360"/>
                        <a:pt x="44876" y="82929"/>
                        <a:pt x="25372" y="59697"/>
                      </a:cubicBezTo>
                      <a:cubicBezTo>
                        <a:pt x="11758" y="43478"/>
                        <a:pt x="2984" y="21515"/>
                        <a:pt x="688" y="475"/>
                      </a:cubicBezTo>
                      <a:cubicBezTo>
                        <a:pt x="670" y="232"/>
                        <a:pt x="555" y="-17"/>
                        <a:pt x="318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83" name="Google Shape;1483;p2"/>
              <p:cNvSpPr/>
              <p:nvPr/>
            </p:nvSpPr>
            <p:spPr>
              <a:xfrm>
                <a:off x="5142098" y="2347434"/>
                <a:ext cx="90389" cy="238084"/>
              </a:xfrm>
              <a:custGeom>
                <a:avLst/>
                <a:gdLst/>
                <a:ahLst/>
                <a:cxnLst/>
                <a:rect l="l" t="t" r="r" b="b"/>
                <a:pathLst>
                  <a:path w="90389" h="238084" extrusionOk="0">
                    <a:moveTo>
                      <a:pt x="49628" y="238084"/>
                    </a:moveTo>
                    <a:cubicBezTo>
                      <a:pt x="49628" y="238084"/>
                      <a:pt x="100701" y="120922"/>
                      <a:pt x="88508" y="79861"/>
                    </a:cubicBezTo>
                    <a:cubicBezTo>
                      <a:pt x="77299" y="42104"/>
                      <a:pt x="37465" y="16358"/>
                      <a:pt x="990" y="0"/>
                    </a:cubicBezTo>
                    <a:cubicBezTo>
                      <a:pt x="965" y="6"/>
                      <a:pt x="0" y="486"/>
                      <a:pt x="0" y="486"/>
                    </a:cubicBezTo>
                    <a:cubicBezTo>
                      <a:pt x="0" y="486"/>
                      <a:pt x="52476" y="46312"/>
                      <a:pt x="61669" y="101351"/>
                    </a:cubicBezTo>
                    <a:cubicBezTo>
                      <a:pt x="72350" y="165273"/>
                      <a:pt x="49628" y="238084"/>
                      <a:pt x="49628" y="23808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2"/>
              <p:cNvSpPr/>
              <p:nvPr/>
            </p:nvSpPr>
            <p:spPr>
              <a:xfrm>
                <a:off x="5191726" y="2456064"/>
                <a:ext cx="202756" cy="129454"/>
              </a:xfrm>
              <a:custGeom>
                <a:avLst/>
                <a:gdLst/>
                <a:ahLst/>
                <a:cxnLst/>
                <a:rect l="l" t="t" r="r" b="b"/>
                <a:pathLst>
                  <a:path w="202756" h="129454" extrusionOk="0">
                    <a:moveTo>
                      <a:pt x="169797" y="10713"/>
                    </a:moveTo>
                    <a:cubicBezTo>
                      <a:pt x="165261" y="7106"/>
                      <a:pt x="160421" y="4258"/>
                      <a:pt x="155272" y="2419"/>
                    </a:cubicBezTo>
                    <a:cubicBezTo>
                      <a:pt x="148271" y="-77"/>
                      <a:pt x="140632" y="-781"/>
                      <a:pt x="132465" y="967"/>
                    </a:cubicBezTo>
                    <a:cubicBezTo>
                      <a:pt x="67140" y="14933"/>
                      <a:pt x="0" y="129455"/>
                      <a:pt x="0" y="129455"/>
                    </a:cubicBezTo>
                    <a:cubicBezTo>
                      <a:pt x="0" y="129455"/>
                      <a:pt x="82102" y="53024"/>
                      <a:pt x="132787" y="35330"/>
                    </a:cubicBezTo>
                    <a:cubicBezTo>
                      <a:pt x="183465" y="17635"/>
                      <a:pt x="202757" y="58568"/>
                      <a:pt x="202757" y="58568"/>
                    </a:cubicBezTo>
                    <a:cubicBezTo>
                      <a:pt x="202757" y="58568"/>
                      <a:pt x="202702" y="57670"/>
                      <a:pt x="202696" y="57621"/>
                    </a:cubicBezTo>
                    <a:cubicBezTo>
                      <a:pt x="194280" y="39277"/>
                      <a:pt x="183405" y="21540"/>
                      <a:pt x="169797" y="10713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85" name="Google Shape;1485;p2"/>
              <p:cNvGrpSpPr/>
              <p:nvPr/>
            </p:nvGrpSpPr>
            <p:grpSpPr>
              <a:xfrm>
                <a:off x="5251742" y="2231678"/>
                <a:ext cx="169967" cy="201612"/>
                <a:chOff x="5251742" y="2231678"/>
                <a:chExt cx="169967" cy="201612"/>
              </a:xfrm>
            </p:grpSpPr>
            <p:sp>
              <p:nvSpPr>
                <p:cNvPr id="1486" name="Google Shape;1486;p2"/>
                <p:cNvSpPr/>
                <p:nvPr/>
              </p:nvSpPr>
              <p:spPr>
                <a:xfrm>
                  <a:off x="5401000" y="2357857"/>
                  <a:ext cx="20709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6" extrusionOk="0">
                      <a:moveTo>
                        <a:pt x="19076" y="15931"/>
                      </a:moveTo>
                      <a:cubicBezTo>
                        <a:pt x="15997" y="20746"/>
                        <a:pt x="9598" y="22155"/>
                        <a:pt x="4776" y="19076"/>
                      </a:cubicBezTo>
                      <a:cubicBezTo>
                        <a:pt x="-39" y="15997"/>
                        <a:pt x="-1448" y="9597"/>
                        <a:pt x="1631" y="4776"/>
                      </a:cubicBezTo>
                      <a:cubicBezTo>
                        <a:pt x="4709" y="-39"/>
                        <a:pt x="11109" y="-1448"/>
                        <a:pt x="15931" y="1631"/>
                      </a:cubicBezTo>
                      <a:cubicBezTo>
                        <a:pt x="20746" y="4709"/>
                        <a:pt x="22161" y="11109"/>
                        <a:pt x="19076" y="159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2"/>
                <p:cNvSpPr/>
                <p:nvPr/>
              </p:nvSpPr>
              <p:spPr>
                <a:xfrm>
                  <a:off x="5281367" y="2231678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3811" y="11527"/>
                      </a:moveTo>
                      <a:cubicBezTo>
                        <a:pt x="11582" y="15019"/>
                        <a:pt x="6943" y="16039"/>
                        <a:pt x="3457" y="13811"/>
                      </a:cubicBezTo>
                      <a:cubicBezTo>
                        <a:pt x="-28" y="11582"/>
                        <a:pt x="-1048" y="6949"/>
                        <a:pt x="1180" y="3457"/>
                      </a:cubicBezTo>
                      <a:cubicBezTo>
                        <a:pt x="3409" y="-28"/>
                        <a:pt x="8042" y="-1048"/>
                        <a:pt x="11527" y="1180"/>
                      </a:cubicBezTo>
                      <a:cubicBezTo>
                        <a:pt x="15019" y="3409"/>
                        <a:pt x="16039" y="8042"/>
                        <a:pt x="13811" y="115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2"/>
                <p:cNvSpPr/>
                <p:nvPr/>
              </p:nvSpPr>
              <p:spPr>
                <a:xfrm>
                  <a:off x="5264162" y="2259721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874" y="9079"/>
                      </a:moveTo>
                      <a:cubicBezTo>
                        <a:pt x="9120" y="11823"/>
                        <a:pt x="5470" y="12625"/>
                        <a:pt x="2726" y="10870"/>
                      </a:cubicBezTo>
                      <a:cubicBezTo>
                        <a:pt x="-19" y="9115"/>
                        <a:pt x="-827" y="5472"/>
                        <a:pt x="928" y="2727"/>
                      </a:cubicBezTo>
                      <a:cubicBezTo>
                        <a:pt x="2683" y="-24"/>
                        <a:pt x="6333" y="-825"/>
                        <a:pt x="9077" y="930"/>
                      </a:cubicBezTo>
                      <a:cubicBezTo>
                        <a:pt x="11822" y="2685"/>
                        <a:pt x="12623" y="6334"/>
                        <a:pt x="10874" y="907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2"/>
                <p:cNvSpPr/>
                <p:nvPr/>
              </p:nvSpPr>
              <p:spPr>
                <a:xfrm>
                  <a:off x="5251742" y="23783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4143" y="11812"/>
                      </a:moveTo>
                      <a:cubicBezTo>
                        <a:pt x="11860" y="15382"/>
                        <a:pt x="7118" y="16426"/>
                        <a:pt x="3541" y="14143"/>
                      </a:cubicBezTo>
                      <a:cubicBezTo>
                        <a:pt x="-29" y="11860"/>
                        <a:pt x="-1074" y="7118"/>
                        <a:pt x="1209" y="3541"/>
                      </a:cubicBezTo>
                      <a:cubicBezTo>
                        <a:pt x="3493" y="-29"/>
                        <a:pt x="8235" y="-1074"/>
                        <a:pt x="11812" y="1209"/>
                      </a:cubicBezTo>
                      <a:cubicBezTo>
                        <a:pt x="15382" y="3493"/>
                        <a:pt x="16427" y="8235"/>
                        <a:pt x="14143" y="1181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2"/>
                <p:cNvSpPr/>
                <p:nvPr/>
              </p:nvSpPr>
              <p:spPr>
                <a:xfrm>
                  <a:off x="5322118" y="2383445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5158" y="12658"/>
                      </a:moveTo>
                      <a:cubicBezTo>
                        <a:pt x="12717" y="16483"/>
                        <a:pt x="7629" y="17607"/>
                        <a:pt x="3797" y="15160"/>
                      </a:cubicBezTo>
                      <a:cubicBezTo>
                        <a:pt x="-29" y="12712"/>
                        <a:pt x="-1152" y="7624"/>
                        <a:pt x="1295" y="3799"/>
                      </a:cubicBezTo>
                      <a:cubicBezTo>
                        <a:pt x="3742" y="-33"/>
                        <a:pt x="8831" y="-1150"/>
                        <a:pt x="12657" y="1297"/>
                      </a:cubicBezTo>
                      <a:cubicBezTo>
                        <a:pt x="16488" y="3744"/>
                        <a:pt x="17605" y="8826"/>
                        <a:pt x="15158" y="1265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2"/>
                <p:cNvSpPr/>
                <p:nvPr/>
              </p:nvSpPr>
              <p:spPr>
                <a:xfrm>
                  <a:off x="5318884" y="2420281"/>
                  <a:ext cx="13012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09" extrusionOk="0">
                      <a:moveTo>
                        <a:pt x="11986" y="10009"/>
                      </a:moveTo>
                      <a:cubicBezTo>
                        <a:pt x="10049" y="13032"/>
                        <a:pt x="6029" y="13919"/>
                        <a:pt x="3006" y="11988"/>
                      </a:cubicBezTo>
                      <a:cubicBezTo>
                        <a:pt x="-25" y="10051"/>
                        <a:pt x="-911" y="6031"/>
                        <a:pt x="1026" y="3001"/>
                      </a:cubicBezTo>
                      <a:cubicBezTo>
                        <a:pt x="2957" y="-23"/>
                        <a:pt x="6983" y="-909"/>
                        <a:pt x="10007" y="1022"/>
                      </a:cubicBezTo>
                      <a:cubicBezTo>
                        <a:pt x="13037" y="2959"/>
                        <a:pt x="13923" y="6979"/>
                        <a:pt x="11986" y="1000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492" name="Google Shape;1492;p2"/>
          <p:cNvGrpSpPr/>
          <p:nvPr/>
        </p:nvGrpSpPr>
        <p:grpSpPr>
          <a:xfrm>
            <a:off x="2530473" y="2354835"/>
            <a:ext cx="1593534" cy="1726867"/>
            <a:chOff x="1715180" y="1454950"/>
            <a:chExt cx="978709" cy="1060599"/>
          </a:xfrm>
        </p:grpSpPr>
        <p:grpSp>
          <p:nvGrpSpPr>
            <p:cNvPr id="1493" name="Google Shape;1493;p2"/>
            <p:cNvGrpSpPr/>
            <p:nvPr/>
          </p:nvGrpSpPr>
          <p:grpSpPr>
            <a:xfrm>
              <a:off x="1957673" y="1918889"/>
              <a:ext cx="373670" cy="552806"/>
              <a:chOff x="1957673" y="1918889"/>
              <a:chExt cx="373670" cy="552806"/>
            </a:xfrm>
          </p:grpSpPr>
          <p:sp>
            <p:nvSpPr>
              <p:cNvPr id="1494" name="Google Shape;1494;p2"/>
              <p:cNvSpPr/>
              <p:nvPr/>
            </p:nvSpPr>
            <p:spPr>
              <a:xfrm>
                <a:off x="1957697" y="1919977"/>
                <a:ext cx="373579" cy="551694"/>
              </a:xfrm>
              <a:custGeom>
                <a:avLst/>
                <a:gdLst/>
                <a:ahLst/>
                <a:cxnLst/>
                <a:rect l="l" t="t" r="r" b="b"/>
                <a:pathLst>
                  <a:path w="373579" h="551694" extrusionOk="0">
                    <a:moveTo>
                      <a:pt x="23706" y="551695"/>
                    </a:moveTo>
                    <a:cubicBezTo>
                      <a:pt x="23706" y="551695"/>
                      <a:pt x="57127" y="444642"/>
                      <a:pt x="51201" y="391286"/>
                    </a:cubicBezTo>
                    <a:cubicBezTo>
                      <a:pt x="45274" y="337936"/>
                      <a:pt x="0" y="338282"/>
                      <a:pt x="0" y="338282"/>
                    </a:cubicBezTo>
                    <a:cubicBezTo>
                      <a:pt x="0" y="338282"/>
                      <a:pt x="84664" y="313191"/>
                      <a:pt x="105529" y="261717"/>
                    </a:cubicBezTo>
                    <a:cubicBezTo>
                      <a:pt x="128056" y="206145"/>
                      <a:pt x="105098" y="141027"/>
                      <a:pt x="105098" y="141027"/>
                    </a:cubicBezTo>
                    <a:cubicBezTo>
                      <a:pt x="105098" y="141027"/>
                      <a:pt x="146030" y="155084"/>
                      <a:pt x="219200" y="98612"/>
                    </a:cubicBezTo>
                    <a:cubicBezTo>
                      <a:pt x="292376" y="42147"/>
                      <a:pt x="326338" y="0"/>
                      <a:pt x="326338" y="0"/>
                    </a:cubicBezTo>
                    <a:cubicBezTo>
                      <a:pt x="326338" y="0"/>
                      <a:pt x="302608" y="47023"/>
                      <a:pt x="313422" y="131026"/>
                    </a:cubicBezTo>
                    <a:cubicBezTo>
                      <a:pt x="326635" y="233658"/>
                      <a:pt x="373579" y="290828"/>
                      <a:pt x="373579" y="290828"/>
                    </a:cubicBezTo>
                    <a:cubicBezTo>
                      <a:pt x="373579" y="290828"/>
                      <a:pt x="304120" y="314242"/>
                      <a:pt x="279715" y="372104"/>
                    </a:cubicBezTo>
                    <a:cubicBezTo>
                      <a:pt x="256052" y="428217"/>
                      <a:pt x="259222" y="493918"/>
                      <a:pt x="259222" y="493918"/>
                    </a:cubicBezTo>
                    <a:cubicBezTo>
                      <a:pt x="259222" y="493918"/>
                      <a:pt x="195446" y="466344"/>
                      <a:pt x="141828" y="481816"/>
                    </a:cubicBezTo>
                    <a:cubicBezTo>
                      <a:pt x="79564" y="499790"/>
                      <a:pt x="23706" y="551695"/>
                      <a:pt x="23706" y="55169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95" name="Google Shape;1495;p2"/>
              <p:cNvGrpSpPr/>
              <p:nvPr/>
            </p:nvGrpSpPr>
            <p:grpSpPr>
              <a:xfrm>
                <a:off x="1957673" y="1918889"/>
                <a:ext cx="373670" cy="552806"/>
                <a:chOff x="1957673" y="1918889"/>
                <a:chExt cx="373670" cy="552806"/>
              </a:xfrm>
            </p:grpSpPr>
            <p:sp>
              <p:nvSpPr>
                <p:cNvPr id="1496" name="Google Shape;1496;p2"/>
                <p:cNvSpPr/>
                <p:nvPr/>
              </p:nvSpPr>
              <p:spPr>
                <a:xfrm>
                  <a:off x="1981300" y="1918889"/>
                  <a:ext cx="302030" cy="55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30" h="552806" extrusionOk="0">
                      <a:moveTo>
                        <a:pt x="301842" y="62"/>
                      </a:moveTo>
                      <a:cubicBezTo>
                        <a:pt x="302061" y="159"/>
                        <a:pt x="302067" y="365"/>
                        <a:pt x="301970" y="584"/>
                      </a:cubicBezTo>
                      <a:cubicBezTo>
                        <a:pt x="264499" y="85789"/>
                        <a:pt x="237247" y="175408"/>
                        <a:pt x="196059" y="258986"/>
                      </a:cubicBezTo>
                      <a:cubicBezTo>
                        <a:pt x="169803" y="312263"/>
                        <a:pt x="137760" y="362723"/>
                        <a:pt x="104588" y="411908"/>
                      </a:cubicBezTo>
                      <a:cubicBezTo>
                        <a:pt x="71974" y="460255"/>
                        <a:pt x="37532" y="508110"/>
                        <a:pt x="0" y="552807"/>
                      </a:cubicBezTo>
                      <a:cubicBezTo>
                        <a:pt x="40623" y="502626"/>
                        <a:pt x="77463" y="448900"/>
                        <a:pt x="111953" y="394396"/>
                      </a:cubicBezTo>
                      <a:cubicBezTo>
                        <a:pt x="130066" y="365771"/>
                        <a:pt x="147354" y="336497"/>
                        <a:pt x="163864" y="306920"/>
                      </a:cubicBezTo>
                      <a:cubicBezTo>
                        <a:pt x="177302" y="282856"/>
                        <a:pt x="190576" y="258871"/>
                        <a:pt x="202447" y="233981"/>
                      </a:cubicBezTo>
                      <a:cubicBezTo>
                        <a:pt x="238874" y="157611"/>
                        <a:pt x="265992" y="77051"/>
                        <a:pt x="301320" y="189"/>
                      </a:cubicBezTo>
                      <a:cubicBezTo>
                        <a:pt x="301423" y="-35"/>
                        <a:pt x="301624" y="-35"/>
                        <a:pt x="301842" y="6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1497;p2"/>
                <p:cNvSpPr/>
                <p:nvPr/>
              </p:nvSpPr>
              <p:spPr>
                <a:xfrm>
                  <a:off x="2146232" y="2198724"/>
                  <a:ext cx="70802" cy="21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02" h="215127" extrusionOk="0">
                      <a:moveTo>
                        <a:pt x="17252" y="26"/>
                      </a:moveTo>
                      <a:cubicBezTo>
                        <a:pt x="17477" y="117"/>
                        <a:pt x="17470" y="330"/>
                        <a:pt x="17379" y="548"/>
                      </a:cubicBezTo>
                      <a:cubicBezTo>
                        <a:pt x="5265" y="32185"/>
                        <a:pt x="651" y="71666"/>
                        <a:pt x="7731" y="104741"/>
                      </a:cubicBezTo>
                      <a:cubicBezTo>
                        <a:pt x="16481" y="145619"/>
                        <a:pt x="41765" y="185337"/>
                        <a:pt x="70803" y="215127"/>
                      </a:cubicBezTo>
                      <a:cubicBezTo>
                        <a:pt x="52865" y="198411"/>
                        <a:pt x="36877" y="178628"/>
                        <a:pt x="23992" y="157824"/>
                      </a:cubicBezTo>
                      <a:cubicBezTo>
                        <a:pt x="16584" y="145874"/>
                        <a:pt x="9741" y="133092"/>
                        <a:pt x="5527" y="119630"/>
                      </a:cubicBezTo>
                      <a:cubicBezTo>
                        <a:pt x="-3412" y="91067"/>
                        <a:pt x="-400" y="59345"/>
                        <a:pt x="6717" y="30727"/>
                      </a:cubicBezTo>
                      <a:cubicBezTo>
                        <a:pt x="9279" y="20417"/>
                        <a:pt x="12388" y="10082"/>
                        <a:pt x="16632" y="318"/>
                      </a:cubicBezTo>
                      <a:cubicBezTo>
                        <a:pt x="16724" y="93"/>
                        <a:pt x="17027" y="-65"/>
                        <a:pt x="17252" y="2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1498;p2"/>
                <p:cNvSpPr/>
                <p:nvPr/>
              </p:nvSpPr>
              <p:spPr>
                <a:xfrm>
                  <a:off x="1957673" y="2198649"/>
                  <a:ext cx="206041" cy="59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41" h="59560" extrusionOk="0">
                      <a:moveTo>
                        <a:pt x="205975" y="205"/>
                      </a:moveTo>
                      <a:cubicBezTo>
                        <a:pt x="206102" y="405"/>
                        <a:pt x="206042" y="660"/>
                        <a:pt x="205835" y="787"/>
                      </a:cubicBezTo>
                      <a:cubicBezTo>
                        <a:pt x="191213" y="10382"/>
                        <a:pt x="175268" y="18233"/>
                        <a:pt x="159292" y="25271"/>
                      </a:cubicBezTo>
                      <a:cubicBezTo>
                        <a:pt x="141986" y="32891"/>
                        <a:pt x="124012" y="39728"/>
                        <a:pt x="105632" y="44289"/>
                      </a:cubicBezTo>
                      <a:cubicBezTo>
                        <a:pt x="90142" y="48126"/>
                        <a:pt x="74190" y="50470"/>
                        <a:pt x="58408" y="52784"/>
                      </a:cubicBezTo>
                      <a:cubicBezTo>
                        <a:pt x="39014" y="55625"/>
                        <a:pt x="19552" y="58048"/>
                        <a:pt x="0" y="59560"/>
                      </a:cubicBezTo>
                      <a:cubicBezTo>
                        <a:pt x="35219" y="54957"/>
                        <a:pt x="69782" y="47537"/>
                        <a:pt x="104150" y="38708"/>
                      </a:cubicBezTo>
                      <a:cubicBezTo>
                        <a:pt x="139017" y="29752"/>
                        <a:pt x="174175" y="18445"/>
                        <a:pt x="205386" y="71"/>
                      </a:cubicBezTo>
                      <a:cubicBezTo>
                        <a:pt x="205592" y="-63"/>
                        <a:pt x="205847" y="-2"/>
                        <a:pt x="205975" y="2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9" name="Google Shape;1499;p2"/>
                <p:cNvSpPr/>
                <p:nvPr/>
              </p:nvSpPr>
              <p:spPr>
                <a:xfrm>
                  <a:off x="2222942" y="2066028"/>
                  <a:ext cx="108401" cy="1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01" h="144818" extrusionOk="0">
                      <a:moveTo>
                        <a:pt x="796" y="313"/>
                      </a:moveTo>
                      <a:cubicBezTo>
                        <a:pt x="5095" y="15251"/>
                        <a:pt x="10700" y="29903"/>
                        <a:pt x="16645" y="44245"/>
                      </a:cubicBezTo>
                      <a:cubicBezTo>
                        <a:pt x="25717" y="66142"/>
                        <a:pt x="35505" y="89350"/>
                        <a:pt x="50746" y="107797"/>
                      </a:cubicBezTo>
                      <a:cubicBezTo>
                        <a:pt x="60723" y="119862"/>
                        <a:pt x="73328" y="129717"/>
                        <a:pt x="87282" y="136798"/>
                      </a:cubicBezTo>
                      <a:cubicBezTo>
                        <a:pt x="93938" y="140180"/>
                        <a:pt x="101066" y="143252"/>
                        <a:pt x="108401" y="144819"/>
                      </a:cubicBezTo>
                      <a:cubicBezTo>
                        <a:pt x="99548" y="143471"/>
                        <a:pt x="90756" y="140089"/>
                        <a:pt x="82728" y="136239"/>
                      </a:cubicBezTo>
                      <a:cubicBezTo>
                        <a:pt x="62478" y="126542"/>
                        <a:pt x="44146" y="110906"/>
                        <a:pt x="32724" y="91438"/>
                      </a:cubicBezTo>
                      <a:cubicBezTo>
                        <a:pt x="25206" y="78632"/>
                        <a:pt x="20069" y="64071"/>
                        <a:pt x="15029" y="50160"/>
                      </a:cubicBezTo>
                      <a:cubicBezTo>
                        <a:pt x="9158" y="33923"/>
                        <a:pt x="3875" y="17346"/>
                        <a:pt x="13" y="501"/>
                      </a:cubicBezTo>
                      <a:cubicBezTo>
                        <a:pt x="-42" y="271"/>
                        <a:pt x="80" y="76"/>
                        <a:pt x="310" y="16"/>
                      </a:cubicBezTo>
                      <a:cubicBezTo>
                        <a:pt x="547" y="-45"/>
                        <a:pt x="736" y="76"/>
                        <a:pt x="796" y="31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0" name="Google Shape;1500;p2"/>
                <p:cNvSpPr/>
                <p:nvPr/>
              </p:nvSpPr>
              <p:spPr>
                <a:xfrm>
                  <a:off x="2062885" y="2060979"/>
                  <a:ext cx="143351" cy="5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51" h="57256" extrusionOk="0">
                      <a:moveTo>
                        <a:pt x="143328" y="47132"/>
                      </a:moveTo>
                      <a:cubicBezTo>
                        <a:pt x="143413" y="47357"/>
                        <a:pt x="143255" y="47533"/>
                        <a:pt x="143031" y="47618"/>
                      </a:cubicBezTo>
                      <a:cubicBezTo>
                        <a:pt x="119009" y="57844"/>
                        <a:pt x="88302" y="61196"/>
                        <a:pt x="63752" y="51425"/>
                      </a:cubicBezTo>
                      <a:cubicBezTo>
                        <a:pt x="54632" y="47794"/>
                        <a:pt x="46392" y="42092"/>
                        <a:pt x="38558" y="36245"/>
                      </a:cubicBezTo>
                      <a:cubicBezTo>
                        <a:pt x="24477" y="25746"/>
                        <a:pt x="11331" y="13450"/>
                        <a:pt x="0" y="0"/>
                      </a:cubicBezTo>
                      <a:cubicBezTo>
                        <a:pt x="20925" y="21568"/>
                        <a:pt x="49294" y="42754"/>
                        <a:pt x="78671" y="50308"/>
                      </a:cubicBezTo>
                      <a:cubicBezTo>
                        <a:pt x="99177" y="55585"/>
                        <a:pt x="122774" y="54018"/>
                        <a:pt x="142745" y="46999"/>
                      </a:cubicBezTo>
                      <a:cubicBezTo>
                        <a:pt x="142970" y="46914"/>
                        <a:pt x="143237" y="46908"/>
                        <a:pt x="143328" y="4713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01" name="Google Shape;1501;p2"/>
              <p:cNvSpPr/>
              <p:nvPr/>
            </p:nvSpPr>
            <p:spPr>
              <a:xfrm>
                <a:off x="1981300" y="2367338"/>
                <a:ext cx="235746" cy="104357"/>
              </a:xfrm>
              <a:custGeom>
                <a:avLst/>
                <a:gdLst/>
                <a:ahLst/>
                <a:cxnLst/>
                <a:rect l="l" t="t" r="r" b="b"/>
                <a:pathLst>
                  <a:path w="235746" h="104357" extrusionOk="0">
                    <a:moveTo>
                      <a:pt x="0" y="104358"/>
                    </a:moveTo>
                    <a:cubicBezTo>
                      <a:pt x="0" y="104358"/>
                      <a:pt x="83620" y="7694"/>
                      <a:pt x="125919" y="960"/>
                    </a:cubicBezTo>
                    <a:cubicBezTo>
                      <a:pt x="164811" y="-5233"/>
                      <a:pt x="205234" y="19578"/>
                      <a:pt x="235747" y="45409"/>
                    </a:cubicBezTo>
                    <a:cubicBezTo>
                      <a:pt x="235747" y="45433"/>
                      <a:pt x="235735" y="46514"/>
                      <a:pt x="235735" y="46514"/>
                    </a:cubicBezTo>
                    <a:cubicBezTo>
                      <a:pt x="235735" y="46514"/>
                      <a:pt x="171740" y="18976"/>
                      <a:pt x="118122" y="34448"/>
                    </a:cubicBezTo>
                    <a:cubicBezTo>
                      <a:pt x="55858" y="52422"/>
                      <a:pt x="0" y="104358"/>
                      <a:pt x="0" y="10435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2"/>
              <p:cNvSpPr/>
              <p:nvPr/>
            </p:nvSpPr>
            <p:spPr>
              <a:xfrm>
                <a:off x="1957673" y="2257825"/>
                <a:ext cx="84468" cy="213870"/>
              </a:xfrm>
              <a:custGeom>
                <a:avLst/>
                <a:gdLst/>
                <a:ahLst/>
                <a:cxnLst/>
                <a:rect l="l" t="t" r="r" b="b"/>
                <a:pathLst>
                  <a:path w="84468" h="213870" extrusionOk="0">
                    <a:moveTo>
                      <a:pt x="57400" y="9445"/>
                    </a:moveTo>
                    <a:cubicBezTo>
                      <a:pt x="62610" y="11977"/>
                      <a:pt x="67268" y="15110"/>
                      <a:pt x="71154" y="18966"/>
                    </a:cubicBezTo>
                    <a:cubicBezTo>
                      <a:pt x="76425" y="24200"/>
                      <a:pt x="80359" y="30788"/>
                      <a:pt x="82315" y="38907"/>
                    </a:cubicBezTo>
                    <a:cubicBezTo>
                      <a:pt x="97920" y="103861"/>
                      <a:pt x="23627" y="213871"/>
                      <a:pt x="23627" y="213871"/>
                    </a:cubicBezTo>
                    <a:cubicBezTo>
                      <a:pt x="23627" y="213871"/>
                      <a:pt x="57103" y="106812"/>
                      <a:pt x="51176" y="53462"/>
                    </a:cubicBezTo>
                    <a:cubicBezTo>
                      <a:pt x="45250" y="112"/>
                      <a:pt x="0" y="385"/>
                      <a:pt x="0" y="385"/>
                    </a:cubicBezTo>
                    <a:cubicBezTo>
                      <a:pt x="0" y="385"/>
                      <a:pt x="838" y="45"/>
                      <a:pt x="881" y="33"/>
                    </a:cubicBezTo>
                    <a:cubicBezTo>
                      <a:pt x="21064" y="-301"/>
                      <a:pt x="41759" y="1848"/>
                      <a:pt x="57400" y="944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03" name="Google Shape;1503;p2"/>
              <p:cNvGrpSpPr/>
              <p:nvPr/>
            </p:nvGrpSpPr>
            <p:grpSpPr>
              <a:xfrm>
                <a:off x="2060242" y="2169404"/>
                <a:ext cx="198994" cy="162756"/>
                <a:chOff x="2060242" y="2169404"/>
                <a:chExt cx="198994" cy="162756"/>
              </a:xfrm>
            </p:grpSpPr>
            <p:sp>
              <p:nvSpPr>
                <p:cNvPr id="1504" name="Google Shape;1504;p2"/>
                <p:cNvSpPr/>
                <p:nvPr/>
              </p:nvSpPr>
              <p:spPr>
                <a:xfrm>
                  <a:off x="2072098" y="2169404"/>
                  <a:ext cx="20710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1" extrusionOk="0">
                      <a:moveTo>
                        <a:pt x="1560" y="4894"/>
                      </a:moveTo>
                      <a:cubicBezTo>
                        <a:pt x="-1458" y="9751"/>
                        <a:pt x="36" y="16133"/>
                        <a:pt x="4894" y="19151"/>
                      </a:cubicBezTo>
                      <a:cubicBezTo>
                        <a:pt x="9757" y="22169"/>
                        <a:pt x="16139" y="20675"/>
                        <a:pt x="19151" y="15817"/>
                      </a:cubicBezTo>
                      <a:cubicBezTo>
                        <a:pt x="22169" y="10960"/>
                        <a:pt x="20675" y="4572"/>
                        <a:pt x="15817" y="1560"/>
                      </a:cubicBezTo>
                      <a:cubicBezTo>
                        <a:pt x="10960" y="-1458"/>
                        <a:pt x="4578" y="36"/>
                        <a:pt x="1560" y="48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2"/>
                <p:cNvSpPr/>
                <p:nvPr/>
              </p:nvSpPr>
              <p:spPr>
                <a:xfrm>
                  <a:off x="2244243" y="2227022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130" y="3547"/>
                      </a:moveTo>
                      <a:cubicBezTo>
                        <a:pt x="-1056" y="7063"/>
                        <a:pt x="25" y="11684"/>
                        <a:pt x="3541" y="13863"/>
                      </a:cubicBezTo>
                      <a:cubicBezTo>
                        <a:pt x="7063" y="16049"/>
                        <a:pt x="11678" y="14969"/>
                        <a:pt x="13864" y="11447"/>
                      </a:cubicBezTo>
                      <a:cubicBezTo>
                        <a:pt x="16050" y="7931"/>
                        <a:pt x="14969" y="3310"/>
                        <a:pt x="11447" y="1130"/>
                      </a:cubicBezTo>
                      <a:cubicBezTo>
                        <a:pt x="7931" y="-1056"/>
                        <a:pt x="3310" y="25"/>
                        <a:pt x="1130" y="35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2"/>
                <p:cNvSpPr/>
                <p:nvPr/>
              </p:nvSpPr>
              <p:spPr>
                <a:xfrm>
                  <a:off x="2230100" y="2256993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888" y="2789"/>
                      </a:moveTo>
                      <a:cubicBezTo>
                        <a:pt x="-830" y="5558"/>
                        <a:pt x="20" y="9195"/>
                        <a:pt x="2789" y="10913"/>
                      </a:cubicBezTo>
                      <a:cubicBezTo>
                        <a:pt x="5558" y="12632"/>
                        <a:pt x="9195" y="11782"/>
                        <a:pt x="10914" y="9013"/>
                      </a:cubicBezTo>
                      <a:cubicBezTo>
                        <a:pt x="12632" y="6244"/>
                        <a:pt x="11782" y="2607"/>
                        <a:pt x="9013" y="888"/>
                      </a:cubicBezTo>
                      <a:cubicBezTo>
                        <a:pt x="6244" y="-830"/>
                        <a:pt x="2607" y="20"/>
                        <a:pt x="888" y="2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2"/>
                <p:cNvSpPr/>
                <p:nvPr/>
              </p:nvSpPr>
              <p:spPr>
                <a:xfrm>
                  <a:off x="2124335" y="2316811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1155" y="3627"/>
                      </a:moveTo>
                      <a:cubicBezTo>
                        <a:pt x="-1080" y="7227"/>
                        <a:pt x="26" y="11958"/>
                        <a:pt x="3632" y="14192"/>
                      </a:cubicBezTo>
                      <a:cubicBezTo>
                        <a:pt x="7233" y="16433"/>
                        <a:pt x="11963" y="15322"/>
                        <a:pt x="14198" y="11721"/>
                      </a:cubicBezTo>
                      <a:cubicBezTo>
                        <a:pt x="16433" y="8120"/>
                        <a:pt x="15327" y="3390"/>
                        <a:pt x="11727" y="1155"/>
                      </a:cubicBezTo>
                      <a:cubicBezTo>
                        <a:pt x="8126" y="-1079"/>
                        <a:pt x="3396" y="26"/>
                        <a:pt x="1155" y="36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1508;p2"/>
                <p:cNvSpPr/>
                <p:nvPr/>
              </p:nvSpPr>
              <p:spPr>
                <a:xfrm>
                  <a:off x="2088048" y="2254728"/>
                  <a:ext cx="16456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5" extrusionOk="0">
                      <a:moveTo>
                        <a:pt x="1239" y="3888"/>
                      </a:moveTo>
                      <a:cubicBezTo>
                        <a:pt x="-1159" y="7750"/>
                        <a:pt x="31" y="12820"/>
                        <a:pt x="3887" y="15219"/>
                      </a:cubicBezTo>
                      <a:cubicBezTo>
                        <a:pt x="7749" y="17611"/>
                        <a:pt x="12819" y="16427"/>
                        <a:pt x="15217" y="12565"/>
                      </a:cubicBezTo>
                      <a:cubicBezTo>
                        <a:pt x="17616" y="8709"/>
                        <a:pt x="16426" y="3633"/>
                        <a:pt x="12570" y="1241"/>
                      </a:cubicBezTo>
                      <a:cubicBezTo>
                        <a:pt x="8708" y="-1158"/>
                        <a:pt x="3638" y="26"/>
                        <a:pt x="1239" y="388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9" name="Google Shape;1509;p2"/>
                <p:cNvSpPr/>
                <p:nvPr/>
              </p:nvSpPr>
              <p:spPr>
                <a:xfrm>
                  <a:off x="2060242" y="227608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980" y="3073"/>
                      </a:moveTo>
                      <a:cubicBezTo>
                        <a:pt x="-915" y="6127"/>
                        <a:pt x="20" y="10135"/>
                        <a:pt x="3075" y="12030"/>
                      </a:cubicBezTo>
                      <a:cubicBezTo>
                        <a:pt x="6129" y="13924"/>
                        <a:pt x="10137" y="12989"/>
                        <a:pt x="12031" y="9935"/>
                      </a:cubicBezTo>
                      <a:cubicBezTo>
                        <a:pt x="13926" y="6886"/>
                        <a:pt x="12991" y="2873"/>
                        <a:pt x="9936" y="978"/>
                      </a:cubicBezTo>
                      <a:cubicBezTo>
                        <a:pt x="6882" y="-916"/>
                        <a:pt x="2874" y="25"/>
                        <a:pt x="980" y="3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510" name="Google Shape;1510;p2"/>
            <p:cNvGrpSpPr/>
            <p:nvPr/>
          </p:nvGrpSpPr>
          <p:grpSpPr>
            <a:xfrm>
              <a:off x="2234509" y="1550733"/>
              <a:ext cx="459380" cy="439176"/>
              <a:chOff x="2234509" y="1550733"/>
              <a:chExt cx="459380" cy="439176"/>
            </a:xfrm>
          </p:grpSpPr>
          <p:sp>
            <p:nvSpPr>
              <p:cNvPr id="1511" name="Google Shape;1511;p2"/>
              <p:cNvSpPr/>
              <p:nvPr/>
            </p:nvSpPr>
            <p:spPr>
              <a:xfrm>
                <a:off x="2235876" y="1550842"/>
                <a:ext cx="458013" cy="439067"/>
              </a:xfrm>
              <a:custGeom>
                <a:avLst/>
                <a:gdLst/>
                <a:ahLst/>
                <a:cxnLst/>
                <a:rect l="l" t="t" r="r" b="b"/>
                <a:pathLst>
                  <a:path w="458013" h="439067" extrusionOk="0">
                    <a:moveTo>
                      <a:pt x="450744" y="0"/>
                    </a:moveTo>
                    <a:cubicBezTo>
                      <a:pt x="450744" y="0"/>
                      <a:pt x="356516" y="60819"/>
                      <a:pt x="303524" y="69369"/>
                    </a:cubicBezTo>
                    <a:cubicBezTo>
                      <a:pt x="250526" y="77912"/>
                      <a:pt x="238764" y="34193"/>
                      <a:pt x="238764" y="34193"/>
                    </a:cubicBezTo>
                    <a:cubicBezTo>
                      <a:pt x="238764" y="34193"/>
                      <a:pt x="237210" y="122482"/>
                      <a:pt x="193181" y="156347"/>
                    </a:cubicBezTo>
                    <a:cubicBezTo>
                      <a:pt x="145654" y="192901"/>
                      <a:pt x="76765" y="188189"/>
                      <a:pt x="76765" y="188189"/>
                    </a:cubicBezTo>
                    <a:cubicBezTo>
                      <a:pt x="76765" y="188189"/>
                      <a:pt x="101254" y="223869"/>
                      <a:pt x="66393" y="309475"/>
                    </a:cubicBezTo>
                    <a:cubicBezTo>
                      <a:pt x="31533" y="395075"/>
                      <a:pt x="0" y="439068"/>
                      <a:pt x="0" y="439068"/>
                    </a:cubicBezTo>
                    <a:cubicBezTo>
                      <a:pt x="0" y="439068"/>
                      <a:pt x="38971" y="403636"/>
                      <a:pt x="122810" y="391601"/>
                    </a:cubicBezTo>
                    <a:cubicBezTo>
                      <a:pt x="225236" y="376907"/>
                      <a:pt x="292874" y="406861"/>
                      <a:pt x="292874" y="406861"/>
                    </a:cubicBezTo>
                    <a:cubicBezTo>
                      <a:pt x="292874" y="406861"/>
                      <a:pt x="296875" y="333673"/>
                      <a:pt x="346109" y="294695"/>
                    </a:cubicBezTo>
                    <a:cubicBezTo>
                      <a:pt x="393854" y="256896"/>
                      <a:pt x="458013" y="242383"/>
                      <a:pt x="458013" y="242383"/>
                    </a:cubicBezTo>
                    <a:cubicBezTo>
                      <a:pt x="458013" y="242383"/>
                      <a:pt x="414396" y="188299"/>
                      <a:pt x="414979" y="132501"/>
                    </a:cubicBezTo>
                    <a:cubicBezTo>
                      <a:pt x="415653" y="67693"/>
                      <a:pt x="450744" y="0"/>
                      <a:pt x="450744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12" name="Google Shape;1512;p2"/>
              <p:cNvGrpSpPr/>
              <p:nvPr/>
            </p:nvGrpSpPr>
            <p:grpSpPr>
              <a:xfrm>
                <a:off x="2234509" y="1550733"/>
                <a:ext cx="459374" cy="438711"/>
                <a:chOff x="2234509" y="1550733"/>
                <a:chExt cx="459374" cy="438711"/>
              </a:xfrm>
            </p:grpSpPr>
            <p:sp>
              <p:nvSpPr>
                <p:cNvPr id="1513" name="Google Shape;1513;p2"/>
                <p:cNvSpPr/>
                <p:nvPr/>
              </p:nvSpPr>
              <p:spPr>
                <a:xfrm>
                  <a:off x="2234509" y="1550733"/>
                  <a:ext cx="452105" cy="438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105" h="438711" extrusionOk="0">
                      <a:moveTo>
                        <a:pt x="140" y="438594"/>
                      </a:moveTo>
                      <a:cubicBezTo>
                        <a:pt x="292" y="438776"/>
                        <a:pt x="492" y="438728"/>
                        <a:pt x="674" y="438576"/>
                      </a:cubicBezTo>
                      <a:cubicBezTo>
                        <a:pt x="72763" y="379694"/>
                        <a:pt x="151842" y="329483"/>
                        <a:pt x="221374" y="267456"/>
                      </a:cubicBezTo>
                      <a:cubicBezTo>
                        <a:pt x="265695" y="227920"/>
                        <a:pt x="305759" y="183550"/>
                        <a:pt x="344281" y="138440"/>
                      </a:cubicBezTo>
                      <a:cubicBezTo>
                        <a:pt x="382160" y="94089"/>
                        <a:pt x="419066" y="48116"/>
                        <a:pt x="452105" y="0"/>
                      </a:cubicBezTo>
                      <a:cubicBezTo>
                        <a:pt x="414609" y="52561"/>
                        <a:pt x="372681" y="102414"/>
                        <a:pt x="329380" y="150220"/>
                      </a:cubicBezTo>
                      <a:cubicBezTo>
                        <a:pt x="306634" y="175322"/>
                        <a:pt x="283049" y="199805"/>
                        <a:pt x="258961" y="223620"/>
                      </a:cubicBezTo>
                      <a:cubicBezTo>
                        <a:pt x="239360" y="243003"/>
                        <a:pt x="219795" y="262203"/>
                        <a:pt x="198986" y="280292"/>
                      </a:cubicBezTo>
                      <a:cubicBezTo>
                        <a:pt x="135131" y="335810"/>
                        <a:pt x="64748" y="383471"/>
                        <a:pt x="122" y="438054"/>
                      </a:cubicBezTo>
                      <a:cubicBezTo>
                        <a:pt x="-66" y="438212"/>
                        <a:pt x="-18" y="438406"/>
                        <a:pt x="140" y="43859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4" name="Google Shape;1514;p2"/>
                <p:cNvSpPr/>
                <p:nvPr/>
              </p:nvSpPr>
              <p:spPr>
                <a:xfrm>
                  <a:off x="2472212" y="1755914"/>
                  <a:ext cx="221671" cy="4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71" h="43443" extrusionOk="0">
                      <a:moveTo>
                        <a:pt x="79" y="43323"/>
                      </a:moveTo>
                      <a:cubicBezTo>
                        <a:pt x="231" y="43517"/>
                        <a:pt x="425" y="43450"/>
                        <a:pt x="619" y="43305"/>
                      </a:cubicBezTo>
                      <a:cubicBezTo>
                        <a:pt x="27865" y="23175"/>
                        <a:pt x="64675" y="8183"/>
                        <a:pt x="98442" y="6167"/>
                      </a:cubicBezTo>
                      <a:cubicBezTo>
                        <a:pt x="140170" y="3672"/>
                        <a:pt x="185202" y="17419"/>
                        <a:pt x="221671" y="37439"/>
                      </a:cubicBezTo>
                      <a:cubicBezTo>
                        <a:pt x="200765" y="24620"/>
                        <a:pt x="177429" y="14504"/>
                        <a:pt x="153936" y="7643"/>
                      </a:cubicBezTo>
                      <a:cubicBezTo>
                        <a:pt x="140443" y="3702"/>
                        <a:pt x="126295" y="520"/>
                        <a:pt x="112196" y="59"/>
                      </a:cubicBezTo>
                      <a:cubicBezTo>
                        <a:pt x="82284" y="-919"/>
                        <a:pt x="52524" y="10460"/>
                        <a:pt x="26851" y="24967"/>
                      </a:cubicBezTo>
                      <a:cubicBezTo>
                        <a:pt x="17597" y="30195"/>
                        <a:pt x="8471" y="35951"/>
                        <a:pt x="194" y="42649"/>
                      </a:cubicBezTo>
                      <a:cubicBezTo>
                        <a:pt x="0" y="42795"/>
                        <a:pt x="-67" y="43135"/>
                        <a:pt x="79" y="433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5" name="Google Shape;1515;p2"/>
                <p:cNvSpPr/>
                <p:nvPr/>
              </p:nvSpPr>
              <p:spPr>
                <a:xfrm>
                  <a:off x="2472127" y="1585023"/>
                  <a:ext cx="16060" cy="2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0" h="214362" extrusionOk="0">
                      <a:moveTo>
                        <a:pt x="304" y="214342"/>
                      </a:moveTo>
                      <a:cubicBezTo>
                        <a:pt x="534" y="214415"/>
                        <a:pt x="765" y="214288"/>
                        <a:pt x="832" y="214057"/>
                      </a:cubicBezTo>
                      <a:cubicBezTo>
                        <a:pt x="6169" y="197401"/>
                        <a:pt x="9473" y="179937"/>
                        <a:pt x="11980" y="162662"/>
                      </a:cubicBezTo>
                      <a:cubicBezTo>
                        <a:pt x="14707" y="143947"/>
                        <a:pt x="16492" y="124802"/>
                        <a:pt x="15970" y="105875"/>
                      </a:cubicBezTo>
                      <a:cubicBezTo>
                        <a:pt x="15533" y="89917"/>
                        <a:pt x="13523" y="73917"/>
                        <a:pt x="11531" y="58093"/>
                      </a:cubicBezTo>
                      <a:cubicBezTo>
                        <a:pt x="9090" y="38649"/>
                        <a:pt x="6218" y="19243"/>
                        <a:pt x="2453" y="0"/>
                      </a:cubicBezTo>
                      <a:cubicBezTo>
                        <a:pt x="7432" y="35164"/>
                        <a:pt x="9521" y="70456"/>
                        <a:pt x="10195" y="105935"/>
                      </a:cubicBezTo>
                      <a:cubicBezTo>
                        <a:pt x="10881" y="141925"/>
                        <a:pt x="9388" y="178826"/>
                        <a:pt x="18" y="213820"/>
                      </a:cubicBezTo>
                      <a:cubicBezTo>
                        <a:pt x="-49" y="214051"/>
                        <a:pt x="73" y="214275"/>
                        <a:pt x="304" y="2143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6" name="Google Shape;1516;p2"/>
                <p:cNvSpPr/>
                <p:nvPr/>
              </p:nvSpPr>
              <p:spPr>
                <a:xfrm>
                  <a:off x="2360386" y="1891549"/>
                  <a:ext cx="168418" cy="66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418" h="66208" extrusionOk="0">
                      <a:moveTo>
                        <a:pt x="413" y="1139"/>
                      </a:moveTo>
                      <a:cubicBezTo>
                        <a:pt x="15958" y="1291"/>
                        <a:pt x="31575" y="2772"/>
                        <a:pt x="46987" y="4667"/>
                      </a:cubicBezTo>
                      <a:cubicBezTo>
                        <a:pt x="70504" y="7557"/>
                        <a:pt x="95491" y="10787"/>
                        <a:pt x="117333" y="20546"/>
                      </a:cubicBezTo>
                      <a:cubicBezTo>
                        <a:pt x="131633" y="26934"/>
                        <a:pt x="144494" y="36449"/>
                        <a:pt x="155047" y="48004"/>
                      </a:cubicBezTo>
                      <a:cubicBezTo>
                        <a:pt x="160081" y="53511"/>
                        <a:pt x="164951" y="59559"/>
                        <a:pt x="168418" y="66208"/>
                      </a:cubicBezTo>
                      <a:cubicBezTo>
                        <a:pt x="164763" y="58041"/>
                        <a:pt x="159146" y="50475"/>
                        <a:pt x="153293" y="43765"/>
                      </a:cubicBezTo>
                      <a:cubicBezTo>
                        <a:pt x="138537" y="26842"/>
                        <a:pt x="118572" y="13356"/>
                        <a:pt x="96760" y="7551"/>
                      </a:cubicBezTo>
                      <a:cubicBezTo>
                        <a:pt x="82406" y="3732"/>
                        <a:pt x="67007" y="2669"/>
                        <a:pt x="52251" y="1533"/>
                      </a:cubicBezTo>
                      <a:cubicBezTo>
                        <a:pt x="35037" y="210"/>
                        <a:pt x="17652" y="-446"/>
                        <a:pt x="389" y="337"/>
                      </a:cubicBezTo>
                      <a:cubicBezTo>
                        <a:pt x="146" y="343"/>
                        <a:pt x="-6" y="513"/>
                        <a:pt x="0" y="750"/>
                      </a:cubicBezTo>
                      <a:cubicBezTo>
                        <a:pt x="6" y="993"/>
                        <a:pt x="176" y="1145"/>
                        <a:pt x="413" y="1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7" name="Google Shape;1517;p2"/>
                <p:cNvSpPr/>
                <p:nvPr/>
              </p:nvSpPr>
              <p:spPr>
                <a:xfrm>
                  <a:off x="2312647" y="1739123"/>
                  <a:ext cx="85140" cy="12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0" h="125514" extrusionOk="0">
                      <a:moveTo>
                        <a:pt x="83723" y="125512"/>
                      </a:moveTo>
                      <a:cubicBezTo>
                        <a:pt x="83960" y="125536"/>
                        <a:pt x="84088" y="125336"/>
                        <a:pt x="84112" y="125099"/>
                      </a:cubicBezTo>
                      <a:cubicBezTo>
                        <a:pt x="87543" y="99220"/>
                        <a:pt x="82563" y="68731"/>
                        <a:pt x="66594" y="47691"/>
                      </a:cubicBezTo>
                      <a:cubicBezTo>
                        <a:pt x="60655" y="39870"/>
                        <a:pt x="52955" y="33458"/>
                        <a:pt x="45232" y="27471"/>
                      </a:cubicBezTo>
                      <a:cubicBezTo>
                        <a:pt x="31351" y="16705"/>
                        <a:pt x="15988" y="7323"/>
                        <a:pt x="0" y="0"/>
                      </a:cubicBezTo>
                      <a:cubicBezTo>
                        <a:pt x="26378" y="14397"/>
                        <a:pt x="54370" y="36069"/>
                        <a:pt x="69502" y="62361"/>
                      </a:cubicBezTo>
                      <a:cubicBezTo>
                        <a:pt x="80068" y="80712"/>
                        <a:pt x="84859" y="103871"/>
                        <a:pt x="83438" y="124984"/>
                      </a:cubicBezTo>
                      <a:cubicBezTo>
                        <a:pt x="83414" y="125227"/>
                        <a:pt x="83480" y="125488"/>
                        <a:pt x="83723" y="12551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18" name="Google Shape;1518;p2"/>
              <p:cNvSpPr/>
              <p:nvPr/>
            </p:nvSpPr>
            <p:spPr>
              <a:xfrm>
                <a:off x="2620399" y="1550733"/>
                <a:ext cx="73483" cy="242924"/>
              </a:xfrm>
              <a:custGeom>
                <a:avLst/>
                <a:gdLst/>
                <a:ahLst/>
                <a:cxnLst/>
                <a:rect l="l" t="t" r="r" b="b"/>
                <a:pathLst>
                  <a:path w="73483" h="242924" extrusionOk="0">
                    <a:moveTo>
                      <a:pt x="66216" y="0"/>
                    </a:moveTo>
                    <a:cubicBezTo>
                      <a:pt x="66216" y="0"/>
                      <a:pt x="-4580" y="106415"/>
                      <a:pt x="235" y="148975"/>
                    </a:cubicBezTo>
                    <a:cubicBezTo>
                      <a:pt x="4662" y="188104"/>
                      <a:pt x="39370" y="220426"/>
                      <a:pt x="72421" y="242924"/>
                    </a:cubicBezTo>
                    <a:cubicBezTo>
                      <a:pt x="72445" y="242918"/>
                      <a:pt x="73484" y="242620"/>
                      <a:pt x="73484" y="242620"/>
                    </a:cubicBezTo>
                    <a:cubicBezTo>
                      <a:pt x="73484" y="242620"/>
                      <a:pt x="29837" y="188311"/>
                      <a:pt x="30420" y="132513"/>
                    </a:cubicBezTo>
                    <a:cubicBezTo>
                      <a:pt x="31100" y="67705"/>
                      <a:pt x="66216" y="0"/>
                      <a:pt x="66216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2"/>
              <p:cNvSpPr/>
              <p:nvPr/>
            </p:nvSpPr>
            <p:spPr>
              <a:xfrm>
                <a:off x="2474477" y="1550733"/>
                <a:ext cx="212137" cy="103339"/>
              </a:xfrm>
              <a:custGeom>
                <a:avLst/>
                <a:gdLst/>
                <a:ahLst/>
                <a:cxnLst/>
                <a:rect l="l" t="t" r="r" b="b"/>
                <a:pathLst>
                  <a:path w="212137" h="103339" extrusionOk="0">
                    <a:moveTo>
                      <a:pt x="24179" y="87178"/>
                    </a:moveTo>
                    <a:cubicBezTo>
                      <a:pt x="28011" y="91526"/>
                      <a:pt x="32274" y="95176"/>
                      <a:pt x="37028" y="97890"/>
                    </a:cubicBezTo>
                    <a:cubicBezTo>
                      <a:pt x="43483" y="101569"/>
                      <a:pt x="50885" y="103604"/>
                      <a:pt x="59228" y="103312"/>
                    </a:cubicBezTo>
                    <a:cubicBezTo>
                      <a:pt x="125986" y="100999"/>
                      <a:pt x="212138" y="0"/>
                      <a:pt x="212138" y="0"/>
                    </a:cubicBezTo>
                    <a:cubicBezTo>
                      <a:pt x="212138" y="0"/>
                      <a:pt x="117922" y="60874"/>
                      <a:pt x="64930" y="69423"/>
                    </a:cubicBezTo>
                    <a:cubicBezTo>
                      <a:pt x="11932" y="77967"/>
                      <a:pt x="103" y="34290"/>
                      <a:pt x="103" y="34290"/>
                    </a:cubicBezTo>
                    <a:cubicBezTo>
                      <a:pt x="103" y="34290"/>
                      <a:pt x="0" y="35188"/>
                      <a:pt x="0" y="35237"/>
                    </a:cubicBezTo>
                    <a:cubicBezTo>
                      <a:pt x="5076" y="54771"/>
                      <a:pt x="12679" y="74141"/>
                      <a:pt x="24179" y="8717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20" name="Google Shape;1520;p2"/>
              <p:cNvGrpSpPr/>
              <p:nvPr/>
            </p:nvGrpSpPr>
            <p:grpSpPr>
              <a:xfrm>
                <a:off x="2421982" y="1677108"/>
                <a:ext cx="170734" cy="205110"/>
                <a:chOff x="2421982" y="1677108"/>
                <a:chExt cx="170734" cy="205110"/>
              </a:xfrm>
            </p:grpSpPr>
            <p:sp>
              <p:nvSpPr>
                <p:cNvPr id="1521" name="Google Shape;1521;p2"/>
                <p:cNvSpPr/>
                <p:nvPr/>
              </p:nvSpPr>
              <p:spPr>
                <a:xfrm>
                  <a:off x="2421982" y="1715878"/>
                  <a:ext cx="20707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7" extrusionOk="0">
                      <a:moveTo>
                        <a:pt x="2740" y="3340"/>
                      </a:moveTo>
                      <a:cubicBezTo>
                        <a:pt x="6614" y="-868"/>
                        <a:pt x="13165" y="-1135"/>
                        <a:pt x="17368" y="2739"/>
                      </a:cubicBezTo>
                      <a:cubicBezTo>
                        <a:pt x="21576" y="6619"/>
                        <a:pt x="21843" y="13165"/>
                        <a:pt x="17969" y="17373"/>
                      </a:cubicBezTo>
                      <a:cubicBezTo>
                        <a:pt x="14088" y="21575"/>
                        <a:pt x="7543" y="21842"/>
                        <a:pt x="3335" y="17968"/>
                      </a:cubicBezTo>
                      <a:cubicBezTo>
                        <a:pt x="-867" y="14094"/>
                        <a:pt x="-1134" y="7542"/>
                        <a:pt x="2740" y="334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2" name="Google Shape;1522;p2"/>
                <p:cNvSpPr/>
                <p:nvPr/>
              </p:nvSpPr>
              <p:spPr>
                <a:xfrm>
                  <a:off x="2522850" y="1867230"/>
                  <a:ext cx="14988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8" h="14988" extrusionOk="0">
                      <a:moveTo>
                        <a:pt x="1984" y="2415"/>
                      </a:moveTo>
                      <a:cubicBezTo>
                        <a:pt x="4789" y="-627"/>
                        <a:pt x="9531" y="-822"/>
                        <a:pt x="12573" y="1984"/>
                      </a:cubicBezTo>
                      <a:cubicBezTo>
                        <a:pt x="15616" y="4789"/>
                        <a:pt x="15810" y="9531"/>
                        <a:pt x="13005" y="12573"/>
                      </a:cubicBezTo>
                      <a:cubicBezTo>
                        <a:pt x="10199" y="15616"/>
                        <a:pt x="5457" y="15810"/>
                        <a:pt x="2415" y="13005"/>
                      </a:cubicBezTo>
                      <a:cubicBezTo>
                        <a:pt x="-628" y="10199"/>
                        <a:pt x="-822" y="5457"/>
                        <a:pt x="1984" y="24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3" name="Google Shape;1523;p2"/>
                <p:cNvSpPr/>
                <p:nvPr/>
              </p:nvSpPr>
              <p:spPr>
                <a:xfrm>
                  <a:off x="2547583" y="1846075"/>
                  <a:ext cx="11799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7" extrusionOk="0">
                      <a:moveTo>
                        <a:pt x="1563" y="1903"/>
                      </a:moveTo>
                      <a:cubicBezTo>
                        <a:pt x="3768" y="-495"/>
                        <a:pt x="7502" y="-647"/>
                        <a:pt x="9900" y="1563"/>
                      </a:cubicBezTo>
                      <a:cubicBezTo>
                        <a:pt x="12293" y="3767"/>
                        <a:pt x="12445" y="7502"/>
                        <a:pt x="10240" y="9894"/>
                      </a:cubicBezTo>
                      <a:cubicBezTo>
                        <a:pt x="8030" y="12293"/>
                        <a:pt x="4296" y="12445"/>
                        <a:pt x="1903" y="10234"/>
                      </a:cubicBezTo>
                      <a:cubicBezTo>
                        <a:pt x="-495" y="8030"/>
                        <a:pt x="-647" y="4296"/>
                        <a:pt x="1563" y="1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4" name="Google Shape;1524;p2"/>
                <p:cNvSpPr/>
                <p:nvPr/>
              </p:nvSpPr>
              <p:spPr>
                <a:xfrm>
                  <a:off x="2577366" y="172763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2032" y="2473"/>
                      </a:moveTo>
                      <a:cubicBezTo>
                        <a:pt x="4904" y="-642"/>
                        <a:pt x="9762" y="-842"/>
                        <a:pt x="12877" y="2030"/>
                      </a:cubicBezTo>
                      <a:cubicBezTo>
                        <a:pt x="15992" y="4908"/>
                        <a:pt x="16193" y="9760"/>
                        <a:pt x="13320" y="12875"/>
                      </a:cubicBezTo>
                      <a:cubicBezTo>
                        <a:pt x="10448" y="15996"/>
                        <a:pt x="5590" y="16190"/>
                        <a:pt x="2475" y="13318"/>
                      </a:cubicBezTo>
                      <a:cubicBezTo>
                        <a:pt x="-646" y="10446"/>
                        <a:pt x="-840" y="5588"/>
                        <a:pt x="2032" y="24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5" name="Google Shape;1525;p2"/>
                <p:cNvSpPr/>
                <p:nvPr/>
              </p:nvSpPr>
              <p:spPr>
                <a:xfrm>
                  <a:off x="2507974" y="1709088"/>
                  <a:ext cx="16449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49" h="16454" extrusionOk="0">
                      <a:moveTo>
                        <a:pt x="2177" y="2655"/>
                      </a:moveTo>
                      <a:cubicBezTo>
                        <a:pt x="5256" y="-691"/>
                        <a:pt x="10459" y="-903"/>
                        <a:pt x="13799" y="2182"/>
                      </a:cubicBezTo>
                      <a:cubicBezTo>
                        <a:pt x="17139" y="5260"/>
                        <a:pt x="17351" y="10464"/>
                        <a:pt x="14273" y="13804"/>
                      </a:cubicBezTo>
                      <a:cubicBezTo>
                        <a:pt x="11194" y="17143"/>
                        <a:pt x="5990" y="17356"/>
                        <a:pt x="2651" y="14277"/>
                      </a:cubicBezTo>
                      <a:cubicBezTo>
                        <a:pt x="-689" y="11199"/>
                        <a:pt x="-902" y="5995"/>
                        <a:pt x="2177" y="26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6" name="Google Shape;1526;p2"/>
                <p:cNvSpPr/>
                <p:nvPr/>
              </p:nvSpPr>
              <p:spPr>
                <a:xfrm>
                  <a:off x="2520723" y="1677108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724" y="2094"/>
                      </a:moveTo>
                      <a:cubicBezTo>
                        <a:pt x="4159" y="-547"/>
                        <a:pt x="8270" y="-711"/>
                        <a:pt x="10911" y="1724"/>
                      </a:cubicBezTo>
                      <a:cubicBezTo>
                        <a:pt x="13552" y="4159"/>
                        <a:pt x="13722" y="8270"/>
                        <a:pt x="11287" y="10911"/>
                      </a:cubicBezTo>
                      <a:cubicBezTo>
                        <a:pt x="8853" y="13552"/>
                        <a:pt x="4736" y="13722"/>
                        <a:pt x="2094" y="11287"/>
                      </a:cubicBezTo>
                      <a:cubicBezTo>
                        <a:pt x="-547" y="8853"/>
                        <a:pt x="-711" y="4736"/>
                        <a:pt x="1724" y="20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527" name="Google Shape;1527;p2"/>
            <p:cNvGrpSpPr/>
            <p:nvPr/>
          </p:nvGrpSpPr>
          <p:grpSpPr>
            <a:xfrm>
              <a:off x="1715180" y="1835828"/>
              <a:ext cx="624301" cy="331675"/>
              <a:chOff x="1715180" y="1835828"/>
              <a:chExt cx="624301" cy="331675"/>
            </a:xfrm>
          </p:grpSpPr>
          <p:sp>
            <p:nvSpPr>
              <p:cNvPr id="1528" name="Google Shape;1528;p2"/>
              <p:cNvSpPr/>
              <p:nvPr/>
            </p:nvSpPr>
            <p:spPr>
              <a:xfrm>
                <a:off x="1715241" y="1835871"/>
                <a:ext cx="623601" cy="331553"/>
              </a:xfrm>
              <a:custGeom>
                <a:avLst/>
                <a:gdLst/>
                <a:ahLst/>
                <a:cxnLst/>
                <a:rect l="l" t="t" r="r" b="b"/>
                <a:pathLst>
                  <a:path w="623601" h="331553" extrusionOk="0">
                    <a:moveTo>
                      <a:pt x="0" y="98825"/>
                    </a:moveTo>
                    <a:cubicBezTo>
                      <a:pt x="0" y="98825"/>
                      <a:pt x="111916" y="91538"/>
                      <a:pt x="159571" y="66830"/>
                    </a:cubicBezTo>
                    <a:cubicBezTo>
                      <a:pt x="207225" y="42123"/>
                      <a:pt x="190630" y="0"/>
                      <a:pt x="190630" y="0"/>
                    </a:cubicBezTo>
                    <a:cubicBezTo>
                      <a:pt x="190630" y="0"/>
                      <a:pt x="244472" y="69982"/>
                      <a:pt x="300008" y="70954"/>
                    </a:cubicBezTo>
                    <a:cubicBezTo>
                      <a:pt x="359959" y="71998"/>
                      <a:pt x="412484" y="27173"/>
                      <a:pt x="412484" y="27173"/>
                    </a:cubicBezTo>
                    <a:cubicBezTo>
                      <a:pt x="412484" y="27173"/>
                      <a:pt x="414075" y="70419"/>
                      <a:pt x="493068" y="118408"/>
                    </a:cubicBezTo>
                    <a:cubicBezTo>
                      <a:pt x="572067" y="166390"/>
                      <a:pt x="623602" y="182937"/>
                      <a:pt x="623602" y="182937"/>
                    </a:cubicBezTo>
                    <a:cubicBezTo>
                      <a:pt x="623602" y="182937"/>
                      <a:pt x="571192" y="177697"/>
                      <a:pt x="496687" y="217979"/>
                    </a:cubicBezTo>
                    <a:cubicBezTo>
                      <a:pt x="405665" y="267194"/>
                      <a:pt x="369189" y="331554"/>
                      <a:pt x="369189" y="331554"/>
                    </a:cubicBezTo>
                    <a:cubicBezTo>
                      <a:pt x="369189" y="331554"/>
                      <a:pt x="322372" y="275149"/>
                      <a:pt x="259604" y="273176"/>
                    </a:cubicBezTo>
                    <a:cubicBezTo>
                      <a:pt x="198737" y="271263"/>
                      <a:pt x="138567" y="297835"/>
                      <a:pt x="138567" y="297835"/>
                    </a:cubicBezTo>
                    <a:cubicBezTo>
                      <a:pt x="138567" y="297835"/>
                      <a:pt x="141379" y="228411"/>
                      <a:pt x="107666" y="183939"/>
                    </a:cubicBezTo>
                    <a:cubicBezTo>
                      <a:pt x="68512" y="132295"/>
                      <a:pt x="0" y="98825"/>
                      <a:pt x="0" y="9882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29" name="Google Shape;1529;p2"/>
              <p:cNvGrpSpPr/>
              <p:nvPr/>
            </p:nvGrpSpPr>
            <p:grpSpPr>
              <a:xfrm>
                <a:off x="1715180" y="1835828"/>
                <a:ext cx="624301" cy="331675"/>
                <a:chOff x="1715180" y="1835828"/>
                <a:chExt cx="624301" cy="331675"/>
              </a:xfrm>
            </p:grpSpPr>
            <p:sp>
              <p:nvSpPr>
                <p:cNvPr id="1530" name="Google Shape;1530;p2"/>
                <p:cNvSpPr/>
                <p:nvPr/>
              </p:nvSpPr>
              <p:spPr>
                <a:xfrm>
                  <a:off x="1715180" y="1934611"/>
                  <a:ext cx="624301" cy="83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301" h="83299" extrusionOk="0">
                      <a:moveTo>
                        <a:pt x="624300" y="82995"/>
                      </a:moveTo>
                      <a:cubicBezTo>
                        <a:pt x="624288" y="83238"/>
                        <a:pt x="624099" y="83310"/>
                        <a:pt x="623857" y="83298"/>
                      </a:cubicBezTo>
                      <a:cubicBezTo>
                        <a:pt x="530879" y="78957"/>
                        <a:pt x="437453" y="85739"/>
                        <a:pt x="344651" y="77348"/>
                      </a:cubicBezTo>
                      <a:cubicBezTo>
                        <a:pt x="285502" y="71992"/>
                        <a:pt x="226893" y="60230"/>
                        <a:pt x="169074" y="46950"/>
                      </a:cubicBezTo>
                      <a:cubicBezTo>
                        <a:pt x="112238" y="33895"/>
                        <a:pt x="55202" y="18957"/>
                        <a:pt x="0" y="0"/>
                      </a:cubicBezTo>
                      <a:cubicBezTo>
                        <a:pt x="61426" y="19874"/>
                        <a:pt x="124808" y="34933"/>
                        <a:pt x="188068" y="47533"/>
                      </a:cubicBezTo>
                      <a:cubicBezTo>
                        <a:pt x="221289" y="54146"/>
                        <a:pt x="254819" y="59756"/>
                        <a:pt x="288356" y="64535"/>
                      </a:cubicBezTo>
                      <a:cubicBezTo>
                        <a:pt x="315644" y="68421"/>
                        <a:pt x="342793" y="72186"/>
                        <a:pt x="370288" y="74318"/>
                      </a:cubicBezTo>
                      <a:cubicBezTo>
                        <a:pt x="454643" y="80863"/>
                        <a:pt x="539569" y="77214"/>
                        <a:pt x="623996" y="82551"/>
                      </a:cubicBezTo>
                      <a:cubicBezTo>
                        <a:pt x="624233" y="82564"/>
                        <a:pt x="624312" y="82752"/>
                        <a:pt x="624300" y="8299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1" name="Google Shape;1531;p2"/>
                <p:cNvSpPr/>
                <p:nvPr/>
              </p:nvSpPr>
              <p:spPr>
                <a:xfrm>
                  <a:off x="1853887" y="2005913"/>
                  <a:ext cx="181479" cy="127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479" h="127889" extrusionOk="0">
                      <a:moveTo>
                        <a:pt x="181479" y="598"/>
                      </a:moveTo>
                      <a:cubicBezTo>
                        <a:pt x="181473" y="841"/>
                        <a:pt x="181279" y="908"/>
                        <a:pt x="181036" y="908"/>
                      </a:cubicBezTo>
                      <a:cubicBezTo>
                        <a:pt x="147159" y="969"/>
                        <a:pt x="108662" y="10860"/>
                        <a:pt x="80341" y="29356"/>
                      </a:cubicBezTo>
                      <a:cubicBezTo>
                        <a:pt x="45341" y="52212"/>
                        <a:pt x="17366" y="90078"/>
                        <a:pt x="0" y="127890"/>
                      </a:cubicBezTo>
                      <a:cubicBezTo>
                        <a:pt x="9157" y="105137"/>
                        <a:pt x="21872" y="83107"/>
                        <a:pt x="36652" y="63603"/>
                      </a:cubicBezTo>
                      <a:cubicBezTo>
                        <a:pt x="45141" y="52400"/>
                        <a:pt x="54613" y="41416"/>
                        <a:pt x="65658" y="32647"/>
                      </a:cubicBezTo>
                      <a:cubicBezTo>
                        <a:pt x="89097" y="14036"/>
                        <a:pt x="119780" y="5450"/>
                        <a:pt x="149042" y="1801"/>
                      </a:cubicBezTo>
                      <a:cubicBezTo>
                        <a:pt x="159589" y="489"/>
                        <a:pt x="170349" y="-325"/>
                        <a:pt x="180988" y="125"/>
                      </a:cubicBezTo>
                      <a:cubicBezTo>
                        <a:pt x="181230" y="131"/>
                        <a:pt x="181486" y="361"/>
                        <a:pt x="181479" y="59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2" name="Google Shape;1532;p2"/>
                <p:cNvSpPr/>
                <p:nvPr/>
              </p:nvSpPr>
              <p:spPr>
                <a:xfrm>
                  <a:off x="1905907" y="1835828"/>
                  <a:ext cx="129511" cy="17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11" h="171045" extrusionOk="0">
                      <a:moveTo>
                        <a:pt x="129423" y="170871"/>
                      </a:moveTo>
                      <a:cubicBezTo>
                        <a:pt x="129277" y="171066"/>
                        <a:pt x="129022" y="171102"/>
                        <a:pt x="128828" y="170956"/>
                      </a:cubicBezTo>
                      <a:cubicBezTo>
                        <a:pt x="114625" y="160755"/>
                        <a:pt x="101563" y="148696"/>
                        <a:pt x="89255" y="136321"/>
                      </a:cubicBezTo>
                      <a:cubicBezTo>
                        <a:pt x="75921" y="122913"/>
                        <a:pt x="63078" y="108595"/>
                        <a:pt x="52221" y="93087"/>
                      </a:cubicBezTo>
                      <a:cubicBezTo>
                        <a:pt x="43070" y="80007"/>
                        <a:pt x="35146" y="65962"/>
                        <a:pt x="27319" y="52069"/>
                      </a:cubicBezTo>
                      <a:cubicBezTo>
                        <a:pt x="17694" y="34988"/>
                        <a:pt x="8440" y="17700"/>
                        <a:pt x="0" y="0"/>
                      </a:cubicBezTo>
                      <a:cubicBezTo>
                        <a:pt x="16954" y="31211"/>
                        <a:pt x="36300" y="60795"/>
                        <a:pt x="56890" y="89692"/>
                      </a:cubicBezTo>
                      <a:cubicBezTo>
                        <a:pt x="77785" y="119009"/>
                        <a:pt x="100968" y="147754"/>
                        <a:pt x="129338" y="170276"/>
                      </a:cubicBezTo>
                      <a:cubicBezTo>
                        <a:pt x="129532" y="170422"/>
                        <a:pt x="129568" y="170677"/>
                        <a:pt x="129423" y="1708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1533;p2"/>
                <p:cNvSpPr/>
                <p:nvPr/>
              </p:nvSpPr>
              <p:spPr>
                <a:xfrm>
                  <a:off x="2082763" y="2014404"/>
                  <a:ext cx="98009" cy="153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9" h="153099" extrusionOk="0">
                      <a:moveTo>
                        <a:pt x="97826" y="742"/>
                      </a:moveTo>
                      <a:cubicBezTo>
                        <a:pt x="85433" y="10123"/>
                        <a:pt x="73768" y="20622"/>
                        <a:pt x="62522" y="31321"/>
                      </a:cubicBezTo>
                      <a:cubicBezTo>
                        <a:pt x="45350" y="47656"/>
                        <a:pt x="27212" y="65131"/>
                        <a:pt x="15481" y="85989"/>
                      </a:cubicBezTo>
                      <a:cubicBezTo>
                        <a:pt x="7800" y="99634"/>
                        <a:pt x="3136" y="114935"/>
                        <a:pt x="1545" y="130504"/>
                      </a:cubicBezTo>
                      <a:cubicBezTo>
                        <a:pt x="786" y="137931"/>
                        <a:pt x="477" y="145691"/>
                        <a:pt x="1655" y="153099"/>
                      </a:cubicBezTo>
                      <a:cubicBezTo>
                        <a:pt x="-277" y="144355"/>
                        <a:pt x="-270" y="134931"/>
                        <a:pt x="428" y="126060"/>
                      </a:cubicBezTo>
                      <a:cubicBezTo>
                        <a:pt x="2201" y="103672"/>
                        <a:pt x="10204" y="80949"/>
                        <a:pt x="24261" y="63285"/>
                      </a:cubicBezTo>
                      <a:cubicBezTo>
                        <a:pt x="33509" y="51669"/>
                        <a:pt x="45253" y="41644"/>
                        <a:pt x="56426" y="31941"/>
                      </a:cubicBezTo>
                      <a:cubicBezTo>
                        <a:pt x="69463" y="20628"/>
                        <a:pt x="83034" y="9735"/>
                        <a:pt x="97364" y="80"/>
                      </a:cubicBezTo>
                      <a:cubicBezTo>
                        <a:pt x="97565" y="-60"/>
                        <a:pt x="97789" y="-11"/>
                        <a:pt x="97929" y="183"/>
                      </a:cubicBezTo>
                      <a:cubicBezTo>
                        <a:pt x="98069" y="384"/>
                        <a:pt x="98020" y="602"/>
                        <a:pt x="97826" y="7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1534;p2"/>
                <p:cNvSpPr/>
                <p:nvPr/>
              </p:nvSpPr>
              <p:spPr>
                <a:xfrm>
                  <a:off x="2102696" y="1863117"/>
                  <a:ext cx="32705" cy="150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05" h="150776" extrusionOk="0">
                      <a:moveTo>
                        <a:pt x="32612" y="150693"/>
                      </a:moveTo>
                      <a:cubicBezTo>
                        <a:pt x="32430" y="150851"/>
                        <a:pt x="32211" y="150766"/>
                        <a:pt x="32054" y="150590"/>
                      </a:cubicBezTo>
                      <a:cubicBezTo>
                        <a:pt x="13873" y="131845"/>
                        <a:pt x="-287" y="104393"/>
                        <a:pt x="4" y="77979"/>
                      </a:cubicBezTo>
                      <a:cubicBezTo>
                        <a:pt x="114" y="68160"/>
                        <a:pt x="2476" y="58421"/>
                        <a:pt x="5111" y="49015"/>
                      </a:cubicBezTo>
                      <a:cubicBezTo>
                        <a:pt x="9854" y="32098"/>
                        <a:pt x="16600" y="15411"/>
                        <a:pt x="25076" y="0"/>
                      </a:cubicBezTo>
                      <a:cubicBezTo>
                        <a:pt x="12471" y="27282"/>
                        <a:pt x="2895" y="61365"/>
                        <a:pt x="6405" y="91496"/>
                      </a:cubicBezTo>
                      <a:cubicBezTo>
                        <a:pt x="8852" y="112524"/>
                        <a:pt x="18798" y="133983"/>
                        <a:pt x="32527" y="150098"/>
                      </a:cubicBezTo>
                      <a:cubicBezTo>
                        <a:pt x="32691" y="150274"/>
                        <a:pt x="32788" y="150530"/>
                        <a:pt x="32612" y="15069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35" name="Google Shape;1535;p2"/>
              <p:cNvSpPr/>
              <p:nvPr/>
            </p:nvSpPr>
            <p:spPr>
              <a:xfrm>
                <a:off x="1715180" y="1934611"/>
                <a:ext cx="153392" cy="199192"/>
              </a:xfrm>
              <a:custGeom>
                <a:avLst/>
                <a:gdLst/>
                <a:ahLst/>
                <a:cxnLst/>
                <a:rect l="l" t="t" r="r" b="b"/>
                <a:pathLst>
                  <a:path w="153392" h="199192" extrusionOk="0">
                    <a:moveTo>
                      <a:pt x="0" y="0"/>
                    </a:moveTo>
                    <a:cubicBezTo>
                      <a:pt x="0" y="0"/>
                      <a:pt x="120260" y="43289"/>
                      <a:pt x="141749" y="80335"/>
                    </a:cubicBezTo>
                    <a:cubicBezTo>
                      <a:pt x="161502" y="114406"/>
                      <a:pt x="152886" y="161047"/>
                      <a:pt x="139745" y="198804"/>
                    </a:cubicBezTo>
                    <a:cubicBezTo>
                      <a:pt x="139721" y="198809"/>
                      <a:pt x="138707" y="199192"/>
                      <a:pt x="138707" y="199192"/>
                    </a:cubicBezTo>
                    <a:cubicBezTo>
                      <a:pt x="138707" y="199192"/>
                      <a:pt x="141409" y="129568"/>
                      <a:pt x="107696" y="85102"/>
                    </a:cubicBezTo>
                    <a:cubicBezTo>
                      <a:pt x="68543" y="3345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2"/>
              <p:cNvSpPr/>
              <p:nvPr/>
            </p:nvSpPr>
            <p:spPr>
              <a:xfrm>
                <a:off x="1715180" y="1835828"/>
                <a:ext cx="203142" cy="109904"/>
              </a:xfrm>
              <a:custGeom>
                <a:avLst/>
                <a:gdLst/>
                <a:ahLst/>
                <a:cxnLst/>
                <a:rect l="l" t="t" r="r" b="b"/>
                <a:pathLst>
                  <a:path w="203142" h="109904" extrusionOk="0">
                    <a:moveTo>
                      <a:pt x="202902" y="56817"/>
                    </a:moveTo>
                    <a:cubicBezTo>
                      <a:pt x="202410" y="62592"/>
                      <a:pt x="201165" y="68069"/>
                      <a:pt x="198961" y="73073"/>
                    </a:cubicBezTo>
                    <a:cubicBezTo>
                      <a:pt x="195974" y="79880"/>
                      <a:pt x="191238" y="85921"/>
                      <a:pt x="184364" y="90658"/>
                    </a:cubicBezTo>
                    <a:cubicBezTo>
                      <a:pt x="129368" y="128566"/>
                      <a:pt x="0" y="98782"/>
                      <a:pt x="0" y="98782"/>
                    </a:cubicBezTo>
                    <a:cubicBezTo>
                      <a:pt x="0" y="98782"/>
                      <a:pt x="111941" y="91538"/>
                      <a:pt x="159595" y="66837"/>
                    </a:cubicBezTo>
                    <a:cubicBezTo>
                      <a:pt x="207250" y="42129"/>
                      <a:pt x="190727" y="0"/>
                      <a:pt x="190727" y="0"/>
                    </a:cubicBezTo>
                    <a:cubicBezTo>
                      <a:pt x="190727" y="0"/>
                      <a:pt x="191347" y="656"/>
                      <a:pt x="191371" y="698"/>
                    </a:cubicBezTo>
                    <a:cubicBezTo>
                      <a:pt x="198937" y="19413"/>
                      <a:pt x="204372" y="39493"/>
                      <a:pt x="202902" y="568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37" name="Google Shape;1537;p2"/>
              <p:cNvGrpSpPr/>
              <p:nvPr/>
            </p:nvGrpSpPr>
            <p:grpSpPr>
              <a:xfrm>
                <a:off x="1899050" y="1913716"/>
                <a:ext cx="142156" cy="195505"/>
                <a:chOff x="1899050" y="1913716"/>
                <a:chExt cx="142156" cy="195505"/>
              </a:xfrm>
            </p:grpSpPr>
            <p:sp>
              <p:nvSpPr>
                <p:cNvPr id="1538" name="Google Shape;1538;p2"/>
                <p:cNvSpPr/>
                <p:nvPr/>
              </p:nvSpPr>
              <p:spPr>
                <a:xfrm>
                  <a:off x="2013609" y="1913716"/>
                  <a:ext cx="20714" cy="20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4" extrusionOk="0">
                      <a:moveTo>
                        <a:pt x="12290" y="183"/>
                      </a:moveTo>
                      <a:cubicBezTo>
                        <a:pt x="6674" y="-880"/>
                        <a:pt x="1251" y="2806"/>
                        <a:pt x="182" y="8422"/>
                      </a:cubicBezTo>
                      <a:cubicBezTo>
                        <a:pt x="-880" y="14039"/>
                        <a:pt x="2806" y="19462"/>
                        <a:pt x="8422" y="20530"/>
                      </a:cubicBezTo>
                      <a:cubicBezTo>
                        <a:pt x="14039" y="21599"/>
                        <a:pt x="19462" y="17907"/>
                        <a:pt x="20530" y="12290"/>
                      </a:cubicBezTo>
                      <a:cubicBezTo>
                        <a:pt x="21599" y="6674"/>
                        <a:pt x="17907" y="1251"/>
                        <a:pt x="12290" y="18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9" name="Google Shape;1539;p2"/>
                <p:cNvSpPr/>
                <p:nvPr/>
              </p:nvSpPr>
              <p:spPr>
                <a:xfrm>
                  <a:off x="2026216" y="2094231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8895" y="133"/>
                      </a:moveTo>
                      <a:cubicBezTo>
                        <a:pt x="4827" y="-638"/>
                        <a:pt x="904" y="2027"/>
                        <a:pt x="133" y="6096"/>
                      </a:cubicBezTo>
                      <a:cubicBezTo>
                        <a:pt x="-638" y="10164"/>
                        <a:pt x="2027" y="14087"/>
                        <a:pt x="6096" y="14858"/>
                      </a:cubicBezTo>
                      <a:cubicBezTo>
                        <a:pt x="10164" y="15629"/>
                        <a:pt x="14087" y="12963"/>
                        <a:pt x="14858" y="8895"/>
                      </a:cubicBezTo>
                      <a:cubicBezTo>
                        <a:pt x="15629" y="4827"/>
                        <a:pt x="12963" y="904"/>
                        <a:pt x="8895" y="13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0" name="Google Shape;1540;p2"/>
                <p:cNvSpPr/>
                <p:nvPr/>
              </p:nvSpPr>
              <p:spPr>
                <a:xfrm>
                  <a:off x="1995675" y="2091338"/>
                  <a:ext cx="11798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0" extrusionOk="0">
                      <a:moveTo>
                        <a:pt x="7004" y="105"/>
                      </a:moveTo>
                      <a:cubicBezTo>
                        <a:pt x="3798" y="-503"/>
                        <a:pt x="714" y="1598"/>
                        <a:pt x="106" y="4798"/>
                      </a:cubicBezTo>
                      <a:cubicBezTo>
                        <a:pt x="-507" y="7998"/>
                        <a:pt x="1594" y="11089"/>
                        <a:pt x="4800" y="11696"/>
                      </a:cubicBezTo>
                      <a:cubicBezTo>
                        <a:pt x="8000" y="12304"/>
                        <a:pt x="11085" y="10203"/>
                        <a:pt x="11692" y="7003"/>
                      </a:cubicBezTo>
                      <a:cubicBezTo>
                        <a:pt x="12305" y="3803"/>
                        <a:pt x="10204" y="712"/>
                        <a:pt x="7004" y="1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1" name="Google Shape;1541;p2"/>
                <p:cNvSpPr/>
                <p:nvPr/>
              </p:nvSpPr>
              <p:spPr>
                <a:xfrm>
                  <a:off x="1899050" y="201466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9110" y="138"/>
                      </a:moveTo>
                      <a:cubicBezTo>
                        <a:pt x="4945" y="-658"/>
                        <a:pt x="925" y="2075"/>
                        <a:pt x="136" y="6240"/>
                      </a:cubicBezTo>
                      <a:cubicBezTo>
                        <a:pt x="-654" y="10406"/>
                        <a:pt x="2079" y="14426"/>
                        <a:pt x="6238" y="15215"/>
                      </a:cubicBezTo>
                      <a:cubicBezTo>
                        <a:pt x="10404" y="16004"/>
                        <a:pt x="14424" y="13272"/>
                        <a:pt x="15213" y="9106"/>
                      </a:cubicBezTo>
                      <a:cubicBezTo>
                        <a:pt x="16008" y="4947"/>
                        <a:pt x="13270" y="927"/>
                        <a:pt x="9110" y="13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"/>
                <p:cNvSpPr/>
                <p:nvPr/>
              </p:nvSpPr>
              <p:spPr>
                <a:xfrm>
                  <a:off x="1943068" y="195864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9765" y="147"/>
                      </a:moveTo>
                      <a:cubicBezTo>
                        <a:pt x="5302" y="-704"/>
                        <a:pt x="997" y="2229"/>
                        <a:pt x="147" y="6692"/>
                      </a:cubicBezTo>
                      <a:cubicBezTo>
                        <a:pt x="-704" y="11155"/>
                        <a:pt x="2229" y="15467"/>
                        <a:pt x="6692" y="16311"/>
                      </a:cubicBezTo>
                      <a:cubicBezTo>
                        <a:pt x="11155" y="17161"/>
                        <a:pt x="15461" y="14234"/>
                        <a:pt x="16311" y="9765"/>
                      </a:cubicBezTo>
                      <a:cubicBezTo>
                        <a:pt x="17161" y="5302"/>
                        <a:pt x="14228" y="997"/>
                        <a:pt x="9765" y="1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"/>
                <p:cNvSpPr/>
                <p:nvPr/>
              </p:nvSpPr>
              <p:spPr>
                <a:xfrm>
                  <a:off x="1915854" y="1939870"/>
                  <a:ext cx="13011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1" extrusionOk="0">
                      <a:moveTo>
                        <a:pt x="7723" y="115"/>
                      </a:moveTo>
                      <a:cubicBezTo>
                        <a:pt x="4189" y="-553"/>
                        <a:pt x="789" y="1760"/>
                        <a:pt x="115" y="5288"/>
                      </a:cubicBezTo>
                      <a:cubicBezTo>
                        <a:pt x="-553" y="8822"/>
                        <a:pt x="1760" y="12223"/>
                        <a:pt x="5288" y="12897"/>
                      </a:cubicBezTo>
                      <a:cubicBezTo>
                        <a:pt x="8822" y="13565"/>
                        <a:pt x="12223" y="11251"/>
                        <a:pt x="12897" y="7723"/>
                      </a:cubicBezTo>
                      <a:cubicBezTo>
                        <a:pt x="13565" y="4189"/>
                        <a:pt x="11251" y="789"/>
                        <a:pt x="7723" y="1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544" name="Google Shape;1544;p2"/>
            <p:cNvGrpSpPr/>
            <p:nvPr/>
          </p:nvGrpSpPr>
          <p:grpSpPr>
            <a:xfrm>
              <a:off x="1993814" y="1454950"/>
              <a:ext cx="364762" cy="586323"/>
              <a:chOff x="1993814" y="1454950"/>
              <a:chExt cx="364762" cy="586323"/>
            </a:xfrm>
          </p:grpSpPr>
          <p:sp>
            <p:nvSpPr>
              <p:cNvPr id="1545" name="Google Shape;1545;p2"/>
              <p:cNvSpPr/>
              <p:nvPr/>
            </p:nvSpPr>
            <p:spPr>
              <a:xfrm>
                <a:off x="1993851" y="1454993"/>
                <a:ext cx="364653" cy="585334"/>
              </a:xfrm>
              <a:custGeom>
                <a:avLst/>
                <a:gdLst/>
                <a:ahLst/>
                <a:cxnLst/>
                <a:rect l="l" t="t" r="r" b="b"/>
                <a:pathLst>
                  <a:path w="364653" h="585334" extrusionOk="0">
                    <a:moveTo>
                      <a:pt x="50320" y="0"/>
                    </a:moveTo>
                    <a:cubicBezTo>
                      <a:pt x="50320" y="0"/>
                      <a:pt x="70030" y="110405"/>
                      <a:pt x="57449" y="162589"/>
                    </a:cubicBezTo>
                    <a:cubicBezTo>
                      <a:pt x="44867" y="214773"/>
                      <a:pt x="0" y="208738"/>
                      <a:pt x="0" y="208738"/>
                    </a:cubicBezTo>
                    <a:cubicBezTo>
                      <a:pt x="0" y="208738"/>
                      <a:pt x="80839" y="244272"/>
                      <a:pt x="95072" y="297956"/>
                    </a:cubicBezTo>
                    <a:cubicBezTo>
                      <a:pt x="110435" y="355915"/>
                      <a:pt x="79485" y="417639"/>
                      <a:pt x="79485" y="417639"/>
                    </a:cubicBezTo>
                    <a:cubicBezTo>
                      <a:pt x="79485" y="417639"/>
                      <a:pt x="121857" y="408834"/>
                      <a:pt x="187351" y="474050"/>
                    </a:cubicBezTo>
                    <a:cubicBezTo>
                      <a:pt x="252852" y="539259"/>
                      <a:pt x="281258" y="585335"/>
                      <a:pt x="281258" y="585335"/>
                    </a:cubicBezTo>
                    <a:cubicBezTo>
                      <a:pt x="281258" y="585335"/>
                      <a:pt x="263618" y="535707"/>
                      <a:pt x="284901" y="453726"/>
                    </a:cubicBezTo>
                    <a:cubicBezTo>
                      <a:pt x="310896" y="353571"/>
                      <a:pt x="364653" y="302753"/>
                      <a:pt x="364653" y="302753"/>
                    </a:cubicBezTo>
                    <a:cubicBezTo>
                      <a:pt x="364653" y="302753"/>
                      <a:pt x="298685" y="270789"/>
                      <a:pt x="281743" y="210322"/>
                    </a:cubicBezTo>
                    <a:cubicBezTo>
                      <a:pt x="265318" y="151683"/>
                      <a:pt x="276710" y="86905"/>
                      <a:pt x="276710" y="86905"/>
                    </a:cubicBezTo>
                    <a:cubicBezTo>
                      <a:pt x="276710" y="86905"/>
                      <a:pt x="209976" y="106245"/>
                      <a:pt x="158733" y="84161"/>
                    </a:cubicBezTo>
                    <a:cubicBezTo>
                      <a:pt x="99213" y="58506"/>
                      <a:pt x="50320" y="0"/>
                      <a:pt x="5032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46" name="Google Shape;1546;p2"/>
              <p:cNvGrpSpPr/>
              <p:nvPr/>
            </p:nvGrpSpPr>
            <p:grpSpPr>
              <a:xfrm>
                <a:off x="1993814" y="1454950"/>
                <a:ext cx="364762" cy="586323"/>
                <a:chOff x="1993814" y="1454950"/>
                <a:chExt cx="364762" cy="586323"/>
              </a:xfrm>
            </p:grpSpPr>
            <p:sp>
              <p:nvSpPr>
                <p:cNvPr id="1547" name="Google Shape;1547;p2"/>
                <p:cNvSpPr/>
                <p:nvPr/>
              </p:nvSpPr>
              <p:spPr>
                <a:xfrm>
                  <a:off x="2044074" y="1454950"/>
                  <a:ext cx="230239" cy="586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39" h="586323" extrusionOk="0">
                      <a:moveTo>
                        <a:pt x="230014" y="586288"/>
                      </a:moveTo>
                      <a:cubicBezTo>
                        <a:pt x="230245" y="586215"/>
                        <a:pt x="230276" y="586015"/>
                        <a:pt x="230209" y="585784"/>
                      </a:cubicBezTo>
                      <a:cubicBezTo>
                        <a:pt x="203734" y="496553"/>
                        <a:pt x="187959" y="404220"/>
                        <a:pt x="157592" y="316124"/>
                      </a:cubicBezTo>
                      <a:cubicBezTo>
                        <a:pt x="138239" y="259975"/>
                        <a:pt x="112791" y="205884"/>
                        <a:pt x="86055" y="152922"/>
                      </a:cubicBezTo>
                      <a:cubicBezTo>
                        <a:pt x="59775" y="100859"/>
                        <a:pt x="31624" y="49063"/>
                        <a:pt x="0" y="0"/>
                      </a:cubicBezTo>
                      <a:cubicBezTo>
                        <a:pt x="33998" y="54887"/>
                        <a:pt x="63794" y="112815"/>
                        <a:pt x="91168" y="171224"/>
                      </a:cubicBezTo>
                      <a:cubicBezTo>
                        <a:pt x="105541" y="201894"/>
                        <a:pt x="119015" y="233111"/>
                        <a:pt x="131681" y="264529"/>
                      </a:cubicBezTo>
                      <a:cubicBezTo>
                        <a:pt x="141986" y="290093"/>
                        <a:pt x="152139" y="315553"/>
                        <a:pt x="160792" y="341731"/>
                      </a:cubicBezTo>
                      <a:cubicBezTo>
                        <a:pt x="187339" y="422072"/>
                        <a:pt x="204123" y="505400"/>
                        <a:pt x="229517" y="586100"/>
                      </a:cubicBezTo>
                      <a:cubicBezTo>
                        <a:pt x="229583" y="586331"/>
                        <a:pt x="229784" y="586361"/>
                        <a:pt x="230014" y="58628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"/>
                <p:cNvSpPr/>
                <p:nvPr/>
              </p:nvSpPr>
              <p:spPr>
                <a:xfrm>
                  <a:off x="2182203" y="1541947"/>
                  <a:ext cx="88472" cy="20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72" h="206684" extrusionOk="0">
                      <a:moveTo>
                        <a:pt x="8326" y="206673"/>
                      </a:moveTo>
                      <a:cubicBezTo>
                        <a:pt x="8557" y="206612"/>
                        <a:pt x="8575" y="206406"/>
                        <a:pt x="8514" y="206169"/>
                      </a:cubicBezTo>
                      <a:cubicBezTo>
                        <a:pt x="468" y="173264"/>
                        <a:pt x="857" y="133521"/>
                        <a:pt x="12036" y="101594"/>
                      </a:cubicBezTo>
                      <a:cubicBezTo>
                        <a:pt x="25850" y="62143"/>
                        <a:pt x="55920" y="25910"/>
                        <a:pt x="88473" y="0"/>
                      </a:cubicBezTo>
                      <a:cubicBezTo>
                        <a:pt x="68574" y="14336"/>
                        <a:pt x="50230" y="31958"/>
                        <a:pt x="34831" y="50970"/>
                      </a:cubicBezTo>
                      <a:cubicBezTo>
                        <a:pt x="25984" y="61894"/>
                        <a:pt x="17586" y="73722"/>
                        <a:pt x="11714" y="86547"/>
                      </a:cubicBezTo>
                      <a:cubicBezTo>
                        <a:pt x="-740" y="113762"/>
                        <a:pt x="-1736" y="145611"/>
                        <a:pt x="1725" y="174891"/>
                      </a:cubicBezTo>
                      <a:cubicBezTo>
                        <a:pt x="2976" y="185445"/>
                        <a:pt x="4762" y="196089"/>
                        <a:pt x="7743" y="206309"/>
                      </a:cubicBezTo>
                      <a:cubicBezTo>
                        <a:pt x="7810" y="206539"/>
                        <a:pt x="8089" y="206734"/>
                        <a:pt x="8326" y="20667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"/>
                <p:cNvSpPr/>
                <p:nvPr/>
              </p:nvSpPr>
              <p:spPr>
                <a:xfrm>
                  <a:off x="1993814" y="1663785"/>
                  <a:ext cx="196983" cy="8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83" h="84915" extrusionOk="0">
                      <a:moveTo>
                        <a:pt x="196885" y="84756"/>
                      </a:moveTo>
                      <a:cubicBezTo>
                        <a:pt x="197036" y="84567"/>
                        <a:pt x="197012" y="84312"/>
                        <a:pt x="196824" y="84160"/>
                      </a:cubicBezTo>
                      <a:cubicBezTo>
                        <a:pt x="183526" y="72805"/>
                        <a:pt x="168685" y="63011"/>
                        <a:pt x="153724" y="54024"/>
                      </a:cubicBezTo>
                      <a:cubicBezTo>
                        <a:pt x="137511" y="44284"/>
                        <a:pt x="120539" y="35249"/>
                        <a:pt x="102881" y="28418"/>
                      </a:cubicBezTo>
                      <a:cubicBezTo>
                        <a:pt x="87992" y="22661"/>
                        <a:pt x="72460" y="18332"/>
                        <a:pt x="57097" y="14057"/>
                      </a:cubicBezTo>
                      <a:cubicBezTo>
                        <a:pt x="38212" y="8805"/>
                        <a:pt x="19206" y="3953"/>
                        <a:pt x="0" y="0"/>
                      </a:cubicBezTo>
                      <a:cubicBezTo>
                        <a:pt x="34362" y="8981"/>
                        <a:pt x="67723" y="20688"/>
                        <a:pt x="100707" y="33761"/>
                      </a:cubicBezTo>
                      <a:cubicBezTo>
                        <a:pt x="134171" y="47029"/>
                        <a:pt x="167635" y="62665"/>
                        <a:pt x="196290" y="84816"/>
                      </a:cubicBezTo>
                      <a:cubicBezTo>
                        <a:pt x="196478" y="84968"/>
                        <a:pt x="196733" y="84944"/>
                        <a:pt x="196885" y="8475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"/>
                <p:cNvSpPr/>
                <p:nvPr/>
              </p:nvSpPr>
              <p:spPr>
                <a:xfrm>
                  <a:off x="2232886" y="1757710"/>
                  <a:ext cx="125690" cy="130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90" h="130108" extrusionOk="0">
                      <a:moveTo>
                        <a:pt x="786" y="129842"/>
                      </a:moveTo>
                      <a:cubicBezTo>
                        <a:pt x="6925" y="115566"/>
                        <a:pt x="14327" y="101733"/>
                        <a:pt x="22027" y="88247"/>
                      </a:cubicBezTo>
                      <a:cubicBezTo>
                        <a:pt x="33776" y="67669"/>
                        <a:pt x="46400" y="45869"/>
                        <a:pt x="63840" y="29487"/>
                      </a:cubicBezTo>
                      <a:cubicBezTo>
                        <a:pt x="75255" y="18769"/>
                        <a:pt x="88997" y="10578"/>
                        <a:pt x="103728" y="5301"/>
                      </a:cubicBezTo>
                      <a:cubicBezTo>
                        <a:pt x="110759" y="2787"/>
                        <a:pt x="118216" y="632"/>
                        <a:pt x="125691" y="0"/>
                      </a:cubicBezTo>
                      <a:cubicBezTo>
                        <a:pt x="116741" y="219"/>
                        <a:pt x="107590" y="2478"/>
                        <a:pt x="99143" y="5283"/>
                      </a:cubicBezTo>
                      <a:cubicBezTo>
                        <a:pt x="77836" y="12363"/>
                        <a:pt x="57682" y="25570"/>
                        <a:pt x="43905" y="43446"/>
                      </a:cubicBezTo>
                      <a:cubicBezTo>
                        <a:pt x="34839" y="55208"/>
                        <a:pt x="27911" y="69011"/>
                        <a:pt x="21170" y="82181"/>
                      </a:cubicBezTo>
                      <a:cubicBezTo>
                        <a:pt x="13301" y="97550"/>
                        <a:pt x="5978" y="113331"/>
                        <a:pt x="33" y="129556"/>
                      </a:cubicBezTo>
                      <a:cubicBezTo>
                        <a:pt x="-58" y="129781"/>
                        <a:pt x="45" y="129987"/>
                        <a:pt x="270" y="130078"/>
                      </a:cubicBezTo>
                      <a:cubicBezTo>
                        <a:pt x="488" y="130163"/>
                        <a:pt x="695" y="130066"/>
                        <a:pt x="786" y="1298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"/>
                <p:cNvSpPr/>
                <p:nvPr/>
              </p:nvSpPr>
              <p:spPr>
                <a:xfrm>
                  <a:off x="2073421" y="1827161"/>
                  <a:ext cx="148151" cy="4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151" h="45500" extrusionOk="0">
                      <a:moveTo>
                        <a:pt x="148113" y="16749"/>
                      </a:moveTo>
                      <a:cubicBezTo>
                        <a:pt x="148222" y="16536"/>
                        <a:pt x="148089" y="16342"/>
                        <a:pt x="147876" y="16227"/>
                      </a:cubicBezTo>
                      <a:cubicBezTo>
                        <a:pt x="125330" y="3068"/>
                        <a:pt x="95285" y="-4115"/>
                        <a:pt x="69709" y="2498"/>
                      </a:cubicBezTo>
                      <a:cubicBezTo>
                        <a:pt x="60200" y="4951"/>
                        <a:pt x="51310" y="9578"/>
                        <a:pt x="42803" y="14387"/>
                      </a:cubicBezTo>
                      <a:cubicBezTo>
                        <a:pt x="27519" y="23040"/>
                        <a:pt x="12928" y="33581"/>
                        <a:pt x="0" y="45501"/>
                      </a:cubicBezTo>
                      <a:cubicBezTo>
                        <a:pt x="23469" y="26732"/>
                        <a:pt x="54267" y="9280"/>
                        <a:pt x="84361" y="5473"/>
                      </a:cubicBezTo>
                      <a:cubicBezTo>
                        <a:pt x="105371" y="2819"/>
                        <a:pt x="128585" y="7337"/>
                        <a:pt x="147512" y="16810"/>
                      </a:cubicBezTo>
                      <a:cubicBezTo>
                        <a:pt x="147724" y="16925"/>
                        <a:pt x="147997" y="16962"/>
                        <a:pt x="148113" y="167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52" name="Google Shape;1552;p2"/>
              <p:cNvSpPr/>
              <p:nvPr/>
            </p:nvSpPr>
            <p:spPr>
              <a:xfrm>
                <a:off x="2044074" y="1454950"/>
                <a:ext cx="226601" cy="121573"/>
              </a:xfrm>
              <a:custGeom>
                <a:avLst/>
                <a:gdLst/>
                <a:ahLst/>
                <a:cxnLst/>
                <a:rect l="l" t="t" r="r" b="b"/>
                <a:pathLst>
                  <a:path w="226601" h="121573" extrusionOk="0">
                    <a:moveTo>
                      <a:pt x="0" y="0"/>
                    </a:moveTo>
                    <a:cubicBezTo>
                      <a:pt x="0" y="0"/>
                      <a:pt x="70814" y="106403"/>
                      <a:pt x="111929" y="118396"/>
                    </a:cubicBezTo>
                    <a:cubicBezTo>
                      <a:pt x="149740" y="129429"/>
                      <a:pt x="192956" y="109894"/>
                      <a:pt x="226474" y="88095"/>
                    </a:cubicBezTo>
                    <a:cubicBezTo>
                      <a:pt x="226474" y="88071"/>
                      <a:pt x="226602" y="86996"/>
                      <a:pt x="226602" y="86996"/>
                    </a:cubicBezTo>
                    <a:cubicBezTo>
                      <a:pt x="226602" y="86996"/>
                      <a:pt x="159650" y="106282"/>
                      <a:pt x="108407" y="84197"/>
                    </a:cubicBezTo>
                    <a:cubicBezTo>
                      <a:pt x="48893" y="5854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3" name="Google Shape;1553;p2"/>
              <p:cNvSpPr/>
              <p:nvPr/>
            </p:nvSpPr>
            <p:spPr>
              <a:xfrm>
                <a:off x="1993814" y="1454950"/>
                <a:ext cx="92024" cy="211370"/>
              </a:xfrm>
              <a:custGeom>
                <a:avLst/>
                <a:gdLst/>
                <a:ahLst/>
                <a:cxnLst/>
                <a:rect l="l" t="t" r="r" b="b"/>
                <a:pathLst>
                  <a:path w="92024" h="211370" extrusionOk="0">
                    <a:moveTo>
                      <a:pt x="58087" y="207050"/>
                    </a:moveTo>
                    <a:cubicBezTo>
                      <a:pt x="63576" y="205191"/>
                      <a:pt x="68585" y="202671"/>
                      <a:pt x="72921" y="199332"/>
                    </a:cubicBezTo>
                    <a:cubicBezTo>
                      <a:pt x="78811" y="194802"/>
                      <a:pt x="83547" y="188760"/>
                      <a:pt x="86498" y="180951"/>
                    </a:cubicBezTo>
                    <a:cubicBezTo>
                      <a:pt x="110143" y="118474"/>
                      <a:pt x="50260" y="6"/>
                      <a:pt x="50260" y="0"/>
                    </a:cubicBezTo>
                    <a:cubicBezTo>
                      <a:pt x="50260" y="0"/>
                      <a:pt x="70025" y="110417"/>
                      <a:pt x="57443" y="162601"/>
                    </a:cubicBezTo>
                    <a:cubicBezTo>
                      <a:pt x="44861" y="214785"/>
                      <a:pt x="0" y="208835"/>
                      <a:pt x="0" y="208835"/>
                    </a:cubicBezTo>
                    <a:cubicBezTo>
                      <a:pt x="0" y="208835"/>
                      <a:pt x="789" y="209272"/>
                      <a:pt x="832" y="209290"/>
                    </a:cubicBezTo>
                    <a:cubicBezTo>
                      <a:pt x="20816" y="212156"/>
                      <a:pt x="41613" y="212624"/>
                      <a:pt x="58087" y="20705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54" name="Google Shape;1554;p2"/>
              <p:cNvGrpSpPr/>
              <p:nvPr/>
            </p:nvGrpSpPr>
            <p:grpSpPr>
              <a:xfrm>
                <a:off x="2097398" y="1612255"/>
                <a:ext cx="192675" cy="155383"/>
                <a:chOff x="2097398" y="1612255"/>
                <a:chExt cx="192675" cy="155383"/>
              </a:xfrm>
            </p:grpSpPr>
            <p:sp>
              <p:nvSpPr>
                <p:cNvPr id="1555" name="Google Shape;1555;p2"/>
                <p:cNvSpPr/>
                <p:nvPr/>
              </p:nvSpPr>
              <p:spPr>
                <a:xfrm>
                  <a:off x="2097398" y="174693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943" y="14666"/>
                      </a:moveTo>
                      <a:cubicBezTo>
                        <a:pt x="-1438" y="9468"/>
                        <a:pt x="845" y="3323"/>
                        <a:pt x="6043" y="943"/>
                      </a:cubicBezTo>
                      <a:cubicBezTo>
                        <a:pt x="11241" y="-1438"/>
                        <a:pt x="17386" y="845"/>
                        <a:pt x="19766" y="6043"/>
                      </a:cubicBezTo>
                      <a:cubicBezTo>
                        <a:pt x="22153" y="11241"/>
                        <a:pt x="19864" y="17386"/>
                        <a:pt x="14666" y="19766"/>
                      </a:cubicBezTo>
                      <a:cubicBezTo>
                        <a:pt x="9468" y="22147"/>
                        <a:pt x="3323" y="19863"/>
                        <a:pt x="943" y="1466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2"/>
                <p:cNvSpPr/>
                <p:nvPr/>
              </p:nvSpPr>
              <p:spPr>
                <a:xfrm>
                  <a:off x="2275081" y="1716726"/>
                  <a:ext cx="14992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1" extrusionOk="0">
                      <a:moveTo>
                        <a:pt x="683" y="10616"/>
                      </a:moveTo>
                      <a:cubicBezTo>
                        <a:pt x="-1041" y="6858"/>
                        <a:pt x="611" y="2407"/>
                        <a:pt x="4375" y="682"/>
                      </a:cubicBezTo>
                      <a:cubicBezTo>
                        <a:pt x="8134" y="-1042"/>
                        <a:pt x="12585" y="616"/>
                        <a:pt x="14309" y="4374"/>
                      </a:cubicBezTo>
                      <a:cubicBezTo>
                        <a:pt x="16034" y="8139"/>
                        <a:pt x="14382" y="12590"/>
                        <a:pt x="10617" y="14308"/>
                      </a:cubicBezTo>
                      <a:cubicBezTo>
                        <a:pt x="6853" y="16033"/>
                        <a:pt x="2408" y="14381"/>
                        <a:pt x="683" y="1061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7" name="Google Shape;1557;p2"/>
                <p:cNvSpPr/>
                <p:nvPr/>
              </p:nvSpPr>
              <p:spPr>
                <a:xfrm>
                  <a:off x="2264626" y="1688194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536" y="8357"/>
                      </a:moveTo>
                      <a:cubicBezTo>
                        <a:pt x="-818" y="5394"/>
                        <a:pt x="481" y="1896"/>
                        <a:pt x="3445" y="536"/>
                      </a:cubicBezTo>
                      <a:cubicBezTo>
                        <a:pt x="6408" y="-818"/>
                        <a:pt x="9905" y="481"/>
                        <a:pt x="11266" y="3445"/>
                      </a:cubicBezTo>
                      <a:cubicBezTo>
                        <a:pt x="12620" y="6408"/>
                        <a:pt x="11320" y="9905"/>
                        <a:pt x="8357" y="11266"/>
                      </a:cubicBezTo>
                      <a:cubicBezTo>
                        <a:pt x="5394" y="12620"/>
                        <a:pt x="1896" y="11320"/>
                        <a:pt x="536" y="835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8" name="Google Shape;1558;p2"/>
                <p:cNvSpPr/>
                <p:nvPr/>
              </p:nvSpPr>
              <p:spPr>
                <a:xfrm>
                  <a:off x="2167423" y="1612255"/>
                  <a:ext cx="15353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51" extrusionOk="0">
                      <a:moveTo>
                        <a:pt x="700" y="10871"/>
                      </a:moveTo>
                      <a:cubicBezTo>
                        <a:pt x="-1067" y="7021"/>
                        <a:pt x="627" y="2461"/>
                        <a:pt x="4477" y="700"/>
                      </a:cubicBezTo>
                      <a:cubicBezTo>
                        <a:pt x="8333" y="-1067"/>
                        <a:pt x="12887" y="627"/>
                        <a:pt x="14654" y="4477"/>
                      </a:cubicBezTo>
                      <a:cubicBezTo>
                        <a:pt x="16421" y="8333"/>
                        <a:pt x="14727" y="12887"/>
                        <a:pt x="10871" y="14654"/>
                      </a:cubicBezTo>
                      <a:cubicBezTo>
                        <a:pt x="7021" y="16415"/>
                        <a:pt x="2467" y="14727"/>
                        <a:pt x="700" y="1087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9" name="Google Shape;1559;p2"/>
                <p:cNvSpPr/>
                <p:nvPr/>
              </p:nvSpPr>
              <p:spPr>
                <a:xfrm>
                  <a:off x="2123689" y="166825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751" y="11654"/>
                      </a:moveTo>
                      <a:cubicBezTo>
                        <a:pt x="-1144" y="7525"/>
                        <a:pt x="672" y="2642"/>
                        <a:pt x="4801" y="748"/>
                      </a:cubicBezTo>
                      <a:cubicBezTo>
                        <a:pt x="8930" y="-1140"/>
                        <a:pt x="13818" y="669"/>
                        <a:pt x="15706" y="4804"/>
                      </a:cubicBezTo>
                      <a:cubicBezTo>
                        <a:pt x="17601" y="8933"/>
                        <a:pt x="15785" y="13815"/>
                        <a:pt x="11656" y="15710"/>
                      </a:cubicBezTo>
                      <a:cubicBezTo>
                        <a:pt x="7527" y="17598"/>
                        <a:pt x="2639" y="15789"/>
                        <a:pt x="751" y="116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0" name="Google Shape;1560;p2"/>
                <p:cNvSpPr/>
                <p:nvPr/>
              </p:nvSpPr>
              <p:spPr>
                <a:xfrm>
                  <a:off x="2098582" y="1646787"/>
                  <a:ext cx="13011" cy="13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3" extrusionOk="0">
                      <a:moveTo>
                        <a:pt x="591" y="9214"/>
                      </a:moveTo>
                      <a:cubicBezTo>
                        <a:pt x="-902" y="5953"/>
                        <a:pt x="531" y="2091"/>
                        <a:pt x="3797" y="591"/>
                      </a:cubicBezTo>
                      <a:cubicBezTo>
                        <a:pt x="7064" y="-902"/>
                        <a:pt x="10926" y="531"/>
                        <a:pt x="12420" y="3797"/>
                      </a:cubicBezTo>
                      <a:cubicBezTo>
                        <a:pt x="13914" y="7064"/>
                        <a:pt x="12481" y="10926"/>
                        <a:pt x="9214" y="12420"/>
                      </a:cubicBezTo>
                      <a:cubicBezTo>
                        <a:pt x="5953" y="13920"/>
                        <a:pt x="2091" y="12481"/>
                        <a:pt x="591" y="921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561" name="Google Shape;1561;p2"/>
            <p:cNvGrpSpPr/>
            <p:nvPr/>
          </p:nvGrpSpPr>
          <p:grpSpPr>
            <a:xfrm>
              <a:off x="2248145" y="1978731"/>
              <a:ext cx="396893" cy="536818"/>
              <a:chOff x="2248145" y="1978731"/>
              <a:chExt cx="396893" cy="536818"/>
            </a:xfrm>
          </p:grpSpPr>
          <p:sp>
            <p:nvSpPr>
              <p:cNvPr id="1562" name="Google Shape;1562;p2"/>
              <p:cNvSpPr/>
              <p:nvPr/>
            </p:nvSpPr>
            <p:spPr>
              <a:xfrm>
                <a:off x="2249703" y="1978731"/>
                <a:ext cx="395311" cy="536714"/>
              </a:xfrm>
              <a:custGeom>
                <a:avLst/>
                <a:gdLst/>
                <a:ahLst/>
                <a:cxnLst/>
                <a:rect l="l" t="t" r="r" b="b"/>
                <a:pathLst>
                  <a:path w="395311" h="536714" extrusionOk="0">
                    <a:moveTo>
                      <a:pt x="328457" y="536714"/>
                    </a:moveTo>
                    <a:cubicBezTo>
                      <a:pt x="328457" y="536714"/>
                      <a:pt x="252154" y="454527"/>
                      <a:pt x="202902" y="433166"/>
                    </a:cubicBezTo>
                    <a:cubicBezTo>
                      <a:pt x="153657" y="411804"/>
                      <a:pt x="131469" y="451273"/>
                      <a:pt x="131469" y="451273"/>
                    </a:cubicBezTo>
                    <a:cubicBezTo>
                      <a:pt x="131469" y="451273"/>
                      <a:pt x="151750" y="365327"/>
                      <a:pt x="117442" y="321650"/>
                    </a:cubicBezTo>
                    <a:cubicBezTo>
                      <a:pt x="80402" y="274493"/>
                      <a:pt x="12478" y="262063"/>
                      <a:pt x="12478" y="262063"/>
                    </a:cubicBezTo>
                    <a:cubicBezTo>
                      <a:pt x="12478" y="262063"/>
                      <a:pt x="45013" y="233524"/>
                      <a:pt x="32359" y="141968"/>
                    </a:cubicBezTo>
                    <a:cubicBezTo>
                      <a:pt x="19698" y="50411"/>
                      <a:pt x="0" y="0"/>
                      <a:pt x="0" y="0"/>
                    </a:cubicBezTo>
                    <a:cubicBezTo>
                      <a:pt x="0" y="0"/>
                      <a:pt x="29013" y="43950"/>
                      <a:pt x="107295" y="76297"/>
                    </a:cubicBezTo>
                    <a:cubicBezTo>
                      <a:pt x="202926" y="115815"/>
                      <a:pt x="275866" y="103476"/>
                      <a:pt x="275866" y="103476"/>
                    </a:cubicBezTo>
                    <a:cubicBezTo>
                      <a:pt x="275866" y="103476"/>
                      <a:pt x="261681" y="175395"/>
                      <a:pt x="299778" y="225315"/>
                    </a:cubicBezTo>
                    <a:cubicBezTo>
                      <a:pt x="336721" y="273722"/>
                      <a:pt x="395312" y="303615"/>
                      <a:pt x="395312" y="303615"/>
                    </a:cubicBezTo>
                    <a:cubicBezTo>
                      <a:pt x="395312" y="303615"/>
                      <a:pt x="339696" y="345265"/>
                      <a:pt x="326495" y="399483"/>
                    </a:cubicBezTo>
                    <a:cubicBezTo>
                      <a:pt x="311157" y="462452"/>
                      <a:pt x="328457" y="536714"/>
                      <a:pt x="328457" y="536714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63" name="Google Shape;1563;p2"/>
              <p:cNvGrpSpPr/>
              <p:nvPr/>
            </p:nvGrpSpPr>
            <p:grpSpPr>
              <a:xfrm>
                <a:off x="2248145" y="1978926"/>
                <a:ext cx="396892" cy="536622"/>
                <a:chOff x="2248145" y="1978926"/>
                <a:chExt cx="396892" cy="536622"/>
              </a:xfrm>
            </p:grpSpPr>
            <p:sp>
              <p:nvSpPr>
                <p:cNvPr id="1564" name="Google Shape;1564;p2"/>
                <p:cNvSpPr/>
                <p:nvPr/>
              </p:nvSpPr>
              <p:spPr>
                <a:xfrm>
                  <a:off x="2248145" y="1978926"/>
                  <a:ext cx="329984" cy="5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84" h="536622" extrusionOk="0">
                      <a:moveTo>
                        <a:pt x="216" y="66"/>
                      </a:moveTo>
                      <a:cubicBezTo>
                        <a:pt x="416" y="-74"/>
                        <a:pt x="593" y="23"/>
                        <a:pt x="732" y="218"/>
                      </a:cubicBezTo>
                      <a:cubicBezTo>
                        <a:pt x="56068" y="75063"/>
                        <a:pt x="120306" y="143236"/>
                        <a:pt x="172381" y="220504"/>
                      </a:cubicBezTo>
                      <a:cubicBezTo>
                        <a:pt x="205577" y="269756"/>
                        <a:pt x="233455" y="322633"/>
                        <a:pt x="259656" y="375862"/>
                      </a:cubicBezTo>
                      <a:cubicBezTo>
                        <a:pt x="285414" y="428179"/>
                        <a:pt x="309837" y="481839"/>
                        <a:pt x="329984" y="536623"/>
                      </a:cubicBezTo>
                      <a:cubicBezTo>
                        <a:pt x="306619" y="476435"/>
                        <a:pt x="278286" y="417778"/>
                        <a:pt x="248119" y="360766"/>
                      </a:cubicBezTo>
                      <a:cubicBezTo>
                        <a:pt x="232277" y="330824"/>
                        <a:pt x="215457" y="301277"/>
                        <a:pt x="197993" y="272258"/>
                      </a:cubicBezTo>
                      <a:cubicBezTo>
                        <a:pt x="183778" y="248637"/>
                        <a:pt x="169557" y="225204"/>
                        <a:pt x="153854" y="202537"/>
                      </a:cubicBezTo>
                      <a:cubicBezTo>
                        <a:pt x="105672" y="132980"/>
                        <a:pt x="49224" y="69429"/>
                        <a:pt x="70" y="582"/>
                      </a:cubicBezTo>
                      <a:cubicBezTo>
                        <a:pt x="-76" y="388"/>
                        <a:pt x="22" y="212"/>
                        <a:pt x="216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2"/>
                <p:cNvSpPr/>
                <p:nvPr/>
              </p:nvSpPr>
              <p:spPr>
                <a:xfrm>
                  <a:off x="2431596" y="2221775"/>
                  <a:ext cx="213441" cy="72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41" h="72785" extrusionOk="0">
                      <a:moveTo>
                        <a:pt x="156" y="69"/>
                      </a:moveTo>
                      <a:cubicBezTo>
                        <a:pt x="351" y="-77"/>
                        <a:pt x="527" y="26"/>
                        <a:pt x="672" y="220"/>
                      </a:cubicBezTo>
                      <a:cubicBezTo>
                        <a:pt x="22107" y="26446"/>
                        <a:pt x="54083" y="50061"/>
                        <a:pt x="86308" y="60347"/>
                      </a:cubicBezTo>
                      <a:cubicBezTo>
                        <a:pt x="126130" y="73062"/>
                        <a:pt x="173159" y="70852"/>
                        <a:pt x="213442" y="60450"/>
                      </a:cubicBezTo>
                      <a:cubicBezTo>
                        <a:pt x="190022" y="67713"/>
                        <a:pt x="164907" y="71757"/>
                        <a:pt x="140454" y="72613"/>
                      </a:cubicBezTo>
                      <a:cubicBezTo>
                        <a:pt x="126403" y="73099"/>
                        <a:pt x="111909" y="72692"/>
                        <a:pt x="98131" y="69662"/>
                      </a:cubicBezTo>
                      <a:cubicBezTo>
                        <a:pt x="68900" y="63232"/>
                        <a:pt x="42868" y="44857"/>
                        <a:pt x="21567" y="24467"/>
                      </a:cubicBezTo>
                      <a:cubicBezTo>
                        <a:pt x="13892" y="17113"/>
                        <a:pt x="6465" y="9286"/>
                        <a:pt x="102" y="749"/>
                      </a:cubicBezTo>
                      <a:cubicBezTo>
                        <a:pt x="-50" y="560"/>
                        <a:pt x="-32" y="214"/>
                        <a:pt x="156" y="6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2"/>
                <p:cNvSpPr/>
                <p:nvPr/>
              </p:nvSpPr>
              <p:spPr>
                <a:xfrm>
                  <a:off x="2381111" y="2221752"/>
                  <a:ext cx="51663" cy="20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3" h="208246" extrusionOk="0">
                      <a:moveTo>
                        <a:pt x="50812" y="1"/>
                      </a:moveTo>
                      <a:cubicBezTo>
                        <a:pt x="51049" y="-12"/>
                        <a:pt x="51243" y="164"/>
                        <a:pt x="51249" y="407"/>
                      </a:cubicBezTo>
                      <a:cubicBezTo>
                        <a:pt x="52312" y="17865"/>
                        <a:pt x="51201" y="35608"/>
                        <a:pt x="49373" y="52962"/>
                      </a:cubicBezTo>
                      <a:cubicBezTo>
                        <a:pt x="47393" y="71774"/>
                        <a:pt x="44400" y="90768"/>
                        <a:pt x="39220" y="108984"/>
                      </a:cubicBezTo>
                      <a:cubicBezTo>
                        <a:pt x="34860" y="124335"/>
                        <a:pt x="28970" y="139345"/>
                        <a:pt x="23135" y="154186"/>
                      </a:cubicBezTo>
                      <a:cubicBezTo>
                        <a:pt x="15964" y="172432"/>
                        <a:pt x="8398" y="190528"/>
                        <a:pt x="0" y="208246"/>
                      </a:cubicBezTo>
                      <a:cubicBezTo>
                        <a:pt x="13505" y="175396"/>
                        <a:pt x="24234" y="141713"/>
                        <a:pt x="33646" y="107496"/>
                      </a:cubicBezTo>
                      <a:cubicBezTo>
                        <a:pt x="43192" y="72788"/>
                        <a:pt x="50848" y="36658"/>
                        <a:pt x="50399" y="438"/>
                      </a:cubicBezTo>
                      <a:cubicBezTo>
                        <a:pt x="50393" y="201"/>
                        <a:pt x="50569" y="7"/>
                        <a:pt x="50812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2"/>
                <p:cNvSpPr/>
                <p:nvPr/>
              </p:nvSpPr>
              <p:spPr>
                <a:xfrm>
                  <a:off x="2346251" y="2082165"/>
                  <a:ext cx="179383" cy="39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83" h="39172" extrusionOk="0">
                      <a:moveTo>
                        <a:pt x="515" y="21605"/>
                      </a:moveTo>
                      <a:cubicBezTo>
                        <a:pt x="15617" y="25297"/>
                        <a:pt x="31119" y="27713"/>
                        <a:pt x="46518" y="29681"/>
                      </a:cubicBezTo>
                      <a:cubicBezTo>
                        <a:pt x="70023" y="32680"/>
                        <a:pt x="95035" y="35717"/>
                        <a:pt x="118613" y="31648"/>
                      </a:cubicBezTo>
                      <a:cubicBezTo>
                        <a:pt x="134042" y="28989"/>
                        <a:pt x="148853" y="22941"/>
                        <a:pt x="161932" y="14349"/>
                      </a:cubicBezTo>
                      <a:cubicBezTo>
                        <a:pt x="168174" y="10250"/>
                        <a:pt x="174386" y="5592"/>
                        <a:pt x="179383" y="0"/>
                      </a:cubicBezTo>
                      <a:cubicBezTo>
                        <a:pt x="173821" y="7019"/>
                        <a:pt x="166517" y="12964"/>
                        <a:pt x="159187" y="18022"/>
                      </a:cubicBezTo>
                      <a:cubicBezTo>
                        <a:pt x="140710" y="30780"/>
                        <a:pt x="118036" y="38923"/>
                        <a:pt x="95466" y="39166"/>
                      </a:cubicBezTo>
                      <a:cubicBezTo>
                        <a:pt x="80613" y="39329"/>
                        <a:pt x="65427" y="36555"/>
                        <a:pt x="50847" y="34010"/>
                      </a:cubicBezTo>
                      <a:cubicBezTo>
                        <a:pt x="33839" y="31047"/>
                        <a:pt x="16831" y="27398"/>
                        <a:pt x="290" y="22376"/>
                      </a:cubicBezTo>
                      <a:cubicBezTo>
                        <a:pt x="60" y="22315"/>
                        <a:pt x="-44" y="22109"/>
                        <a:pt x="17" y="21878"/>
                      </a:cubicBezTo>
                      <a:cubicBezTo>
                        <a:pt x="84" y="21647"/>
                        <a:pt x="284" y="21538"/>
                        <a:pt x="515" y="216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2"/>
                <p:cNvSpPr/>
                <p:nvPr/>
              </p:nvSpPr>
              <p:spPr>
                <a:xfrm>
                  <a:off x="2262211" y="2139725"/>
                  <a:ext cx="112386" cy="100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86" h="100978" extrusionOk="0">
                      <a:moveTo>
                        <a:pt x="112105" y="4"/>
                      </a:moveTo>
                      <a:cubicBezTo>
                        <a:pt x="112341" y="40"/>
                        <a:pt x="112414" y="265"/>
                        <a:pt x="112378" y="508"/>
                      </a:cubicBezTo>
                      <a:cubicBezTo>
                        <a:pt x="109318" y="26430"/>
                        <a:pt x="96967" y="54751"/>
                        <a:pt x="76297" y="71200"/>
                      </a:cubicBezTo>
                      <a:cubicBezTo>
                        <a:pt x="68616" y="77315"/>
                        <a:pt x="59574" y="81626"/>
                        <a:pt x="50612" y="85524"/>
                      </a:cubicBezTo>
                      <a:cubicBezTo>
                        <a:pt x="34502" y="92526"/>
                        <a:pt x="17300" y="97833"/>
                        <a:pt x="0" y="100978"/>
                      </a:cubicBezTo>
                      <a:cubicBezTo>
                        <a:pt x="29110" y="93534"/>
                        <a:pt x="61590" y="79440"/>
                        <a:pt x="82739" y="57702"/>
                      </a:cubicBezTo>
                      <a:cubicBezTo>
                        <a:pt x="97507" y="42521"/>
                        <a:pt x="107866" y="21262"/>
                        <a:pt x="111698" y="447"/>
                      </a:cubicBezTo>
                      <a:cubicBezTo>
                        <a:pt x="111734" y="210"/>
                        <a:pt x="111868" y="-33"/>
                        <a:pt x="112105" y="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69" name="Google Shape;1569;p2"/>
              <p:cNvSpPr/>
              <p:nvPr/>
            </p:nvSpPr>
            <p:spPr>
              <a:xfrm>
                <a:off x="2547669" y="2281666"/>
                <a:ext cx="97369" cy="233882"/>
              </a:xfrm>
              <a:custGeom>
                <a:avLst/>
                <a:gdLst/>
                <a:ahLst/>
                <a:cxnLst/>
                <a:rect l="l" t="t" r="r" b="b"/>
                <a:pathLst>
                  <a:path w="97369" h="233882" extrusionOk="0">
                    <a:moveTo>
                      <a:pt x="30460" y="233882"/>
                    </a:moveTo>
                    <a:cubicBezTo>
                      <a:pt x="30460" y="233882"/>
                      <a:pt x="-11887" y="113289"/>
                      <a:pt x="3281" y="73237"/>
                    </a:cubicBezTo>
                    <a:cubicBezTo>
                      <a:pt x="17229" y="36403"/>
                      <a:pt x="58841" y="13644"/>
                      <a:pt x="96416" y="0"/>
                    </a:cubicBezTo>
                    <a:cubicBezTo>
                      <a:pt x="96434" y="12"/>
                      <a:pt x="97369" y="559"/>
                      <a:pt x="97369" y="559"/>
                    </a:cubicBezTo>
                    <a:cubicBezTo>
                      <a:pt x="97369" y="559"/>
                      <a:pt x="41675" y="42414"/>
                      <a:pt x="28468" y="96639"/>
                    </a:cubicBezTo>
                    <a:cubicBezTo>
                      <a:pt x="13136" y="159601"/>
                      <a:pt x="30460" y="233882"/>
                      <a:pt x="30460" y="23388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0" name="Google Shape;1570;p2"/>
              <p:cNvSpPr/>
              <p:nvPr/>
            </p:nvSpPr>
            <p:spPr>
              <a:xfrm>
                <a:off x="2381111" y="2375970"/>
                <a:ext cx="197018" cy="139579"/>
              </a:xfrm>
              <a:custGeom>
                <a:avLst/>
                <a:gdLst/>
                <a:ahLst/>
                <a:cxnLst/>
                <a:rect l="l" t="t" r="r" b="b"/>
                <a:pathLst>
                  <a:path w="197018" h="139579" extrusionOk="0">
                    <a:moveTo>
                      <a:pt x="36385" y="8717"/>
                    </a:moveTo>
                    <a:cubicBezTo>
                      <a:pt x="41169" y="5451"/>
                      <a:pt x="46203" y="2961"/>
                      <a:pt x="51474" y="1510"/>
                    </a:cubicBezTo>
                    <a:cubicBezTo>
                      <a:pt x="58639" y="-470"/>
                      <a:pt x="66314" y="-609"/>
                      <a:pt x="74330" y="1728"/>
                    </a:cubicBezTo>
                    <a:cubicBezTo>
                      <a:pt x="138452" y="20449"/>
                      <a:pt x="197018" y="139579"/>
                      <a:pt x="197018" y="139579"/>
                    </a:cubicBezTo>
                    <a:cubicBezTo>
                      <a:pt x="197018" y="139579"/>
                      <a:pt x="120739" y="57338"/>
                      <a:pt x="71488" y="35982"/>
                    </a:cubicBezTo>
                    <a:cubicBezTo>
                      <a:pt x="22242" y="14620"/>
                      <a:pt x="0" y="54028"/>
                      <a:pt x="0" y="54028"/>
                    </a:cubicBezTo>
                    <a:cubicBezTo>
                      <a:pt x="0" y="54028"/>
                      <a:pt x="121" y="53136"/>
                      <a:pt x="134" y="53087"/>
                    </a:cubicBezTo>
                    <a:cubicBezTo>
                      <a:pt x="9873" y="35405"/>
                      <a:pt x="22018" y="18512"/>
                      <a:pt x="36385" y="87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71" name="Google Shape;1571;p2"/>
              <p:cNvGrpSpPr/>
              <p:nvPr/>
            </p:nvGrpSpPr>
            <p:grpSpPr>
              <a:xfrm>
                <a:off x="2364661" y="2155520"/>
                <a:ext cx="168255" cy="198434"/>
                <a:chOff x="2364661" y="2155520"/>
                <a:chExt cx="168255" cy="198434"/>
              </a:xfrm>
            </p:grpSpPr>
            <p:sp>
              <p:nvSpPr>
                <p:cNvPr id="1572" name="Google Shape;1572;p2"/>
                <p:cNvSpPr/>
                <p:nvPr/>
              </p:nvSpPr>
              <p:spPr>
                <a:xfrm>
                  <a:off x="2364661" y="2272373"/>
                  <a:ext cx="20709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1" extrusionOk="0">
                      <a:moveTo>
                        <a:pt x="1245" y="15280"/>
                      </a:moveTo>
                      <a:cubicBezTo>
                        <a:pt x="3965" y="20308"/>
                        <a:pt x="10244" y="22184"/>
                        <a:pt x="15278" y="19464"/>
                      </a:cubicBezTo>
                      <a:cubicBezTo>
                        <a:pt x="20306" y="16750"/>
                        <a:pt x="22182" y="10465"/>
                        <a:pt x="19461" y="5437"/>
                      </a:cubicBezTo>
                      <a:cubicBezTo>
                        <a:pt x="16747" y="404"/>
                        <a:pt x="10462" y="-1473"/>
                        <a:pt x="5435" y="1248"/>
                      </a:cubicBezTo>
                      <a:cubicBezTo>
                        <a:pt x="401" y="3968"/>
                        <a:pt x="-1469" y="10247"/>
                        <a:pt x="1245" y="1528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3" name="Google Shape;1573;p2"/>
                <p:cNvSpPr/>
                <p:nvPr/>
              </p:nvSpPr>
              <p:spPr>
                <a:xfrm>
                  <a:off x="2499139" y="2155520"/>
                  <a:ext cx="14993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2" extrusionOk="0">
                      <a:moveTo>
                        <a:pt x="901" y="11060"/>
                      </a:moveTo>
                      <a:cubicBezTo>
                        <a:pt x="2875" y="14698"/>
                        <a:pt x="7417" y="16058"/>
                        <a:pt x="11060" y="14090"/>
                      </a:cubicBezTo>
                      <a:cubicBezTo>
                        <a:pt x="14704" y="12123"/>
                        <a:pt x="16058" y="7575"/>
                        <a:pt x="14090" y="3932"/>
                      </a:cubicBezTo>
                      <a:cubicBezTo>
                        <a:pt x="12123" y="294"/>
                        <a:pt x="7575" y="-1066"/>
                        <a:pt x="3938" y="902"/>
                      </a:cubicBezTo>
                      <a:cubicBezTo>
                        <a:pt x="294" y="2869"/>
                        <a:pt x="-1066" y="7417"/>
                        <a:pt x="901" y="1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4" name="Google Shape;1574;p2"/>
                <p:cNvSpPr/>
                <p:nvPr/>
              </p:nvSpPr>
              <p:spPr>
                <a:xfrm>
                  <a:off x="2517547" y="2184870"/>
                  <a:ext cx="11797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803" extrusionOk="0">
                      <a:moveTo>
                        <a:pt x="710" y="8707"/>
                      </a:moveTo>
                      <a:cubicBezTo>
                        <a:pt x="2258" y="11573"/>
                        <a:pt x="5835" y="12642"/>
                        <a:pt x="8701" y="11093"/>
                      </a:cubicBezTo>
                      <a:cubicBezTo>
                        <a:pt x="11567" y="9545"/>
                        <a:pt x="12636" y="5962"/>
                        <a:pt x="11087" y="3096"/>
                      </a:cubicBezTo>
                      <a:cubicBezTo>
                        <a:pt x="9539" y="230"/>
                        <a:pt x="5962" y="-838"/>
                        <a:pt x="3096" y="710"/>
                      </a:cubicBezTo>
                      <a:cubicBezTo>
                        <a:pt x="230" y="2258"/>
                        <a:pt x="-838" y="5841"/>
                        <a:pt x="710" y="870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2"/>
                <p:cNvSpPr/>
                <p:nvPr/>
              </p:nvSpPr>
              <p:spPr>
                <a:xfrm>
                  <a:off x="2517563" y="2303942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925" y="11322"/>
                      </a:moveTo>
                      <a:cubicBezTo>
                        <a:pt x="2941" y="15050"/>
                        <a:pt x="7598" y="16441"/>
                        <a:pt x="11326" y="14425"/>
                      </a:cubicBezTo>
                      <a:cubicBezTo>
                        <a:pt x="15055" y="12415"/>
                        <a:pt x="16445" y="7758"/>
                        <a:pt x="14429" y="4029"/>
                      </a:cubicBezTo>
                      <a:cubicBezTo>
                        <a:pt x="12413" y="301"/>
                        <a:pt x="7756" y="-1089"/>
                        <a:pt x="4028" y="920"/>
                      </a:cubicBezTo>
                      <a:cubicBezTo>
                        <a:pt x="299" y="2936"/>
                        <a:pt x="-1091" y="7594"/>
                        <a:pt x="925" y="113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2"/>
                <p:cNvSpPr/>
                <p:nvPr/>
              </p:nvSpPr>
              <p:spPr>
                <a:xfrm>
                  <a:off x="2445857" y="2303838"/>
                  <a:ext cx="16459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6" extrusionOk="0">
                      <a:moveTo>
                        <a:pt x="991" y="12137"/>
                      </a:moveTo>
                      <a:cubicBezTo>
                        <a:pt x="3153" y="16138"/>
                        <a:pt x="8144" y="17626"/>
                        <a:pt x="12139" y="15464"/>
                      </a:cubicBezTo>
                      <a:cubicBezTo>
                        <a:pt x="16141" y="13309"/>
                        <a:pt x="17629" y="8317"/>
                        <a:pt x="15467" y="4316"/>
                      </a:cubicBezTo>
                      <a:cubicBezTo>
                        <a:pt x="13311" y="320"/>
                        <a:pt x="8314" y="-1167"/>
                        <a:pt x="4318" y="988"/>
                      </a:cubicBezTo>
                      <a:cubicBezTo>
                        <a:pt x="323" y="3150"/>
                        <a:pt x="-1171" y="8141"/>
                        <a:pt x="991" y="1213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2"/>
                <p:cNvSpPr/>
                <p:nvPr/>
              </p:nvSpPr>
              <p:spPr>
                <a:xfrm>
                  <a:off x="2449952" y="2340940"/>
                  <a:ext cx="13010" cy="1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0" h="13014" extrusionOk="0">
                      <a:moveTo>
                        <a:pt x="782" y="9597"/>
                      </a:moveTo>
                      <a:cubicBezTo>
                        <a:pt x="2489" y="12760"/>
                        <a:pt x="6435" y="13938"/>
                        <a:pt x="9599" y="12232"/>
                      </a:cubicBezTo>
                      <a:cubicBezTo>
                        <a:pt x="12757" y="10520"/>
                        <a:pt x="13935" y="6573"/>
                        <a:pt x="12228" y="3415"/>
                      </a:cubicBezTo>
                      <a:cubicBezTo>
                        <a:pt x="10522" y="252"/>
                        <a:pt x="6575" y="-926"/>
                        <a:pt x="3411" y="786"/>
                      </a:cubicBezTo>
                      <a:cubicBezTo>
                        <a:pt x="254" y="2492"/>
                        <a:pt x="-924" y="6439"/>
                        <a:pt x="782" y="95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578" name="Google Shape;1578;p2"/>
          <p:cNvGrpSpPr/>
          <p:nvPr/>
        </p:nvGrpSpPr>
        <p:grpSpPr>
          <a:xfrm>
            <a:off x="8297121" y="2999326"/>
            <a:ext cx="729753" cy="734107"/>
            <a:chOff x="5256913" y="1850780"/>
            <a:chExt cx="448196" cy="450870"/>
          </a:xfrm>
        </p:grpSpPr>
        <p:sp>
          <p:nvSpPr>
            <p:cNvPr id="1579" name="Google Shape;1579;p2"/>
            <p:cNvSpPr/>
            <p:nvPr/>
          </p:nvSpPr>
          <p:spPr>
            <a:xfrm>
              <a:off x="5256913" y="1850780"/>
              <a:ext cx="238243" cy="238243"/>
            </a:xfrm>
            <a:custGeom>
              <a:avLst/>
              <a:gdLst/>
              <a:ahLst/>
              <a:cxnLst/>
              <a:rect l="l" t="t" r="r" b="b"/>
              <a:pathLst>
                <a:path w="238243" h="238243" extrusionOk="0">
                  <a:moveTo>
                    <a:pt x="149" y="113214"/>
                  </a:moveTo>
                  <a:cubicBezTo>
                    <a:pt x="3416" y="47507"/>
                    <a:pt x="59323" y="-3117"/>
                    <a:pt x="125030" y="150"/>
                  </a:cubicBezTo>
                  <a:cubicBezTo>
                    <a:pt x="190737" y="3410"/>
                    <a:pt x="241361" y="59317"/>
                    <a:pt x="238094" y="125024"/>
                  </a:cubicBezTo>
                  <a:cubicBezTo>
                    <a:pt x="234833" y="190731"/>
                    <a:pt x="178927" y="241355"/>
                    <a:pt x="113219" y="238094"/>
                  </a:cubicBezTo>
                  <a:cubicBezTo>
                    <a:pt x="47512" y="234827"/>
                    <a:pt x="-3112" y="178921"/>
                    <a:pt x="149" y="113214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5258277" y="1850848"/>
              <a:ext cx="169001" cy="128745"/>
            </a:xfrm>
            <a:custGeom>
              <a:avLst/>
              <a:gdLst/>
              <a:ahLst/>
              <a:cxnLst/>
              <a:rect l="l" t="t" r="r" b="b"/>
              <a:pathLst>
                <a:path w="169001" h="128745" extrusionOk="0">
                  <a:moveTo>
                    <a:pt x="123587" y="149"/>
                  </a:moveTo>
                  <a:cubicBezTo>
                    <a:pt x="60552" y="-2978"/>
                    <a:pt x="7171" y="43553"/>
                    <a:pt x="0" y="105350"/>
                  </a:cubicBezTo>
                  <a:cubicBezTo>
                    <a:pt x="34672" y="131830"/>
                    <a:pt x="92321" y="138892"/>
                    <a:pt x="121911" y="110450"/>
                  </a:cubicBezTo>
                  <a:cubicBezTo>
                    <a:pt x="145581" y="87698"/>
                    <a:pt x="150329" y="54276"/>
                    <a:pt x="161113" y="25002"/>
                  </a:cubicBezTo>
                  <a:cubicBezTo>
                    <a:pt x="162461" y="21341"/>
                    <a:pt x="164587" y="18803"/>
                    <a:pt x="169001" y="11522"/>
                  </a:cubicBezTo>
                  <a:cubicBezTo>
                    <a:pt x="155205" y="4946"/>
                    <a:pt x="139806" y="956"/>
                    <a:pt x="123587" y="149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5287162" y="1877655"/>
              <a:ext cx="97574" cy="88549"/>
            </a:xfrm>
            <a:custGeom>
              <a:avLst/>
              <a:gdLst/>
              <a:ahLst/>
              <a:cxnLst/>
              <a:rect l="l" t="t" r="r" b="b"/>
              <a:pathLst>
                <a:path w="97574" h="88549" extrusionOk="0">
                  <a:moveTo>
                    <a:pt x="72423" y="73630"/>
                  </a:moveTo>
                  <a:cubicBezTo>
                    <a:pt x="49282" y="100384"/>
                    <a:pt x="4384" y="87098"/>
                    <a:pt x="188" y="65536"/>
                  </a:cubicBezTo>
                  <a:cubicBezTo>
                    <a:pt x="-3534" y="46421"/>
                    <a:pt x="49130" y="52353"/>
                    <a:pt x="49300" y="50574"/>
                  </a:cubicBezTo>
                  <a:cubicBezTo>
                    <a:pt x="49725" y="46002"/>
                    <a:pt x="2751" y="31246"/>
                    <a:pt x="21301" y="10522"/>
                  </a:cubicBezTo>
                  <a:cubicBezTo>
                    <a:pt x="44855" y="-15789"/>
                    <a:pt x="54395" y="31841"/>
                    <a:pt x="62349" y="29995"/>
                  </a:cubicBezTo>
                  <a:cubicBezTo>
                    <a:pt x="66618" y="29006"/>
                    <a:pt x="65750" y="-5739"/>
                    <a:pt x="85891" y="825"/>
                  </a:cubicBezTo>
                  <a:cubicBezTo>
                    <a:pt x="105328" y="7164"/>
                    <a:pt x="100294" y="41417"/>
                    <a:pt x="72423" y="73630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5345991" y="1878733"/>
              <a:ext cx="118140" cy="142160"/>
            </a:xfrm>
            <a:custGeom>
              <a:avLst/>
              <a:gdLst/>
              <a:ahLst/>
              <a:cxnLst/>
              <a:rect l="l" t="t" r="r" b="b"/>
              <a:pathLst>
                <a:path w="118140" h="142160" extrusionOk="0">
                  <a:moveTo>
                    <a:pt x="98988" y="106648"/>
                  </a:moveTo>
                  <a:cubicBezTo>
                    <a:pt x="71918" y="141581"/>
                    <a:pt x="-1483" y="161923"/>
                    <a:pt x="23" y="113625"/>
                  </a:cubicBezTo>
                  <a:cubicBezTo>
                    <a:pt x="910" y="85255"/>
                    <a:pt x="35460" y="83203"/>
                    <a:pt x="47811" y="60973"/>
                  </a:cubicBezTo>
                  <a:cubicBezTo>
                    <a:pt x="55675" y="46818"/>
                    <a:pt x="59615" y="6183"/>
                    <a:pt x="77498" y="1271"/>
                  </a:cubicBezTo>
                  <a:cubicBezTo>
                    <a:pt x="120908" y="-10655"/>
                    <a:pt x="131886" y="64197"/>
                    <a:pt x="98988" y="106648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5413856" y="1901449"/>
              <a:ext cx="31998" cy="61718"/>
            </a:xfrm>
            <a:custGeom>
              <a:avLst/>
              <a:gdLst/>
              <a:ahLst/>
              <a:cxnLst/>
              <a:rect l="l" t="t" r="r" b="b"/>
              <a:pathLst>
                <a:path w="31998" h="61718" extrusionOk="0">
                  <a:moveTo>
                    <a:pt x="12134" y="61616"/>
                  </a:moveTo>
                  <a:cubicBezTo>
                    <a:pt x="41585" y="64700"/>
                    <a:pt x="34747" y="-3101"/>
                    <a:pt x="14563" y="111"/>
                  </a:cubicBezTo>
                  <a:cubicBezTo>
                    <a:pt x="-1485" y="2667"/>
                    <a:pt x="-6975" y="59618"/>
                    <a:pt x="12134" y="6161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5363928" y="1969928"/>
              <a:ext cx="40639" cy="37334"/>
            </a:xfrm>
            <a:custGeom>
              <a:avLst/>
              <a:gdLst/>
              <a:ahLst/>
              <a:cxnLst/>
              <a:rect l="l" t="t" r="r" b="b"/>
              <a:pathLst>
                <a:path w="40639" h="37334" extrusionOk="0">
                  <a:moveTo>
                    <a:pt x="2464" y="32509"/>
                  </a:moveTo>
                  <a:cubicBezTo>
                    <a:pt x="14730" y="51211"/>
                    <a:pt x="52153" y="10139"/>
                    <a:pt x="37142" y="1213"/>
                  </a:cubicBezTo>
                  <a:cubicBezTo>
                    <a:pt x="26643" y="-5029"/>
                    <a:pt x="-9711" y="13940"/>
                    <a:pt x="2464" y="32509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5319199" y="2042708"/>
              <a:ext cx="88462" cy="23853"/>
            </a:xfrm>
            <a:custGeom>
              <a:avLst/>
              <a:gdLst/>
              <a:ahLst/>
              <a:cxnLst/>
              <a:rect l="l" t="t" r="r" b="b"/>
              <a:pathLst>
                <a:path w="88462" h="23853" extrusionOk="0">
                  <a:moveTo>
                    <a:pt x="37459" y="7244"/>
                  </a:moveTo>
                  <a:cubicBezTo>
                    <a:pt x="70692" y="12843"/>
                    <a:pt x="89073" y="5471"/>
                    <a:pt x="88447" y="18016"/>
                  </a:cubicBezTo>
                  <a:cubicBezTo>
                    <a:pt x="87950" y="28108"/>
                    <a:pt x="63521" y="22983"/>
                    <a:pt x="41412" y="18478"/>
                  </a:cubicBezTo>
                  <a:cubicBezTo>
                    <a:pt x="19297" y="13972"/>
                    <a:pt x="6789" y="2247"/>
                    <a:pt x="0" y="0"/>
                  </a:cubicBezTo>
                  <a:cubicBezTo>
                    <a:pt x="0" y="0"/>
                    <a:pt x="14196" y="3328"/>
                    <a:pt x="37459" y="7244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86" name="Google Shape;1586;p2"/>
            <p:cNvGrpSpPr/>
            <p:nvPr/>
          </p:nvGrpSpPr>
          <p:grpSpPr>
            <a:xfrm>
              <a:off x="5267771" y="2057515"/>
              <a:ext cx="238247" cy="238247"/>
              <a:chOff x="5267771" y="2057515"/>
              <a:chExt cx="238247" cy="238247"/>
            </a:xfrm>
          </p:grpSpPr>
          <p:sp>
            <p:nvSpPr>
              <p:cNvPr id="1587" name="Google Shape;1587;p2"/>
              <p:cNvSpPr/>
              <p:nvPr/>
            </p:nvSpPr>
            <p:spPr>
              <a:xfrm>
                <a:off x="5267771" y="2057515"/>
                <a:ext cx="238247" cy="238247"/>
              </a:xfrm>
              <a:custGeom>
                <a:avLst/>
                <a:gdLst/>
                <a:ahLst/>
                <a:cxnLst/>
                <a:rect l="l" t="t" r="r" b="b"/>
                <a:pathLst>
                  <a:path w="238247" h="238247" extrusionOk="0">
                    <a:moveTo>
                      <a:pt x="110662" y="237941"/>
                    </a:moveTo>
                    <a:cubicBezTo>
                      <a:pt x="45040" y="233272"/>
                      <a:pt x="-4369" y="176284"/>
                      <a:pt x="306" y="110662"/>
                    </a:cubicBezTo>
                    <a:cubicBezTo>
                      <a:pt x="4982" y="45040"/>
                      <a:pt x="61969" y="-4369"/>
                      <a:pt x="127591" y="306"/>
                    </a:cubicBezTo>
                    <a:cubicBezTo>
                      <a:pt x="193214" y="4982"/>
                      <a:pt x="242617" y="61969"/>
                      <a:pt x="237941" y="127592"/>
                    </a:cubicBezTo>
                    <a:cubicBezTo>
                      <a:pt x="233272" y="193214"/>
                      <a:pt x="176284" y="242617"/>
                      <a:pt x="110662" y="23794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2"/>
              <p:cNvSpPr/>
              <p:nvPr/>
            </p:nvSpPr>
            <p:spPr>
              <a:xfrm>
                <a:off x="5267839" y="2123097"/>
                <a:ext cx="127749" cy="170980"/>
              </a:xfrm>
              <a:custGeom>
                <a:avLst/>
                <a:gdLst/>
                <a:ahLst/>
                <a:cxnLst/>
                <a:rect l="l" t="t" r="r" b="b"/>
                <a:pathLst>
                  <a:path w="127749" h="170980" extrusionOk="0">
                    <a:moveTo>
                      <a:pt x="305" y="45159"/>
                    </a:moveTo>
                    <a:cubicBezTo>
                      <a:pt x="-4176" y="108109"/>
                      <a:pt x="41195" y="162480"/>
                      <a:pt x="102822" y="170981"/>
                    </a:cubicBezTo>
                    <a:cubicBezTo>
                      <a:pt x="130050" y="136885"/>
                      <a:pt x="138344" y="79400"/>
                      <a:pt x="110546" y="49209"/>
                    </a:cubicBezTo>
                    <a:cubicBezTo>
                      <a:pt x="88309" y="25054"/>
                      <a:pt x="55003" y="19589"/>
                      <a:pt x="25960" y="8179"/>
                    </a:cubicBezTo>
                    <a:cubicBezTo>
                      <a:pt x="22329" y="6752"/>
                      <a:pt x="19839" y="4566"/>
                      <a:pt x="12656" y="0"/>
                    </a:cubicBezTo>
                    <a:cubicBezTo>
                      <a:pt x="5788" y="13656"/>
                      <a:pt x="1459" y="28964"/>
                      <a:pt x="305" y="45159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2"/>
              <p:cNvSpPr/>
              <p:nvPr/>
            </p:nvSpPr>
            <p:spPr>
              <a:xfrm>
                <a:off x="5294508" y="2166385"/>
                <a:ext cx="87625" cy="98496"/>
              </a:xfrm>
              <a:custGeom>
                <a:avLst/>
                <a:gdLst/>
                <a:ahLst/>
                <a:cxnLst/>
                <a:rect l="l" t="t" r="r" b="b"/>
                <a:pathLst>
                  <a:path w="87625" h="98496" extrusionOk="0">
                    <a:moveTo>
                      <a:pt x="73427" y="26306"/>
                    </a:moveTo>
                    <a:cubicBezTo>
                      <a:pt x="99677" y="50018"/>
                      <a:pt x="85425" y="94612"/>
                      <a:pt x="63784" y="98346"/>
                    </a:cubicBezTo>
                    <a:cubicBezTo>
                      <a:pt x="44584" y="101662"/>
                      <a:pt x="51652" y="49137"/>
                      <a:pt x="49873" y="48931"/>
                    </a:cubicBezTo>
                    <a:cubicBezTo>
                      <a:pt x="45313" y="48403"/>
                      <a:pt x="29549" y="95049"/>
                      <a:pt x="9232" y="76055"/>
                    </a:cubicBezTo>
                    <a:cubicBezTo>
                      <a:pt x="-16569" y="51937"/>
                      <a:pt x="31262" y="43429"/>
                      <a:pt x="29586" y="35432"/>
                    </a:cubicBezTo>
                    <a:cubicBezTo>
                      <a:pt x="28687" y="31145"/>
                      <a:pt x="-6070" y="31267"/>
                      <a:pt x="931" y="11271"/>
                    </a:cubicBezTo>
                    <a:cubicBezTo>
                      <a:pt x="7683" y="-8020"/>
                      <a:pt x="41821" y="-2252"/>
                      <a:pt x="73427" y="26306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2"/>
              <p:cNvSpPr/>
              <p:nvPr/>
            </p:nvSpPr>
            <p:spPr>
              <a:xfrm>
                <a:off x="5296958" y="2087629"/>
                <a:ext cx="140912" cy="119571"/>
              </a:xfrm>
              <a:custGeom>
                <a:avLst/>
                <a:gdLst/>
                <a:ahLst/>
                <a:cxnLst/>
                <a:rect l="l" t="t" r="r" b="b"/>
                <a:pathLst>
                  <a:path w="140912" h="119571" extrusionOk="0">
                    <a:moveTo>
                      <a:pt x="106900" y="20421"/>
                    </a:moveTo>
                    <a:cubicBezTo>
                      <a:pt x="141244" y="48232"/>
                      <a:pt x="160001" y="122058"/>
                      <a:pt x="111746" y="119507"/>
                    </a:cubicBezTo>
                    <a:cubicBezTo>
                      <a:pt x="83400" y="118013"/>
                      <a:pt x="82095" y="83426"/>
                      <a:pt x="60138" y="70602"/>
                    </a:cubicBezTo>
                    <a:cubicBezTo>
                      <a:pt x="46154" y="62435"/>
                      <a:pt x="5610" y="57619"/>
                      <a:pt x="1086" y="39640"/>
                    </a:cubicBezTo>
                    <a:cubicBezTo>
                      <a:pt x="-9905" y="-4019"/>
                      <a:pt x="65166" y="-13383"/>
                      <a:pt x="106900" y="20421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2"/>
              <p:cNvSpPr/>
              <p:nvPr/>
            </p:nvSpPr>
            <p:spPr>
              <a:xfrm>
                <a:off x="5319620" y="2106063"/>
                <a:ext cx="61668" cy="32083"/>
              </a:xfrm>
              <a:custGeom>
                <a:avLst/>
                <a:gdLst/>
                <a:ahLst/>
                <a:cxnLst/>
                <a:rect l="l" t="t" r="r" b="b"/>
                <a:pathLst>
                  <a:path w="61668" h="32083" extrusionOk="0">
                    <a:moveTo>
                      <a:pt x="61521" y="20490"/>
                    </a:moveTo>
                    <a:cubicBezTo>
                      <a:pt x="65238" y="-8888"/>
                      <a:pt x="-2698" y="-3508"/>
                      <a:pt x="83" y="16737"/>
                    </a:cubicBezTo>
                    <a:cubicBezTo>
                      <a:pt x="2293" y="32834"/>
                      <a:pt x="59111" y="39550"/>
                      <a:pt x="61521" y="20490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2"/>
              <p:cNvSpPr/>
              <p:nvPr/>
            </p:nvSpPr>
            <p:spPr>
              <a:xfrm>
                <a:off x="5387345" y="2148284"/>
                <a:ext cx="36889" cy="40998"/>
              </a:xfrm>
              <a:custGeom>
                <a:avLst/>
                <a:gdLst/>
                <a:ahLst/>
                <a:cxnLst/>
                <a:rect l="l" t="t" r="r" b="b"/>
                <a:pathLst>
                  <a:path w="36889" h="40998" extrusionOk="0">
                    <a:moveTo>
                      <a:pt x="31876" y="38699"/>
                    </a:moveTo>
                    <a:cubicBezTo>
                      <a:pt x="50833" y="26840"/>
                      <a:pt x="10580" y="-11457"/>
                      <a:pt x="1332" y="3359"/>
                    </a:cubicBezTo>
                    <a:cubicBezTo>
                      <a:pt x="-5134" y="13718"/>
                      <a:pt x="13052" y="50473"/>
                      <a:pt x="31876" y="3869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2"/>
              <p:cNvSpPr/>
              <p:nvPr/>
            </p:nvSpPr>
            <p:spPr>
              <a:xfrm>
                <a:off x="5458465" y="2146961"/>
                <a:ext cx="25511" cy="88071"/>
              </a:xfrm>
              <a:custGeom>
                <a:avLst/>
                <a:gdLst/>
                <a:ahLst/>
                <a:cxnLst/>
                <a:rect l="l" t="t" r="r" b="b"/>
                <a:pathLst>
                  <a:path w="25511" h="88071" extrusionOk="0">
                    <a:moveTo>
                      <a:pt x="8052" y="50782"/>
                    </a:moveTo>
                    <a:cubicBezTo>
                      <a:pt x="14361" y="17671"/>
                      <a:pt x="7384" y="-862"/>
                      <a:pt x="19917" y="31"/>
                    </a:cubicBezTo>
                    <a:cubicBezTo>
                      <a:pt x="29997" y="747"/>
                      <a:pt x="24343" y="25060"/>
                      <a:pt x="19364" y="47066"/>
                    </a:cubicBezTo>
                    <a:cubicBezTo>
                      <a:pt x="14385" y="69078"/>
                      <a:pt x="2392" y="81331"/>
                      <a:pt x="0" y="88071"/>
                    </a:cubicBezTo>
                    <a:cubicBezTo>
                      <a:pt x="0" y="88071"/>
                      <a:pt x="3631" y="73954"/>
                      <a:pt x="8052" y="50782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94" name="Google Shape;1594;p2"/>
            <p:cNvSpPr/>
            <p:nvPr/>
          </p:nvSpPr>
          <p:spPr>
            <a:xfrm>
              <a:off x="5440238" y="1959933"/>
              <a:ext cx="264871" cy="264871"/>
            </a:xfrm>
            <a:custGeom>
              <a:avLst/>
              <a:gdLst/>
              <a:ahLst/>
              <a:cxnLst/>
              <a:rect l="l" t="t" r="r" b="b"/>
              <a:pathLst>
                <a:path w="264871" h="264871" extrusionOk="0">
                  <a:moveTo>
                    <a:pt x="236613" y="50677"/>
                  </a:moveTo>
                  <a:cubicBezTo>
                    <a:pt x="281766" y="108211"/>
                    <a:pt x="271735" y="191454"/>
                    <a:pt x="214195" y="236613"/>
                  </a:cubicBezTo>
                  <a:cubicBezTo>
                    <a:pt x="156661" y="281766"/>
                    <a:pt x="73417" y="271735"/>
                    <a:pt x="28258" y="214201"/>
                  </a:cubicBezTo>
                  <a:cubicBezTo>
                    <a:pt x="-16894" y="156667"/>
                    <a:pt x="-6863" y="73417"/>
                    <a:pt x="50671" y="28258"/>
                  </a:cubicBezTo>
                  <a:cubicBezTo>
                    <a:pt x="108205" y="-16895"/>
                    <a:pt x="191454" y="-6863"/>
                    <a:pt x="236613" y="50677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5575104" y="2018036"/>
              <a:ext cx="129637" cy="201948"/>
            </a:xfrm>
            <a:custGeom>
              <a:avLst/>
              <a:gdLst/>
              <a:ahLst/>
              <a:cxnLst/>
              <a:rect l="l" t="t" r="r" b="b"/>
              <a:pathLst>
                <a:path w="129637" h="201948" extrusionOk="0">
                  <a:moveTo>
                    <a:pt x="79347" y="178395"/>
                  </a:moveTo>
                  <a:cubicBezTo>
                    <a:pt x="134543" y="135076"/>
                    <a:pt x="145430" y="57103"/>
                    <a:pt x="106410" y="0"/>
                  </a:cubicBezTo>
                  <a:cubicBezTo>
                    <a:pt x="58003" y="3042"/>
                    <a:pt x="4458" y="39135"/>
                    <a:pt x="354" y="84579"/>
                  </a:cubicBezTo>
                  <a:cubicBezTo>
                    <a:pt x="-2931" y="120934"/>
                    <a:pt x="17441" y="152448"/>
                    <a:pt x="29731" y="184886"/>
                  </a:cubicBezTo>
                  <a:cubicBezTo>
                    <a:pt x="31273" y="188942"/>
                    <a:pt x="31328" y="192622"/>
                    <a:pt x="32937" y="201949"/>
                  </a:cubicBezTo>
                  <a:cubicBezTo>
                    <a:pt x="49308" y="197413"/>
                    <a:pt x="65150" y="189537"/>
                    <a:pt x="79347" y="17839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5600050" y="2045331"/>
              <a:ext cx="88918" cy="123059"/>
            </a:xfrm>
            <a:custGeom>
              <a:avLst/>
              <a:gdLst/>
              <a:ahLst/>
              <a:cxnLst/>
              <a:rect l="l" t="t" r="r" b="b"/>
              <a:pathLst>
                <a:path w="88918" h="123059" extrusionOk="0">
                  <a:moveTo>
                    <a:pt x="0" y="50672"/>
                  </a:moveTo>
                  <a:cubicBezTo>
                    <a:pt x="-73" y="11348"/>
                    <a:pt x="47296" y="-10226"/>
                    <a:pt x="66539" y="4809"/>
                  </a:cubicBezTo>
                  <a:cubicBezTo>
                    <a:pt x="83602" y="18149"/>
                    <a:pt x="35061" y="51552"/>
                    <a:pt x="36221" y="53174"/>
                  </a:cubicBezTo>
                  <a:cubicBezTo>
                    <a:pt x="39196" y="57321"/>
                    <a:pt x="89383" y="35467"/>
                    <a:pt x="88915" y="66387"/>
                  </a:cubicBezTo>
                  <a:cubicBezTo>
                    <a:pt x="88320" y="105644"/>
                    <a:pt x="45596" y="72611"/>
                    <a:pt x="40259" y="79958"/>
                  </a:cubicBezTo>
                  <a:cubicBezTo>
                    <a:pt x="37399" y="83905"/>
                    <a:pt x="63455" y="112432"/>
                    <a:pt x="41765" y="121601"/>
                  </a:cubicBezTo>
                  <a:cubicBezTo>
                    <a:pt x="20834" y="130454"/>
                    <a:pt x="85" y="98029"/>
                    <a:pt x="0" y="50672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5503400" y="2039006"/>
              <a:ext cx="97823" cy="178005"/>
            </a:xfrm>
            <a:custGeom>
              <a:avLst/>
              <a:gdLst/>
              <a:ahLst/>
              <a:cxnLst/>
              <a:rect l="l" t="t" r="r" b="b"/>
              <a:pathLst>
                <a:path w="97823" h="178005" extrusionOk="0">
                  <a:moveTo>
                    <a:pt x="115" y="90619"/>
                  </a:moveTo>
                  <a:cubicBezTo>
                    <a:pt x="-2624" y="41568"/>
                    <a:pt x="44162" y="-29015"/>
                    <a:pt x="78106" y="12628"/>
                  </a:cubicBezTo>
                  <a:cubicBezTo>
                    <a:pt x="98041" y="37093"/>
                    <a:pt x="70534" y="63999"/>
                    <a:pt x="76369" y="91657"/>
                  </a:cubicBezTo>
                  <a:cubicBezTo>
                    <a:pt x="80080" y="109273"/>
                    <a:pt x="106396" y="146259"/>
                    <a:pt x="94968" y="163418"/>
                  </a:cubicBezTo>
                  <a:cubicBezTo>
                    <a:pt x="67225" y="205068"/>
                    <a:pt x="3442" y="150236"/>
                    <a:pt x="115" y="90619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5528400" y="2132656"/>
              <a:ext cx="52329" cy="58777"/>
            </a:xfrm>
            <a:custGeom>
              <a:avLst/>
              <a:gdLst/>
              <a:ahLst/>
              <a:cxnLst/>
              <a:rect l="l" t="t" r="r" b="b"/>
              <a:pathLst>
                <a:path w="52329" h="58777" extrusionOk="0">
                  <a:moveTo>
                    <a:pt x="7321" y="1857"/>
                  </a:moveTo>
                  <a:cubicBezTo>
                    <a:pt x="-19652" y="20742"/>
                    <a:pt x="35514" y="72671"/>
                    <a:pt x="50112" y="55262"/>
                  </a:cubicBezTo>
                  <a:cubicBezTo>
                    <a:pt x="61722" y="41424"/>
                    <a:pt x="24815" y="-10390"/>
                    <a:pt x="7321" y="185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5537635" y="2057510"/>
              <a:ext cx="31394" cy="52203"/>
            </a:xfrm>
            <a:custGeom>
              <a:avLst/>
              <a:gdLst/>
              <a:ahLst/>
              <a:cxnLst/>
              <a:rect l="l" t="t" r="r" b="b"/>
              <a:pathLst>
                <a:path w="31394" h="52203" extrusionOk="0">
                  <a:moveTo>
                    <a:pt x="19418" y="517"/>
                  </a:moveTo>
                  <a:cubicBezTo>
                    <a:pt x="-4507" y="-6241"/>
                    <a:pt x="-5988" y="55513"/>
                    <a:pt x="13121" y="52064"/>
                  </a:cubicBezTo>
                  <a:cubicBezTo>
                    <a:pt x="26486" y="49654"/>
                    <a:pt x="43173" y="7227"/>
                    <a:pt x="19418" y="51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5478729" y="1989825"/>
              <a:ext cx="88580" cy="52512"/>
            </a:xfrm>
            <a:custGeom>
              <a:avLst/>
              <a:gdLst/>
              <a:ahLst/>
              <a:cxnLst/>
              <a:rect l="l" t="t" r="r" b="b"/>
              <a:pathLst>
                <a:path w="88580" h="52512" extrusionOk="0">
                  <a:moveTo>
                    <a:pt x="51862" y="21216"/>
                  </a:moveTo>
                  <a:cubicBezTo>
                    <a:pt x="19880" y="40744"/>
                    <a:pt x="9830" y="60333"/>
                    <a:pt x="1208" y="49343"/>
                  </a:cubicBezTo>
                  <a:cubicBezTo>
                    <a:pt x="-5727" y="40508"/>
                    <a:pt x="18513" y="27009"/>
                    <a:pt x="40355" y="14670"/>
                  </a:cubicBezTo>
                  <a:cubicBezTo>
                    <a:pt x="62203" y="2338"/>
                    <a:pt x="81245" y="3054"/>
                    <a:pt x="88580" y="0"/>
                  </a:cubicBezTo>
                  <a:cubicBezTo>
                    <a:pt x="88580" y="0"/>
                    <a:pt x="74244" y="7554"/>
                    <a:pt x="51862" y="21216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5352402" y="2289544"/>
              <a:ext cx="52244" cy="12106"/>
            </a:xfrm>
            <a:custGeom>
              <a:avLst/>
              <a:gdLst/>
              <a:ahLst/>
              <a:cxnLst/>
              <a:rect l="l" t="t" r="r" b="b"/>
              <a:pathLst>
                <a:path w="52244" h="12106" extrusionOk="0">
                  <a:moveTo>
                    <a:pt x="52245" y="95"/>
                  </a:moveTo>
                  <a:cubicBezTo>
                    <a:pt x="52245" y="95"/>
                    <a:pt x="661" y="-1575"/>
                    <a:pt x="6" y="9088"/>
                  </a:cubicBezTo>
                  <a:cubicBezTo>
                    <a:pt x="-638" y="19368"/>
                    <a:pt x="52245" y="95"/>
                    <a:pt x="52245" y="95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2" name="Google Shape;1602;p2"/>
          <p:cNvGrpSpPr/>
          <p:nvPr/>
        </p:nvGrpSpPr>
        <p:grpSpPr>
          <a:xfrm>
            <a:off x="3113261" y="2885843"/>
            <a:ext cx="786040" cy="699353"/>
            <a:chOff x="2073113" y="1781082"/>
            <a:chExt cx="482766" cy="429525"/>
          </a:xfrm>
        </p:grpSpPr>
        <p:sp>
          <p:nvSpPr>
            <p:cNvPr id="1603" name="Google Shape;1603;p2"/>
            <p:cNvSpPr/>
            <p:nvPr/>
          </p:nvSpPr>
          <p:spPr>
            <a:xfrm>
              <a:off x="2317610" y="1943981"/>
              <a:ext cx="238269" cy="238265"/>
            </a:xfrm>
            <a:custGeom>
              <a:avLst/>
              <a:gdLst/>
              <a:ahLst/>
              <a:cxnLst/>
              <a:rect l="l" t="t" r="r" b="b"/>
              <a:pathLst>
                <a:path w="238269" h="238265" extrusionOk="0">
                  <a:moveTo>
                    <a:pt x="219270" y="54619"/>
                  </a:moveTo>
                  <a:cubicBezTo>
                    <a:pt x="254902" y="109918"/>
                    <a:pt x="238956" y="183634"/>
                    <a:pt x="183651" y="219266"/>
                  </a:cubicBezTo>
                  <a:cubicBezTo>
                    <a:pt x="128352" y="254897"/>
                    <a:pt x="54629" y="238952"/>
                    <a:pt x="18997" y="183653"/>
                  </a:cubicBezTo>
                  <a:cubicBezTo>
                    <a:pt x="-16634" y="128347"/>
                    <a:pt x="-682" y="54631"/>
                    <a:pt x="54617" y="18999"/>
                  </a:cubicBezTo>
                  <a:cubicBezTo>
                    <a:pt x="109922" y="-16633"/>
                    <a:pt x="183639" y="-687"/>
                    <a:pt x="219270" y="54619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437051" y="2005598"/>
              <a:ext cx="118438" cy="174760"/>
            </a:xfrm>
            <a:custGeom>
              <a:avLst/>
              <a:gdLst/>
              <a:ahLst/>
              <a:cxnLst/>
              <a:rect l="l" t="t" r="r" b="b"/>
              <a:pathLst>
                <a:path w="118438" h="174760" extrusionOk="0">
                  <a:moveTo>
                    <a:pt x="64235" y="157546"/>
                  </a:moveTo>
                  <a:cubicBezTo>
                    <a:pt x="117287" y="123365"/>
                    <a:pt x="133561" y="54446"/>
                    <a:pt x="103388" y="45"/>
                  </a:cubicBezTo>
                  <a:cubicBezTo>
                    <a:pt x="59778" y="-1278"/>
                    <a:pt x="8808" y="26569"/>
                    <a:pt x="1333" y="66924"/>
                  </a:cubicBezTo>
                  <a:cubicBezTo>
                    <a:pt x="-4648" y="99210"/>
                    <a:pt x="10957" y="129134"/>
                    <a:pt x="19258" y="159216"/>
                  </a:cubicBezTo>
                  <a:cubicBezTo>
                    <a:pt x="20296" y="162974"/>
                    <a:pt x="20041" y="166277"/>
                    <a:pt x="20697" y="174760"/>
                  </a:cubicBezTo>
                  <a:cubicBezTo>
                    <a:pt x="35744" y="172070"/>
                    <a:pt x="50584" y="166344"/>
                    <a:pt x="64235" y="157546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460372" y="2027374"/>
              <a:ext cx="79045" cy="109088"/>
            </a:xfrm>
            <a:custGeom>
              <a:avLst/>
              <a:gdLst/>
              <a:ahLst/>
              <a:cxnLst/>
              <a:rect l="l" t="t" r="r" b="b"/>
              <a:pathLst>
                <a:path w="79045" h="109088" extrusionOk="0">
                  <a:moveTo>
                    <a:pt x="588" y="41281"/>
                  </a:moveTo>
                  <a:cubicBezTo>
                    <a:pt x="3812" y="6056"/>
                    <a:pt x="48036" y="-9301"/>
                    <a:pt x="64012" y="5770"/>
                  </a:cubicBezTo>
                  <a:cubicBezTo>
                    <a:pt x="78179" y="19141"/>
                    <a:pt x="31915" y="45003"/>
                    <a:pt x="32819" y="46551"/>
                  </a:cubicBezTo>
                  <a:cubicBezTo>
                    <a:pt x="35133" y="50516"/>
                    <a:pt x="81907" y="35136"/>
                    <a:pt x="78907" y="62788"/>
                  </a:cubicBezTo>
                  <a:cubicBezTo>
                    <a:pt x="75094" y="97898"/>
                    <a:pt x="39590" y="64743"/>
                    <a:pt x="34198" y="70876"/>
                  </a:cubicBezTo>
                  <a:cubicBezTo>
                    <a:pt x="31301" y="74167"/>
                    <a:pt x="52256" y="101899"/>
                    <a:pt x="32060" y="108299"/>
                  </a:cubicBezTo>
                  <a:cubicBezTo>
                    <a:pt x="12575" y="114475"/>
                    <a:pt x="-3292" y="83701"/>
                    <a:pt x="588" y="41281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371637" y="2014063"/>
              <a:ext cx="82496" cy="160825"/>
            </a:xfrm>
            <a:custGeom>
              <a:avLst/>
              <a:gdLst/>
              <a:ahLst/>
              <a:cxnLst/>
              <a:rect l="l" t="t" r="r" b="b"/>
              <a:pathLst>
                <a:path w="82496" h="160825" extrusionOk="0">
                  <a:moveTo>
                    <a:pt x="56" y="76634"/>
                  </a:moveTo>
                  <a:cubicBezTo>
                    <a:pt x="1701" y="32477"/>
                    <a:pt x="49508" y="-26824"/>
                    <a:pt x="76419" y="13307"/>
                  </a:cubicBezTo>
                  <a:cubicBezTo>
                    <a:pt x="92231" y="36885"/>
                    <a:pt x="65350" y="58678"/>
                    <a:pt x="68259" y="83938"/>
                  </a:cubicBezTo>
                  <a:cubicBezTo>
                    <a:pt x="70117" y="100024"/>
                    <a:pt x="90592" y="135352"/>
                    <a:pt x="78921" y="149761"/>
                  </a:cubicBezTo>
                  <a:cubicBezTo>
                    <a:pt x="50588" y="184743"/>
                    <a:pt x="-1948" y="130306"/>
                    <a:pt x="56" y="76634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392341" y="2096564"/>
              <a:ext cx="44313" cy="55128"/>
            </a:xfrm>
            <a:custGeom>
              <a:avLst/>
              <a:gdLst/>
              <a:ahLst/>
              <a:cxnLst/>
              <a:rect l="l" t="t" r="r" b="b"/>
              <a:pathLst>
                <a:path w="44313" h="55128" extrusionOk="0">
                  <a:moveTo>
                    <a:pt x="7788" y="1206"/>
                  </a:moveTo>
                  <a:cubicBezTo>
                    <a:pt x="-17946" y="15864"/>
                    <a:pt x="27116" y="66980"/>
                    <a:pt x="41646" y="52607"/>
                  </a:cubicBezTo>
                  <a:cubicBezTo>
                    <a:pt x="53202" y="41185"/>
                    <a:pt x="24480" y="-8303"/>
                    <a:pt x="7788" y="120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405651" y="2030246"/>
              <a:ext cx="29309" cy="46471"/>
            </a:xfrm>
            <a:custGeom>
              <a:avLst/>
              <a:gdLst/>
              <a:ahLst/>
              <a:cxnLst/>
              <a:rect l="l" t="t" r="r" b="b"/>
              <a:pathLst>
                <a:path w="29309" h="46471" extrusionOk="0">
                  <a:moveTo>
                    <a:pt x="19975" y="803"/>
                  </a:moveTo>
                  <a:cubicBezTo>
                    <a:pt x="-889" y="-7249"/>
                    <a:pt x="-7374" y="47935"/>
                    <a:pt x="10022" y="46442"/>
                  </a:cubicBezTo>
                  <a:cubicBezTo>
                    <a:pt x="22197" y="45397"/>
                    <a:pt x="40687" y="8800"/>
                    <a:pt x="19975" y="803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357311" y="1970825"/>
              <a:ext cx="83204" cy="40210"/>
            </a:xfrm>
            <a:custGeom>
              <a:avLst/>
              <a:gdLst/>
              <a:ahLst/>
              <a:cxnLst/>
              <a:rect l="l" t="t" r="r" b="b"/>
              <a:pathLst>
                <a:path w="83204" h="40210" extrusionOk="0">
                  <a:moveTo>
                    <a:pt x="48544" y="15933"/>
                  </a:moveTo>
                  <a:cubicBezTo>
                    <a:pt x="18268" y="30750"/>
                    <a:pt x="7630" y="47448"/>
                    <a:pt x="823" y="36888"/>
                  </a:cubicBezTo>
                  <a:cubicBezTo>
                    <a:pt x="-4648" y="28394"/>
                    <a:pt x="18189" y="18332"/>
                    <a:pt x="38786" y="9108"/>
                  </a:cubicBezTo>
                  <a:cubicBezTo>
                    <a:pt x="59383" y="-109"/>
                    <a:pt x="76379" y="2125"/>
                    <a:pt x="83204" y="0"/>
                  </a:cubicBezTo>
                  <a:cubicBezTo>
                    <a:pt x="83204" y="0"/>
                    <a:pt x="69736" y="5568"/>
                    <a:pt x="48544" y="1593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0" name="Google Shape;1610;p2"/>
            <p:cNvGrpSpPr/>
            <p:nvPr/>
          </p:nvGrpSpPr>
          <p:grpSpPr>
            <a:xfrm>
              <a:off x="2188327" y="1782280"/>
              <a:ext cx="238273" cy="238271"/>
              <a:chOff x="2188327" y="1782280"/>
              <a:chExt cx="238273" cy="238271"/>
            </a:xfrm>
          </p:grpSpPr>
          <p:sp>
            <p:nvSpPr>
              <p:cNvPr id="1611" name="Google Shape;1611;p2"/>
              <p:cNvSpPr/>
              <p:nvPr/>
            </p:nvSpPr>
            <p:spPr>
              <a:xfrm>
                <a:off x="2188327" y="1782280"/>
                <a:ext cx="238273" cy="238271"/>
              </a:xfrm>
              <a:custGeom>
                <a:avLst/>
                <a:gdLst/>
                <a:ahLst/>
                <a:cxnLst/>
                <a:rect l="l" t="t" r="r" b="b"/>
                <a:pathLst>
                  <a:path w="238273" h="238271" extrusionOk="0">
                    <a:moveTo>
                      <a:pt x="56791" y="17638"/>
                    </a:moveTo>
                    <a:cubicBezTo>
                      <a:pt x="112843" y="-16798"/>
                      <a:pt x="186201" y="732"/>
                      <a:pt x="220637" y="56785"/>
                    </a:cubicBezTo>
                    <a:cubicBezTo>
                      <a:pt x="255072" y="112843"/>
                      <a:pt x="237542" y="186201"/>
                      <a:pt x="181483" y="220637"/>
                    </a:cubicBezTo>
                    <a:cubicBezTo>
                      <a:pt x="125431" y="255066"/>
                      <a:pt x="52073" y="237542"/>
                      <a:pt x="17637" y="181483"/>
                    </a:cubicBezTo>
                    <a:cubicBezTo>
                      <a:pt x="-16798" y="125425"/>
                      <a:pt x="732" y="52073"/>
                      <a:pt x="56791" y="17638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2"/>
              <p:cNvSpPr/>
              <p:nvPr/>
            </p:nvSpPr>
            <p:spPr>
              <a:xfrm>
                <a:off x="2252102" y="1782684"/>
                <a:ext cx="173032" cy="118967"/>
              </a:xfrm>
              <a:custGeom>
                <a:avLst/>
                <a:gdLst/>
                <a:ahLst/>
                <a:cxnLst/>
                <a:rect l="l" t="t" r="r" b="b"/>
                <a:pathLst>
                  <a:path w="173032" h="118967" extrusionOk="0">
                    <a:moveTo>
                      <a:pt x="156759" y="56357"/>
                    </a:moveTo>
                    <a:cubicBezTo>
                      <a:pt x="123726" y="2581"/>
                      <a:pt x="55171" y="-15168"/>
                      <a:pt x="133" y="13827"/>
                    </a:cubicBezTo>
                    <a:cubicBezTo>
                      <a:pt x="-2126" y="57395"/>
                      <a:pt x="24622" y="108954"/>
                      <a:pt x="64802" y="117297"/>
                    </a:cubicBezTo>
                    <a:cubicBezTo>
                      <a:pt x="96954" y="123970"/>
                      <a:pt x="127206" y="109008"/>
                      <a:pt x="157457" y="101357"/>
                    </a:cubicBezTo>
                    <a:cubicBezTo>
                      <a:pt x="161240" y="100404"/>
                      <a:pt x="164531" y="100726"/>
                      <a:pt x="173032" y="100252"/>
                    </a:cubicBezTo>
                    <a:cubicBezTo>
                      <a:pt x="170664" y="85157"/>
                      <a:pt x="165260" y="70189"/>
                      <a:pt x="156759" y="56357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2"/>
              <p:cNvSpPr/>
              <p:nvPr/>
            </p:nvSpPr>
            <p:spPr>
              <a:xfrm>
                <a:off x="2273244" y="1799291"/>
                <a:ext cx="108644" cy="78925"/>
              </a:xfrm>
              <a:custGeom>
                <a:avLst/>
                <a:gdLst/>
                <a:ahLst/>
                <a:cxnLst/>
                <a:rect l="l" t="t" r="r" b="b"/>
                <a:pathLst>
                  <a:path w="108644" h="78925" extrusionOk="0">
                    <a:moveTo>
                      <a:pt x="40283" y="78035"/>
                    </a:moveTo>
                    <a:cubicBezTo>
                      <a:pt x="5131" y="74058"/>
                      <a:pt x="-9272" y="29506"/>
                      <a:pt x="6145" y="13864"/>
                    </a:cubicBezTo>
                    <a:cubicBezTo>
                      <a:pt x="19813" y="-17"/>
                      <a:pt x="44673" y="46794"/>
                      <a:pt x="46239" y="45925"/>
                    </a:cubicBezTo>
                    <a:cubicBezTo>
                      <a:pt x="50253" y="43697"/>
                      <a:pt x="35886" y="-3399"/>
                      <a:pt x="63466" y="196"/>
                    </a:cubicBezTo>
                    <a:cubicBezTo>
                      <a:pt x="98485" y="4768"/>
                      <a:pt x="64571" y="39549"/>
                      <a:pt x="70595" y="45069"/>
                    </a:cubicBezTo>
                    <a:cubicBezTo>
                      <a:pt x="73819" y="48032"/>
                      <a:pt x="102000" y="27685"/>
                      <a:pt x="107957" y="48008"/>
                    </a:cubicBezTo>
                    <a:cubicBezTo>
                      <a:pt x="113714" y="67627"/>
                      <a:pt x="82606" y="82826"/>
                      <a:pt x="40283" y="7803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2"/>
              <p:cNvSpPr/>
              <p:nvPr/>
            </p:nvSpPr>
            <p:spPr>
              <a:xfrm>
                <a:off x="2258203" y="1884659"/>
                <a:ext cx="160854" cy="82521"/>
              </a:xfrm>
              <a:custGeom>
                <a:avLst/>
                <a:gdLst/>
                <a:ahLst/>
                <a:cxnLst/>
                <a:rect l="l" t="t" r="r" b="b"/>
                <a:pathLst>
                  <a:path w="160854" h="82521" extrusionOk="0">
                    <a:moveTo>
                      <a:pt x="75441" y="82383"/>
                    </a:moveTo>
                    <a:cubicBezTo>
                      <a:pt x="31327" y="79790"/>
                      <a:pt x="-26936" y="30721"/>
                      <a:pt x="13772" y="4677"/>
                    </a:cubicBezTo>
                    <a:cubicBezTo>
                      <a:pt x="37678" y="-10625"/>
                      <a:pt x="58895" y="16724"/>
                      <a:pt x="84209" y="14356"/>
                    </a:cubicBezTo>
                    <a:cubicBezTo>
                      <a:pt x="100331" y="12844"/>
                      <a:pt x="136084" y="-6866"/>
                      <a:pt x="150244" y="5114"/>
                    </a:cubicBezTo>
                    <a:cubicBezTo>
                      <a:pt x="184613" y="34188"/>
                      <a:pt x="129053" y="85540"/>
                      <a:pt x="75441" y="8238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2"/>
              <p:cNvSpPr/>
              <p:nvPr/>
            </p:nvSpPr>
            <p:spPr>
              <a:xfrm>
                <a:off x="2340217" y="1903181"/>
                <a:ext cx="55611" cy="43670"/>
              </a:xfrm>
              <a:custGeom>
                <a:avLst/>
                <a:gdLst/>
                <a:ahLst/>
                <a:cxnLst/>
                <a:rect l="l" t="t" r="r" b="b"/>
                <a:pathLst>
                  <a:path w="55611" h="43670" extrusionOk="0">
                    <a:moveTo>
                      <a:pt x="1109" y="35589"/>
                    </a:moveTo>
                    <a:cubicBezTo>
                      <a:pt x="15209" y="61633"/>
                      <a:pt x="67284" y="17682"/>
                      <a:pt x="53227" y="2842"/>
                    </a:cubicBezTo>
                    <a:cubicBezTo>
                      <a:pt x="42054" y="-8950"/>
                      <a:pt x="-8036" y="18696"/>
                      <a:pt x="1109" y="3558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2"/>
              <p:cNvSpPr/>
              <p:nvPr/>
            </p:nvSpPr>
            <p:spPr>
              <a:xfrm>
                <a:off x="2274276" y="1902819"/>
                <a:ext cx="46323" cy="29612"/>
              </a:xfrm>
              <a:custGeom>
                <a:avLst/>
                <a:gdLst/>
                <a:ahLst/>
                <a:cxnLst/>
                <a:rect l="l" t="t" r="r" b="b"/>
                <a:pathLst>
                  <a:path w="46323" h="29612" extrusionOk="0">
                    <a:moveTo>
                      <a:pt x="893" y="9021"/>
                    </a:moveTo>
                    <a:cubicBezTo>
                      <a:pt x="-7608" y="29709"/>
                      <a:pt x="47424" y="37384"/>
                      <a:pt x="46307" y="19951"/>
                    </a:cubicBezTo>
                    <a:cubicBezTo>
                      <a:pt x="45523" y="7764"/>
                      <a:pt x="9333" y="-11515"/>
                      <a:pt x="893" y="9021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2"/>
              <p:cNvSpPr/>
              <p:nvPr/>
            </p:nvSpPr>
            <p:spPr>
              <a:xfrm>
                <a:off x="2215279" y="1895658"/>
                <a:ext cx="38539" cy="83925"/>
              </a:xfrm>
              <a:custGeom>
                <a:avLst/>
                <a:gdLst/>
                <a:ahLst/>
                <a:cxnLst/>
                <a:rect l="l" t="t" r="r" b="b"/>
                <a:pathLst>
                  <a:path w="38539" h="83925" extrusionOk="0">
                    <a:moveTo>
                      <a:pt x="15187" y="34994"/>
                    </a:moveTo>
                    <a:cubicBezTo>
                      <a:pt x="29347" y="65586"/>
                      <a:pt x="45809" y="76582"/>
                      <a:pt x="35103" y="83158"/>
                    </a:cubicBezTo>
                    <a:cubicBezTo>
                      <a:pt x="26499" y="88447"/>
                      <a:pt x="16923" y="65397"/>
                      <a:pt x="8149" y="44606"/>
                    </a:cubicBezTo>
                    <a:cubicBezTo>
                      <a:pt x="-625" y="23815"/>
                      <a:pt x="1979" y="6874"/>
                      <a:pt x="0" y="0"/>
                    </a:cubicBezTo>
                    <a:cubicBezTo>
                      <a:pt x="0" y="0"/>
                      <a:pt x="5277" y="13589"/>
                      <a:pt x="15187" y="34994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8" name="Google Shape;1618;p2"/>
            <p:cNvSpPr/>
            <p:nvPr/>
          </p:nvSpPr>
          <p:spPr>
            <a:xfrm>
              <a:off x="2073113" y="1945682"/>
              <a:ext cx="264925" cy="264925"/>
            </a:xfrm>
            <a:custGeom>
              <a:avLst/>
              <a:gdLst/>
              <a:ahLst/>
              <a:cxnLst/>
              <a:rect l="l" t="t" r="r" b="b"/>
              <a:pathLst>
                <a:path w="264925" h="264925" extrusionOk="0">
                  <a:moveTo>
                    <a:pt x="95435" y="259608"/>
                  </a:moveTo>
                  <a:cubicBezTo>
                    <a:pt x="25210" y="239157"/>
                    <a:pt x="-15134" y="165653"/>
                    <a:pt x="5317" y="95435"/>
                  </a:cubicBezTo>
                  <a:cubicBezTo>
                    <a:pt x="25768" y="25210"/>
                    <a:pt x="99272" y="-15134"/>
                    <a:pt x="169491" y="5317"/>
                  </a:cubicBezTo>
                  <a:cubicBezTo>
                    <a:pt x="239716" y="25768"/>
                    <a:pt x="280059" y="99272"/>
                    <a:pt x="259608" y="169491"/>
                  </a:cubicBezTo>
                  <a:cubicBezTo>
                    <a:pt x="239157" y="239716"/>
                    <a:pt x="165653" y="280059"/>
                    <a:pt x="95435" y="259608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073190" y="1995035"/>
              <a:ext cx="133529" cy="206933"/>
            </a:xfrm>
            <a:custGeom>
              <a:avLst/>
              <a:gdLst/>
              <a:ahLst/>
              <a:cxnLst/>
              <a:rect l="l" t="t" r="r" b="b"/>
              <a:pathLst>
                <a:path w="133529" h="206933" extrusionOk="0">
                  <a:moveTo>
                    <a:pt x="5295" y="46185"/>
                  </a:moveTo>
                  <a:cubicBezTo>
                    <a:pt x="-14324" y="113550"/>
                    <a:pt x="22255" y="183265"/>
                    <a:pt x="87233" y="206934"/>
                  </a:cubicBezTo>
                  <a:cubicBezTo>
                    <a:pt x="124808" y="176263"/>
                    <a:pt x="147293" y="115730"/>
                    <a:pt x="124152" y="76406"/>
                  </a:cubicBezTo>
                  <a:cubicBezTo>
                    <a:pt x="105638" y="44940"/>
                    <a:pt x="70723" y="31199"/>
                    <a:pt x="41838" y="12005"/>
                  </a:cubicBezTo>
                  <a:cubicBezTo>
                    <a:pt x="38225" y="9600"/>
                    <a:pt x="36033" y="6643"/>
                    <a:pt x="29293" y="0"/>
                  </a:cubicBezTo>
                  <a:cubicBezTo>
                    <a:pt x="18630" y="13225"/>
                    <a:pt x="10341" y="28855"/>
                    <a:pt x="5295" y="4618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094352" y="2049208"/>
              <a:ext cx="95762" cy="117990"/>
            </a:xfrm>
            <a:custGeom>
              <a:avLst/>
              <a:gdLst/>
              <a:ahLst/>
              <a:cxnLst/>
              <a:rect l="l" t="t" r="r" b="b"/>
              <a:pathLst>
                <a:path w="95762" h="117990" extrusionOk="0">
                  <a:moveTo>
                    <a:pt x="86856" y="41938"/>
                  </a:moveTo>
                  <a:cubicBezTo>
                    <a:pt x="109827" y="73853"/>
                    <a:pt x="83899" y="118988"/>
                    <a:pt x="59501" y="117974"/>
                  </a:cubicBezTo>
                  <a:cubicBezTo>
                    <a:pt x="37860" y="117075"/>
                    <a:pt x="57850" y="61648"/>
                    <a:pt x="55961" y="61004"/>
                  </a:cubicBezTo>
                  <a:cubicBezTo>
                    <a:pt x="51128" y="59365"/>
                    <a:pt x="23074" y="106370"/>
                    <a:pt x="5440" y="80969"/>
                  </a:cubicBezTo>
                  <a:cubicBezTo>
                    <a:pt x="-16954" y="48714"/>
                    <a:pt x="37022" y="50669"/>
                    <a:pt x="37071" y="41591"/>
                  </a:cubicBezTo>
                  <a:cubicBezTo>
                    <a:pt x="37101" y="36715"/>
                    <a:pt x="-698" y="28706"/>
                    <a:pt x="11585" y="8620"/>
                  </a:cubicBezTo>
                  <a:cubicBezTo>
                    <a:pt x="23444" y="-10769"/>
                    <a:pt x="59197" y="3494"/>
                    <a:pt x="86856" y="41938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20545" y="1969299"/>
              <a:ext cx="141806" cy="148656"/>
            </a:xfrm>
            <a:custGeom>
              <a:avLst/>
              <a:gdLst/>
              <a:ahLst/>
              <a:cxnLst/>
              <a:rect l="l" t="t" r="r" b="b"/>
              <a:pathLst>
                <a:path w="141806" h="148656" extrusionOk="0">
                  <a:moveTo>
                    <a:pt x="119533" y="38275"/>
                  </a:moveTo>
                  <a:cubicBezTo>
                    <a:pt x="150337" y="76542"/>
                    <a:pt x="153434" y="161170"/>
                    <a:pt x="101583" y="147094"/>
                  </a:cubicBezTo>
                  <a:cubicBezTo>
                    <a:pt x="71131" y="138830"/>
                    <a:pt x="77811" y="100939"/>
                    <a:pt x="56953" y="81855"/>
                  </a:cubicBezTo>
                  <a:cubicBezTo>
                    <a:pt x="43673" y="69704"/>
                    <a:pt x="737" y="54979"/>
                    <a:pt x="26" y="34370"/>
                  </a:cubicBezTo>
                  <a:cubicBezTo>
                    <a:pt x="-1692" y="-15646"/>
                    <a:pt x="82092" y="-8238"/>
                    <a:pt x="119533" y="38275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145141" y="1991590"/>
              <a:ext cx="66996" cy="39074"/>
            </a:xfrm>
            <a:custGeom>
              <a:avLst/>
              <a:gdLst/>
              <a:ahLst/>
              <a:cxnLst/>
              <a:rect l="l" t="t" r="r" b="b"/>
              <a:pathLst>
                <a:path w="66996" h="39074" extrusionOk="0">
                  <a:moveTo>
                    <a:pt x="65912" y="30770"/>
                  </a:moveTo>
                  <a:cubicBezTo>
                    <a:pt x="76830" y="-290"/>
                    <a:pt x="1741" y="-10351"/>
                    <a:pt x="23" y="12304"/>
                  </a:cubicBezTo>
                  <a:cubicBezTo>
                    <a:pt x="-1349" y="30314"/>
                    <a:pt x="58832" y="50917"/>
                    <a:pt x="65912" y="30770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10002" y="2048996"/>
              <a:ext cx="36162" cy="49013"/>
            </a:xfrm>
            <a:custGeom>
              <a:avLst/>
              <a:gdLst/>
              <a:ahLst/>
              <a:cxnLst/>
              <a:rect l="l" t="t" r="r" b="b"/>
              <a:pathLst>
                <a:path w="36162" h="49013" extrusionOk="0">
                  <a:moveTo>
                    <a:pt x="28278" y="47961"/>
                  </a:moveTo>
                  <a:cubicBezTo>
                    <a:pt x="51663" y="39515"/>
                    <a:pt x="16887" y="-11540"/>
                    <a:pt x="3364" y="2395"/>
                  </a:cubicBezTo>
                  <a:cubicBezTo>
                    <a:pt x="-6090" y="12141"/>
                    <a:pt x="5064" y="56347"/>
                    <a:pt x="28278" y="47961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69680" y="2066902"/>
              <a:ext cx="46530" cy="91462"/>
            </a:xfrm>
            <a:custGeom>
              <a:avLst/>
              <a:gdLst/>
              <a:ahLst/>
              <a:cxnLst/>
              <a:rect l="l" t="t" r="r" b="b"/>
              <a:pathLst>
                <a:path w="46530" h="91462" extrusionOk="0">
                  <a:moveTo>
                    <a:pt x="17482" y="52819"/>
                  </a:moveTo>
                  <a:cubicBezTo>
                    <a:pt x="32098" y="18317"/>
                    <a:pt x="28855" y="-3458"/>
                    <a:pt x="42268" y="452"/>
                  </a:cubicBezTo>
                  <a:cubicBezTo>
                    <a:pt x="53053" y="3592"/>
                    <a:pt x="41212" y="28688"/>
                    <a:pt x="30646" y="51440"/>
                  </a:cubicBezTo>
                  <a:cubicBezTo>
                    <a:pt x="20081" y="74193"/>
                    <a:pt x="4178" y="84704"/>
                    <a:pt x="0" y="91462"/>
                  </a:cubicBezTo>
                  <a:cubicBezTo>
                    <a:pt x="0" y="91462"/>
                    <a:pt x="7250" y="76968"/>
                    <a:pt x="17482" y="52819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27199" y="1781082"/>
              <a:ext cx="37739" cy="38843"/>
            </a:xfrm>
            <a:custGeom>
              <a:avLst/>
              <a:gdLst/>
              <a:ahLst/>
              <a:cxnLst/>
              <a:rect l="l" t="t" r="r" b="b"/>
              <a:pathLst>
                <a:path w="37739" h="38843" extrusionOk="0">
                  <a:moveTo>
                    <a:pt x="0" y="38843"/>
                  </a:moveTo>
                  <a:cubicBezTo>
                    <a:pt x="0" y="38843"/>
                    <a:pt x="42894" y="10140"/>
                    <a:pt x="37223" y="1092"/>
                  </a:cubicBezTo>
                  <a:cubicBezTo>
                    <a:pt x="31751" y="-7639"/>
                    <a:pt x="0" y="38843"/>
                    <a:pt x="0" y="3884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6" name="Google Shape;1626;p2"/>
          <p:cNvGrpSpPr/>
          <p:nvPr/>
        </p:nvGrpSpPr>
        <p:grpSpPr>
          <a:xfrm>
            <a:off x="7407099" y="1309807"/>
            <a:ext cx="856340" cy="721462"/>
            <a:chOff x="4710280" y="813120"/>
            <a:chExt cx="525943" cy="443104"/>
          </a:xfrm>
        </p:grpSpPr>
        <p:grpSp>
          <p:nvGrpSpPr>
            <p:cNvPr id="1627" name="Google Shape;1627;p2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1628" name="Google Shape;1628;p2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2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2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2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2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2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2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2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2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37" name="Google Shape;1637;p2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0" name="Google Shape;1640;p2"/>
          <p:cNvGrpSpPr/>
          <p:nvPr/>
        </p:nvGrpSpPr>
        <p:grpSpPr>
          <a:xfrm>
            <a:off x="3803577" y="4637305"/>
            <a:ext cx="748755" cy="834508"/>
            <a:chOff x="2497089" y="2856785"/>
            <a:chExt cx="459867" cy="512534"/>
          </a:xfrm>
        </p:grpSpPr>
        <p:grpSp>
          <p:nvGrpSpPr>
            <p:cNvPr id="1641" name="Google Shape;1641;p2"/>
            <p:cNvGrpSpPr/>
            <p:nvPr/>
          </p:nvGrpSpPr>
          <p:grpSpPr>
            <a:xfrm>
              <a:off x="2497089" y="2856785"/>
              <a:ext cx="459867" cy="512534"/>
              <a:chOff x="2497089" y="2856785"/>
              <a:chExt cx="459867" cy="512534"/>
            </a:xfrm>
          </p:grpSpPr>
          <p:sp>
            <p:nvSpPr>
              <p:cNvPr id="1642" name="Google Shape;1642;p2"/>
              <p:cNvSpPr/>
              <p:nvPr/>
            </p:nvSpPr>
            <p:spPr>
              <a:xfrm>
                <a:off x="2497089" y="2856785"/>
                <a:ext cx="459864" cy="512534"/>
              </a:xfrm>
              <a:custGeom>
                <a:avLst/>
                <a:gdLst/>
                <a:ahLst/>
                <a:cxnLst/>
                <a:rect l="l" t="t" r="r" b="b"/>
                <a:pathLst>
                  <a:path w="459864" h="512534" extrusionOk="0">
                    <a:moveTo>
                      <a:pt x="92553" y="282572"/>
                    </a:moveTo>
                    <a:cubicBezTo>
                      <a:pt x="112203" y="278802"/>
                      <a:pt x="135423" y="258459"/>
                      <a:pt x="128488" y="229113"/>
                    </a:cubicBezTo>
                    <a:cubicBezTo>
                      <a:pt x="125313" y="215675"/>
                      <a:pt x="103835" y="181209"/>
                      <a:pt x="100180" y="150630"/>
                    </a:cubicBezTo>
                    <a:cubicBezTo>
                      <a:pt x="97156" y="125363"/>
                      <a:pt x="110090" y="102568"/>
                      <a:pt x="122015" y="98063"/>
                    </a:cubicBezTo>
                    <a:cubicBezTo>
                      <a:pt x="147567" y="88408"/>
                      <a:pt x="184814" y="126547"/>
                      <a:pt x="216960" y="180918"/>
                    </a:cubicBezTo>
                    <a:cubicBezTo>
                      <a:pt x="275271" y="279536"/>
                      <a:pt x="323776" y="387639"/>
                      <a:pt x="361745" y="467847"/>
                    </a:cubicBezTo>
                    <a:cubicBezTo>
                      <a:pt x="384079" y="515022"/>
                      <a:pt x="410426" y="518307"/>
                      <a:pt x="436549" y="507255"/>
                    </a:cubicBezTo>
                    <a:cubicBezTo>
                      <a:pt x="462550" y="496259"/>
                      <a:pt x="468525" y="462880"/>
                      <a:pt x="445675" y="414624"/>
                    </a:cubicBezTo>
                    <a:cubicBezTo>
                      <a:pt x="407949" y="334945"/>
                      <a:pt x="389095" y="293350"/>
                      <a:pt x="331664" y="184840"/>
                    </a:cubicBezTo>
                    <a:cubicBezTo>
                      <a:pt x="283499" y="93831"/>
                      <a:pt x="246841" y="34548"/>
                      <a:pt x="203875" y="13793"/>
                    </a:cubicBezTo>
                    <a:cubicBezTo>
                      <a:pt x="159572" y="-7611"/>
                      <a:pt x="107606" y="-774"/>
                      <a:pt x="82060" y="11892"/>
                    </a:cubicBezTo>
                    <a:cubicBezTo>
                      <a:pt x="56260" y="24687"/>
                      <a:pt x="18563" y="60458"/>
                      <a:pt x="7706" y="91602"/>
                    </a:cubicBezTo>
                    <a:cubicBezTo>
                      <a:pt x="-9921" y="142183"/>
                      <a:pt x="6000" y="202942"/>
                      <a:pt x="22407" y="243820"/>
                    </a:cubicBezTo>
                    <a:cubicBezTo>
                      <a:pt x="36446" y="278795"/>
                      <a:pt x="68732" y="287139"/>
                      <a:pt x="92553" y="282572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2"/>
              <p:cNvSpPr/>
              <p:nvPr/>
            </p:nvSpPr>
            <p:spPr>
              <a:xfrm>
                <a:off x="2872885" y="3253465"/>
                <a:ext cx="84071" cy="115510"/>
              </a:xfrm>
              <a:custGeom>
                <a:avLst/>
                <a:gdLst/>
                <a:ahLst/>
                <a:cxnLst/>
                <a:rect l="l" t="t" r="r" b="b"/>
                <a:pathLst>
                  <a:path w="84071" h="115510" extrusionOk="0">
                    <a:moveTo>
                      <a:pt x="0" y="93360"/>
                    </a:moveTo>
                    <a:cubicBezTo>
                      <a:pt x="12503" y="84446"/>
                      <a:pt x="24884" y="74039"/>
                      <a:pt x="34763" y="59489"/>
                    </a:cubicBezTo>
                    <a:cubicBezTo>
                      <a:pt x="46489" y="42220"/>
                      <a:pt x="54795" y="20591"/>
                      <a:pt x="61396" y="0"/>
                    </a:cubicBezTo>
                    <a:cubicBezTo>
                      <a:pt x="64408" y="6376"/>
                      <a:pt x="66648" y="11124"/>
                      <a:pt x="69903" y="17998"/>
                    </a:cubicBezTo>
                    <a:cubicBezTo>
                      <a:pt x="92753" y="66254"/>
                      <a:pt x="86723" y="99614"/>
                      <a:pt x="60722" y="110611"/>
                    </a:cubicBezTo>
                    <a:cubicBezTo>
                      <a:pt x="39870" y="119434"/>
                      <a:pt x="18982" y="117831"/>
                      <a:pt x="0" y="9336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2"/>
              <p:cNvSpPr/>
              <p:nvPr/>
            </p:nvSpPr>
            <p:spPr>
              <a:xfrm>
                <a:off x="2820980" y="3144239"/>
                <a:ext cx="90566" cy="152102"/>
              </a:xfrm>
              <a:custGeom>
                <a:avLst/>
                <a:gdLst/>
                <a:ahLst/>
                <a:cxnLst/>
                <a:rect l="l" t="t" r="r" b="b"/>
                <a:pathLst>
                  <a:path w="90566" h="152102" extrusionOk="0">
                    <a:moveTo>
                      <a:pt x="0" y="100525"/>
                    </a:moveTo>
                    <a:cubicBezTo>
                      <a:pt x="13517" y="88253"/>
                      <a:pt x="27422" y="74421"/>
                      <a:pt x="36202" y="61262"/>
                    </a:cubicBezTo>
                    <a:cubicBezTo>
                      <a:pt x="48784" y="42402"/>
                      <a:pt x="55731" y="20032"/>
                      <a:pt x="60266" y="0"/>
                    </a:cubicBezTo>
                    <a:cubicBezTo>
                      <a:pt x="61038" y="1548"/>
                      <a:pt x="61815" y="3237"/>
                      <a:pt x="62604" y="4821"/>
                    </a:cubicBezTo>
                    <a:cubicBezTo>
                      <a:pt x="71263" y="22267"/>
                      <a:pt x="80851" y="41388"/>
                      <a:pt x="88648" y="57655"/>
                    </a:cubicBezTo>
                    <a:cubicBezTo>
                      <a:pt x="89267" y="58943"/>
                      <a:pt x="89947" y="60442"/>
                      <a:pt x="90567" y="61736"/>
                    </a:cubicBezTo>
                    <a:cubicBezTo>
                      <a:pt x="83784" y="76710"/>
                      <a:pt x="75605" y="92953"/>
                      <a:pt x="64978" y="108061"/>
                    </a:cubicBezTo>
                    <a:cubicBezTo>
                      <a:pt x="52342" y="126022"/>
                      <a:pt x="37320" y="140917"/>
                      <a:pt x="24459" y="152102"/>
                    </a:cubicBezTo>
                    <a:cubicBezTo>
                      <a:pt x="16881" y="135950"/>
                      <a:pt x="8319" y="118140"/>
                      <a:pt x="0" y="100525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2"/>
              <p:cNvSpPr/>
              <p:nvPr/>
            </p:nvSpPr>
            <p:spPr>
              <a:xfrm>
                <a:off x="2765255" y="3031108"/>
                <a:ext cx="91744" cy="144651"/>
              </a:xfrm>
              <a:custGeom>
                <a:avLst/>
                <a:gdLst/>
                <a:ahLst/>
                <a:cxnLst/>
                <a:rect l="l" t="t" r="r" b="b"/>
                <a:pathLst>
                  <a:path w="91744" h="144651" extrusionOk="0">
                    <a:moveTo>
                      <a:pt x="0" y="100003"/>
                    </a:moveTo>
                    <a:cubicBezTo>
                      <a:pt x="14610" y="83985"/>
                      <a:pt x="29754" y="66236"/>
                      <a:pt x="39967" y="48772"/>
                    </a:cubicBezTo>
                    <a:cubicBezTo>
                      <a:pt x="50697" y="30422"/>
                      <a:pt x="55111" y="13893"/>
                      <a:pt x="57637" y="0"/>
                    </a:cubicBezTo>
                    <a:cubicBezTo>
                      <a:pt x="59635" y="3741"/>
                      <a:pt x="61451" y="6674"/>
                      <a:pt x="63491" y="10529"/>
                    </a:cubicBezTo>
                    <a:cubicBezTo>
                      <a:pt x="76097" y="34344"/>
                      <a:pt x="82248" y="47242"/>
                      <a:pt x="91745" y="65719"/>
                    </a:cubicBezTo>
                    <a:cubicBezTo>
                      <a:pt x="85478" y="79558"/>
                      <a:pt x="78052" y="94137"/>
                      <a:pt x="67875" y="108346"/>
                    </a:cubicBezTo>
                    <a:cubicBezTo>
                      <a:pt x="56028" y="124887"/>
                      <a:pt x="39056" y="135950"/>
                      <a:pt x="22589" y="144652"/>
                    </a:cubicBezTo>
                    <a:cubicBezTo>
                      <a:pt x="15296" y="129890"/>
                      <a:pt x="7742" y="114983"/>
                      <a:pt x="0" y="100003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2"/>
              <p:cNvSpPr/>
              <p:nvPr/>
            </p:nvSpPr>
            <p:spPr>
              <a:xfrm>
                <a:off x="2710691" y="2915797"/>
                <a:ext cx="84366" cy="158733"/>
              </a:xfrm>
              <a:custGeom>
                <a:avLst/>
                <a:gdLst/>
                <a:ahLst/>
                <a:cxnLst/>
                <a:rect l="l" t="t" r="r" b="b"/>
                <a:pathLst>
                  <a:path w="84366" h="158733" extrusionOk="0">
                    <a:moveTo>
                      <a:pt x="0" y="116999"/>
                    </a:moveTo>
                    <a:cubicBezTo>
                      <a:pt x="8210" y="102086"/>
                      <a:pt x="15921" y="89395"/>
                      <a:pt x="26317" y="66454"/>
                    </a:cubicBezTo>
                    <a:cubicBezTo>
                      <a:pt x="36427" y="44157"/>
                      <a:pt x="39408" y="21496"/>
                      <a:pt x="40435" y="0"/>
                    </a:cubicBezTo>
                    <a:cubicBezTo>
                      <a:pt x="54723" y="17791"/>
                      <a:pt x="69095" y="38376"/>
                      <a:pt x="84367" y="64657"/>
                    </a:cubicBezTo>
                    <a:cubicBezTo>
                      <a:pt x="80177" y="77754"/>
                      <a:pt x="74700" y="91963"/>
                      <a:pt x="65786" y="106640"/>
                    </a:cubicBezTo>
                    <a:cubicBezTo>
                      <a:pt x="54200" y="125700"/>
                      <a:pt x="38024" y="144026"/>
                      <a:pt x="23772" y="158733"/>
                    </a:cubicBezTo>
                    <a:cubicBezTo>
                      <a:pt x="16929" y="146449"/>
                      <a:pt x="10426" y="134038"/>
                      <a:pt x="3291" y="121960"/>
                    </a:cubicBezTo>
                    <a:cubicBezTo>
                      <a:pt x="2222" y="120150"/>
                      <a:pt x="1075" y="118772"/>
                      <a:pt x="0" y="11699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2"/>
              <p:cNvSpPr/>
              <p:nvPr/>
            </p:nvSpPr>
            <p:spPr>
              <a:xfrm>
                <a:off x="2619402" y="2857331"/>
                <a:ext cx="83665" cy="148802"/>
              </a:xfrm>
              <a:custGeom>
                <a:avLst/>
                <a:gdLst/>
                <a:ahLst/>
                <a:cxnLst/>
                <a:rect l="l" t="t" r="r" b="b"/>
                <a:pathLst>
                  <a:path w="83665" h="148802" extrusionOk="0">
                    <a:moveTo>
                      <a:pt x="0" y="1108"/>
                    </a:moveTo>
                    <a:cubicBezTo>
                      <a:pt x="24009" y="-1703"/>
                      <a:pt x="51856" y="434"/>
                      <a:pt x="78082" y="12166"/>
                    </a:cubicBezTo>
                    <a:cubicBezTo>
                      <a:pt x="81543" y="32204"/>
                      <a:pt x="84148" y="54222"/>
                      <a:pt x="83590" y="79713"/>
                    </a:cubicBezTo>
                    <a:cubicBezTo>
                      <a:pt x="83061" y="103649"/>
                      <a:pt x="78337" y="129250"/>
                      <a:pt x="73789" y="148802"/>
                    </a:cubicBezTo>
                    <a:cubicBezTo>
                      <a:pt x="73583" y="148517"/>
                      <a:pt x="73382" y="148353"/>
                      <a:pt x="73182" y="148074"/>
                    </a:cubicBezTo>
                    <a:cubicBezTo>
                      <a:pt x="66606" y="139093"/>
                      <a:pt x="60127" y="131715"/>
                      <a:pt x="53569" y="124744"/>
                    </a:cubicBezTo>
                    <a:cubicBezTo>
                      <a:pt x="53180" y="124349"/>
                      <a:pt x="52755" y="123864"/>
                      <a:pt x="52367" y="123475"/>
                    </a:cubicBezTo>
                    <a:cubicBezTo>
                      <a:pt x="45329" y="116128"/>
                      <a:pt x="38437" y="110711"/>
                      <a:pt x="31733" y="106279"/>
                    </a:cubicBezTo>
                    <a:cubicBezTo>
                      <a:pt x="31739" y="106218"/>
                      <a:pt x="31721" y="106157"/>
                      <a:pt x="31727" y="106090"/>
                    </a:cubicBezTo>
                    <a:cubicBezTo>
                      <a:pt x="32359" y="92343"/>
                      <a:pt x="32571" y="78450"/>
                      <a:pt x="31199" y="65650"/>
                    </a:cubicBezTo>
                    <a:cubicBezTo>
                      <a:pt x="28521" y="40711"/>
                      <a:pt x="15417" y="18791"/>
                      <a:pt x="0" y="1108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2"/>
              <p:cNvSpPr/>
              <p:nvPr/>
            </p:nvSpPr>
            <p:spPr>
              <a:xfrm>
                <a:off x="2504534" y="2896360"/>
                <a:ext cx="132689" cy="76527"/>
              </a:xfrm>
              <a:custGeom>
                <a:avLst/>
                <a:gdLst/>
                <a:ahLst/>
                <a:cxnLst/>
                <a:rect l="l" t="t" r="r" b="b"/>
                <a:pathLst>
                  <a:path w="132689" h="76527" extrusionOk="0">
                    <a:moveTo>
                      <a:pt x="0" y="53769"/>
                    </a:moveTo>
                    <a:cubicBezTo>
                      <a:pt x="188" y="53217"/>
                      <a:pt x="103" y="52597"/>
                      <a:pt x="291" y="52045"/>
                    </a:cubicBezTo>
                    <a:cubicBezTo>
                      <a:pt x="3328" y="43343"/>
                      <a:pt x="8538" y="34399"/>
                      <a:pt x="14919" y="25655"/>
                    </a:cubicBezTo>
                    <a:cubicBezTo>
                      <a:pt x="15521" y="24829"/>
                      <a:pt x="16261" y="24100"/>
                      <a:pt x="16887" y="23275"/>
                    </a:cubicBezTo>
                    <a:cubicBezTo>
                      <a:pt x="23001" y="15235"/>
                      <a:pt x="29924" y="7329"/>
                      <a:pt x="37380" y="200"/>
                    </a:cubicBezTo>
                    <a:cubicBezTo>
                      <a:pt x="37441" y="140"/>
                      <a:pt x="37496" y="61"/>
                      <a:pt x="37556" y="0"/>
                    </a:cubicBezTo>
                    <a:cubicBezTo>
                      <a:pt x="56350" y="2799"/>
                      <a:pt x="76400" y="7523"/>
                      <a:pt x="96426" y="18113"/>
                    </a:cubicBezTo>
                    <a:cubicBezTo>
                      <a:pt x="111382" y="26019"/>
                      <a:pt x="123229" y="42536"/>
                      <a:pt x="132690" y="58833"/>
                    </a:cubicBezTo>
                    <a:cubicBezTo>
                      <a:pt x="126223" y="56757"/>
                      <a:pt x="120156" y="56326"/>
                      <a:pt x="114619" y="58421"/>
                    </a:cubicBezTo>
                    <a:cubicBezTo>
                      <a:pt x="108765" y="60631"/>
                      <a:pt x="102766" y="67383"/>
                      <a:pt x="98430" y="76528"/>
                    </a:cubicBezTo>
                    <a:cubicBezTo>
                      <a:pt x="87051" y="69363"/>
                      <a:pt x="73486" y="61955"/>
                      <a:pt x="57400" y="57898"/>
                    </a:cubicBezTo>
                    <a:cubicBezTo>
                      <a:pt x="38565" y="53144"/>
                      <a:pt x="17087" y="52828"/>
                      <a:pt x="0" y="5376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2"/>
              <p:cNvSpPr/>
              <p:nvPr/>
            </p:nvSpPr>
            <p:spPr>
              <a:xfrm>
                <a:off x="2501310" y="2976568"/>
                <a:ext cx="101970" cy="119373"/>
              </a:xfrm>
              <a:custGeom>
                <a:avLst/>
                <a:gdLst/>
                <a:ahLst/>
                <a:cxnLst/>
                <a:rect l="l" t="t" r="r" b="b"/>
                <a:pathLst>
                  <a:path w="101970" h="119373" extrusionOk="0">
                    <a:moveTo>
                      <a:pt x="0" y="59987"/>
                    </a:moveTo>
                    <a:cubicBezTo>
                      <a:pt x="12952" y="44066"/>
                      <a:pt x="30373" y="26141"/>
                      <a:pt x="48019" y="17658"/>
                    </a:cubicBezTo>
                    <a:cubicBezTo>
                      <a:pt x="71494" y="6370"/>
                      <a:pt x="88721" y="2241"/>
                      <a:pt x="100325" y="0"/>
                    </a:cubicBezTo>
                    <a:cubicBezTo>
                      <a:pt x="96791" y="8908"/>
                      <a:pt x="94641" y="19480"/>
                      <a:pt x="95995" y="30810"/>
                    </a:cubicBezTo>
                    <a:cubicBezTo>
                      <a:pt x="96949" y="38777"/>
                      <a:pt x="99232" y="46956"/>
                      <a:pt x="101970" y="55014"/>
                    </a:cubicBezTo>
                    <a:cubicBezTo>
                      <a:pt x="88891" y="57437"/>
                      <a:pt x="74973" y="60953"/>
                      <a:pt x="61760" y="67693"/>
                    </a:cubicBezTo>
                    <a:cubicBezTo>
                      <a:pt x="41777" y="77882"/>
                      <a:pt x="27100" y="99863"/>
                      <a:pt x="16686" y="119373"/>
                    </a:cubicBezTo>
                    <a:cubicBezTo>
                      <a:pt x="9977" y="102037"/>
                      <a:pt x="3874" y="81604"/>
                      <a:pt x="0" y="59987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2"/>
              <p:cNvSpPr/>
              <p:nvPr/>
            </p:nvSpPr>
            <p:spPr>
              <a:xfrm>
                <a:off x="2569239" y="3064541"/>
                <a:ext cx="57616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57616" h="75925" extrusionOk="0">
                    <a:moveTo>
                      <a:pt x="0" y="75356"/>
                    </a:moveTo>
                    <a:cubicBezTo>
                      <a:pt x="1791" y="54352"/>
                      <a:pt x="6801" y="30319"/>
                      <a:pt x="19674" y="17360"/>
                    </a:cubicBezTo>
                    <a:cubicBezTo>
                      <a:pt x="28667" y="8313"/>
                      <a:pt x="38212" y="3473"/>
                      <a:pt x="47296" y="0"/>
                    </a:cubicBezTo>
                    <a:cubicBezTo>
                      <a:pt x="50952" y="7943"/>
                      <a:pt x="55330" y="17027"/>
                      <a:pt x="56362" y="21392"/>
                    </a:cubicBezTo>
                    <a:cubicBezTo>
                      <a:pt x="63290" y="50739"/>
                      <a:pt x="40149" y="71117"/>
                      <a:pt x="20500" y="74888"/>
                    </a:cubicBezTo>
                    <a:cubicBezTo>
                      <a:pt x="14142" y="76109"/>
                      <a:pt x="7056" y="76236"/>
                      <a:pt x="0" y="75356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51" name="Google Shape;1651;p2"/>
            <p:cNvSpPr/>
            <p:nvPr/>
          </p:nvSpPr>
          <p:spPr>
            <a:xfrm>
              <a:off x="2850709" y="3154995"/>
              <a:ext cx="82509" cy="168587"/>
            </a:xfrm>
            <a:custGeom>
              <a:avLst/>
              <a:gdLst/>
              <a:ahLst/>
              <a:cxnLst/>
              <a:rect l="l" t="t" r="r" b="b"/>
              <a:pathLst>
                <a:path w="82509" h="168587" extrusionOk="0">
                  <a:moveTo>
                    <a:pt x="48347" y="68886"/>
                  </a:moveTo>
                  <a:cubicBezTo>
                    <a:pt x="54899" y="82676"/>
                    <a:pt x="97277" y="160042"/>
                    <a:pt x="77117" y="168185"/>
                  </a:cubicBezTo>
                  <a:cubicBezTo>
                    <a:pt x="66661" y="172411"/>
                    <a:pt x="49367" y="142159"/>
                    <a:pt x="45596" y="135085"/>
                  </a:cubicBezTo>
                  <a:cubicBezTo>
                    <a:pt x="22571" y="91888"/>
                    <a:pt x="9770" y="50038"/>
                    <a:pt x="164" y="2359"/>
                  </a:cubicBezTo>
                  <a:cubicBezTo>
                    <a:pt x="-3115" y="-13938"/>
                    <a:pt x="43738" y="59195"/>
                    <a:pt x="48347" y="6888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736293" y="2942678"/>
              <a:ext cx="112460" cy="187504"/>
            </a:xfrm>
            <a:custGeom>
              <a:avLst/>
              <a:gdLst/>
              <a:ahLst/>
              <a:cxnLst/>
              <a:rect l="l" t="t" r="r" b="b"/>
              <a:pathLst>
                <a:path w="112460" h="187504" extrusionOk="0">
                  <a:moveTo>
                    <a:pt x="6647" y="3753"/>
                  </a:moveTo>
                  <a:cubicBezTo>
                    <a:pt x="42188" y="41874"/>
                    <a:pt x="77200" y="87051"/>
                    <a:pt x="98356" y="135307"/>
                  </a:cubicBezTo>
                  <a:cubicBezTo>
                    <a:pt x="101513" y="142514"/>
                    <a:pt x="121776" y="181146"/>
                    <a:pt x="107306" y="186799"/>
                  </a:cubicBezTo>
                  <a:cubicBezTo>
                    <a:pt x="91567" y="192944"/>
                    <a:pt x="70168" y="157173"/>
                    <a:pt x="63301" y="147785"/>
                  </a:cubicBezTo>
                  <a:cubicBezTo>
                    <a:pt x="38933" y="114503"/>
                    <a:pt x="-19652" y="-24453"/>
                    <a:pt x="6647" y="37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528018" y="2885679"/>
              <a:ext cx="114287" cy="173546"/>
            </a:xfrm>
            <a:custGeom>
              <a:avLst/>
              <a:gdLst/>
              <a:ahLst/>
              <a:cxnLst/>
              <a:rect l="l" t="t" r="r" b="b"/>
              <a:pathLst>
                <a:path w="114287" h="173546" extrusionOk="0">
                  <a:moveTo>
                    <a:pt x="42527" y="83693"/>
                  </a:moveTo>
                  <a:cubicBezTo>
                    <a:pt x="27595" y="128985"/>
                    <a:pt x="46462" y="159480"/>
                    <a:pt x="31172" y="170665"/>
                  </a:cubicBezTo>
                  <a:cubicBezTo>
                    <a:pt x="9233" y="186726"/>
                    <a:pt x="-10896" y="132234"/>
                    <a:pt x="6725" y="91842"/>
                  </a:cubicBezTo>
                  <a:cubicBezTo>
                    <a:pt x="37226" y="21908"/>
                    <a:pt x="69755" y="19121"/>
                    <a:pt x="114288" y="0"/>
                  </a:cubicBezTo>
                  <a:cubicBezTo>
                    <a:pt x="114288" y="0"/>
                    <a:pt x="56323" y="41837"/>
                    <a:pt x="42527" y="8369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4" name="Google Shape;1654;p2"/>
          <p:cNvGrpSpPr/>
          <p:nvPr/>
        </p:nvGrpSpPr>
        <p:grpSpPr>
          <a:xfrm>
            <a:off x="3848147" y="1196419"/>
            <a:ext cx="704187" cy="871891"/>
            <a:chOff x="2524462" y="743480"/>
            <a:chExt cx="432494" cy="535494"/>
          </a:xfrm>
        </p:grpSpPr>
        <p:sp>
          <p:nvSpPr>
            <p:cNvPr id="1655" name="Google Shape;1655;p2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7" name="Google Shape;1667;p2"/>
          <p:cNvGrpSpPr/>
          <p:nvPr/>
        </p:nvGrpSpPr>
        <p:grpSpPr>
          <a:xfrm>
            <a:off x="7407093" y="4821933"/>
            <a:ext cx="816588" cy="770655"/>
            <a:chOff x="4710280" y="2970182"/>
            <a:chExt cx="501528" cy="473317"/>
          </a:xfrm>
        </p:grpSpPr>
        <p:sp>
          <p:nvSpPr>
            <p:cNvPr id="1668" name="Google Shape;1668;p2"/>
            <p:cNvSpPr/>
            <p:nvPr/>
          </p:nvSpPr>
          <p:spPr>
            <a:xfrm>
              <a:off x="4710283" y="2970182"/>
              <a:ext cx="501525" cy="473317"/>
            </a:xfrm>
            <a:custGeom>
              <a:avLst/>
              <a:gdLst/>
              <a:ahLst/>
              <a:cxnLst/>
              <a:rect l="l" t="t" r="r" b="b"/>
              <a:pathLst>
                <a:path w="501525" h="473317" extrusionOk="0">
                  <a:moveTo>
                    <a:pt x="389285" y="287898"/>
                  </a:moveTo>
                  <a:cubicBezTo>
                    <a:pt x="370316" y="281540"/>
                    <a:pt x="350022" y="258278"/>
                    <a:pt x="360813" y="230121"/>
                  </a:cubicBezTo>
                  <a:cubicBezTo>
                    <a:pt x="365755" y="217224"/>
                    <a:pt x="391647" y="185940"/>
                    <a:pt x="399353" y="156120"/>
                  </a:cubicBezTo>
                  <a:cubicBezTo>
                    <a:pt x="405723" y="131485"/>
                    <a:pt x="395952" y="107166"/>
                    <a:pt x="384731" y="101105"/>
                  </a:cubicBezTo>
                  <a:cubicBezTo>
                    <a:pt x="360697" y="88123"/>
                    <a:pt x="318696" y="120949"/>
                    <a:pt x="279573" y="170535"/>
                  </a:cubicBezTo>
                  <a:cubicBezTo>
                    <a:pt x="208613" y="260482"/>
                    <a:pt x="146106" y="361141"/>
                    <a:pt x="97760" y="435555"/>
                  </a:cubicBezTo>
                  <a:cubicBezTo>
                    <a:pt x="69329" y="479330"/>
                    <a:pt x="42776" y="479063"/>
                    <a:pt x="18359" y="464623"/>
                  </a:cubicBezTo>
                  <a:cubicBezTo>
                    <a:pt x="-5935" y="450250"/>
                    <a:pt x="-7399" y="416373"/>
                    <a:pt x="21693" y="371603"/>
                  </a:cubicBezTo>
                  <a:cubicBezTo>
                    <a:pt x="69718" y="297674"/>
                    <a:pt x="93964" y="258970"/>
                    <a:pt x="165373" y="159101"/>
                  </a:cubicBezTo>
                  <a:cubicBezTo>
                    <a:pt x="225263" y="75347"/>
                    <a:pt x="269511" y="21487"/>
                    <a:pt x="314864" y="6659"/>
                  </a:cubicBezTo>
                  <a:cubicBezTo>
                    <a:pt x="361632" y="-8637"/>
                    <a:pt x="412214" y="5080"/>
                    <a:pt x="435841" y="21044"/>
                  </a:cubicBezTo>
                  <a:cubicBezTo>
                    <a:pt x="459704" y="37171"/>
                    <a:pt x="492282" y="77655"/>
                    <a:pt x="498882" y="109977"/>
                  </a:cubicBezTo>
                  <a:cubicBezTo>
                    <a:pt x="509593" y="162453"/>
                    <a:pt x="485699" y="220545"/>
                    <a:pt x="463979" y="258867"/>
                  </a:cubicBezTo>
                  <a:cubicBezTo>
                    <a:pt x="445398" y="291651"/>
                    <a:pt x="412287" y="295610"/>
                    <a:pt x="389285" y="287898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4710280" y="3325136"/>
              <a:ext cx="80875" cy="117856"/>
            </a:xfrm>
            <a:custGeom>
              <a:avLst/>
              <a:gdLst/>
              <a:ahLst/>
              <a:cxnLst/>
              <a:rect l="l" t="t" r="r" b="b"/>
              <a:pathLst>
                <a:path w="80875" h="117856" extrusionOk="0">
                  <a:moveTo>
                    <a:pt x="80876" y="100719"/>
                  </a:moveTo>
                  <a:cubicBezTo>
                    <a:pt x="69672" y="90220"/>
                    <a:pt x="58791" y="78246"/>
                    <a:pt x="50946" y="62513"/>
                  </a:cubicBezTo>
                  <a:cubicBezTo>
                    <a:pt x="41631" y="43829"/>
                    <a:pt x="36287" y="21289"/>
                    <a:pt x="32498" y="0"/>
                  </a:cubicBezTo>
                  <a:cubicBezTo>
                    <a:pt x="28661" y="5914"/>
                    <a:pt x="25807" y="10316"/>
                    <a:pt x="21659" y="16699"/>
                  </a:cubicBezTo>
                  <a:cubicBezTo>
                    <a:pt x="-7426" y="61475"/>
                    <a:pt x="-5908" y="95339"/>
                    <a:pt x="18387" y="109712"/>
                  </a:cubicBezTo>
                  <a:cubicBezTo>
                    <a:pt x="37872" y="121237"/>
                    <a:pt x="58791" y="122440"/>
                    <a:pt x="80876" y="100719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771652" y="3223973"/>
              <a:ext cx="84573" cy="155520"/>
            </a:xfrm>
            <a:custGeom>
              <a:avLst/>
              <a:gdLst/>
              <a:ahLst/>
              <a:cxnLst/>
              <a:rect l="l" t="t" r="r" b="b"/>
              <a:pathLst>
                <a:path w="84573" h="155520" extrusionOk="0">
                  <a:moveTo>
                    <a:pt x="84574" y="107666"/>
                  </a:moveTo>
                  <a:cubicBezTo>
                    <a:pt x="72818" y="93706"/>
                    <a:pt x="60886" y="78137"/>
                    <a:pt x="53939" y="63922"/>
                  </a:cubicBezTo>
                  <a:cubicBezTo>
                    <a:pt x="43987" y="43550"/>
                    <a:pt x="40095" y="20457"/>
                    <a:pt x="38273" y="0"/>
                  </a:cubicBezTo>
                  <a:cubicBezTo>
                    <a:pt x="37301" y="1427"/>
                    <a:pt x="36306" y="3000"/>
                    <a:pt x="35316" y="4463"/>
                  </a:cubicBezTo>
                  <a:cubicBezTo>
                    <a:pt x="24404" y="20591"/>
                    <a:pt x="12345" y="38267"/>
                    <a:pt x="2447" y="53344"/>
                  </a:cubicBezTo>
                  <a:cubicBezTo>
                    <a:pt x="1664" y="54540"/>
                    <a:pt x="783" y="55937"/>
                    <a:pt x="0" y="57133"/>
                  </a:cubicBezTo>
                  <a:cubicBezTo>
                    <a:pt x="4724" y="72878"/>
                    <a:pt x="10657" y="90069"/>
                    <a:pt x="19170" y="106464"/>
                  </a:cubicBezTo>
                  <a:cubicBezTo>
                    <a:pt x="29292" y="125949"/>
                    <a:pt x="42196" y="142715"/>
                    <a:pt x="53441" y="155521"/>
                  </a:cubicBezTo>
                  <a:cubicBezTo>
                    <a:pt x="63115" y="140523"/>
                    <a:pt x="73978" y="124018"/>
                    <a:pt x="84574" y="107666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4840286" y="3119647"/>
              <a:ext cx="86346" cy="148033"/>
            </a:xfrm>
            <a:custGeom>
              <a:avLst/>
              <a:gdLst/>
              <a:ahLst/>
              <a:cxnLst/>
              <a:rect l="l" t="t" r="r" b="b"/>
              <a:pathLst>
                <a:path w="86346" h="148033" extrusionOk="0">
                  <a:moveTo>
                    <a:pt x="86346" y="106810"/>
                  </a:moveTo>
                  <a:cubicBezTo>
                    <a:pt x="74001" y="88982"/>
                    <a:pt x="61365" y="69369"/>
                    <a:pt x="53581" y="50697"/>
                  </a:cubicBezTo>
                  <a:cubicBezTo>
                    <a:pt x="45395" y="31077"/>
                    <a:pt x="43228" y="14112"/>
                    <a:pt x="42584" y="0"/>
                  </a:cubicBezTo>
                  <a:cubicBezTo>
                    <a:pt x="40101" y="3437"/>
                    <a:pt x="37914" y="6109"/>
                    <a:pt x="35376" y="9655"/>
                  </a:cubicBezTo>
                  <a:cubicBezTo>
                    <a:pt x="19704" y="31575"/>
                    <a:pt x="11883" y="43532"/>
                    <a:pt x="0" y="60576"/>
                  </a:cubicBezTo>
                  <a:cubicBezTo>
                    <a:pt x="4366" y="75125"/>
                    <a:pt x="9776" y="90567"/>
                    <a:pt x="17968" y="106014"/>
                  </a:cubicBezTo>
                  <a:cubicBezTo>
                    <a:pt x="27495" y="123982"/>
                    <a:pt x="42839" y="137213"/>
                    <a:pt x="57995" y="148034"/>
                  </a:cubicBezTo>
                  <a:cubicBezTo>
                    <a:pt x="67195" y="134383"/>
                    <a:pt x="76673" y="120618"/>
                    <a:pt x="86346" y="10681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4917221" y="3014956"/>
              <a:ext cx="76618" cy="159540"/>
            </a:xfrm>
            <a:custGeom>
              <a:avLst/>
              <a:gdLst/>
              <a:ahLst/>
              <a:cxnLst/>
              <a:rect l="l" t="t" r="r" b="b"/>
              <a:pathLst>
                <a:path w="76618" h="159540" extrusionOk="0">
                  <a:moveTo>
                    <a:pt x="76619" y="121353"/>
                  </a:moveTo>
                  <a:cubicBezTo>
                    <a:pt x="70474" y="105474"/>
                    <a:pt x="64529" y="91866"/>
                    <a:pt x="57285" y="67747"/>
                  </a:cubicBezTo>
                  <a:cubicBezTo>
                    <a:pt x="50247" y="44297"/>
                    <a:pt x="50320" y="21441"/>
                    <a:pt x="52172" y="0"/>
                  </a:cubicBezTo>
                  <a:cubicBezTo>
                    <a:pt x="35638" y="15727"/>
                    <a:pt x="18642" y="34205"/>
                    <a:pt x="0" y="58208"/>
                  </a:cubicBezTo>
                  <a:cubicBezTo>
                    <a:pt x="2399" y="71749"/>
                    <a:pt x="5932" y="86559"/>
                    <a:pt x="12806" y="102298"/>
                  </a:cubicBezTo>
                  <a:cubicBezTo>
                    <a:pt x="21739" y="122737"/>
                    <a:pt x="35322" y="143061"/>
                    <a:pt x="47485" y="159541"/>
                  </a:cubicBezTo>
                  <a:cubicBezTo>
                    <a:pt x="55906" y="148277"/>
                    <a:pt x="64007" y="136843"/>
                    <a:pt x="72696" y="125828"/>
                  </a:cubicBezTo>
                  <a:cubicBezTo>
                    <a:pt x="73996" y="124182"/>
                    <a:pt x="75313" y="122962"/>
                    <a:pt x="76619" y="12135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5012728" y="2970672"/>
              <a:ext cx="94867" cy="141548"/>
            </a:xfrm>
            <a:custGeom>
              <a:avLst/>
              <a:gdLst/>
              <a:ahLst/>
              <a:cxnLst/>
              <a:rect l="l" t="t" r="r" b="b"/>
              <a:pathLst>
                <a:path w="94867" h="141548" extrusionOk="0">
                  <a:moveTo>
                    <a:pt x="94868" y="5033"/>
                  </a:moveTo>
                  <a:cubicBezTo>
                    <a:pt x="71447" y="-954"/>
                    <a:pt x="43570" y="-2557"/>
                    <a:pt x="16014" y="5561"/>
                  </a:cubicBezTo>
                  <a:cubicBezTo>
                    <a:pt x="9906" y="24956"/>
                    <a:pt x="4380" y="46427"/>
                    <a:pt x="1532" y="71773"/>
                  </a:cubicBezTo>
                  <a:cubicBezTo>
                    <a:pt x="-1146" y="95557"/>
                    <a:pt x="124" y="121558"/>
                    <a:pt x="2018" y="141548"/>
                  </a:cubicBezTo>
                  <a:cubicBezTo>
                    <a:pt x="2261" y="141293"/>
                    <a:pt x="2473" y="141153"/>
                    <a:pt x="2716" y="140905"/>
                  </a:cubicBezTo>
                  <a:cubicBezTo>
                    <a:pt x="10428" y="132883"/>
                    <a:pt x="17836" y="126441"/>
                    <a:pt x="25268" y="120405"/>
                  </a:cubicBezTo>
                  <a:cubicBezTo>
                    <a:pt x="25705" y="120065"/>
                    <a:pt x="26197" y="119640"/>
                    <a:pt x="26629" y="119312"/>
                  </a:cubicBezTo>
                  <a:cubicBezTo>
                    <a:pt x="34583" y="112966"/>
                    <a:pt x="42137" y="108521"/>
                    <a:pt x="49375" y="105024"/>
                  </a:cubicBezTo>
                  <a:cubicBezTo>
                    <a:pt x="49381" y="104957"/>
                    <a:pt x="49399" y="104903"/>
                    <a:pt x="49405" y="104836"/>
                  </a:cubicBezTo>
                  <a:cubicBezTo>
                    <a:pt x="50614" y="91131"/>
                    <a:pt x="52259" y="77335"/>
                    <a:pt x="55332" y="64826"/>
                  </a:cubicBezTo>
                  <a:cubicBezTo>
                    <a:pt x="61313" y="40470"/>
                    <a:pt x="77228" y="20499"/>
                    <a:pt x="94868" y="503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5077016" y="3023615"/>
              <a:ext cx="132173" cy="67710"/>
            </a:xfrm>
            <a:custGeom>
              <a:avLst/>
              <a:gdLst/>
              <a:ahLst/>
              <a:cxnLst/>
              <a:rect l="l" t="t" r="r" b="b"/>
              <a:pathLst>
                <a:path w="132173" h="67710" extrusionOk="0">
                  <a:moveTo>
                    <a:pt x="132173" y="58305"/>
                  </a:moveTo>
                  <a:cubicBezTo>
                    <a:pt x="132064" y="57728"/>
                    <a:pt x="132228" y="57127"/>
                    <a:pt x="132113" y="56556"/>
                  </a:cubicBezTo>
                  <a:cubicBezTo>
                    <a:pt x="130267" y="47527"/>
                    <a:pt x="126301" y="37963"/>
                    <a:pt x="121146" y="28448"/>
                  </a:cubicBezTo>
                  <a:cubicBezTo>
                    <a:pt x="120661" y="27549"/>
                    <a:pt x="120017" y="26724"/>
                    <a:pt x="119513" y="25831"/>
                  </a:cubicBezTo>
                  <a:cubicBezTo>
                    <a:pt x="114521" y="17045"/>
                    <a:pt x="108723" y="8282"/>
                    <a:pt x="102286" y="218"/>
                  </a:cubicBezTo>
                  <a:cubicBezTo>
                    <a:pt x="102231" y="152"/>
                    <a:pt x="102189" y="67"/>
                    <a:pt x="102134" y="0"/>
                  </a:cubicBezTo>
                  <a:cubicBezTo>
                    <a:pt x="83135" y="261"/>
                    <a:pt x="62635" y="2271"/>
                    <a:pt x="41376" y="10086"/>
                  </a:cubicBezTo>
                  <a:cubicBezTo>
                    <a:pt x="25497" y="15921"/>
                    <a:pt x="11550" y="30707"/>
                    <a:pt x="0" y="45602"/>
                  </a:cubicBezTo>
                  <a:cubicBezTo>
                    <a:pt x="6686" y="44406"/>
                    <a:pt x="12752" y="44788"/>
                    <a:pt x="17962" y="47600"/>
                  </a:cubicBezTo>
                  <a:cubicBezTo>
                    <a:pt x="23469" y="50575"/>
                    <a:pt x="28509" y="58068"/>
                    <a:pt x="31581" y="67711"/>
                  </a:cubicBezTo>
                  <a:cubicBezTo>
                    <a:pt x="43823" y="62131"/>
                    <a:pt x="58251" y="56599"/>
                    <a:pt x="74737" y="54729"/>
                  </a:cubicBezTo>
                  <a:cubicBezTo>
                    <a:pt x="94040" y="52531"/>
                    <a:pt x="115366" y="55087"/>
                    <a:pt x="132173" y="58305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5100449" y="3095151"/>
              <a:ext cx="100391" cy="129470"/>
            </a:xfrm>
            <a:custGeom>
              <a:avLst/>
              <a:gdLst/>
              <a:ahLst/>
              <a:cxnLst/>
              <a:rect l="l" t="t" r="r" b="b"/>
              <a:pathLst>
                <a:path w="100391" h="129470" extrusionOk="0">
                  <a:moveTo>
                    <a:pt x="100392" y="72848"/>
                  </a:moveTo>
                  <a:cubicBezTo>
                    <a:pt x="89686" y="55336"/>
                    <a:pt x="74809" y="35249"/>
                    <a:pt x="58457" y="24483"/>
                  </a:cubicBezTo>
                  <a:cubicBezTo>
                    <a:pt x="36700" y="10159"/>
                    <a:pt x="20178" y="3771"/>
                    <a:pt x="8981" y="0"/>
                  </a:cubicBezTo>
                  <a:cubicBezTo>
                    <a:pt x="11294" y="9296"/>
                    <a:pt x="12011" y="20063"/>
                    <a:pt x="9157" y="31108"/>
                  </a:cubicBezTo>
                  <a:cubicBezTo>
                    <a:pt x="7147" y="38880"/>
                    <a:pt x="3789" y="46683"/>
                    <a:pt x="0" y="54304"/>
                  </a:cubicBezTo>
                  <a:cubicBezTo>
                    <a:pt x="12636" y="58451"/>
                    <a:pt x="25959" y="63788"/>
                    <a:pt x="38158" y="72235"/>
                  </a:cubicBezTo>
                  <a:cubicBezTo>
                    <a:pt x="56599" y="85004"/>
                    <a:pt x="68209" y="108747"/>
                    <a:pt x="75927" y="129471"/>
                  </a:cubicBezTo>
                  <a:cubicBezTo>
                    <a:pt x="84889" y="113186"/>
                    <a:pt x="93670" y="93748"/>
                    <a:pt x="100392" y="72848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5068057" y="3180344"/>
              <a:ext cx="51914" cy="80996"/>
            </a:xfrm>
            <a:custGeom>
              <a:avLst/>
              <a:gdLst/>
              <a:ahLst/>
              <a:cxnLst/>
              <a:rect l="l" t="t" r="r" b="b"/>
              <a:pathLst>
                <a:path w="51914" h="80996" extrusionOk="0">
                  <a:moveTo>
                    <a:pt x="51659" y="80997"/>
                  </a:moveTo>
                  <a:cubicBezTo>
                    <a:pt x="52691" y="59945"/>
                    <a:pt x="50937" y="35455"/>
                    <a:pt x="39909" y="20895"/>
                  </a:cubicBezTo>
                  <a:cubicBezTo>
                    <a:pt x="32210" y="10723"/>
                    <a:pt x="23387" y="4658"/>
                    <a:pt x="14856" y="0"/>
                  </a:cubicBezTo>
                  <a:cubicBezTo>
                    <a:pt x="10174" y="7384"/>
                    <a:pt x="4618" y="15800"/>
                    <a:pt x="3015" y="19990"/>
                  </a:cubicBezTo>
                  <a:cubicBezTo>
                    <a:pt x="-7775" y="48146"/>
                    <a:pt x="12439" y="71433"/>
                    <a:pt x="31408" y="77797"/>
                  </a:cubicBezTo>
                  <a:cubicBezTo>
                    <a:pt x="37547" y="79855"/>
                    <a:pt x="44549" y="80924"/>
                    <a:pt x="51659" y="80997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4735776" y="3238622"/>
              <a:ext cx="102869" cy="157204"/>
            </a:xfrm>
            <a:custGeom>
              <a:avLst/>
              <a:gdLst/>
              <a:ahLst/>
              <a:cxnLst/>
              <a:rect l="l" t="t" r="r" b="b"/>
              <a:pathLst>
                <a:path w="102869" h="157204" extrusionOk="0">
                  <a:moveTo>
                    <a:pt x="45865" y="61896"/>
                  </a:moveTo>
                  <a:cubicBezTo>
                    <a:pt x="37522" y="74690"/>
                    <a:pt x="-14808" y="145699"/>
                    <a:pt x="4082" y="156464"/>
                  </a:cubicBezTo>
                  <a:cubicBezTo>
                    <a:pt x="13883" y="162051"/>
                    <a:pt x="35069" y="134374"/>
                    <a:pt x="39744" y="127871"/>
                  </a:cubicBezTo>
                  <a:cubicBezTo>
                    <a:pt x="68338" y="88134"/>
                    <a:pt x="86610" y="48374"/>
                    <a:pt x="102501" y="2401"/>
                  </a:cubicBezTo>
                  <a:cubicBezTo>
                    <a:pt x="107929" y="-13314"/>
                    <a:pt x="51725" y="52910"/>
                    <a:pt x="45865" y="6189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4845232" y="3043366"/>
              <a:ext cx="134957" cy="172309"/>
            </a:xfrm>
            <a:custGeom>
              <a:avLst/>
              <a:gdLst/>
              <a:ahLst/>
              <a:cxnLst/>
              <a:rect l="l" t="t" r="r" b="b"/>
              <a:pathLst>
                <a:path w="134957" h="172309" extrusionOk="0">
                  <a:moveTo>
                    <a:pt x="128180" y="3044"/>
                  </a:moveTo>
                  <a:cubicBezTo>
                    <a:pt x="87867" y="36076"/>
                    <a:pt x="47135" y="76171"/>
                    <a:pt x="19725" y="121172"/>
                  </a:cubicBezTo>
                  <a:cubicBezTo>
                    <a:pt x="15632" y="127888"/>
                    <a:pt x="-9610" y="163465"/>
                    <a:pt x="3980" y="171000"/>
                  </a:cubicBezTo>
                  <a:cubicBezTo>
                    <a:pt x="18753" y="179192"/>
                    <a:pt x="44736" y="146602"/>
                    <a:pt x="52794" y="138217"/>
                  </a:cubicBezTo>
                  <a:cubicBezTo>
                    <a:pt x="81394" y="108487"/>
                    <a:pt x="158013" y="-21397"/>
                    <a:pt x="128180" y="304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081261" y="2999642"/>
              <a:ext cx="97314" cy="184253"/>
            </a:xfrm>
            <a:custGeom>
              <a:avLst/>
              <a:gdLst/>
              <a:ahLst/>
              <a:cxnLst/>
              <a:rect l="l" t="t" r="r" b="b"/>
              <a:pathLst>
                <a:path w="97314" h="184253" extrusionOk="0">
                  <a:moveTo>
                    <a:pt x="59938" y="92534"/>
                  </a:moveTo>
                  <a:cubicBezTo>
                    <a:pt x="68688" y="139411"/>
                    <a:pt x="45918" y="167107"/>
                    <a:pt x="59574" y="180241"/>
                  </a:cubicBezTo>
                  <a:cubicBezTo>
                    <a:pt x="79175" y="199083"/>
                    <a:pt x="106403" y="147773"/>
                    <a:pt x="94337" y="105383"/>
                  </a:cubicBezTo>
                  <a:cubicBezTo>
                    <a:pt x="73443" y="32006"/>
                    <a:pt x="41582" y="24902"/>
                    <a:pt x="0" y="0"/>
                  </a:cubicBezTo>
                  <a:cubicBezTo>
                    <a:pt x="0" y="0"/>
                    <a:pt x="51856" y="49209"/>
                    <a:pt x="59938" y="9253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0" name="Google Shape;1680;p2"/>
          <p:cNvGrpSpPr/>
          <p:nvPr/>
        </p:nvGrpSpPr>
        <p:grpSpPr>
          <a:xfrm>
            <a:off x="2823330" y="231580"/>
            <a:ext cx="6453976" cy="6269588"/>
            <a:chOff x="1895045" y="150900"/>
            <a:chExt cx="3963872" cy="3850625"/>
          </a:xfrm>
        </p:grpSpPr>
        <p:grpSp>
          <p:nvGrpSpPr>
            <p:cNvPr id="1681" name="Google Shape;1681;p2"/>
            <p:cNvGrpSpPr/>
            <p:nvPr/>
          </p:nvGrpSpPr>
          <p:grpSpPr>
            <a:xfrm>
              <a:off x="5026183" y="3803948"/>
              <a:ext cx="197577" cy="197577"/>
              <a:chOff x="5026183" y="3803948"/>
              <a:chExt cx="197577" cy="197577"/>
            </a:xfrm>
          </p:grpSpPr>
          <p:sp>
            <p:nvSpPr>
              <p:cNvPr id="1682" name="Google Shape;1682;p2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2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2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2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2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87" name="Google Shape;1687;p2"/>
            <p:cNvGrpSpPr/>
            <p:nvPr/>
          </p:nvGrpSpPr>
          <p:grpSpPr>
            <a:xfrm>
              <a:off x="5482888" y="3158661"/>
              <a:ext cx="140921" cy="140921"/>
              <a:chOff x="5482888" y="3158661"/>
              <a:chExt cx="140921" cy="140921"/>
            </a:xfrm>
          </p:grpSpPr>
          <p:sp>
            <p:nvSpPr>
              <p:cNvPr id="1688" name="Google Shape;1688;p2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2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2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2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2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3" name="Google Shape;1693;p2"/>
            <p:cNvGrpSpPr/>
            <p:nvPr/>
          </p:nvGrpSpPr>
          <p:grpSpPr>
            <a:xfrm>
              <a:off x="2883014" y="3754640"/>
              <a:ext cx="140921" cy="140921"/>
              <a:chOff x="2883014" y="3754640"/>
              <a:chExt cx="140921" cy="140921"/>
            </a:xfrm>
          </p:grpSpPr>
          <p:sp>
            <p:nvSpPr>
              <p:cNvPr id="1694" name="Google Shape;1694;p2"/>
              <p:cNvSpPr/>
              <p:nvPr/>
            </p:nvSpPr>
            <p:spPr>
              <a:xfrm>
                <a:off x="2883014" y="3754640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2" y="1365"/>
                      <a:pt x="142204" y="33967"/>
                      <a:pt x="140880" y="72859"/>
                    </a:cubicBezTo>
                    <a:cubicBezTo>
                      <a:pt x="139550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0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2"/>
              <p:cNvSpPr/>
              <p:nvPr/>
            </p:nvSpPr>
            <p:spPr>
              <a:xfrm>
                <a:off x="2947295" y="3755332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19"/>
                    </a:moveTo>
                    <a:cubicBezTo>
                      <a:pt x="77826" y="34812"/>
                      <a:pt x="49814" y="3668"/>
                      <a:pt x="13199" y="0"/>
                    </a:cubicBezTo>
                    <a:cubicBezTo>
                      <a:pt x="-2145" y="20749"/>
                      <a:pt x="-5788" y="54911"/>
                      <a:pt x="11305" y="72144"/>
                    </a:cubicBezTo>
                    <a:cubicBezTo>
                      <a:pt x="24979" y="85940"/>
                      <a:pt x="44787" y="88435"/>
                      <a:pt x="62202" y="94544"/>
                    </a:cubicBezTo>
                    <a:cubicBezTo>
                      <a:pt x="64382" y="95309"/>
                      <a:pt x="65900" y="96542"/>
                      <a:pt x="70248" y="99086"/>
                    </a:cubicBezTo>
                    <a:cubicBezTo>
                      <a:pt x="74006" y="90864"/>
                      <a:pt x="76229" y="81720"/>
                      <a:pt x="76557" y="72119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2"/>
              <p:cNvSpPr/>
              <p:nvPr/>
            </p:nvSpPr>
            <p:spPr>
              <a:xfrm>
                <a:off x="2955192" y="3772272"/>
                <a:ext cx="52764" cy="57312"/>
              </a:xfrm>
              <a:custGeom>
                <a:avLst/>
                <a:gdLst/>
                <a:ahLst/>
                <a:cxnLst/>
                <a:rect l="l" t="t" r="r" b="b"/>
                <a:pathLst>
                  <a:path w="52764" h="57312" extrusionOk="0">
                    <a:moveTo>
                      <a:pt x="9140" y="42932"/>
                    </a:moveTo>
                    <a:cubicBezTo>
                      <a:pt x="-6897" y="29488"/>
                      <a:pt x="548" y="2813"/>
                      <a:pt x="13263" y="129"/>
                    </a:cubicBezTo>
                    <a:cubicBezTo>
                      <a:pt x="24533" y="-2245"/>
                      <a:pt x="21509" y="28954"/>
                      <a:pt x="22565" y="29039"/>
                    </a:cubicBezTo>
                    <a:cubicBezTo>
                      <a:pt x="25274" y="29251"/>
                      <a:pt x="33568" y="1331"/>
                      <a:pt x="45992" y="12115"/>
                    </a:cubicBezTo>
                    <a:cubicBezTo>
                      <a:pt x="61774" y="25802"/>
                      <a:pt x="33690" y="31880"/>
                      <a:pt x="34855" y="36568"/>
                    </a:cubicBezTo>
                    <a:cubicBezTo>
                      <a:pt x="35475" y="39088"/>
                      <a:pt x="56017" y="38250"/>
                      <a:pt x="52319" y="50224"/>
                    </a:cubicBezTo>
                    <a:cubicBezTo>
                      <a:pt x="48755" y="61774"/>
                      <a:pt x="28449" y="59114"/>
                      <a:pt x="9140" y="4293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2"/>
              <p:cNvSpPr/>
              <p:nvPr/>
            </p:nvSpPr>
            <p:spPr>
              <a:xfrm>
                <a:off x="2905672" y="3797536"/>
                <a:ext cx="94444" cy="73078"/>
              </a:xfrm>
              <a:custGeom>
                <a:avLst/>
                <a:gdLst/>
                <a:ahLst/>
                <a:cxnLst/>
                <a:rect l="l" t="t" r="r" b="b"/>
                <a:pathLst>
                  <a:path w="94444" h="73078" extrusionOk="0">
                    <a:moveTo>
                      <a:pt x="18706" y="52941"/>
                    </a:moveTo>
                    <a:cubicBezTo>
                      <a:pt x="-3185" y="33874"/>
                      <a:pt x="-10641" y="-6883"/>
                      <a:pt x="22914" y="999"/>
                    </a:cubicBezTo>
                    <a:cubicBezTo>
                      <a:pt x="42630" y="5632"/>
                      <a:pt x="40887" y="23709"/>
                      <a:pt x="55260" y="33333"/>
                    </a:cubicBezTo>
                    <a:cubicBezTo>
                      <a:pt x="64417" y="39460"/>
                      <a:pt x="92404" y="47470"/>
                      <a:pt x="94195" y="57391"/>
                    </a:cubicBezTo>
                    <a:cubicBezTo>
                      <a:pt x="98531" y="81480"/>
                      <a:pt x="45302" y="76112"/>
                      <a:pt x="18706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2"/>
              <p:cNvSpPr/>
              <p:nvPr/>
            </p:nvSpPr>
            <p:spPr>
              <a:xfrm>
                <a:off x="2887828" y="3804274"/>
                <a:ext cx="12715" cy="53055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55" extrusionOk="0">
                    <a:moveTo>
                      <a:pt x="5951" y="22340"/>
                    </a:moveTo>
                    <a:cubicBezTo>
                      <a:pt x="9236" y="42001"/>
                      <a:pt x="16912" y="50855"/>
                      <a:pt x="9770" y="52925"/>
                    </a:cubicBezTo>
                    <a:cubicBezTo>
                      <a:pt x="4032" y="54595"/>
                      <a:pt x="2186" y="39949"/>
                      <a:pt x="431" y="26718"/>
                    </a:cubicBezTo>
                    <a:cubicBezTo>
                      <a:pt x="-1317" y="13486"/>
                      <a:pt x="2818" y="4226"/>
                      <a:pt x="2769" y="0"/>
                    </a:cubicBezTo>
                    <a:cubicBezTo>
                      <a:pt x="2769" y="0"/>
                      <a:pt x="3650" y="8574"/>
                      <a:pt x="5951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9" name="Google Shape;1699;p2"/>
            <p:cNvGrpSpPr/>
            <p:nvPr/>
          </p:nvGrpSpPr>
          <p:grpSpPr>
            <a:xfrm>
              <a:off x="1895047" y="2792091"/>
              <a:ext cx="197577" cy="197583"/>
              <a:chOff x="1895047" y="2792091"/>
              <a:chExt cx="197577" cy="197583"/>
            </a:xfrm>
          </p:grpSpPr>
          <p:sp>
            <p:nvSpPr>
              <p:cNvPr id="1700" name="Google Shape;1700;p2"/>
              <p:cNvSpPr/>
              <p:nvPr/>
            </p:nvSpPr>
            <p:spPr>
              <a:xfrm>
                <a:off x="1895047" y="2792091"/>
                <a:ext cx="197577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3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1" y="756"/>
                    </a:cubicBezTo>
                    <a:cubicBezTo>
                      <a:pt x="140817" y="-5936"/>
                      <a:pt x="190135" y="32532"/>
                      <a:pt x="196821" y="86678"/>
                    </a:cubicBezTo>
                    <a:cubicBezTo>
                      <a:pt x="203512" y="140817"/>
                      <a:pt x="165045" y="190135"/>
                      <a:pt x="110906" y="196827"/>
                    </a:cubicBezTo>
                    <a:cubicBezTo>
                      <a:pt x="56760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2"/>
              <p:cNvSpPr/>
              <p:nvPr/>
            </p:nvSpPr>
            <p:spPr>
              <a:xfrm>
                <a:off x="1895518" y="2792151"/>
                <a:ext cx="124867" cy="114787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7" extrusionOk="0">
                    <a:moveTo>
                      <a:pt x="86146" y="763"/>
                    </a:moveTo>
                    <a:cubicBezTo>
                      <a:pt x="34204" y="7181"/>
                      <a:pt x="-2775" y="52802"/>
                      <a:pt x="164" y="104300"/>
                    </a:cubicBezTo>
                    <a:cubicBezTo>
                      <a:pt x="32261" y="121004"/>
                      <a:pt x="80359" y="118563"/>
                      <a:pt x="100482" y="91111"/>
                    </a:cubicBezTo>
                    <a:cubicBezTo>
                      <a:pt x="116586" y="69154"/>
                      <a:pt x="115705" y="41179"/>
                      <a:pt x="120344" y="15725"/>
                    </a:cubicBezTo>
                    <a:cubicBezTo>
                      <a:pt x="120921" y="12543"/>
                      <a:pt x="122299" y="10169"/>
                      <a:pt x="124868" y="3593"/>
                    </a:cubicBezTo>
                    <a:cubicBezTo>
                      <a:pt x="112663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2"/>
              <p:cNvSpPr/>
              <p:nvPr/>
            </p:nvSpPr>
            <p:spPr>
              <a:xfrm>
                <a:off x="1917056" y="2816470"/>
                <a:ext cx="74118" cy="79199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199" extrusionOk="0">
                    <a:moveTo>
                      <a:pt x="60691" y="61552"/>
                    </a:moveTo>
                    <a:cubicBezTo>
                      <a:pt x="45596" y="86697"/>
                      <a:pt x="7025" y="82240"/>
                      <a:pt x="522" y="65219"/>
                    </a:cubicBezTo>
                    <a:cubicBezTo>
                      <a:pt x="-5241" y="50130"/>
                      <a:pt x="38631" y="47483"/>
                      <a:pt x="38515" y="46001"/>
                    </a:cubicBezTo>
                    <a:cubicBezTo>
                      <a:pt x="38212" y="42206"/>
                      <a:pt x="-2265" y="36844"/>
                      <a:pt x="9940" y="17273"/>
                    </a:cubicBezTo>
                    <a:cubicBezTo>
                      <a:pt x="25436" y="-7580"/>
                      <a:pt x="40009" y="29977"/>
                      <a:pt x="46251" y="27335"/>
                    </a:cubicBezTo>
                    <a:cubicBezTo>
                      <a:pt x="49597" y="25920"/>
                      <a:pt x="43938" y="-2340"/>
                      <a:pt x="61323" y="156"/>
                    </a:cubicBezTo>
                    <a:cubicBezTo>
                      <a:pt x="78106" y="2561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2"/>
              <p:cNvSpPr/>
              <p:nvPr/>
            </p:nvSpPr>
            <p:spPr>
              <a:xfrm>
                <a:off x="1962341" y="2818960"/>
                <a:ext cx="90159" cy="141112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2" extrusionOk="0">
                    <a:moveTo>
                      <a:pt x="73013" y="106655"/>
                    </a:moveTo>
                    <a:cubicBezTo>
                      <a:pt x="51409" y="141139"/>
                      <a:pt x="-3393" y="160400"/>
                      <a:pt x="165" y="112205"/>
                    </a:cubicBezTo>
                    <a:cubicBezTo>
                      <a:pt x="2254" y="83897"/>
                      <a:pt x="27672" y="82342"/>
                      <a:pt x="37849" y="60325"/>
                    </a:cubicBezTo>
                    <a:cubicBezTo>
                      <a:pt x="44328" y="46310"/>
                      <a:pt x="49277" y="5796"/>
                      <a:pt x="62630" y="1145"/>
                    </a:cubicBezTo>
                    <a:cubicBezTo>
                      <a:pt x="95031" y="-10143"/>
                      <a:pt x="99270" y="64739"/>
                      <a:pt x="73013" y="106655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2"/>
              <p:cNvSpPr/>
              <p:nvPr/>
            </p:nvSpPr>
            <p:spPr>
              <a:xfrm>
                <a:off x="1978780" y="2957864"/>
                <a:ext cx="72173" cy="24982"/>
              </a:xfrm>
              <a:custGeom>
                <a:avLst/>
                <a:gdLst/>
                <a:ahLst/>
                <a:cxnLst/>
                <a:rect l="l" t="t" r="r" b="b"/>
                <a:pathLst>
                  <a:path w="72173" h="24982" extrusionOk="0">
                    <a:moveTo>
                      <a:pt x="30233" y="15346"/>
                    </a:moveTo>
                    <a:cubicBezTo>
                      <a:pt x="56745" y="6486"/>
                      <a:pt x="67316" y="-6077"/>
                      <a:pt x="71755" y="3347"/>
                    </a:cubicBezTo>
                    <a:cubicBezTo>
                      <a:pt x="75319" y="10931"/>
                      <a:pt x="55445" y="16700"/>
                      <a:pt x="37508" y="22025"/>
                    </a:cubicBezTo>
                    <a:cubicBezTo>
                      <a:pt x="19564" y="27350"/>
                      <a:pt x="5841" y="23652"/>
                      <a:pt x="0" y="24648"/>
                    </a:cubicBezTo>
                    <a:cubicBezTo>
                      <a:pt x="0" y="24648"/>
                      <a:pt x="11683" y="21551"/>
                      <a:pt x="30233" y="15346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5" name="Google Shape;1705;p2"/>
            <p:cNvGrpSpPr/>
            <p:nvPr/>
          </p:nvGrpSpPr>
          <p:grpSpPr>
            <a:xfrm>
              <a:off x="1993836" y="925847"/>
              <a:ext cx="197583" cy="197583"/>
              <a:chOff x="1993836" y="925847"/>
              <a:chExt cx="197583" cy="197583"/>
            </a:xfrm>
          </p:grpSpPr>
          <p:sp>
            <p:nvSpPr>
              <p:cNvPr id="1706" name="Google Shape;1706;p2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2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2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2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2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11" name="Google Shape;1711;p2"/>
            <p:cNvGrpSpPr/>
            <p:nvPr/>
          </p:nvGrpSpPr>
          <p:grpSpPr>
            <a:xfrm>
              <a:off x="2660009" y="369086"/>
              <a:ext cx="197577" cy="197581"/>
              <a:chOff x="2660009" y="369086"/>
              <a:chExt cx="197577" cy="197581"/>
            </a:xfrm>
          </p:grpSpPr>
          <p:sp>
            <p:nvSpPr>
              <p:cNvPr id="1712" name="Google Shape;1712;p2"/>
              <p:cNvSpPr/>
              <p:nvPr/>
            </p:nvSpPr>
            <p:spPr>
              <a:xfrm>
                <a:off x="2660009" y="369086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2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8"/>
                      <a:pt x="165045" y="190134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2"/>
              <p:cNvSpPr/>
              <p:nvPr/>
            </p:nvSpPr>
            <p:spPr>
              <a:xfrm>
                <a:off x="2660480" y="369147"/>
                <a:ext cx="124867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4" extrusionOk="0">
                    <a:moveTo>
                      <a:pt x="86146" y="763"/>
                    </a:moveTo>
                    <a:cubicBezTo>
                      <a:pt x="34204" y="7182"/>
                      <a:pt x="-2775" y="52798"/>
                      <a:pt x="164" y="104301"/>
                    </a:cubicBezTo>
                    <a:cubicBezTo>
                      <a:pt x="32261" y="121001"/>
                      <a:pt x="80359" y="118559"/>
                      <a:pt x="100482" y="91111"/>
                    </a:cubicBezTo>
                    <a:cubicBezTo>
                      <a:pt x="116580" y="69151"/>
                      <a:pt x="115705" y="41176"/>
                      <a:pt x="120338" y="15722"/>
                    </a:cubicBezTo>
                    <a:cubicBezTo>
                      <a:pt x="120921" y="12539"/>
                      <a:pt x="122299" y="10165"/>
                      <a:pt x="124868" y="3589"/>
                    </a:cubicBezTo>
                    <a:cubicBezTo>
                      <a:pt x="112657" y="182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2"/>
              <p:cNvSpPr/>
              <p:nvPr/>
            </p:nvSpPr>
            <p:spPr>
              <a:xfrm>
                <a:off x="2682018" y="393463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0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3"/>
                    </a:cubicBezTo>
                    <a:cubicBezTo>
                      <a:pt x="25436" y="-7578"/>
                      <a:pt x="40009" y="29978"/>
                      <a:pt x="46245" y="27337"/>
                    </a:cubicBezTo>
                    <a:cubicBezTo>
                      <a:pt x="49591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2"/>
              <p:cNvSpPr/>
              <p:nvPr/>
            </p:nvSpPr>
            <p:spPr>
              <a:xfrm>
                <a:off x="2727302" y="395956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8" y="160401"/>
                      <a:pt x="166" y="112203"/>
                    </a:cubicBezTo>
                    <a:cubicBezTo>
                      <a:pt x="2255" y="83893"/>
                      <a:pt x="27667" y="82338"/>
                      <a:pt x="37844" y="60325"/>
                    </a:cubicBezTo>
                    <a:cubicBezTo>
                      <a:pt x="44329" y="46308"/>
                      <a:pt x="49278" y="5794"/>
                      <a:pt x="62624" y="1145"/>
                    </a:cubicBezTo>
                    <a:cubicBezTo>
                      <a:pt x="95032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2"/>
              <p:cNvSpPr/>
              <p:nvPr/>
            </p:nvSpPr>
            <p:spPr>
              <a:xfrm>
                <a:off x="2743736" y="534859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5" y="10929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40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17" name="Google Shape;1717;p2"/>
            <p:cNvGrpSpPr/>
            <p:nvPr/>
          </p:nvGrpSpPr>
          <p:grpSpPr>
            <a:xfrm>
              <a:off x="4993144" y="354193"/>
              <a:ext cx="197577" cy="197581"/>
              <a:chOff x="4993144" y="354193"/>
              <a:chExt cx="197577" cy="197581"/>
            </a:xfrm>
          </p:grpSpPr>
          <p:sp>
            <p:nvSpPr>
              <p:cNvPr id="1718" name="Google Shape;1718;p2"/>
              <p:cNvSpPr/>
              <p:nvPr/>
            </p:nvSpPr>
            <p:spPr>
              <a:xfrm>
                <a:off x="4993144" y="35419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1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9"/>
                      <a:pt x="165045" y="190135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2"/>
              <p:cNvSpPr/>
              <p:nvPr/>
            </p:nvSpPr>
            <p:spPr>
              <a:xfrm>
                <a:off x="4993615" y="354255"/>
                <a:ext cx="124868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4" extrusionOk="0">
                    <a:moveTo>
                      <a:pt x="86146" y="762"/>
                    </a:moveTo>
                    <a:cubicBezTo>
                      <a:pt x="34204" y="7181"/>
                      <a:pt x="-2775" y="52797"/>
                      <a:pt x="164" y="104301"/>
                    </a:cubicBezTo>
                    <a:cubicBezTo>
                      <a:pt x="32261" y="121000"/>
                      <a:pt x="80359" y="118559"/>
                      <a:pt x="100482" y="91111"/>
                    </a:cubicBezTo>
                    <a:cubicBezTo>
                      <a:pt x="116579" y="69151"/>
                      <a:pt x="115705" y="41176"/>
                      <a:pt x="120338" y="15722"/>
                    </a:cubicBezTo>
                    <a:cubicBezTo>
                      <a:pt x="120921" y="12539"/>
                      <a:pt x="122300" y="10165"/>
                      <a:pt x="124868" y="3588"/>
                    </a:cubicBezTo>
                    <a:cubicBezTo>
                      <a:pt x="112657" y="181"/>
                      <a:pt x="99511" y="-889"/>
                      <a:pt x="86146" y="762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2"/>
              <p:cNvSpPr/>
              <p:nvPr/>
            </p:nvSpPr>
            <p:spPr>
              <a:xfrm>
                <a:off x="5015153" y="378570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1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4"/>
                    </a:cubicBezTo>
                    <a:cubicBezTo>
                      <a:pt x="25436" y="-7577"/>
                      <a:pt x="40009" y="29978"/>
                      <a:pt x="46246" y="27337"/>
                    </a:cubicBezTo>
                    <a:cubicBezTo>
                      <a:pt x="49597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2"/>
              <p:cNvSpPr/>
              <p:nvPr/>
            </p:nvSpPr>
            <p:spPr>
              <a:xfrm>
                <a:off x="5060438" y="381064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3" y="160401"/>
                      <a:pt x="165" y="112203"/>
                    </a:cubicBezTo>
                    <a:cubicBezTo>
                      <a:pt x="2254" y="83894"/>
                      <a:pt x="27666" y="82338"/>
                      <a:pt x="37843" y="60325"/>
                    </a:cubicBezTo>
                    <a:cubicBezTo>
                      <a:pt x="44328" y="46308"/>
                      <a:pt x="49277" y="5794"/>
                      <a:pt x="62630" y="1145"/>
                    </a:cubicBezTo>
                    <a:cubicBezTo>
                      <a:pt x="95031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2"/>
              <p:cNvSpPr/>
              <p:nvPr/>
            </p:nvSpPr>
            <p:spPr>
              <a:xfrm>
                <a:off x="5076870" y="519966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6" y="10930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39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23" name="Google Shape;1723;p2"/>
            <p:cNvGrpSpPr/>
            <p:nvPr/>
          </p:nvGrpSpPr>
          <p:grpSpPr>
            <a:xfrm>
              <a:off x="5661340" y="1145413"/>
              <a:ext cx="197577" cy="197581"/>
              <a:chOff x="5661340" y="1145413"/>
              <a:chExt cx="197577" cy="197581"/>
            </a:xfrm>
          </p:grpSpPr>
          <p:sp>
            <p:nvSpPr>
              <p:cNvPr id="1724" name="Google Shape;1724;p2"/>
              <p:cNvSpPr/>
              <p:nvPr/>
            </p:nvSpPr>
            <p:spPr>
              <a:xfrm>
                <a:off x="5661340" y="114541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10"/>
                    </a:moveTo>
                    <a:cubicBezTo>
                      <a:pt x="-5935" y="56765"/>
                      <a:pt x="32532" y="7446"/>
                      <a:pt x="86671" y="755"/>
                    </a:cubicBezTo>
                    <a:cubicBezTo>
                      <a:pt x="140817" y="-5931"/>
                      <a:pt x="190129" y="32537"/>
                      <a:pt x="196821" y="86676"/>
                    </a:cubicBezTo>
                    <a:cubicBezTo>
                      <a:pt x="203512" y="140822"/>
                      <a:pt x="165045" y="190134"/>
                      <a:pt x="110906" y="196826"/>
                    </a:cubicBezTo>
                    <a:cubicBezTo>
                      <a:pt x="56760" y="203517"/>
                      <a:pt x="7442" y="165050"/>
                      <a:pt x="756" y="110910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2"/>
              <p:cNvSpPr/>
              <p:nvPr/>
            </p:nvSpPr>
            <p:spPr>
              <a:xfrm>
                <a:off x="5661811" y="1145477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9"/>
                      <a:pt x="80359" y="118558"/>
                      <a:pt x="100482" y="91111"/>
                    </a:cubicBezTo>
                    <a:cubicBezTo>
                      <a:pt x="116580" y="69148"/>
                      <a:pt x="115705" y="41174"/>
                      <a:pt x="120338" y="15719"/>
                    </a:cubicBezTo>
                    <a:cubicBezTo>
                      <a:pt x="120921" y="12537"/>
                      <a:pt x="122300" y="10163"/>
                      <a:pt x="124868" y="3587"/>
                    </a:cubicBezTo>
                    <a:cubicBezTo>
                      <a:pt x="112657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2"/>
              <p:cNvSpPr/>
              <p:nvPr/>
            </p:nvSpPr>
            <p:spPr>
              <a:xfrm>
                <a:off x="5683349" y="1169790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09" y="29976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7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2"/>
              <p:cNvSpPr/>
              <p:nvPr/>
            </p:nvSpPr>
            <p:spPr>
              <a:xfrm>
                <a:off x="5728633" y="1172286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8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04"/>
                      <a:pt x="49278" y="5790"/>
                      <a:pt x="62625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2"/>
              <p:cNvSpPr/>
              <p:nvPr/>
            </p:nvSpPr>
            <p:spPr>
              <a:xfrm>
                <a:off x="5745066" y="1311187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4"/>
                      <a:pt x="5848" y="23650"/>
                      <a:pt x="0" y="24651"/>
                    </a:cubicBezTo>
                    <a:cubicBezTo>
                      <a:pt x="0" y="24651"/>
                      <a:pt x="11683" y="21549"/>
                      <a:pt x="30239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29" name="Google Shape;1729;p2"/>
            <p:cNvGrpSpPr/>
            <p:nvPr/>
          </p:nvGrpSpPr>
          <p:grpSpPr>
            <a:xfrm>
              <a:off x="4762632" y="3690472"/>
              <a:ext cx="134628" cy="134628"/>
              <a:chOff x="4762632" y="3690472"/>
              <a:chExt cx="134628" cy="134628"/>
            </a:xfrm>
          </p:grpSpPr>
          <p:sp>
            <p:nvSpPr>
              <p:cNvPr id="1730" name="Google Shape;1730;p2"/>
              <p:cNvSpPr/>
              <p:nvPr/>
            </p:nvSpPr>
            <p:spPr>
              <a:xfrm>
                <a:off x="4762632" y="3690472"/>
                <a:ext cx="134628" cy="134628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8" extrusionOk="0">
                    <a:moveTo>
                      <a:pt x="31973" y="10034"/>
                    </a:moveTo>
                    <a:cubicBezTo>
                      <a:pt x="63609" y="-9482"/>
                      <a:pt x="105076" y="337"/>
                      <a:pt x="124592" y="31972"/>
                    </a:cubicBezTo>
                    <a:cubicBezTo>
                      <a:pt x="144114" y="63609"/>
                      <a:pt x="134289" y="105076"/>
                      <a:pt x="102659" y="124592"/>
                    </a:cubicBezTo>
                    <a:cubicBezTo>
                      <a:pt x="71023" y="144114"/>
                      <a:pt x="29556" y="134289"/>
                      <a:pt x="10034" y="102659"/>
                    </a:cubicBezTo>
                    <a:cubicBezTo>
                      <a:pt x="-9482" y="71023"/>
                      <a:pt x="337" y="29556"/>
                      <a:pt x="31973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2"/>
              <p:cNvSpPr/>
              <p:nvPr/>
            </p:nvSpPr>
            <p:spPr>
              <a:xfrm>
                <a:off x="4798555" y="3690701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4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8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60" y="56792"/>
                      <a:pt x="97856" y="56513"/>
                    </a:cubicBezTo>
                    <a:cubicBezTo>
                      <a:pt x="96502" y="47987"/>
                      <a:pt x="93430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2"/>
              <p:cNvSpPr/>
              <p:nvPr/>
            </p:nvSpPr>
            <p:spPr>
              <a:xfrm>
                <a:off x="4810534" y="3700053"/>
                <a:ext cx="61411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3" extrusionOk="0">
                    <a:moveTo>
                      <a:pt x="22812" y="44118"/>
                    </a:moveTo>
                    <a:cubicBezTo>
                      <a:pt x="2944" y="41908"/>
                      <a:pt x="-5242" y="16751"/>
                      <a:pt x="3454" y="7892"/>
                    </a:cubicBezTo>
                    <a:cubicBezTo>
                      <a:pt x="11159" y="40"/>
                      <a:pt x="25259" y="26461"/>
                      <a:pt x="26146" y="25968"/>
                    </a:cubicBezTo>
                    <a:cubicBezTo>
                      <a:pt x="28411" y="24699"/>
                      <a:pt x="20237" y="-1891"/>
                      <a:pt x="35825" y="107"/>
                    </a:cubicBezTo>
                    <a:cubicBezTo>
                      <a:pt x="55620" y="2651"/>
                      <a:pt x="36493" y="22343"/>
                      <a:pt x="39899" y="25458"/>
                    </a:cubicBezTo>
                    <a:cubicBezTo>
                      <a:pt x="41727" y="27128"/>
                      <a:pt x="57624" y="15597"/>
                      <a:pt x="61018" y="27074"/>
                    </a:cubicBezTo>
                    <a:cubicBezTo>
                      <a:pt x="64291" y="38149"/>
                      <a:pt x="46730" y="46778"/>
                      <a:pt x="22812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3" name="Google Shape;1733;p2"/>
              <p:cNvSpPr/>
              <p:nvPr/>
            </p:nvSpPr>
            <p:spPr>
              <a:xfrm>
                <a:off x="4802125" y="3748343"/>
                <a:ext cx="90885" cy="46567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67" extrusionOk="0">
                    <a:moveTo>
                      <a:pt x="42685" y="46494"/>
                    </a:moveTo>
                    <a:cubicBezTo>
                      <a:pt x="17758" y="45080"/>
                      <a:pt x="-15214" y="17421"/>
                      <a:pt x="7758" y="2659"/>
                    </a:cubicBezTo>
                    <a:cubicBezTo>
                      <a:pt x="21250" y="-6012"/>
                      <a:pt x="33261" y="9418"/>
                      <a:pt x="47567" y="8045"/>
                    </a:cubicBezTo>
                    <a:cubicBezTo>
                      <a:pt x="56675" y="7177"/>
                      <a:pt x="76853" y="-4002"/>
                      <a:pt x="84868" y="2750"/>
                    </a:cubicBezTo>
                    <a:cubicBezTo>
                      <a:pt x="104317" y="19145"/>
                      <a:pt x="72985" y="48219"/>
                      <a:pt x="42685" y="46494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4" name="Google Shape;1734;p2"/>
              <p:cNvSpPr/>
              <p:nvPr/>
            </p:nvSpPr>
            <p:spPr>
              <a:xfrm>
                <a:off x="4848489" y="3758697"/>
                <a:ext cx="31398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9" extrusionOk="0">
                    <a:moveTo>
                      <a:pt x="631" y="20159"/>
                    </a:moveTo>
                    <a:cubicBezTo>
                      <a:pt x="8629" y="34859"/>
                      <a:pt x="38000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2"/>
              <p:cNvSpPr/>
              <p:nvPr/>
            </p:nvSpPr>
            <p:spPr>
              <a:xfrm>
                <a:off x="4811211" y="3758600"/>
                <a:ext cx="26182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5" extrusionOk="0">
                    <a:moveTo>
                      <a:pt x="500" y="5112"/>
                    </a:moveTo>
                    <a:cubicBezTo>
                      <a:pt x="-4280" y="16813"/>
                      <a:pt x="26822" y="21087"/>
                      <a:pt x="26173" y="11238"/>
                    </a:cubicBezTo>
                    <a:cubicBezTo>
                      <a:pt x="25717" y="4353"/>
                      <a:pt x="5248" y="-6498"/>
                      <a:pt x="500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2"/>
              <p:cNvSpPr/>
              <p:nvPr/>
            </p:nvSpPr>
            <p:spPr>
              <a:xfrm>
                <a:off x="4777852" y="3754639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23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8" y="25193"/>
                    </a:cubicBezTo>
                    <a:cubicBezTo>
                      <a:pt x="-328" y="13456"/>
                      <a:pt x="1130" y="3880"/>
                      <a:pt x="0" y="0"/>
                    </a:cubicBezTo>
                    <a:cubicBezTo>
                      <a:pt x="0" y="0"/>
                      <a:pt x="3000" y="7669"/>
                      <a:pt x="8623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37" name="Google Shape;1737;p2"/>
            <p:cNvGrpSpPr/>
            <p:nvPr/>
          </p:nvGrpSpPr>
          <p:grpSpPr>
            <a:xfrm>
              <a:off x="2092628" y="3158664"/>
              <a:ext cx="134628" cy="134630"/>
              <a:chOff x="2092628" y="3158664"/>
              <a:chExt cx="134628" cy="134630"/>
            </a:xfrm>
          </p:grpSpPr>
          <p:sp>
            <p:nvSpPr>
              <p:cNvPr id="1738" name="Google Shape;1738;p2"/>
              <p:cNvSpPr/>
              <p:nvPr/>
            </p:nvSpPr>
            <p:spPr>
              <a:xfrm>
                <a:off x="2092628" y="3158664"/>
                <a:ext cx="134628" cy="134630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30" extrusionOk="0">
                    <a:moveTo>
                      <a:pt x="31970" y="10034"/>
                    </a:moveTo>
                    <a:cubicBezTo>
                      <a:pt x="63606" y="-9482"/>
                      <a:pt x="105073" y="337"/>
                      <a:pt x="124595" y="31972"/>
                    </a:cubicBezTo>
                    <a:cubicBezTo>
                      <a:pt x="144111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89"/>
                      <a:pt x="10037" y="102659"/>
                    </a:cubicBezTo>
                    <a:cubicBezTo>
                      <a:pt x="-9485" y="71023"/>
                      <a:pt x="340" y="29556"/>
                      <a:pt x="31970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9" name="Google Shape;1739;p2"/>
              <p:cNvSpPr/>
              <p:nvPr/>
            </p:nvSpPr>
            <p:spPr>
              <a:xfrm>
                <a:off x="2128548" y="3158892"/>
                <a:ext cx="97861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61" h="67189" extrusionOk="0">
                    <a:moveTo>
                      <a:pt x="88614" y="31732"/>
                    </a:moveTo>
                    <a:cubicBezTo>
                      <a:pt x="69893" y="1383"/>
                      <a:pt x="31135" y="-8569"/>
                      <a:pt x="69" y="7874"/>
                    </a:cubicBezTo>
                    <a:cubicBezTo>
                      <a:pt x="-1157" y="32497"/>
                      <a:pt x="14011" y="61595"/>
                      <a:pt x="36727" y="66264"/>
                    </a:cubicBezTo>
                    <a:cubicBezTo>
                      <a:pt x="54901" y="69999"/>
                      <a:pt x="71976" y="61510"/>
                      <a:pt x="89063" y="57156"/>
                    </a:cubicBezTo>
                    <a:cubicBezTo>
                      <a:pt x="91195" y="56610"/>
                      <a:pt x="93059" y="56792"/>
                      <a:pt x="97862" y="56513"/>
                    </a:cubicBezTo>
                    <a:cubicBezTo>
                      <a:pt x="96508" y="47987"/>
                      <a:pt x="93435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0" name="Google Shape;1740;p2"/>
              <p:cNvSpPr/>
              <p:nvPr/>
            </p:nvSpPr>
            <p:spPr>
              <a:xfrm>
                <a:off x="2140527" y="3168245"/>
                <a:ext cx="61410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0" h="44603" extrusionOk="0">
                    <a:moveTo>
                      <a:pt x="22811" y="44118"/>
                    </a:moveTo>
                    <a:cubicBezTo>
                      <a:pt x="2949" y="41908"/>
                      <a:pt x="-5243" y="16751"/>
                      <a:pt x="3453" y="7898"/>
                    </a:cubicBezTo>
                    <a:cubicBezTo>
                      <a:pt x="11165" y="40"/>
                      <a:pt x="25258" y="26460"/>
                      <a:pt x="26145" y="25968"/>
                    </a:cubicBezTo>
                    <a:cubicBezTo>
                      <a:pt x="28410" y="24705"/>
                      <a:pt x="20236" y="-1891"/>
                      <a:pt x="35824" y="107"/>
                    </a:cubicBezTo>
                    <a:cubicBezTo>
                      <a:pt x="55619" y="2651"/>
                      <a:pt x="36498" y="22343"/>
                      <a:pt x="39904" y="25458"/>
                    </a:cubicBezTo>
                    <a:cubicBezTo>
                      <a:pt x="41732" y="27128"/>
                      <a:pt x="57629" y="15597"/>
                      <a:pt x="61017" y="27074"/>
                    </a:cubicBezTo>
                    <a:cubicBezTo>
                      <a:pt x="64290" y="38155"/>
                      <a:pt x="46735" y="46778"/>
                      <a:pt x="22811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2"/>
              <p:cNvSpPr/>
              <p:nvPr/>
            </p:nvSpPr>
            <p:spPr>
              <a:xfrm>
                <a:off x="2132117" y="3216535"/>
                <a:ext cx="90888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88" h="46573" extrusionOk="0">
                    <a:moveTo>
                      <a:pt x="42691" y="46500"/>
                    </a:moveTo>
                    <a:cubicBezTo>
                      <a:pt x="17758" y="45079"/>
                      <a:pt x="-15214" y="17421"/>
                      <a:pt x="7757" y="2659"/>
                    </a:cubicBezTo>
                    <a:cubicBezTo>
                      <a:pt x="21250" y="-6012"/>
                      <a:pt x="33267" y="9418"/>
                      <a:pt x="47567" y="8051"/>
                    </a:cubicBezTo>
                    <a:cubicBezTo>
                      <a:pt x="56675" y="7177"/>
                      <a:pt x="76859" y="-4002"/>
                      <a:pt x="84868" y="2750"/>
                    </a:cubicBezTo>
                    <a:cubicBezTo>
                      <a:pt x="104323" y="19145"/>
                      <a:pt x="72985" y="48219"/>
                      <a:pt x="42691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2"/>
              <p:cNvSpPr/>
              <p:nvPr/>
            </p:nvSpPr>
            <p:spPr>
              <a:xfrm>
                <a:off x="2178482" y="3226889"/>
                <a:ext cx="31399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9" h="24709" extrusionOk="0">
                    <a:moveTo>
                      <a:pt x="631" y="20159"/>
                    </a:moveTo>
                    <a:cubicBezTo>
                      <a:pt x="8628" y="34859"/>
                      <a:pt x="38006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2"/>
              <p:cNvSpPr/>
              <p:nvPr/>
            </p:nvSpPr>
            <p:spPr>
              <a:xfrm>
                <a:off x="2141208" y="3226791"/>
                <a:ext cx="26177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77" h="16715" extrusionOk="0">
                    <a:moveTo>
                      <a:pt x="501" y="5112"/>
                    </a:moveTo>
                    <a:cubicBezTo>
                      <a:pt x="-4284" y="16813"/>
                      <a:pt x="26823" y="21087"/>
                      <a:pt x="26168" y="11238"/>
                    </a:cubicBezTo>
                    <a:cubicBezTo>
                      <a:pt x="25712" y="4353"/>
                      <a:pt x="5243" y="-6498"/>
                      <a:pt x="501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2"/>
              <p:cNvSpPr/>
              <p:nvPr/>
            </p:nvSpPr>
            <p:spPr>
              <a:xfrm>
                <a:off x="2107850" y="3222831"/>
                <a:ext cx="21863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3" h="47381" extrusionOk="0">
                    <a:moveTo>
                      <a:pt x="8616" y="19753"/>
                    </a:moveTo>
                    <a:cubicBezTo>
                      <a:pt x="16650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1" y="25193"/>
                    </a:cubicBezTo>
                    <a:cubicBezTo>
                      <a:pt x="-328" y="13456"/>
                      <a:pt x="1123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45" name="Google Shape;1745;p2"/>
            <p:cNvGrpSpPr/>
            <p:nvPr/>
          </p:nvGrpSpPr>
          <p:grpSpPr>
            <a:xfrm>
              <a:off x="1895045" y="1342995"/>
              <a:ext cx="134631" cy="134631"/>
              <a:chOff x="1895045" y="1342995"/>
              <a:chExt cx="134631" cy="134631"/>
            </a:xfrm>
          </p:grpSpPr>
          <p:sp>
            <p:nvSpPr>
              <p:cNvPr id="1746" name="Google Shape;1746;p2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2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2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2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2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2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2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53" name="Google Shape;1753;p2"/>
            <p:cNvGrpSpPr/>
            <p:nvPr/>
          </p:nvGrpSpPr>
          <p:grpSpPr>
            <a:xfrm>
              <a:off x="2411290" y="333247"/>
              <a:ext cx="134631" cy="134629"/>
              <a:chOff x="2411290" y="333247"/>
              <a:chExt cx="134631" cy="134629"/>
            </a:xfrm>
          </p:grpSpPr>
          <p:sp>
            <p:nvSpPr>
              <p:cNvPr id="1754" name="Google Shape;1754;p2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2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2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2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2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2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2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61" name="Google Shape;1761;p2"/>
            <p:cNvGrpSpPr/>
            <p:nvPr/>
          </p:nvGrpSpPr>
          <p:grpSpPr>
            <a:xfrm>
              <a:off x="4762632" y="150900"/>
              <a:ext cx="134628" cy="134629"/>
              <a:chOff x="4762632" y="150900"/>
              <a:chExt cx="134628" cy="134629"/>
            </a:xfrm>
          </p:grpSpPr>
          <p:sp>
            <p:nvSpPr>
              <p:cNvPr id="1762" name="Google Shape;1762;p2"/>
              <p:cNvSpPr/>
              <p:nvPr/>
            </p:nvSpPr>
            <p:spPr>
              <a:xfrm>
                <a:off x="4762632" y="150900"/>
                <a:ext cx="134628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9" extrusionOk="0">
                    <a:moveTo>
                      <a:pt x="31973" y="10035"/>
                    </a:moveTo>
                    <a:cubicBezTo>
                      <a:pt x="63609" y="-9484"/>
                      <a:pt x="105076" y="338"/>
                      <a:pt x="124592" y="31973"/>
                    </a:cubicBezTo>
                    <a:cubicBezTo>
                      <a:pt x="144114" y="63608"/>
                      <a:pt x="134289" y="105076"/>
                      <a:pt x="102659" y="124595"/>
                    </a:cubicBezTo>
                    <a:cubicBezTo>
                      <a:pt x="71023" y="144114"/>
                      <a:pt x="29556" y="134291"/>
                      <a:pt x="10034" y="102657"/>
                    </a:cubicBezTo>
                    <a:cubicBezTo>
                      <a:pt x="-9482" y="71022"/>
                      <a:pt x="337" y="29554"/>
                      <a:pt x="31973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3" name="Google Shape;1763;p2"/>
              <p:cNvSpPr/>
              <p:nvPr/>
            </p:nvSpPr>
            <p:spPr>
              <a:xfrm>
                <a:off x="4798555" y="151128"/>
                <a:ext cx="97856" cy="67191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1" extrusionOk="0">
                    <a:moveTo>
                      <a:pt x="88614" y="31731"/>
                    </a:moveTo>
                    <a:cubicBezTo>
                      <a:pt x="69888" y="1383"/>
                      <a:pt x="31135" y="-8570"/>
                      <a:pt x="70" y="7876"/>
                    </a:cubicBezTo>
                    <a:cubicBezTo>
                      <a:pt x="-1163" y="32497"/>
                      <a:pt x="14012" y="61597"/>
                      <a:pt x="36728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60" y="56793"/>
                      <a:pt x="97856" y="56515"/>
                    </a:cubicBezTo>
                    <a:cubicBezTo>
                      <a:pt x="96502" y="47987"/>
                      <a:pt x="93430" y="39539"/>
                      <a:pt x="88614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4" name="Google Shape;1764;p2"/>
              <p:cNvSpPr/>
              <p:nvPr/>
            </p:nvSpPr>
            <p:spPr>
              <a:xfrm>
                <a:off x="4810534" y="160483"/>
                <a:ext cx="61411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0" extrusionOk="0">
                    <a:moveTo>
                      <a:pt x="22812" y="44115"/>
                    </a:moveTo>
                    <a:cubicBezTo>
                      <a:pt x="2944" y="41905"/>
                      <a:pt x="-5242" y="16750"/>
                      <a:pt x="3454" y="7892"/>
                    </a:cubicBezTo>
                    <a:cubicBezTo>
                      <a:pt x="11159" y="37"/>
                      <a:pt x="25259" y="26457"/>
                      <a:pt x="26146" y="25964"/>
                    </a:cubicBezTo>
                    <a:cubicBezTo>
                      <a:pt x="28411" y="24701"/>
                      <a:pt x="20237" y="-1894"/>
                      <a:pt x="35825" y="108"/>
                    </a:cubicBezTo>
                    <a:cubicBezTo>
                      <a:pt x="55620" y="2650"/>
                      <a:pt x="36493" y="22341"/>
                      <a:pt x="39899" y="25454"/>
                    </a:cubicBezTo>
                    <a:cubicBezTo>
                      <a:pt x="41727" y="27125"/>
                      <a:pt x="57624" y="15596"/>
                      <a:pt x="61018" y="27074"/>
                    </a:cubicBezTo>
                    <a:cubicBezTo>
                      <a:pt x="64291" y="38150"/>
                      <a:pt x="46730" y="46775"/>
                      <a:pt x="22812" y="4411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" name="Google Shape;1765;p2"/>
              <p:cNvSpPr/>
              <p:nvPr/>
            </p:nvSpPr>
            <p:spPr>
              <a:xfrm>
                <a:off x="4802125" y="208770"/>
                <a:ext cx="90885" cy="46572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72" extrusionOk="0">
                    <a:moveTo>
                      <a:pt x="42685" y="46499"/>
                    </a:moveTo>
                    <a:cubicBezTo>
                      <a:pt x="17758" y="45081"/>
                      <a:pt x="-15214" y="17423"/>
                      <a:pt x="7758" y="2659"/>
                    </a:cubicBezTo>
                    <a:cubicBezTo>
                      <a:pt x="21250" y="-6012"/>
                      <a:pt x="33261" y="9416"/>
                      <a:pt x="47567" y="8050"/>
                    </a:cubicBezTo>
                    <a:cubicBezTo>
                      <a:pt x="56675" y="7180"/>
                      <a:pt x="76853" y="-3998"/>
                      <a:pt x="84868" y="2755"/>
                    </a:cubicBezTo>
                    <a:cubicBezTo>
                      <a:pt x="104317" y="19145"/>
                      <a:pt x="72985" y="48222"/>
                      <a:pt x="42685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6" name="Google Shape;1766;p2"/>
              <p:cNvSpPr/>
              <p:nvPr/>
            </p:nvSpPr>
            <p:spPr>
              <a:xfrm>
                <a:off x="4848489" y="219126"/>
                <a:ext cx="3139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8" extrusionOk="0">
                    <a:moveTo>
                      <a:pt x="631" y="20158"/>
                    </a:moveTo>
                    <a:cubicBezTo>
                      <a:pt x="8629" y="34856"/>
                      <a:pt x="38000" y="9965"/>
                      <a:pt x="30045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7" name="Google Shape;1767;p2"/>
              <p:cNvSpPr/>
              <p:nvPr/>
            </p:nvSpPr>
            <p:spPr>
              <a:xfrm>
                <a:off x="4811211" y="219029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80" y="16811"/>
                      <a:pt x="26822" y="21085"/>
                      <a:pt x="26173" y="11239"/>
                    </a:cubicBezTo>
                    <a:cubicBezTo>
                      <a:pt x="25717" y="4351"/>
                      <a:pt x="5248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8" name="Google Shape;1768;p2"/>
              <p:cNvSpPr/>
              <p:nvPr/>
            </p:nvSpPr>
            <p:spPr>
              <a:xfrm>
                <a:off x="4777852" y="215066"/>
                <a:ext cx="21864" cy="47382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2" extrusionOk="0">
                    <a:moveTo>
                      <a:pt x="8623" y="19756"/>
                    </a:moveTo>
                    <a:cubicBezTo>
                      <a:pt x="16656" y="37024"/>
                      <a:pt x="25971" y="43218"/>
                      <a:pt x="19929" y="46946"/>
                    </a:cubicBezTo>
                    <a:cubicBezTo>
                      <a:pt x="15071" y="49943"/>
                      <a:pt x="9637" y="36930"/>
                      <a:pt x="4658" y="25193"/>
                    </a:cubicBezTo>
                    <a:cubicBezTo>
                      <a:pt x="-328" y="13457"/>
                      <a:pt x="1130" y="3880"/>
                      <a:pt x="0" y="0"/>
                    </a:cubicBezTo>
                    <a:cubicBezTo>
                      <a:pt x="0" y="0"/>
                      <a:pt x="3000" y="7672"/>
                      <a:pt x="8623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69" name="Google Shape;1769;p2"/>
            <p:cNvGrpSpPr/>
            <p:nvPr/>
          </p:nvGrpSpPr>
          <p:grpSpPr>
            <a:xfrm>
              <a:off x="5526724" y="821978"/>
              <a:ext cx="134613" cy="134612"/>
              <a:chOff x="5526724" y="821978"/>
              <a:chExt cx="134613" cy="134612"/>
            </a:xfrm>
          </p:grpSpPr>
          <p:sp>
            <p:nvSpPr>
              <p:cNvPr id="1770" name="Google Shape;1770;p2"/>
              <p:cNvSpPr/>
              <p:nvPr/>
            </p:nvSpPr>
            <p:spPr>
              <a:xfrm>
                <a:off x="5526724" y="821978"/>
                <a:ext cx="134613" cy="134612"/>
              </a:xfrm>
              <a:custGeom>
                <a:avLst/>
                <a:gdLst/>
                <a:ahLst/>
                <a:cxnLst/>
                <a:rect l="l" t="t" r="r" b="b"/>
                <a:pathLst>
                  <a:path w="134613" h="134612" extrusionOk="0">
                    <a:moveTo>
                      <a:pt x="16351" y="23331"/>
                    </a:moveTo>
                    <a:cubicBezTo>
                      <a:pt x="40640" y="-4808"/>
                      <a:pt x="83139" y="-7935"/>
                      <a:pt x="111277" y="16354"/>
                    </a:cubicBezTo>
                    <a:cubicBezTo>
                      <a:pt x="139422" y="40637"/>
                      <a:pt x="142549" y="83136"/>
                      <a:pt x="118261" y="111281"/>
                    </a:cubicBezTo>
                    <a:cubicBezTo>
                      <a:pt x="93978" y="139419"/>
                      <a:pt x="51472" y="142546"/>
                      <a:pt x="23334" y="118264"/>
                    </a:cubicBezTo>
                    <a:cubicBezTo>
                      <a:pt x="-4811" y="93975"/>
                      <a:pt x="-7932" y="51476"/>
                      <a:pt x="16351" y="2333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" name="Google Shape;1771;p2"/>
              <p:cNvSpPr/>
              <p:nvPr/>
            </p:nvSpPr>
            <p:spPr>
              <a:xfrm>
                <a:off x="5546323" y="822096"/>
                <a:ext cx="107902" cy="64965"/>
              </a:xfrm>
              <a:custGeom>
                <a:avLst/>
                <a:gdLst/>
                <a:ahLst/>
                <a:cxnLst/>
                <a:rect l="l" t="t" r="r" b="b"/>
                <a:pathLst>
                  <a:path w="107902" h="64965" extrusionOk="0">
                    <a:moveTo>
                      <a:pt x="91623" y="16236"/>
                    </a:moveTo>
                    <a:cubicBezTo>
                      <a:pt x="64626" y="-7063"/>
                      <a:pt x="24671" y="-4877"/>
                      <a:pt x="0" y="20164"/>
                    </a:cubicBezTo>
                    <a:cubicBezTo>
                      <a:pt x="6248" y="44010"/>
                      <a:pt x="29480" y="67188"/>
                      <a:pt x="52543" y="64795"/>
                    </a:cubicBezTo>
                    <a:cubicBezTo>
                      <a:pt x="71002" y="62888"/>
                      <a:pt x="84725" y="49645"/>
                      <a:pt x="99705" y="40348"/>
                    </a:cubicBezTo>
                    <a:cubicBezTo>
                      <a:pt x="101575" y="39183"/>
                      <a:pt x="103409" y="38794"/>
                      <a:pt x="107903" y="37088"/>
                    </a:cubicBezTo>
                    <a:cubicBezTo>
                      <a:pt x="104041" y="29364"/>
                      <a:pt x="98564" y="22229"/>
                      <a:pt x="91623" y="16236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" name="Google Shape;1772;p2"/>
              <p:cNvSpPr/>
              <p:nvPr/>
            </p:nvSpPr>
            <p:spPr>
              <a:xfrm>
                <a:off x="5562627" y="829045"/>
                <a:ext cx="63404" cy="46690"/>
              </a:xfrm>
              <a:custGeom>
                <a:avLst/>
                <a:gdLst/>
                <a:ahLst/>
                <a:cxnLst/>
                <a:rect l="l" t="t" r="r" b="b"/>
                <a:pathLst>
                  <a:path w="63404" h="46690" extrusionOk="0">
                    <a:moveTo>
                      <a:pt x="30544" y="46230"/>
                    </a:moveTo>
                    <a:cubicBezTo>
                      <a:pt x="10936" y="50104"/>
                      <a:pt x="-4450" y="28590"/>
                      <a:pt x="1173" y="17521"/>
                    </a:cubicBezTo>
                    <a:cubicBezTo>
                      <a:pt x="6158" y="7708"/>
                      <a:pt x="27556" y="28657"/>
                      <a:pt x="28255" y="27916"/>
                    </a:cubicBezTo>
                    <a:cubicBezTo>
                      <a:pt x="30034" y="26034"/>
                      <a:pt x="14228" y="3136"/>
                      <a:pt x="29694" y="349"/>
                    </a:cubicBezTo>
                    <a:cubicBezTo>
                      <a:pt x="49331" y="-3191"/>
                      <a:pt x="37029" y="21346"/>
                      <a:pt x="41218" y="23289"/>
                    </a:cubicBezTo>
                    <a:cubicBezTo>
                      <a:pt x="43465" y="24334"/>
                      <a:pt x="55148" y="8546"/>
                      <a:pt x="61840" y="18474"/>
                    </a:cubicBezTo>
                    <a:cubicBezTo>
                      <a:pt x="68301" y="28050"/>
                      <a:pt x="54152" y="41561"/>
                      <a:pt x="30544" y="46230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" name="Google Shape;1773;p2"/>
              <p:cNvSpPr/>
              <p:nvPr/>
            </p:nvSpPr>
            <p:spPr>
              <a:xfrm>
                <a:off x="5568554" y="865098"/>
                <a:ext cx="87928" cy="56346"/>
              </a:xfrm>
              <a:custGeom>
                <a:avLst/>
                <a:gdLst/>
                <a:ahLst/>
                <a:cxnLst/>
                <a:rect l="l" t="t" r="r" b="b"/>
                <a:pathLst>
                  <a:path w="87928" h="56346" extrusionOk="0">
                    <a:moveTo>
                      <a:pt x="50812" y="55038"/>
                    </a:moveTo>
                    <a:cubicBezTo>
                      <a:pt x="26615" y="61195"/>
                      <a:pt x="-13158" y="44758"/>
                      <a:pt x="4299" y="23760"/>
                    </a:cubicBezTo>
                    <a:cubicBezTo>
                      <a:pt x="14549" y="11428"/>
                      <a:pt x="30658" y="22521"/>
                      <a:pt x="43884" y="16905"/>
                    </a:cubicBezTo>
                    <a:cubicBezTo>
                      <a:pt x="52306" y="13334"/>
                      <a:pt x="68185" y="-3401"/>
                      <a:pt x="77858" y="619"/>
                    </a:cubicBezTo>
                    <a:cubicBezTo>
                      <a:pt x="101339" y="10389"/>
                      <a:pt x="80220" y="47557"/>
                      <a:pt x="50812" y="55038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4" name="Google Shape;1774;p2"/>
              <p:cNvSpPr/>
              <p:nvPr/>
            </p:nvSpPr>
            <p:spPr>
              <a:xfrm>
                <a:off x="5617020" y="876488"/>
                <a:ext cx="26810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29589" extrusionOk="0">
                    <a:moveTo>
                      <a:pt x="1641" y="27108"/>
                    </a:moveTo>
                    <a:cubicBezTo>
                      <a:pt x="13688" y="38718"/>
                      <a:pt x="34207" y="6134"/>
                      <a:pt x="24096" y="554"/>
                    </a:cubicBezTo>
                    <a:cubicBezTo>
                      <a:pt x="16057" y="-3885"/>
                      <a:pt x="-6180" y="19578"/>
                      <a:pt x="1641" y="2710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2"/>
              <p:cNvSpPr/>
              <p:nvPr/>
            </p:nvSpPr>
            <p:spPr>
              <a:xfrm>
                <a:off x="5578402" y="892359"/>
                <a:ext cx="26638" cy="1551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15510" extrusionOk="0">
                    <a:moveTo>
                      <a:pt x="25" y="8067"/>
                    </a:moveTo>
                    <a:cubicBezTo>
                      <a:pt x="-1007" y="20667"/>
                      <a:pt x="29937" y="15372"/>
                      <a:pt x="26348" y="6179"/>
                    </a:cubicBezTo>
                    <a:cubicBezTo>
                      <a:pt x="23840" y="-251"/>
                      <a:pt x="1052" y="-4429"/>
                      <a:pt x="25" y="8067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6" name="Google Shape;1776;p2"/>
              <p:cNvSpPr/>
              <p:nvPr/>
            </p:nvSpPr>
            <p:spPr>
              <a:xfrm>
                <a:off x="5543409" y="901974"/>
                <a:ext cx="34241" cy="39741"/>
              </a:xfrm>
              <a:custGeom>
                <a:avLst/>
                <a:gdLst/>
                <a:ahLst/>
                <a:cxnLst/>
                <a:rect l="l" t="t" r="r" b="b"/>
                <a:pathLst>
                  <a:path w="34241" h="39741" extrusionOk="0">
                    <a:moveTo>
                      <a:pt x="14166" y="16243"/>
                    </a:moveTo>
                    <a:cubicBezTo>
                      <a:pt x="27033" y="30288"/>
                      <a:pt x="37781" y="33385"/>
                      <a:pt x="33142" y="38759"/>
                    </a:cubicBezTo>
                    <a:cubicBezTo>
                      <a:pt x="29414" y="43082"/>
                      <a:pt x="20311" y="32310"/>
                      <a:pt x="12029" y="22619"/>
                    </a:cubicBezTo>
                    <a:cubicBezTo>
                      <a:pt x="3740" y="12928"/>
                      <a:pt x="2240" y="3358"/>
                      <a:pt x="0" y="0"/>
                    </a:cubicBezTo>
                    <a:cubicBezTo>
                      <a:pt x="0" y="0"/>
                      <a:pt x="5167" y="6412"/>
                      <a:pt x="14166" y="1624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77" name="Google Shape;1777;p2"/>
            <p:cNvGrpSpPr/>
            <p:nvPr/>
          </p:nvGrpSpPr>
          <p:grpSpPr>
            <a:xfrm>
              <a:off x="5623811" y="2792090"/>
              <a:ext cx="200109" cy="200112"/>
              <a:chOff x="5623811" y="2792090"/>
              <a:chExt cx="200109" cy="200112"/>
            </a:xfrm>
          </p:grpSpPr>
          <p:sp>
            <p:nvSpPr>
              <p:cNvPr id="1778" name="Google Shape;1778;p2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2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2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1" name="Google Shape;1781;p2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2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2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2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0" name="Google Shape;11590;p19"/>
          <p:cNvSpPr txBox="1">
            <a:spLocks noGrp="1"/>
          </p:cNvSpPr>
          <p:nvPr>
            <p:ph type="title" hasCustomPrompt="1"/>
          </p:nvPr>
        </p:nvSpPr>
        <p:spPr>
          <a:xfrm>
            <a:off x="415650" y="409723"/>
            <a:ext cx="11360700" cy="33687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6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591" name="Google Shape;11591;p19"/>
          <p:cNvSpPr txBox="1">
            <a:spLocks noGrp="1"/>
          </p:cNvSpPr>
          <p:nvPr>
            <p:ph type="body" idx="1"/>
          </p:nvPr>
        </p:nvSpPr>
        <p:spPr>
          <a:xfrm>
            <a:off x="415650" y="3919867"/>
            <a:ext cx="11360700" cy="100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11592" name="Google Shape;11592;p19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1593" name="Google Shape;11593;p19"/>
          <p:cNvGrpSpPr/>
          <p:nvPr/>
        </p:nvGrpSpPr>
        <p:grpSpPr>
          <a:xfrm>
            <a:off x="6363748" y="3713249"/>
            <a:ext cx="4418280" cy="3353234"/>
            <a:chOff x="6983952" y="3656399"/>
            <a:chExt cx="4418280" cy="3353234"/>
          </a:xfrm>
        </p:grpSpPr>
        <p:grpSp>
          <p:nvGrpSpPr>
            <p:cNvPr id="11594" name="Google Shape;11594;p19"/>
            <p:cNvGrpSpPr/>
            <p:nvPr/>
          </p:nvGrpSpPr>
          <p:grpSpPr>
            <a:xfrm rot="524439">
              <a:off x="9511205" y="4924743"/>
              <a:ext cx="1843003" cy="772897"/>
              <a:chOff x="9899089" y="3937135"/>
              <a:chExt cx="1794148" cy="752409"/>
            </a:xfrm>
          </p:grpSpPr>
          <p:grpSp>
            <p:nvGrpSpPr>
              <p:cNvPr id="11595" name="Google Shape;11595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596" name="Google Shape;11596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7" name="Google Shape;11597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8" name="Google Shape;11598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9" name="Google Shape;11599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0" name="Google Shape;11600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1" name="Google Shape;11601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2" name="Google Shape;11602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3" name="Google Shape;11603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4" name="Google Shape;11604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5" name="Google Shape;11605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6" name="Google Shape;11606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07" name="Google Shape;11607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608" name="Google Shape;11608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9" name="Google Shape;11609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0" name="Google Shape;11610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1" name="Google Shape;11611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2" name="Google Shape;11612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3" name="Google Shape;11613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4" name="Google Shape;11614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5" name="Google Shape;11615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6" name="Google Shape;11616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7" name="Google Shape;11617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8" name="Google Shape;11618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9" name="Google Shape;11619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0" name="Google Shape;11620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1" name="Google Shape;11621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2" name="Google Shape;11622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3" name="Google Shape;11623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4" name="Google Shape;11624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5" name="Google Shape;11625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6" name="Google Shape;11626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7" name="Google Shape;11627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8" name="Google Shape;11628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9" name="Google Shape;11629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0" name="Google Shape;11630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1" name="Google Shape;11631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2" name="Google Shape;11632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3" name="Google Shape;11633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4" name="Google Shape;11634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5" name="Google Shape;11635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6" name="Google Shape;11636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7" name="Google Shape;11637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8" name="Google Shape;11638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9" name="Google Shape;11639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0" name="Google Shape;11640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41" name="Google Shape;11641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1642" name="Google Shape;11642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3" name="Google Shape;11643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644" name="Google Shape;11644;p19"/>
            <p:cNvGrpSpPr/>
            <p:nvPr/>
          </p:nvGrpSpPr>
          <p:grpSpPr>
            <a:xfrm rot="8280419" flipH="1">
              <a:off x="9511280" y="4173647"/>
              <a:ext cx="1842847" cy="772832"/>
              <a:chOff x="9899089" y="3937135"/>
              <a:chExt cx="1794148" cy="752409"/>
            </a:xfrm>
          </p:grpSpPr>
          <p:grpSp>
            <p:nvGrpSpPr>
              <p:cNvPr id="11645" name="Google Shape;11645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646" name="Google Shape;11646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7" name="Google Shape;11647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8" name="Google Shape;11648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49" name="Google Shape;11649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0" name="Google Shape;11650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1" name="Google Shape;11651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2" name="Google Shape;11652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3" name="Google Shape;11653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4" name="Google Shape;11654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5" name="Google Shape;11655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6" name="Google Shape;11656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57" name="Google Shape;11657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658" name="Google Shape;11658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59" name="Google Shape;11659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0" name="Google Shape;11660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1" name="Google Shape;11661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2" name="Google Shape;11662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3" name="Google Shape;11663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4" name="Google Shape;11664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5" name="Google Shape;11665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6" name="Google Shape;11666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7" name="Google Shape;11667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8" name="Google Shape;11668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69" name="Google Shape;11669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0" name="Google Shape;11670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1" name="Google Shape;11671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2" name="Google Shape;11672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3" name="Google Shape;11673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4" name="Google Shape;11674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5" name="Google Shape;11675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6" name="Google Shape;11676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7" name="Google Shape;11677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8" name="Google Shape;11678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79" name="Google Shape;11679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0" name="Google Shape;11680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1" name="Google Shape;11681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2" name="Google Shape;11682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3" name="Google Shape;11683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4" name="Google Shape;11684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5" name="Google Shape;11685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6" name="Google Shape;11686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7" name="Google Shape;11687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8" name="Google Shape;11688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9" name="Google Shape;11689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0" name="Google Shape;11690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91" name="Google Shape;11691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1692" name="Google Shape;11692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3" name="Google Shape;11693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694" name="Google Shape;11694;p19"/>
            <p:cNvGrpSpPr/>
            <p:nvPr/>
          </p:nvGrpSpPr>
          <p:grpSpPr>
            <a:xfrm rot="1442541">
              <a:off x="7061450" y="5894847"/>
              <a:ext cx="1842979" cy="772887"/>
              <a:chOff x="9899089" y="3937135"/>
              <a:chExt cx="1794148" cy="752409"/>
            </a:xfrm>
          </p:grpSpPr>
          <p:grpSp>
            <p:nvGrpSpPr>
              <p:cNvPr id="11695" name="Google Shape;11695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696" name="Google Shape;11696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7" name="Google Shape;11697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8" name="Google Shape;11698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9" name="Google Shape;11699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0" name="Google Shape;11700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1" name="Google Shape;11701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2" name="Google Shape;11702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3" name="Google Shape;11703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4" name="Google Shape;11704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5" name="Google Shape;11705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6" name="Google Shape;11706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707" name="Google Shape;11707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708" name="Google Shape;11708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09" name="Google Shape;11709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0" name="Google Shape;11710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1" name="Google Shape;11711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2" name="Google Shape;11712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3" name="Google Shape;11713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4" name="Google Shape;11714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5" name="Google Shape;11715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6" name="Google Shape;11716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7" name="Google Shape;11717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8" name="Google Shape;11718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9" name="Google Shape;11719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0" name="Google Shape;11720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1" name="Google Shape;11721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2" name="Google Shape;11722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3" name="Google Shape;11723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4" name="Google Shape;11724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5" name="Google Shape;11725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6" name="Google Shape;11726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7" name="Google Shape;11727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8" name="Google Shape;11728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9" name="Google Shape;11729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0" name="Google Shape;11730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1" name="Google Shape;11731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2" name="Google Shape;11732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3" name="Google Shape;11733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4" name="Google Shape;11734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5" name="Google Shape;11735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6" name="Google Shape;11736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7" name="Google Shape;11737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8" name="Google Shape;11738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39" name="Google Shape;11739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0" name="Google Shape;11740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741" name="Google Shape;11741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1742" name="Google Shape;11742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3" name="Google Shape;11743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744" name="Google Shape;11744;p19"/>
            <p:cNvGrpSpPr/>
            <p:nvPr/>
          </p:nvGrpSpPr>
          <p:grpSpPr>
            <a:xfrm rot="9461072">
              <a:off x="8459376" y="4743631"/>
              <a:ext cx="1803251" cy="880877"/>
              <a:chOff x="2140000" y="447542"/>
              <a:chExt cx="1078276" cy="526731"/>
            </a:xfrm>
          </p:grpSpPr>
          <p:sp>
            <p:nvSpPr>
              <p:cNvPr id="11745" name="Google Shape;11745;p19"/>
              <p:cNvSpPr/>
              <p:nvPr/>
            </p:nvSpPr>
            <p:spPr>
              <a:xfrm>
                <a:off x="2653903" y="508534"/>
                <a:ext cx="214871" cy="244774"/>
              </a:xfrm>
              <a:custGeom>
                <a:avLst/>
                <a:gdLst/>
                <a:ahLst/>
                <a:cxnLst/>
                <a:rect l="l" t="t" r="r" b="b"/>
                <a:pathLst>
                  <a:path w="214871" h="244774" extrusionOk="0">
                    <a:moveTo>
                      <a:pt x="130711" y="197193"/>
                    </a:moveTo>
                    <a:cubicBezTo>
                      <a:pt x="99907" y="174726"/>
                      <a:pt x="-47228" y="72030"/>
                      <a:pt x="15327" y="13811"/>
                    </a:cubicBezTo>
                    <a:cubicBezTo>
                      <a:pt x="56758" y="-24746"/>
                      <a:pt x="106689" y="19435"/>
                      <a:pt x="161758" y="121309"/>
                    </a:cubicBezTo>
                    <a:cubicBezTo>
                      <a:pt x="203778" y="199039"/>
                      <a:pt x="208180" y="230317"/>
                      <a:pt x="214871" y="244775"/>
                    </a:cubicBezTo>
                    <a:cubicBezTo>
                      <a:pt x="214871" y="244775"/>
                      <a:pt x="146019" y="208354"/>
                      <a:pt x="130711" y="19719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6" name="Google Shape;11746;p19"/>
              <p:cNvSpPr/>
              <p:nvPr/>
            </p:nvSpPr>
            <p:spPr>
              <a:xfrm>
                <a:off x="2807013" y="521324"/>
                <a:ext cx="214871" cy="244773"/>
              </a:xfrm>
              <a:custGeom>
                <a:avLst/>
                <a:gdLst/>
                <a:ahLst/>
                <a:cxnLst/>
                <a:rect l="l" t="t" r="r" b="b"/>
                <a:pathLst>
                  <a:path w="214871" h="244773" extrusionOk="0">
                    <a:moveTo>
                      <a:pt x="130717" y="197191"/>
                    </a:moveTo>
                    <a:cubicBezTo>
                      <a:pt x="99907" y="174724"/>
                      <a:pt x="-47228" y="72030"/>
                      <a:pt x="15327" y="13811"/>
                    </a:cubicBezTo>
                    <a:cubicBezTo>
                      <a:pt x="56758" y="-24746"/>
                      <a:pt x="106695" y="19435"/>
                      <a:pt x="161764" y="121307"/>
                    </a:cubicBezTo>
                    <a:cubicBezTo>
                      <a:pt x="203784" y="199037"/>
                      <a:pt x="208180" y="230315"/>
                      <a:pt x="214871" y="244773"/>
                    </a:cubicBezTo>
                    <a:cubicBezTo>
                      <a:pt x="214871" y="244773"/>
                      <a:pt x="146019" y="208358"/>
                      <a:pt x="130717" y="19719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7" name="Google Shape;11747;p19"/>
              <p:cNvSpPr/>
              <p:nvPr/>
            </p:nvSpPr>
            <p:spPr>
              <a:xfrm>
                <a:off x="2689750" y="774052"/>
                <a:ext cx="285924" cy="172539"/>
              </a:xfrm>
              <a:custGeom>
                <a:avLst/>
                <a:gdLst/>
                <a:ahLst/>
                <a:cxnLst/>
                <a:rect l="l" t="t" r="r" b="b"/>
                <a:pathLst>
                  <a:path w="285924" h="172539" extrusionOk="0">
                    <a:moveTo>
                      <a:pt x="220867" y="71512"/>
                    </a:moveTo>
                    <a:cubicBezTo>
                      <a:pt x="192128" y="96566"/>
                      <a:pt x="49626" y="223620"/>
                      <a:pt x="6732" y="149716"/>
                    </a:cubicBezTo>
                    <a:cubicBezTo>
                      <a:pt x="-21680" y="100768"/>
                      <a:pt x="42211" y="55518"/>
                      <a:pt x="153757" y="24410"/>
                    </a:cubicBezTo>
                    <a:cubicBezTo>
                      <a:pt x="238871" y="674"/>
                      <a:pt x="270344" y="3322"/>
                      <a:pt x="285925" y="0"/>
                    </a:cubicBezTo>
                    <a:cubicBezTo>
                      <a:pt x="285925" y="0"/>
                      <a:pt x="235149" y="59064"/>
                      <a:pt x="220867" y="7151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8" name="Google Shape;11748;p19"/>
              <p:cNvSpPr/>
              <p:nvPr/>
            </p:nvSpPr>
            <p:spPr>
              <a:xfrm>
                <a:off x="2538070" y="757377"/>
                <a:ext cx="314358" cy="144060"/>
              </a:xfrm>
              <a:custGeom>
                <a:avLst/>
                <a:gdLst/>
                <a:ahLst/>
                <a:cxnLst/>
                <a:rect l="l" t="t" r="r" b="b"/>
                <a:pathLst>
                  <a:path w="314358" h="144060" extrusionOk="0">
                    <a:moveTo>
                      <a:pt x="223354" y="66266"/>
                    </a:moveTo>
                    <a:cubicBezTo>
                      <a:pt x="191919" y="87846"/>
                      <a:pt x="38511" y="193982"/>
                      <a:pt x="4410" y="115627"/>
                    </a:cubicBezTo>
                    <a:cubicBezTo>
                      <a:pt x="-18173" y="63734"/>
                      <a:pt x="47728" y="29802"/>
                      <a:pt x="162116" y="11750"/>
                    </a:cubicBezTo>
                    <a:cubicBezTo>
                      <a:pt x="249398" y="-2028"/>
                      <a:pt x="298498" y="1500"/>
                      <a:pt x="314358" y="0"/>
                    </a:cubicBezTo>
                    <a:cubicBezTo>
                      <a:pt x="314358" y="0"/>
                      <a:pt x="238972" y="55548"/>
                      <a:pt x="223354" y="6626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49" name="Google Shape;11749;p19"/>
              <p:cNvSpPr/>
              <p:nvPr/>
            </p:nvSpPr>
            <p:spPr>
              <a:xfrm>
                <a:off x="2367969" y="716358"/>
                <a:ext cx="293075" cy="130733"/>
              </a:xfrm>
              <a:custGeom>
                <a:avLst/>
                <a:gdLst/>
                <a:ahLst/>
                <a:cxnLst/>
                <a:rect l="l" t="t" r="r" b="b"/>
                <a:pathLst>
                  <a:path w="293075" h="130733" extrusionOk="0">
                    <a:moveTo>
                      <a:pt x="217216" y="62212"/>
                    </a:moveTo>
                    <a:cubicBezTo>
                      <a:pt x="184766" y="82238"/>
                      <a:pt x="34073" y="179629"/>
                      <a:pt x="3821" y="99713"/>
                    </a:cubicBezTo>
                    <a:cubicBezTo>
                      <a:pt x="-16211" y="46782"/>
                      <a:pt x="43564" y="17253"/>
                      <a:pt x="158698" y="4781"/>
                    </a:cubicBezTo>
                    <a:cubicBezTo>
                      <a:pt x="246544" y="-4734"/>
                      <a:pt x="277167" y="3020"/>
                      <a:pt x="293076" y="2285"/>
                    </a:cubicBezTo>
                    <a:cubicBezTo>
                      <a:pt x="293076" y="2285"/>
                      <a:pt x="233331" y="52265"/>
                      <a:pt x="217216" y="6221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0" name="Google Shape;11750;p19"/>
              <p:cNvSpPr/>
              <p:nvPr/>
            </p:nvSpPr>
            <p:spPr>
              <a:xfrm>
                <a:off x="2866123" y="774537"/>
                <a:ext cx="256687" cy="199736"/>
              </a:xfrm>
              <a:custGeom>
                <a:avLst/>
                <a:gdLst/>
                <a:ahLst/>
                <a:cxnLst/>
                <a:rect l="l" t="t" r="r" b="b"/>
                <a:pathLst>
                  <a:path w="256687" h="199736" extrusionOk="0">
                    <a:moveTo>
                      <a:pt x="202991" y="80390"/>
                    </a:moveTo>
                    <a:cubicBezTo>
                      <a:pt x="178296" y="109439"/>
                      <a:pt x="64952" y="248541"/>
                      <a:pt x="11541" y="181838"/>
                    </a:cubicBezTo>
                    <a:cubicBezTo>
                      <a:pt x="-23829" y="137657"/>
                      <a:pt x="23941" y="91144"/>
                      <a:pt x="129621" y="43793"/>
                    </a:cubicBezTo>
                    <a:cubicBezTo>
                      <a:pt x="210260" y="7663"/>
                      <a:pt x="241774" y="5599"/>
                      <a:pt x="256688" y="0"/>
                    </a:cubicBezTo>
                    <a:cubicBezTo>
                      <a:pt x="256688" y="0"/>
                      <a:pt x="215257" y="65956"/>
                      <a:pt x="202991" y="80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1" name="Google Shape;11751;p19"/>
              <p:cNvSpPr/>
              <p:nvPr/>
            </p:nvSpPr>
            <p:spPr>
              <a:xfrm>
                <a:off x="2199761" y="659762"/>
                <a:ext cx="299180" cy="116320"/>
              </a:xfrm>
              <a:custGeom>
                <a:avLst/>
                <a:gdLst/>
                <a:ahLst/>
                <a:cxnLst/>
                <a:rect l="l" t="t" r="r" b="b"/>
                <a:pathLst>
                  <a:path w="299180" h="116320" extrusionOk="0">
                    <a:moveTo>
                      <a:pt x="218165" y="62670"/>
                    </a:moveTo>
                    <a:cubicBezTo>
                      <a:pt x="184027" y="79654"/>
                      <a:pt x="25069" y="162885"/>
                      <a:pt x="2238" y="80534"/>
                    </a:cubicBezTo>
                    <a:cubicBezTo>
                      <a:pt x="-12876" y="25994"/>
                      <a:pt x="49346" y="2051"/>
                      <a:pt x="165136" y="138"/>
                    </a:cubicBezTo>
                    <a:cubicBezTo>
                      <a:pt x="253487" y="-1319"/>
                      <a:pt x="283271" y="9198"/>
                      <a:pt x="299180" y="9921"/>
                    </a:cubicBezTo>
                    <a:cubicBezTo>
                      <a:pt x="299180" y="9921"/>
                      <a:pt x="235125" y="54235"/>
                      <a:pt x="218165" y="6267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2" name="Google Shape;11752;p19"/>
              <p:cNvSpPr/>
              <p:nvPr/>
            </p:nvSpPr>
            <p:spPr>
              <a:xfrm>
                <a:off x="2498163" y="492881"/>
                <a:ext cx="214865" cy="244774"/>
              </a:xfrm>
              <a:custGeom>
                <a:avLst/>
                <a:gdLst/>
                <a:ahLst/>
                <a:cxnLst/>
                <a:rect l="l" t="t" r="r" b="b"/>
                <a:pathLst>
                  <a:path w="214865" h="244774" extrusionOk="0">
                    <a:moveTo>
                      <a:pt x="130711" y="197193"/>
                    </a:moveTo>
                    <a:cubicBezTo>
                      <a:pt x="99907" y="174726"/>
                      <a:pt x="-47228" y="72030"/>
                      <a:pt x="15327" y="13811"/>
                    </a:cubicBezTo>
                    <a:cubicBezTo>
                      <a:pt x="56752" y="-24746"/>
                      <a:pt x="106689" y="19435"/>
                      <a:pt x="161758" y="121309"/>
                    </a:cubicBezTo>
                    <a:cubicBezTo>
                      <a:pt x="203778" y="199039"/>
                      <a:pt x="208174" y="230316"/>
                      <a:pt x="214865" y="244774"/>
                    </a:cubicBezTo>
                    <a:cubicBezTo>
                      <a:pt x="214865" y="244774"/>
                      <a:pt x="146013" y="208353"/>
                      <a:pt x="130711" y="19719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3" name="Google Shape;11753;p19"/>
              <p:cNvSpPr/>
              <p:nvPr/>
            </p:nvSpPr>
            <p:spPr>
              <a:xfrm>
                <a:off x="2939728" y="774556"/>
                <a:ext cx="183106" cy="143206"/>
              </a:xfrm>
              <a:custGeom>
                <a:avLst/>
                <a:gdLst/>
                <a:ahLst/>
                <a:cxnLst/>
                <a:rect l="l" t="t" r="r" b="b"/>
                <a:pathLst>
                  <a:path w="183106" h="143206" extrusionOk="0">
                    <a:moveTo>
                      <a:pt x="182979" y="0"/>
                    </a:moveTo>
                    <a:cubicBezTo>
                      <a:pt x="186264" y="1190"/>
                      <a:pt x="125336" y="60734"/>
                      <a:pt x="81392" y="92194"/>
                    </a:cubicBezTo>
                    <a:cubicBezTo>
                      <a:pt x="62410" y="105790"/>
                      <a:pt x="0" y="143207"/>
                      <a:pt x="0" y="143207"/>
                    </a:cubicBezTo>
                    <a:cubicBezTo>
                      <a:pt x="0" y="143207"/>
                      <a:pt x="44904" y="114315"/>
                      <a:pt x="90652" y="78514"/>
                    </a:cubicBezTo>
                    <a:cubicBezTo>
                      <a:pt x="136394" y="42712"/>
                      <a:pt x="182791" y="-67"/>
                      <a:pt x="182979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4" name="Google Shape;11754;p19"/>
              <p:cNvSpPr/>
              <p:nvPr/>
            </p:nvSpPr>
            <p:spPr>
              <a:xfrm>
                <a:off x="2324678" y="447542"/>
                <a:ext cx="267289" cy="251172"/>
              </a:xfrm>
              <a:custGeom>
                <a:avLst/>
                <a:gdLst/>
                <a:ahLst/>
                <a:cxnLst/>
                <a:rect l="l" t="t" r="r" b="b"/>
                <a:pathLst>
                  <a:path w="267289" h="251172" extrusionOk="0">
                    <a:moveTo>
                      <a:pt x="145081" y="192946"/>
                    </a:moveTo>
                    <a:cubicBezTo>
                      <a:pt x="91233" y="163417"/>
                      <a:pt x="-46594" y="70919"/>
                      <a:pt x="15962" y="12701"/>
                    </a:cubicBezTo>
                    <a:cubicBezTo>
                      <a:pt x="57393" y="-25857"/>
                      <a:pt x="93376" y="27205"/>
                      <a:pt x="162393" y="120197"/>
                    </a:cubicBezTo>
                    <a:cubicBezTo>
                      <a:pt x="225938" y="205819"/>
                      <a:pt x="260598" y="236715"/>
                      <a:pt x="267290" y="251172"/>
                    </a:cubicBezTo>
                    <a:cubicBezTo>
                      <a:pt x="267290" y="251172"/>
                      <a:pt x="186475" y="215644"/>
                      <a:pt x="145081" y="19294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5" name="Google Shape;11755;p19"/>
              <p:cNvSpPr/>
              <p:nvPr/>
            </p:nvSpPr>
            <p:spPr>
              <a:xfrm>
                <a:off x="2876310" y="874727"/>
                <a:ext cx="45917" cy="49524"/>
              </a:xfrm>
              <a:custGeom>
                <a:avLst/>
                <a:gdLst/>
                <a:ahLst/>
                <a:cxnLst/>
                <a:rect l="l" t="t" r="r" b="b"/>
                <a:pathLst>
                  <a:path w="45917" h="49524" extrusionOk="0">
                    <a:moveTo>
                      <a:pt x="2034" y="48014"/>
                    </a:moveTo>
                    <a:cubicBezTo>
                      <a:pt x="7244" y="52708"/>
                      <a:pt x="20840" y="46095"/>
                      <a:pt x="32395" y="33253"/>
                    </a:cubicBezTo>
                    <a:cubicBezTo>
                      <a:pt x="43950" y="20410"/>
                      <a:pt x="49094" y="6195"/>
                      <a:pt x="43884" y="1507"/>
                    </a:cubicBezTo>
                    <a:cubicBezTo>
                      <a:pt x="38674" y="-3180"/>
                      <a:pt x="25078" y="3432"/>
                      <a:pt x="13523" y="16275"/>
                    </a:cubicBezTo>
                    <a:cubicBezTo>
                      <a:pt x="1967" y="29117"/>
                      <a:pt x="-3176" y="43326"/>
                      <a:pt x="2034" y="480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6" name="Google Shape;11756;p19"/>
              <p:cNvSpPr/>
              <p:nvPr/>
            </p:nvSpPr>
            <p:spPr>
              <a:xfrm>
                <a:off x="2706938" y="854403"/>
                <a:ext cx="50575" cy="44757"/>
              </a:xfrm>
              <a:custGeom>
                <a:avLst/>
                <a:gdLst/>
                <a:ahLst/>
                <a:cxnLst/>
                <a:rect l="l" t="t" r="r" b="b"/>
                <a:pathLst>
                  <a:path w="50575" h="44757" extrusionOk="0">
                    <a:moveTo>
                      <a:pt x="1367" y="42537"/>
                    </a:moveTo>
                    <a:cubicBezTo>
                      <a:pt x="5884" y="47899"/>
                      <a:pt x="20257" y="43217"/>
                      <a:pt x="33464" y="32087"/>
                    </a:cubicBezTo>
                    <a:cubicBezTo>
                      <a:pt x="46677" y="20951"/>
                      <a:pt x="53727" y="7580"/>
                      <a:pt x="49209" y="2218"/>
                    </a:cubicBezTo>
                    <a:cubicBezTo>
                      <a:pt x="44692" y="-3138"/>
                      <a:pt x="30319" y="1538"/>
                      <a:pt x="17106" y="12674"/>
                    </a:cubicBezTo>
                    <a:cubicBezTo>
                      <a:pt x="3899" y="23805"/>
                      <a:pt x="-3151" y="37175"/>
                      <a:pt x="1367" y="4253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7" name="Google Shape;11757;p19"/>
              <p:cNvSpPr/>
              <p:nvPr/>
            </p:nvSpPr>
            <p:spPr>
              <a:xfrm>
                <a:off x="2551481" y="807470"/>
                <a:ext cx="53768" cy="40855"/>
              </a:xfrm>
              <a:custGeom>
                <a:avLst/>
                <a:gdLst/>
                <a:ahLst/>
                <a:cxnLst/>
                <a:rect l="l" t="t" r="r" b="b"/>
                <a:pathLst>
                  <a:path w="53768" h="40855" extrusionOk="0">
                    <a:moveTo>
                      <a:pt x="962" y="37936"/>
                    </a:moveTo>
                    <a:cubicBezTo>
                      <a:pt x="4885" y="43747"/>
                      <a:pt x="19671" y="40613"/>
                      <a:pt x="33989" y="30946"/>
                    </a:cubicBezTo>
                    <a:cubicBezTo>
                      <a:pt x="48301" y="21273"/>
                      <a:pt x="56729" y="8728"/>
                      <a:pt x="52807" y="2917"/>
                    </a:cubicBezTo>
                    <a:cubicBezTo>
                      <a:pt x="48884" y="-2888"/>
                      <a:pt x="34098" y="239"/>
                      <a:pt x="19780" y="9912"/>
                    </a:cubicBezTo>
                    <a:cubicBezTo>
                      <a:pt x="5462" y="19579"/>
                      <a:pt x="-2960" y="32131"/>
                      <a:pt x="962" y="379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8" name="Google Shape;11758;p19"/>
              <p:cNvSpPr/>
              <p:nvPr/>
            </p:nvSpPr>
            <p:spPr>
              <a:xfrm>
                <a:off x="2386778" y="752992"/>
                <a:ext cx="53412" cy="41319"/>
              </a:xfrm>
              <a:custGeom>
                <a:avLst/>
                <a:gdLst/>
                <a:ahLst/>
                <a:cxnLst/>
                <a:rect l="l" t="t" r="r" b="b"/>
                <a:pathLst>
                  <a:path w="53412" h="41319" extrusionOk="0">
                    <a:moveTo>
                      <a:pt x="1006" y="38493"/>
                    </a:moveTo>
                    <a:cubicBezTo>
                      <a:pt x="5001" y="44249"/>
                      <a:pt x="19745" y="40934"/>
                      <a:pt x="33941" y="31091"/>
                    </a:cubicBezTo>
                    <a:cubicBezTo>
                      <a:pt x="48138" y="21242"/>
                      <a:pt x="56402" y="8587"/>
                      <a:pt x="52407" y="2831"/>
                    </a:cubicBezTo>
                    <a:cubicBezTo>
                      <a:pt x="48411" y="-2932"/>
                      <a:pt x="33668" y="384"/>
                      <a:pt x="19471" y="10233"/>
                    </a:cubicBezTo>
                    <a:cubicBezTo>
                      <a:pt x="5275" y="20082"/>
                      <a:pt x="-2990" y="32736"/>
                      <a:pt x="1006" y="384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59" name="Google Shape;11759;p19"/>
              <p:cNvSpPr/>
              <p:nvPr/>
            </p:nvSpPr>
            <p:spPr>
              <a:xfrm>
                <a:off x="2215954" y="683193"/>
                <a:ext cx="57659" cy="35147"/>
              </a:xfrm>
              <a:custGeom>
                <a:avLst/>
                <a:gdLst/>
                <a:ahLst/>
                <a:cxnLst/>
                <a:rect l="l" t="t" r="r" b="b"/>
                <a:pathLst>
                  <a:path w="57659" h="35147" extrusionOk="0">
                    <a:moveTo>
                      <a:pt x="515" y="30871"/>
                    </a:moveTo>
                    <a:cubicBezTo>
                      <a:pt x="3491" y="37216"/>
                      <a:pt x="18586" y="36409"/>
                      <a:pt x="34222" y="29061"/>
                    </a:cubicBezTo>
                    <a:cubicBezTo>
                      <a:pt x="49864" y="21720"/>
                      <a:pt x="60126" y="10620"/>
                      <a:pt x="57145" y="4275"/>
                    </a:cubicBezTo>
                    <a:cubicBezTo>
                      <a:pt x="54163" y="-2071"/>
                      <a:pt x="39074" y="-1257"/>
                      <a:pt x="23432" y="6084"/>
                    </a:cubicBezTo>
                    <a:cubicBezTo>
                      <a:pt x="7796" y="13432"/>
                      <a:pt x="-2466" y="24526"/>
                      <a:pt x="515" y="308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0" name="Google Shape;11760;p19"/>
              <p:cNvSpPr/>
              <p:nvPr/>
            </p:nvSpPr>
            <p:spPr>
              <a:xfrm>
                <a:off x="2368167" y="461555"/>
                <a:ext cx="45525" cy="41506"/>
              </a:xfrm>
              <a:custGeom>
                <a:avLst/>
                <a:gdLst/>
                <a:ahLst/>
                <a:cxnLst/>
                <a:rect l="l" t="t" r="r" b="b"/>
                <a:pathLst>
                  <a:path w="45525" h="41506" extrusionOk="0">
                    <a:moveTo>
                      <a:pt x="1583" y="2348"/>
                    </a:moveTo>
                    <a:cubicBezTo>
                      <a:pt x="-3014" y="7639"/>
                      <a:pt x="2743" y="20168"/>
                      <a:pt x="14438" y="30333"/>
                    </a:cubicBezTo>
                    <a:cubicBezTo>
                      <a:pt x="26133" y="40498"/>
                      <a:pt x="39339" y="44449"/>
                      <a:pt x="43942" y="39159"/>
                    </a:cubicBezTo>
                    <a:cubicBezTo>
                      <a:pt x="48539" y="33869"/>
                      <a:pt x="42783" y="21339"/>
                      <a:pt x="31088" y="11174"/>
                    </a:cubicBezTo>
                    <a:cubicBezTo>
                      <a:pt x="19393" y="1009"/>
                      <a:pt x="6185" y="-2943"/>
                      <a:pt x="1583" y="23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1" name="Google Shape;11761;p19"/>
              <p:cNvSpPr/>
              <p:nvPr/>
            </p:nvSpPr>
            <p:spPr>
              <a:xfrm>
                <a:off x="2547092" y="509785"/>
                <a:ext cx="45507" cy="36654"/>
              </a:xfrm>
              <a:custGeom>
                <a:avLst/>
                <a:gdLst/>
                <a:ahLst/>
                <a:cxnLst/>
                <a:rect l="l" t="t" r="r" b="b"/>
                <a:pathLst>
                  <a:path w="45507" h="36654" extrusionOk="0">
                    <a:moveTo>
                      <a:pt x="1205" y="3236"/>
                    </a:moveTo>
                    <a:cubicBezTo>
                      <a:pt x="-2821" y="8978"/>
                      <a:pt x="3573" y="20388"/>
                      <a:pt x="15474" y="28724"/>
                    </a:cubicBezTo>
                    <a:cubicBezTo>
                      <a:pt x="27376" y="37058"/>
                      <a:pt x="40279" y="39161"/>
                      <a:pt x="44305" y="33419"/>
                    </a:cubicBezTo>
                    <a:cubicBezTo>
                      <a:pt x="48325" y="27677"/>
                      <a:pt x="41937" y="16266"/>
                      <a:pt x="30035" y="7931"/>
                    </a:cubicBezTo>
                    <a:cubicBezTo>
                      <a:pt x="18128" y="-403"/>
                      <a:pt x="5225" y="-2506"/>
                      <a:pt x="1205" y="32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2" name="Google Shape;11762;p19"/>
              <p:cNvSpPr/>
              <p:nvPr/>
            </p:nvSpPr>
            <p:spPr>
              <a:xfrm>
                <a:off x="2699664" y="523792"/>
                <a:ext cx="50656" cy="44664"/>
              </a:xfrm>
              <a:custGeom>
                <a:avLst/>
                <a:gdLst/>
                <a:ahLst/>
                <a:cxnLst/>
                <a:rect l="l" t="t" r="r" b="b"/>
                <a:pathLst>
                  <a:path w="50656" h="44664" extrusionOk="0">
                    <a:moveTo>
                      <a:pt x="49300" y="42430"/>
                    </a:moveTo>
                    <a:cubicBezTo>
                      <a:pt x="53806" y="37058"/>
                      <a:pt x="46719" y="23705"/>
                      <a:pt x="33482" y="12606"/>
                    </a:cubicBezTo>
                    <a:cubicBezTo>
                      <a:pt x="20245" y="1507"/>
                      <a:pt x="5860" y="-3137"/>
                      <a:pt x="1354" y="2235"/>
                    </a:cubicBezTo>
                    <a:cubicBezTo>
                      <a:pt x="-3145" y="7606"/>
                      <a:pt x="3935" y="20958"/>
                      <a:pt x="17172" y="32058"/>
                    </a:cubicBezTo>
                    <a:cubicBezTo>
                      <a:pt x="30416" y="43158"/>
                      <a:pt x="44794" y="47801"/>
                      <a:pt x="49300" y="424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3" name="Google Shape;11763;p19"/>
              <p:cNvSpPr/>
              <p:nvPr/>
            </p:nvSpPr>
            <p:spPr>
              <a:xfrm>
                <a:off x="2846439" y="535244"/>
                <a:ext cx="51015" cy="44252"/>
              </a:xfrm>
              <a:custGeom>
                <a:avLst/>
                <a:gdLst/>
                <a:ahLst/>
                <a:cxnLst/>
                <a:rect l="l" t="t" r="r" b="b"/>
                <a:pathLst>
                  <a:path w="51015" h="44252" extrusionOk="0">
                    <a:moveTo>
                      <a:pt x="49709" y="41950"/>
                    </a:moveTo>
                    <a:cubicBezTo>
                      <a:pt x="54147" y="36527"/>
                      <a:pt x="46915" y="23256"/>
                      <a:pt x="33550" y="12308"/>
                    </a:cubicBezTo>
                    <a:cubicBezTo>
                      <a:pt x="20186" y="1360"/>
                      <a:pt x="5752" y="-3119"/>
                      <a:pt x="1307" y="2303"/>
                    </a:cubicBezTo>
                    <a:cubicBezTo>
                      <a:pt x="-3132" y="7726"/>
                      <a:pt x="4100" y="20997"/>
                      <a:pt x="17465" y="31945"/>
                    </a:cubicBezTo>
                    <a:cubicBezTo>
                      <a:pt x="30830" y="42893"/>
                      <a:pt x="45264" y="47372"/>
                      <a:pt x="49709" y="4195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4" name="Google Shape;11764;p19"/>
              <p:cNvSpPr/>
              <p:nvPr/>
            </p:nvSpPr>
            <p:spPr>
              <a:xfrm>
                <a:off x="2389211" y="525218"/>
                <a:ext cx="198827" cy="170258"/>
              </a:xfrm>
              <a:custGeom>
                <a:avLst/>
                <a:gdLst/>
                <a:ahLst/>
                <a:cxnLst/>
                <a:rect l="l" t="t" r="r" b="b"/>
                <a:pathLst>
                  <a:path w="198827" h="170258" extrusionOk="0">
                    <a:moveTo>
                      <a:pt x="198828" y="170072"/>
                    </a:moveTo>
                    <a:cubicBezTo>
                      <a:pt x="197929" y="173855"/>
                      <a:pt x="117624" y="119521"/>
                      <a:pt x="73358" y="78111"/>
                    </a:cubicBezTo>
                    <a:cubicBezTo>
                      <a:pt x="54237" y="60218"/>
                      <a:pt x="0" y="0"/>
                      <a:pt x="0" y="0"/>
                    </a:cubicBezTo>
                    <a:cubicBezTo>
                      <a:pt x="0" y="0"/>
                      <a:pt x="41358" y="42950"/>
                      <a:pt x="91071" y="85468"/>
                    </a:cubicBezTo>
                    <a:cubicBezTo>
                      <a:pt x="140778" y="127985"/>
                      <a:pt x="198882" y="169853"/>
                      <a:pt x="198828" y="17007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5" name="Google Shape;11765;p19"/>
              <p:cNvSpPr/>
              <p:nvPr/>
            </p:nvSpPr>
            <p:spPr>
              <a:xfrm>
                <a:off x="2557587" y="560615"/>
                <a:ext cx="154725" cy="175528"/>
              </a:xfrm>
              <a:custGeom>
                <a:avLst/>
                <a:gdLst/>
                <a:ahLst/>
                <a:cxnLst/>
                <a:rect l="l" t="t" r="r" b="b"/>
                <a:pathLst>
                  <a:path w="154725" h="175528" extrusionOk="0">
                    <a:moveTo>
                      <a:pt x="154726" y="175412"/>
                    </a:moveTo>
                    <a:cubicBezTo>
                      <a:pt x="153207" y="178497"/>
                      <a:pt x="88138" y="119864"/>
                      <a:pt x="54334" y="77796"/>
                    </a:cubicBezTo>
                    <a:cubicBezTo>
                      <a:pt x="39724" y="59615"/>
                      <a:pt x="0" y="0"/>
                      <a:pt x="0" y="0"/>
                    </a:cubicBezTo>
                    <a:cubicBezTo>
                      <a:pt x="0" y="0"/>
                      <a:pt x="30828" y="42934"/>
                      <a:pt x="69508" y="86789"/>
                    </a:cubicBezTo>
                    <a:cubicBezTo>
                      <a:pt x="108188" y="130642"/>
                      <a:pt x="154810" y="175236"/>
                      <a:pt x="154726" y="17541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6" name="Google Shape;11766;p19"/>
              <p:cNvSpPr/>
              <p:nvPr/>
            </p:nvSpPr>
            <p:spPr>
              <a:xfrm>
                <a:off x="2712767" y="584263"/>
                <a:ext cx="154567" cy="169458"/>
              </a:xfrm>
              <a:custGeom>
                <a:avLst/>
                <a:gdLst/>
                <a:ahLst/>
                <a:cxnLst/>
                <a:rect l="l" t="t" r="r" b="b"/>
                <a:pathLst>
                  <a:path w="154567" h="169458" extrusionOk="0">
                    <a:moveTo>
                      <a:pt x="154568" y="169338"/>
                    </a:moveTo>
                    <a:cubicBezTo>
                      <a:pt x="153177" y="172410"/>
                      <a:pt x="88569" y="116127"/>
                      <a:pt x="54698" y="75437"/>
                    </a:cubicBezTo>
                    <a:cubicBezTo>
                      <a:pt x="40064" y="57858"/>
                      <a:pt x="0" y="0"/>
                      <a:pt x="0" y="0"/>
                    </a:cubicBezTo>
                    <a:cubicBezTo>
                      <a:pt x="0" y="0"/>
                      <a:pt x="31005" y="41615"/>
                      <a:pt x="69648" y="83944"/>
                    </a:cubicBezTo>
                    <a:cubicBezTo>
                      <a:pt x="108285" y="126280"/>
                      <a:pt x="154647" y="169161"/>
                      <a:pt x="154568" y="16933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7" name="Google Shape;11767;p19"/>
              <p:cNvSpPr/>
              <p:nvPr/>
            </p:nvSpPr>
            <p:spPr>
              <a:xfrm>
                <a:off x="2883961" y="605621"/>
                <a:ext cx="134237" cy="155900"/>
              </a:xfrm>
              <a:custGeom>
                <a:avLst/>
                <a:gdLst/>
                <a:ahLst/>
                <a:cxnLst/>
                <a:rect l="l" t="t" r="r" b="b"/>
                <a:pathLst>
                  <a:path w="134237" h="155900" extrusionOk="0">
                    <a:moveTo>
                      <a:pt x="134238" y="155801"/>
                    </a:moveTo>
                    <a:cubicBezTo>
                      <a:pt x="132853" y="158485"/>
                      <a:pt x="76206" y="106240"/>
                      <a:pt x="46920" y="68914"/>
                    </a:cubicBezTo>
                    <a:cubicBezTo>
                      <a:pt x="34271" y="52786"/>
                      <a:pt x="0" y="0"/>
                      <a:pt x="0" y="0"/>
                    </a:cubicBezTo>
                    <a:cubicBezTo>
                      <a:pt x="0" y="0"/>
                      <a:pt x="26639" y="38043"/>
                      <a:pt x="60199" y="76996"/>
                    </a:cubicBezTo>
                    <a:cubicBezTo>
                      <a:pt x="93761" y="115943"/>
                      <a:pt x="134317" y="155643"/>
                      <a:pt x="134238" y="1558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8" name="Google Shape;11768;p19"/>
              <p:cNvSpPr/>
              <p:nvPr/>
            </p:nvSpPr>
            <p:spPr>
              <a:xfrm>
                <a:off x="2765887" y="772673"/>
                <a:ext cx="207398" cy="120775"/>
              </a:xfrm>
              <a:custGeom>
                <a:avLst/>
                <a:gdLst/>
                <a:ahLst/>
                <a:cxnLst/>
                <a:rect l="l" t="t" r="r" b="b"/>
                <a:pathLst>
                  <a:path w="207398" h="120775" extrusionOk="0">
                    <a:moveTo>
                      <a:pt x="207262" y="0"/>
                    </a:moveTo>
                    <a:cubicBezTo>
                      <a:pt x="210881" y="874"/>
                      <a:pt x="141530" y="50666"/>
                      <a:pt x="91842" y="77305"/>
                    </a:cubicBezTo>
                    <a:cubicBezTo>
                      <a:pt x="70371" y="88812"/>
                      <a:pt x="0" y="120776"/>
                      <a:pt x="0" y="120776"/>
                    </a:cubicBezTo>
                    <a:cubicBezTo>
                      <a:pt x="0" y="120776"/>
                      <a:pt x="50691" y="96190"/>
                      <a:pt x="102504" y="65999"/>
                    </a:cubicBezTo>
                    <a:cubicBezTo>
                      <a:pt x="154325" y="35802"/>
                      <a:pt x="207056" y="-49"/>
                      <a:pt x="207262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69" name="Google Shape;11769;p19"/>
              <p:cNvSpPr/>
              <p:nvPr/>
            </p:nvSpPr>
            <p:spPr>
              <a:xfrm>
                <a:off x="2630720" y="757390"/>
                <a:ext cx="221726" cy="93645"/>
              </a:xfrm>
              <a:custGeom>
                <a:avLst/>
                <a:gdLst/>
                <a:ahLst/>
                <a:cxnLst/>
                <a:rect l="l" t="t" r="r" b="b"/>
                <a:pathLst>
                  <a:path w="221726" h="93645" extrusionOk="0">
                    <a:moveTo>
                      <a:pt x="221580" y="0"/>
                    </a:moveTo>
                    <a:cubicBezTo>
                      <a:pt x="225357" y="516"/>
                      <a:pt x="155284" y="39506"/>
                      <a:pt x="102231" y="60279"/>
                    </a:cubicBezTo>
                    <a:cubicBezTo>
                      <a:pt x="79309" y="69253"/>
                      <a:pt x="0" y="93645"/>
                      <a:pt x="0" y="93645"/>
                    </a:cubicBezTo>
                    <a:cubicBezTo>
                      <a:pt x="0" y="93645"/>
                      <a:pt x="54042" y="74324"/>
                      <a:pt x="109439" y="50915"/>
                    </a:cubicBezTo>
                    <a:cubicBezTo>
                      <a:pt x="164836" y="27501"/>
                      <a:pt x="221362" y="-30"/>
                      <a:pt x="221580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0" name="Google Shape;11770;p19"/>
              <p:cNvSpPr/>
              <p:nvPr/>
            </p:nvSpPr>
            <p:spPr>
              <a:xfrm>
                <a:off x="2442203" y="717477"/>
                <a:ext cx="217817" cy="78683"/>
              </a:xfrm>
              <a:custGeom>
                <a:avLst/>
                <a:gdLst/>
                <a:ahLst/>
                <a:cxnLst/>
                <a:rect l="l" t="t" r="r" b="b"/>
                <a:pathLst>
                  <a:path w="217817" h="78683" extrusionOk="0">
                    <a:moveTo>
                      <a:pt x="217749" y="0"/>
                    </a:moveTo>
                    <a:cubicBezTo>
                      <a:pt x="220426" y="2211"/>
                      <a:pt x="144032" y="39828"/>
                      <a:pt x="92704" y="55901"/>
                    </a:cubicBezTo>
                    <a:cubicBezTo>
                      <a:pt x="70522" y="62848"/>
                      <a:pt x="0" y="78684"/>
                      <a:pt x="0" y="78684"/>
                    </a:cubicBezTo>
                    <a:cubicBezTo>
                      <a:pt x="0" y="78684"/>
                      <a:pt x="51389" y="65398"/>
                      <a:pt x="105826" y="45724"/>
                    </a:cubicBezTo>
                    <a:cubicBezTo>
                      <a:pt x="160263" y="26056"/>
                      <a:pt x="217597" y="-121"/>
                      <a:pt x="217749" y="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1" name="Google Shape;11771;p19"/>
              <p:cNvSpPr/>
              <p:nvPr/>
            </p:nvSpPr>
            <p:spPr>
              <a:xfrm>
                <a:off x="2267834" y="670490"/>
                <a:ext cx="224258" cy="61026"/>
              </a:xfrm>
              <a:custGeom>
                <a:avLst/>
                <a:gdLst/>
                <a:ahLst/>
                <a:cxnLst/>
                <a:rect l="l" t="t" r="r" b="b"/>
                <a:pathLst>
                  <a:path w="224258" h="61026" extrusionOk="0">
                    <a:moveTo>
                      <a:pt x="224197" y="1"/>
                    </a:moveTo>
                    <a:cubicBezTo>
                      <a:pt x="226766" y="2369"/>
                      <a:pt x="147506" y="33622"/>
                      <a:pt x="94805" y="45579"/>
                    </a:cubicBezTo>
                    <a:cubicBezTo>
                      <a:pt x="72034" y="50740"/>
                      <a:pt x="0" y="61026"/>
                      <a:pt x="0" y="61026"/>
                    </a:cubicBezTo>
                    <a:cubicBezTo>
                      <a:pt x="0" y="61026"/>
                      <a:pt x="52591" y="51815"/>
                      <a:pt x="108644" y="36555"/>
                    </a:cubicBezTo>
                    <a:cubicBezTo>
                      <a:pt x="164690" y="21302"/>
                      <a:pt x="224052" y="-139"/>
                      <a:pt x="224197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2" name="Google Shape;11772;p19"/>
              <p:cNvSpPr/>
              <p:nvPr/>
            </p:nvSpPr>
            <p:spPr>
              <a:xfrm>
                <a:off x="2140000" y="469827"/>
                <a:ext cx="276845" cy="166410"/>
              </a:xfrm>
              <a:custGeom>
                <a:avLst/>
                <a:gdLst/>
                <a:ahLst/>
                <a:cxnLst/>
                <a:rect l="l" t="t" r="r" b="b"/>
                <a:pathLst>
                  <a:path w="276845" h="166410" extrusionOk="0">
                    <a:moveTo>
                      <a:pt x="180954" y="154157"/>
                    </a:moveTo>
                    <a:cubicBezTo>
                      <a:pt x="143938" y="144994"/>
                      <a:pt x="-31093" y="105510"/>
                      <a:pt x="4830" y="27971"/>
                    </a:cubicBezTo>
                    <a:cubicBezTo>
                      <a:pt x="28615" y="-23382"/>
                      <a:pt x="91547" y="-1345"/>
                      <a:pt x="181027" y="72168"/>
                    </a:cubicBezTo>
                    <a:cubicBezTo>
                      <a:pt x="249296" y="128258"/>
                      <a:pt x="265187" y="155553"/>
                      <a:pt x="276846" y="166410"/>
                    </a:cubicBezTo>
                    <a:cubicBezTo>
                      <a:pt x="276846" y="166410"/>
                      <a:pt x="199340" y="158711"/>
                      <a:pt x="180954" y="15415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3" name="Google Shape;11773;p19"/>
              <p:cNvSpPr/>
              <p:nvPr/>
            </p:nvSpPr>
            <p:spPr>
              <a:xfrm>
                <a:off x="2172650" y="480630"/>
                <a:ext cx="60746" cy="29481"/>
              </a:xfrm>
              <a:custGeom>
                <a:avLst/>
                <a:gdLst/>
                <a:ahLst/>
                <a:cxnLst/>
                <a:rect l="l" t="t" r="r" b="b"/>
                <a:pathLst>
                  <a:path w="60746" h="29481" extrusionOk="0">
                    <a:moveTo>
                      <a:pt x="185" y="6542"/>
                    </a:moveTo>
                    <a:cubicBezTo>
                      <a:pt x="-1649" y="13306"/>
                      <a:pt x="10374" y="22461"/>
                      <a:pt x="27048" y="26989"/>
                    </a:cubicBezTo>
                    <a:cubicBezTo>
                      <a:pt x="43722" y="31517"/>
                      <a:pt x="58727" y="29704"/>
                      <a:pt x="60560" y="22940"/>
                    </a:cubicBezTo>
                    <a:cubicBezTo>
                      <a:pt x="62400" y="16175"/>
                      <a:pt x="50371" y="7020"/>
                      <a:pt x="33703" y="2492"/>
                    </a:cubicBezTo>
                    <a:cubicBezTo>
                      <a:pt x="17029" y="-2036"/>
                      <a:pt x="2025" y="-223"/>
                      <a:pt x="185" y="654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4" name="Google Shape;11774;p19"/>
              <p:cNvSpPr/>
              <p:nvPr/>
            </p:nvSpPr>
            <p:spPr>
              <a:xfrm>
                <a:off x="2200682" y="533728"/>
                <a:ext cx="210378" cy="98945"/>
              </a:xfrm>
              <a:custGeom>
                <a:avLst/>
                <a:gdLst/>
                <a:ahLst/>
                <a:cxnLst/>
                <a:rect l="l" t="t" r="r" b="b"/>
                <a:pathLst>
                  <a:path w="210378" h="98945" extrusionOk="0">
                    <a:moveTo>
                      <a:pt x="210377" y="98648"/>
                    </a:moveTo>
                    <a:cubicBezTo>
                      <a:pt x="210796" y="102121"/>
                      <a:pt x="130163" y="74620"/>
                      <a:pt x="82260" y="49609"/>
                    </a:cubicBezTo>
                    <a:cubicBezTo>
                      <a:pt x="61560" y="38801"/>
                      <a:pt x="0" y="0"/>
                      <a:pt x="0" y="0"/>
                    </a:cubicBezTo>
                    <a:cubicBezTo>
                      <a:pt x="0" y="0"/>
                      <a:pt x="46051" y="27032"/>
                      <a:pt x="98643" y="51694"/>
                    </a:cubicBezTo>
                    <a:cubicBezTo>
                      <a:pt x="151234" y="76357"/>
                      <a:pt x="210353" y="98447"/>
                      <a:pt x="210377" y="98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5" name="Google Shape;11775;p19"/>
              <p:cNvSpPr/>
              <p:nvPr/>
            </p:nvSpPr>
            <p:spPr>
              <a:xfrm>
                <a:off x="2498176" y="503915"/>
                <a:ext cx="152502" cy="198812"/>
              </a:xfrm>
              <a:custGeom>
                <a:avLst/>
                <a:gdLst/>
                <a:ahLst/>
                <a:cxnLst/>
                <a:rect l="l" t="t" r="r" b="b"/>
                <a:pathLst>
                  <a:path w="152502" h="198812" extrusionOk="0">
                    <a:moveTo>
                      <a:pt x="152503" y="198812"/>
                    </a:moveTo>
                    <a:cubicBezTo>
                      <a:pt x="144943" y="194398"/>
                      <a:pt x="134268" y="188757"/>
                      <a:pt x="130795" y="186225"/>
                    </a:cubicBezTo>
                    <a:cubicBezTo>
                      <a:pt x="99991" y="163758"/>
                      <a:pt x="-47236" y="61022"/>
                      <a:pt x="15320" y="2803"/>
                    </a:cubicBezTo>
                    <a:cubicBezTo>
                      <a:pt x="16686" y="1534"/>
                      <a:pt x="18131" y="1091"/>
                      <a:pt x="19510" y="0"/>
                    </a:cubicBezTo>
                    <a:cubicBezTo>
                      <a:pt x="19413" y="9921"/>
                      <a:pt x="19504" y="20268"/>
                      <a:pt x="20585" y="31020"/>
                    </a:cubicBezTo>
                    <a:cubicBezTo>
                      <a:pt x="23445" y="59392"/>
                      <a:pt x="38139" y="84258"/>
                      <a:pt x="56271" y="106023"/>
                    </a:cubicBezTo>
                    <a:cubicBezTo>
                      <a:pt x="76297" y="130063"/>
                      <a:pt x="97507" y="152846"/>
                      <a:pt x="121923" y="172593"/>
                    </a:cubicBezTo>
                    <a:cubicBezTo>
                      <a:pt x="129878" y="179023"/>
                      <a:pt x="151768" y="197531"/>
                      <a:pt x="152503" y="19881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6" name="Google Shape;11776;p19"/>
              <p:cNvSpPr/>
              <p:nvPr/>
            </p:nvSpPr>
            <p:spPr>
              <a:xfrm>
                <a:off x="2325178" y="466595"/>
                <a:ext cx="162590" cy="182630"/>
              </a:xfrm>
              <a:custGeom>
                <a:avLst/>
                <a:gdLst/>
                <a:ahLst/>
                <a:cxnLst/>
                <a:rect l="l" t="t" r="r" b="b"/>
                <a:pathLst>
                  <a:path w="162590" h="182630" extrusionOk="0">
                    <a:moveTo>
                      <a:pt x="162591" y="182631"/>
                    </a:moveTo>
                    <a:cubicBezTo>
                      <a:pt x="156834" y="179686"/>
                      <a:pt x="149420" y="176492"/>
                      <a:pt x="144556" y="173820"/>
                    </a:cubicBezTo>
                    <a:cubicBezTo>
                      <a:pt x="92591" y="145323"/>
                      <a:pt x="-37032" y="58382"/>
                      <a:pt x="10161" y="0"/>
                    </a:cubicBezTo>
                    <a:cubicBezTo>
                      <a:pt x="13616" y="12774"/>
                      <a:pt x="17763" y="28092"/>
                      <a:pt x="18783" y="31488"/>
                    </a:cubicBezTo>
                    <a:cubicBezTo>
                      <a:pt x="27934" y="62002"/>
                      <a:pt x="47237" y="87655"/>
                      <a:pt x="70020" y="109271"/>
                    </a:cubicBezTo>
                    <a:cubicBezTo>
                      <a:pt x="95171" y="133140"/>
                      <a:pt x="121355" y="155348"/>
                      <a:pt x="150082" y="174014"/>
                    </a:cubicBezTo>
                    <a:cubicBezTo>
                      <a:pt x="153312" y="176109"/>
                      <a:pt x="156531" y="178544"/>
                      <a:pt x="162591" y="18263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7" name="Google Shape;11777;p19"/>
              <p:cNvSpPr/>
              <p:nvPr/>
            </p:nvSpPr>
            <p:spPr>
              <a:xfrm>
                <a:off x="2140575" y="504143"/>
                <a:ext cx="209974" cy="124097"/>
              </a:xfrm>
              <a:custGeom>
                <a:avLst/>
                <a:gdLst/>
                <a:ahLst/>
                <a:cxnLst/>
                <a:rect l="l" t="t" r="r" b="b"/>
                <a:pathLst>
                  <a:path w="209974" h="124097" extrusionOk="0">
                    <a:moveTo>
                      <a:pt x="209975" y="124097"/>
                    </a:moveTo>
                    <a:cubicBezTo>
                      <a:pt x="199105" y="122628"/>
                      <a:pt x="185340" y="121152"/>
                      <a:pt x="180385" y="119926"/>
                    </a:cubicBezTo>
                    <a:cubicBezTo>
                      <a:pt x="144413" y="111024"/>
                      <a:pt x="-21382" y="73300"/>
                      <a:pt x="2306" y="0"/>
                    </a:cubicBezTo>
                    <a:cubicBezTo>
                      <a:pt x="6708" y="6872"/>
                      <a:pt x="19860" y="28267"/>
                      <a:pt x="22107" y="31637"/>
                    </a:cubicBezTo>
                    <a:cubicBezTo>
                      <a:pt x="37919" y="55353"/>
                      <a:pt x="61661" y="71563"/>
                      <a:pt x="87365" y="83247"/>
                    </a:cubicBezTo>
                    <a:cubicBezTo>
                      <a:pt x="115746" y="96149"/>
                      <a:pt x="144517" y="107429"/>
                      <a:pt x="174774" y="114673"/>
                    </a:cubicBezTo>
                    <a:cubicBezTo>
                      <a:pt x="183773" y="116829"/>
                      <a:pt x="204406" y="122270"/>
                      <a:pt x="209975" y="1240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8" name="Google Shape;11778;p19"/>
              <p:cNvSpPr/>
              <p:nvPr/>
            </p:nvSpPr>
            <p:spPr>
              <a:xfrm>
                <a:off x="2206517" y="712036"/>
                <a:ext cx="227664" cy="64001"/>
              </a:xfrm>
              <a:custGeom>
                <a:avLst/>
                <a:gdLst/>
                <a:ahLst/>
                <a:cxnLst/>
                <a:rect l="l" t="t" r="r" b="b"/>
                <a:pathLst>
                  <a:path w="227664" h="64001" extrusionOk="0">
                    <a:moveTo>
                      <a:pt x="99207" y="56623"/>
                    </a:moveTo>
                    <a:cubicBezTo>
                      <a:pt x="56981" y="68009"/>
                      <a:pt x="16061" y="69059"/>
                      <a:pt x="0" y="39081"/>
                    </a:cubicBezTo>
                    <a:cubicBezTo>
                      <a:pt x="10717" y="42445"/>
                      <a:pt x="27537" y="47630"/>
                      <a:pt x="30913" y="48590"/>
                    </a:cubicBezTo>
                    <a:cubicBezTo>
                      <a:pt x="58329" y="56386"/>
                      <a:pt x="86942" y="53466"/>
                      <a:pt x="114084" y="45681"/>
                    </a:cubicBezTo>
                    <a:cubicBezTo>
                      <a:pt x="144050" y="37089"/>
                      <a:pt x="173185" y="26839"/>
                      <a:pt x="200910" y="12721"/>
                    </a:cubicBezTo>
                    <a:cubicBezTo>
                      <a:pt x="207620" y="9309"/>
                      <a:pt x="218319" y="4329"/>
                      <a:pt x="227664" y="0"/>
                    </a:cubicBezTo>
                    <a:cubicBezTo>
                      <a:pt x="222467" y="3206"/>
                      <a:pt x="214397" y="8829"/>
                      <a:pt x="211452" y="10298"/>
                    </a:cubicBezTo>
                    <a:cubicBezTo>
                      <a:pt x="194383" y="18787"/>
                      <a:pt x="146066" y="43987"/>
                      <a:pt x="99207" y="5662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9" name="Google Shape;11779;p19"/>
              <p:cNvSpPr/>
              <p:nvPr/>
            </p:nvSpPr>
            <p:spPr>
              <a:xfrm>
                <a:off x="2368190" y="775952"/>
                <a:ext cx="207856" cy="71065"/>
              </a:xfrm>
              <a:custGeom>
                <a:avLst/>
                <a:gdLst/>
                <a:ahLst/>
                <a:cxnLst/>
                <a:rect l="l" t="t" r="r" b="b"/>
                <a:pathLst>
                  <a:path w="207856" h="71065" extrusionOk="0">
                    <a:moveTo>
                      <a:pt x="75895" y="68549"/>
                    </a:moveTo>
                    <a:cubicBezTo>
                      <a:pt x="43263" y="75016"/>
                      <a:pt x="14870" y="70188"/>
                      <a:pt x="3527" y="40222"/>
                    </a:cubicBezTo>
                    <a:cubicBezTo>
                      <a:pt x="-2290" y="24847"/>
                      <a:pt x="-626" y="11580"/>
                      <a:pt x="6423" y="0"/>
                    </a:cubicBezTo>
                    <a:cubicBezTo>
                      <a:pt x="7055" y="2307"/>
                      <a:pt x="7705" y="2836"/>
                      <a:pt x="8615" y="15095"/>
                    </a:cubicBezTo>
                    <a:cubicBezTo>
                      <a:pt x="13382" y="79254"/>
                      <a:pt x="95691" y="48055"/>
                      <a:pt x="136587" y="34277"/>
                    </a:cubicBezTo>
                    <a:cubicBezTo>
                      <a:pt x="155975" y="27744"/>
                      <a:pt x="182705" y="17943"/>
                      <a:pt x="207856" y="7930"/>
                    </a:cubicBezTo>
                    <a:cubicBezTo>
                      <a:pt x="182529" y="23651"/>
                      <a:pt x="125693" y="58676"/>
                      <a:pt x="75895" y="6854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0" name="Google Shape;11780;p19"/>
              <p:cNvSpPr/>
              <p:nvPr/>
            </p:nvSpPr>
            <p:spPr>
              <a:xfrm>
                <a:off x="2539929" y="830493"/>
                <a:ext cx="211002" cy="70940"/>
              </a:xfrm>
              <a:custGeom>
                <a:avLst/>
                <a:gdLst/>
                <a:ahLst/>
                <a:cxnLst/>
                <a:rect l="l" t="t" r="r" b="b"/>
                <a:pathLst>
                  <a:path w="211002" h="70940" extrusionOk="0">
                    <a:moveTo>
                      <a:pt x="78483" y="67013"/>
                    </a:moveTo>
                    <a:cubicBezTo>
                      <a:pt x="44861" y="75332"/>
                      <a:pt x="15357" y="71889"/>
                      <a:pt x="2569" y="42499"/>
                    </a:cubicBezTo>
                    <a:cubicBezTo>
                      <a:pt x="893" y="38649"/>
                      <a:pt x="723" y="35067"/>
                      <a:pt x="0" y="31405"/>
                    </a:cubicBezTo>
                    <a:cubicBezTo>
                      <a:pt x="36591" y="61645"/>
                      <a:pt x="75562" y="51425"/>
                      <a:pt x="99122" y="44667"/>
                    </a:cubicBezTo>
                    <a:cubicBezTo>
                      <a:pt x="129095" y="36075"/>
                      <a:pt x="158411" y="25783"/>
                      <a:pt x="186137" y="11665"/>
                    </a:cubicBezTo>
                    <a:cubicBezTo>
                      <a:pt x="192355" y="8501"/>
                      <a:pt x="201287" y="4554"/>
                      <a:pt x="211002" y="0"/>
                    </a:cubicBezTo>
                    <a:cubicBezTo>
                      <a:pt x="185353" y="17439"/>
                      <a:pt x="129010" y="54516"/>
                      <a:pt x="78483" y="6701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1" name="Google Shape;11781;p19"/>
              <p:cNvSpPr/>
              <p:nvPr/>
            </p:nvSpPr>
            <p:spPr>
              <a:xfrm>
                <a:off x="2694648" y="874109"/>
                <a:ext cx="181928" cy="72468"/>
              </a:xfrm>
              <a:custGeom>
                <a:avLst/>
                <a:gdLst/>
                <a:ahLst/>
                <a:cxnLst/>
                <a:rect l="l" t="t" r="r" b="b"/>
                <a:pathLst>
                  <a:path w="181928" h="72468" extrusionOk="0">
                    <a:moveTo>
                      <a:pt x="49312" y="72125"/>
                    </a:moveTo>
                    <a:cubicBezTo>
                      <a:pt x="29468" y="74032"/>
                      <a:pt x="12606" y="68185"/>
                      <a:pt x="1882" y="49707"/>
                    </a:cubicBezTo>
                    <a:cubicBezTo>
                      <a:pt x="862" y="47952"/>
                      <a:pt x="783" y="46252"/>
                      <a:pt x="0" y="44509"/>
                    </a:cubicBezTo>
                    <a:cubicBezTo>
                      <a:pt x="1743" y="45432"/>
                      <a:pt x="5762" y="47812"/>
                      <a:pt x="6351" y="48013"/>
                    </a:cubicBezTo>
                    <a:cubicBezTo>
                      <a:pt x="74281" y="71002"/>
                      <a:pt x="143886" y="19030"/>
                      <a:pt x="171612" y="4912"/>
                    </a:cubicBezTo>
                    <a:cubicBezTo>
                      <a:pt x="174199" y="3595"/>
                      <a:pt x="177156" y="2332"/>
                      <a:pt x="181929" y="0"/>
                    </a:cubicBezTo>
                    <a:cubicBezTo>
                      <a:pt x="145654" y="29377"/>
                      <a:pt x="91769" y="68039"/>
                      <a:pt x="49312" y="7212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2" name="Google Shape;11782;p19"/>
              <p:cNvSpPr/>
              <p:nvPr/>
            </p:nvSpPr>
            <p:spPr>
              <a:xfrm>
                <a:off x="2881228" y="941316"/>
                <a:ext cx="103202" cy="32852"/>
              </a:xfrm>
              <a:custGeom>
                <a:avLst/>
                <a:gdLst/>
                <a:ahLst/>
                <a:cxnLst/>
                <a:rect l="l" t="t" r="r" b="b"/>
                <a:pathLst>
                  <a:path w="103202" h="32852" extrusionOk="0">
                    <a:moveTo>
                      <a:pt x="45323" y="31424"/>
                    </a:moveTo>
                    <a:cubicBezTo>
                      <a:pt x="28290" y="35200"/>
                      <a:pt x="12818" y="31715"/>
                      <a:pt x="0" y="18259"/>
                    </a:cubicBezTo>
                    <a:cubicBezTo>
                      <a:pt x="11057" y="19267"/>
                      <a:pt x="21204" y="20196"/>
                      <a:pt x="23791" y="20354"/>
                    </a:cubicBezTo>
                    <a:cubicBezTo>
                      <a:pt x="51850" y="22042"/>
                      <a:pt x="78653" y="13134"/>
                      <a:pt x="103203" y="0"/>
                    </a:cubicBezTo>
                    <a:cubicBezTo>
                      <a:pt x="84051" y="15156"/>
                      <a:pt x="63952" y="27282"/>
                      <a:pt x="45323" y="314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3" name="Google Shape;11783;p19"/>
              <p:cNvSpPr/>
              <p:nvPr/>
            </p:nvSpPr>
            <p:spPr>
              <a:xfrm>
                <a:off x="2653812" y="518292"/>
                <a:ext cx="132859" cy="188710"/>
              </a:xfrm>
              <a:custGeom>
                <a:avLst/>
                <a:gdLst/>
                <a:ahLst/>
                <a:cxnLst/>
                <a:rect l="l" t="t" r="r" b="b"/>
                <a:pathLst>
                  <a:path w="132859" h="188710" extrusionOk="0">
                    <a:moveTo>
                      <a:pt x="132860" y="188711"/>
                    </a:moveTo>
                    <a:cubicBezTo>
                      <a:pt x="132477" y="188444"/>
                      <a:pt x="131123" y="187709"/>
                      <a:pt x="130789" y="187466"/>
                    </a:cubicBezTo>
                    <a:cubicBezTo>
                      <a:pt x="99985" y="164999"/>
                      <a:pt x="-47235" y="62263"/>
                      <a:pt x="15320" y="4044"/>
                    </a:cubicBezTo>
                    <a:cubicBezTo>
                      <a:pt x="17282" y="2216"/>
                      <a:pt x="19346" y="1459"/>
                      <a:pt x="21350" y="0"/>
                    </a:cubicBezTo>
                    <a:cubicBezTo>
                      <a:pt x="19049" y="10297"/>
                      <a:pt x="17373" y="20982"/>
                      <a:pt x="16948" y="31015"/>
                    </a:cubicBezTo>
                    <a:cubicBezTo>
                      <a:pt x="15739" y="59490"/>
                      <a:pt x="34175" y="84225"/>
                      <a:pt x="51899" y="106202"/>
                    </a:cubicBezTo>
                    <a:cubicBezTo>
                      <a:pt x="71470" y="130472"/>
                      <a:pt x="92200" y="153498"/>
                      <a:pt x="115985" y="173555"/>
                    </a:cubicBezTo>
                    <a:cubicBezTo>
                      <a:pt x="120388" y="177265"/>
                      <a:pt x="125093" y="181813"/>
                      <a:pt x="132860" y="1887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4" name="Google Shape;11784;p19"/>
              <p:cNvSpPr/>
              <p:nvPr/>
            </p:nvSpPr>
            <p:spPr>
              <a:xfrm>
                <a:off x="2806894" y="534316"/>
                <a:ext cx="127228" cy="181345"/>
              </a:xfrm>
              <a:custGeom>
                <a:avLst/>
                <a:gdLst/>
                <a:ahLst/>
                <a:cxnLst/>
                <a:rect l="l" t="t" r="r" b="b"/>
                <a:pathLst>
                  <a:path w="127228" h="181345" extrusionOk="0">
                    <a:moveTo>
                      <a:pt x="127229" y="181345"/>
                    </a:moveTo>
                    <a:cubicBezTo>
                      <a:pt x="92071" y="155854"/>
                      <a:pt x="-45683" y="57799"/>
                      <a:pt x="15434" y="919"/>
                    </a:cubicBezTo>
                    <a:cubicBezTo>
                      <a:pt x="15871" y="512"/>
                      <a:pt x="16326" y="389"/>
                      <a:pt x="16769" y="0"/>
                    </a:cubicBezTo>
                    <a:cubicBezTo>
                      <a:pt x="13837" y="20333"/>
                      <a:pt x="15160" y="55391"/>
                      <a:pt x="49663" y="102298"/>
                    </a:cubicBezTo>
                    <a:cubicBezTo>
                      <a:pt x="65365" y="123635"/>
                      <a:pt x="102260" y="157451"/>
                      <a:pt x="127229" y="18134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5" name="Google Shape;11785;p19"/>
              <p:cNvSpPr/>
              <p:nvPr/>
            </p:nvSpPr>
            <p:spPr>
              <a:xfrm>
                <a:off x="2961836" y="521354"/>
                <a:ext cx="214870" cy="244773"/>
              </a:xfrm>
              <a:custGeom>
                <a:avLst/>
                <a:gdLst/>
                <a:ahLst/>
                <a:cxnLst/>
                <a:rect l="l" t="t" r="r" b="b"/>
                <a:pathLst>
                  <a:path w="214870" h="244773" extrusionOk="0">
                    <a:moveTo>
                      <a:pt x="130716" y="197191"/>
                    </a:moveTo>
                    <a:cubicBezTo>
                      <a:pt x="99912" y="174724"/>
                      <a:pt x="-47229" y="72030"/>
                      <a:pt x="15327" y="13811"/>
                    </a:cubicBezTo>
                    <a:cubicBezTo>
                      <a:pt x="56757" y="-24746"/>
                      <a:pt x="106695" y="19435"/>
                      <a:pt x="161764" y="121307"/>
                    </a:cubicBezTo>
                    <a:cubicBezTo>
                      <a:pt x="203783" y="199037"/>
                      <a:pt x="208179" y="230315"/>
                      <a:pt x="214871" y="244773"/>
                    </a:cubicBezTo>
                    <a:cubicBezTo>
                      <a:pt x="214871" y="244773"/>
                      <a:pt x="146018" y="208358"/>
                      <a:pt x="130716" y="19719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6" name="Google Shape;11786;p19"/>
              <p:cNvSpPr/>
              <p:nvPr/>
            </p:nvSpPr>
            <p:spPr>
              <a:xfrm>
                <a:off x="3006449" y="538002"/>
                <a:ext cx="50211" cy="45161"/>
              </a:xfrm>
              <a:custGeom>
                <a:avLst/>
                <a:gdLst/>
                <a:ahLst/>
                <a:cxnLst/>
                <a:rect l="l" t="t" r="r" b="b"/>
                <a:pathLst>
                  <a:path w="50211" h="45161" extrusionOk="0">
                    <a:moveTo>
                      <a:pt x="48796" y="43007"/>
                    </a:moveTo>
                    <a:cubicBezTo>
                      <a:pt x="53375" y="37699"/>
                      <a:pt x="46477" y="24250"/>
                      <a:pt x="33391" y="12968"/>
                    </a:cubicBezTo>
                    <a:cubicBezTo>
                      <a:pt x="20306" y="1687"/>
                      <a:pt x="5987" y="-3155"/>
                      <a:pt x="1415" y="2154"/>
                    </a:cubicBezTo>
                    <a:cubicBezTo>
                      <a:pt x="-3163" y="7463"/>
                      <a:pt x="3735" y="20912"/>
                      <a:pt x="16814" y="32193"/>
                    </a:cubicBezTo>
                    <a:cubicBezTo>
                      <a:pt x="29900" y="43474"/>
                      <a:pt x="44218" y="48316"/>
                      <a:pt x="48796" y="4300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7" name="Google Shape;11787;p19"/>
              <p:cNvSpPr/>
              <p:nvPr/>
            </p:nvSpPr>
            <p:spPr>
              <a:xfrm>
                <a:off x="3033482" y="602562"/>
                <a:ext cx="139860" cy="159443"/>
              </a:xfrm>
              <a:custGeom>
                <a:avLst/>
                <a:gdLst/>
                <a:ahLst/>
                <a:cxnLst/>
                <a:rect l="l" t="t" r="r" b="b"/>
                <a:pathLst>
                  <a:path w="139860" h="159443" extrusionOk="0">
                    <a:moveTo>
                      <a:pt x="139861" y="159327"/>
                    </a:moveTo>
                    <a:cubicBezTo>
                      <a:pt x="138701" y="162260"/>
                      <a:pt x="80541" y="109414"/>
                      <a:pt x="49822" y="71098"/>
                    </a:cubicBezTo>
                    <a:cubicBezTo>
                      <a:pt x="36548" y="54545"/>
                      <a:pt x="0" y="0"/>
                      <a:pt x="0" y="0"/>
                    </a:cubicBezTo>
                    <a:cubicBezTo>
                      <a:pt x="0" y="0"/>
                      <a:pt x="28217" y="39213"/>
                      <a:pt x="63181" y="79047"/>
                    </a:cubicBezTo>
                    <a:cubicBezTo>
                      <a:pt x="98145" y="118880"/>
                      <a:pt x="139928" y="159163"/>
                      <a:pt x="139861" y="15932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88" name="Google Shape;11788;p19"/>
              <p:cNvSpPr/>
              <p:nvPr/>
            </p:nvSpPr>
            <p:spPr>
              <a:xfrm>
                <a:off x="2961908" y="546516"/>
                <a:ext cx="179512" cy="200647"/>
              </a:xfrm>
              <a:custGeom>
                <a:avLst/>
                <a:gdLst/>
                <a:ahLst/>
                <a:cxnLst/>
                <a:rect l="l" t="t" r="r" b="b"/>
                <a:pathLst>
                  <a:path w="179512" h="200647" extrusionOk="0">
                    <a:moveTo>
                      <a:pt x="179513" y="200648"/>
                    </a:moveTo>
                    <a:cubicBezTo>
                      <a:pt x="159912" y="189906"/>
                      <a:pt x="138611" y="177689"/>
                      <a:pt x="130711" y="171926"/>
                    </a:cubicBezTo>
                    <a:cubicBezTo>
                      <a:pt x="101832" y="150862"/>
                      <a:pt x="-29291" y="59336"/>
                      <a:pt x="5976" y="0"/>
                    </a:cubicBezTo>
                    <a:cubicBezTo>
                      <a:pt x="10026" y="12439"/>
                      <a:pt x="16353" y="32294"/>
                      <a:pt x="17719" y="36185"/>
                    </a:cubicBezTo>
                    <a:cubicBezTo>
                      <a:pt x="28777" y="67667"/>
                      <a:pt x="49319" y="94008"/>
                      <a:pt x="73098" y="116457"/>
                    </a:cubicBezTo>
                    <a:cubicBezTo>
                      <a:pt x="99360" y="141249"/>
                      <a:pt x="126430" y="164585"/>
                      <a:pt x="155825" y="184052"/>
                    </a:cubicBezTo>
                    <a:cubicBezTo>
                      <a:pt x="161916" y="188090"/>
                      <a:pt x="169470" y="193604"/>
                      <a:pt x="179513" y="20064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789" name="Google Shape;11789;p19"/>
              <p:cNvGrpSpPr/>
              <p:nvPr/>
            </p:nvGrpSpPr>
            <p:grpSpPr>
              <a:xfrm>
                <a:off x="2384274" y="621652"/>
                <a:ext cx="834002" cy="162472"/>
                <a:chOff x="2384274" y="621652"/>
                <a:chExt cx="834002" cy="162472"/>
              </a:xfrm>
            </p:grpSpPr>
            <p:sp>
              <p:nvSpPr>
                <p:cNvPr id="11790" name="Google Shape;11790;p19"/>
                <p:cNvSpPr/>
                <p:nvPr/>
              </p:nvSpPr>
              <p:spPr>
                <a:xfrm>
                  <a:off x="2384274" y="621652"/>
                  <a:ext cx="834002" cy="162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002" h="162472" extrusionOk="0">
                      <a:moveTo>
                        <a:pt x="832485" y="159553"/>
                      </a:moveTo>
                      <a:cubicBezTo>
                        <a:pt x="832485" y="159553"/>
                        <a:pt x="596380" y="174527"/>
                        <a:pt x="387442" y="136649"/>
                      </a:cubicBezTo>
                      <a:cubicBezTo>
                        <a:pt x="178498" y="98770"/>
                        <a:pt x="0" y="0"/>
                        <a:pt x="0" y="0"/>
                      </a:cubicBezTo>
                      <a:cubicBezTo>
                        <a:pt x="0" y="0"/>
                        <a:pt x="185858" y="75829"/>
                        <a:pt x="399981" y="110575"/>
                      </a:cubicBezTo>
                      <a:cubicBezTo>
                        <a:pt x="602610" y="143455"/>
                        <a:pt x="834003" y="139448"/>
                        <a:pt x="834003" y="139448"/>
                      </a:cubicBezTo>
                      <a:lnTo>
                        <a:pt x="832485" y="159553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91" name="Google Shape;11791;p19"/>
                <p:cNvSpPr/>
                <p:nvPr/>
              </p:nvSpPr>
              <p:spPr>
                <a:xfrm>
                  <a:off x="2457341" y="656603"/>
                  <a:ext cx="759430" cy="12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430" h="127503" extrusionOk="0">
                      <a:moveTo>
                        <a:pt x="759430" y="124601"/>
                      </a:moveTo>
                      <a:cubicBezTo>
                        <a:pt x="759430" y="124601"/>
                        <a:pt x="523265" y="139533"/>
                        <a:pt x="314327" y="101654"/>
                      </a:cubicBezTo>
                      <a:cubicBezTo>
                        <a:pt x="183587" y="77949"/>
                        <a:pt x="70626" y="32268"/>
                        <a:pt x="0" y="0"/>
                      </a:cubicBezTo>
                      <a:cubicBezTo>
                        <a:pt x="71949" y="26092"/>
                        <a:pt x="192179" y="65780"/>
                        <a:pt x="330169" y="89887"/>
                      </a:cubicBezTo>
                      <a:cubicBezTo>
                        <a:pt x="529288" y="124680"/>
                        <a:pt x="752502" y="123842"/>
                        <a:pt x="759430" y="123818"/>
                      </a:cubicBezTo>
                      <a:lnTo>
                        <a:pt x="759430" y="124601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792" name="Google Shape;11792;p19"/>
            <p:cNvGrpSpPr/>
            <p:nvPr/>
          </p:nvGrpSpPr>
          <p:grpSpPr>
            <a:xfrm rot="10800000">
              <a:off x="7327744" y="5017669"/>
              <a:ext cx="1653855" cy="1117784"/>
              <a:chOff x="2723818" y="447542"/>
              <a:chExt cx="988911" cy="668371"/>
            </a:xfrm>
          </p:grpSpPr>
          <p:sp>
            <p:nvSpPr>
              <p:cNvPr id="11793" name="Google Shape;11793;p19"/>
              <p:cNvSpPr/>
              <p:nvPr/>
            </p:nvSpPr>
            <p:spPr>
              <a:xfrm>
                <a:off x="3213129" y="674486"/>
                <a:ext cx="162332" cy="279288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8" extrusionOk="0">
                    <a:moveTo>
                      <a:pt x="92162" y="66503"/>
                    </a:moveTo>
                    <a:cubicBezTo>
                      <a:pt x="67697" y="95746"/>
                      <a:pt x="-50273" y="230943"/>
                      <a:pt x="24494" y="272325"/>
                    </a:cubicBezTo>
                    <a:cubicBezTo>
                      <a:pt x="74012" y="299735"/>
                      <a:pt x="111793" y="244800"/>
                      <a:pt x="140624" y="132641"/>
                    </a:cubicBezTo>
                    <a:cubicBezTo>
                      <a:pt x="162618" y="47059"/>
                      <a:pt x="159333" y="15648"/>
                      <a:pt x="162332" y="0"/>
                    </a:cubicBezTo>
                    <a:cubicBezTo>
                      <a:pt x="162332" y="0"/>
                      <a:pt x="104312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4" name="Google Shape;11794;p19"/>
              <p:cNvSpPr/>
              <p:nvPr/>
            </p:nvSpPr>
            <p:spPr>
              <a:xfrm>
                <a:off x="3358619" y="625089"/>
                <a:ext cx="162332" cy="279286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6" extrusionOk="0">
                    <a:moveTo>
                      <a:pt x="92162" y="66503"/>
                    </a:moveTo>
                    <a:cubicBezTo>
                      <a:pt x="67697" y="95746"/>
                      <a:pt x="-50273" y="230943"/>
                      <a:pt x="24494" y="272325"/>
                    </a:cubicBezTo>
                    <a:cubicBezTo>
                      <a:pt x="74013" y="299729"/>
                      <a:pt x="111794" y="244794"/>
                      <a:pt x="140618" y="132635"/>
                    </a:cubicBezTo>
                    <a:cubicBezTo>
                      <a:pt x="162618" y="47059"/>
                      <a:pt x="159327" y="15642"/>
                      <a:pt x="162332" y="0"/>
                    </a:cubicBezTo>
                    <a:cubicBezTo>
                      <a:pt x="162332" y="0"/>
                      <a:pt x="104313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5" name="Google Shape;11795;p19"/>
              <p:cNvSpPr/>
              <p:nvPr/>
            </p:nvSpPr>
            <p:spPr>
              <a:xfrm>
                <a:off x="3164964" y="516422"/>
                <a:ext cx="309225" cy="120741"/>
              </a:xfrm>
              <a:custGeom>
                <a:avLst/>
                <a:gdLst/>
                <a:ahLst/>
                <a:cxnLst/>
                <a:rect l="l" t="t" r="r" b="b"/>
                <a:pathLst>
                  <a:path w="309225" h="120741" extrusionOk="0">
                    <a:moveTo>
                      <a:pt x="228817" y="58433"/>
                    </a:moveTo>
                    <a:cubicBezTo>
                      <a:pt x="194873" y="41062"/>
                      <a:pt x="25903" y="-47805"/>
                      <a:pt x="2130" y="34277"/>
                    </a:cubicBezTo>
                    <a:cubicBezTo>
                      <a:pt x="-13615" y="88639"/>
                      <a:pt x="59312" y="117113"/>
                      <a:pt x="175072" y="120355"/>
                    </a:cubicBezTo>
                    <a:cubicBezTo>
                      <a:pt x="263398" y="122827"/>
                      <a:pt x="293304" y="112650"/>
                      <a:pt x="309225" y="112109"/>
                    </a:cubicBezTo>
                    <a:cubicBezTo>
                      <a:pt x="309225" y="112109"/>
                      <a:pt x="245679" y="67063"/>
                      <a:pt x="228817" y="5843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6" name="Google Shape;11796;p19"/>
              <p:cNvSpPr/>
              <p:nvPr/>
            </p:nvSpPr>
            <p:spPr>
              <a:xfrm>
                <a:off x="3029101" y="595026"/>
                <a:ext cx="329516" cy="107594"/>
              </a:xfrm>
              <a:custGeom>
                <a:avLst/>
                <a:gdLst/>
                <a:ahLst/>
                <a:cxnLst/>
                <a:rect l="l" t="t" r="r" b="b"/>
                <a:pathLst>
                  <a:path w="329516" h="107594" extrusionOk="0">
                    <a:moveTo>
                      <a:pt x="225202" y="37137"/>
                    </a:moveTo>
                    <a:cubicBezTo>
                      <a:pt x="189486" y="23790"/>
                      <a:pt x="14977" y="-42138"/>
                      <a:pt x="817" y="42135"/>
                    </a:cubicBezTo>
                    <a:cubicBezTo>
                      <a:pt x="-8565" y="97950"/>
                      <a:pt x="63585" y="114952"/>
                      <a:pt x="178945" y="104836"/>
                    </a:cubicBezTo>
                    <a:cubicBezTo>
                      <a:pt x="266967" y="97118"/>
                      <a:pt x="313765" y="81834"/>
                      <a:pt x="329517" y="79460"/>
                    </a:cubicBezTo>
                    <a:cubicBezTo>
                      <a:pt x="329517" y="79460"/>
                      <a:pt x="242945" y="43768"/>
                      <a:pt x="225202" y="371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7" name="Google Shape;11797;p19"/>
              <p:cNvSpPr/>
              <p:nvPr/>
            </p:nvSpPr>
            <p:spPr>
              <a:xfrm>
                <a:off x="2877570" y="688301"/>
                <a:ext cx="304692" cy="106030"/>
              </a:xfrm>
              <a:custGeom>
                <a:avLst/>
                <a:gdLst/>
                <a:ahLst/>
                <a:cxnLst/>
                <a:rect l="l" t="t" r="r" b="b"/>
                <a:pathLst>
                  <a:path w="304692" h="106030" extrusionOk="0">
                    <a:moveTo>
                      <a:pt x="216598" y="30178"/>
                    </a:moveTo>
                    <a:cubicBezTo>
                      <a:pt x="180274" y="18587"/>
                      <a:pt x="10514" y="-39518"/>
                      <a:pt x="464" y="45347"/>
                    </a:cubicBezTo>
                    <a:cubicBezTo>
                      <a:pt x="-6185" y="101545"/>
                      <a:pt x="58951" y="115760"/>
                      <a:pt x="173685" y="100045"/>
                    </a:cubicBezTo>
                    <a:cubicBezTo>
                      <a:pt x="261234" y="88058"/>
                      <a:pt x="289075" y="73139"/>
                      <a:pt x="304693" y="70006"/>
                    </a:cubicBezTo>
                    <a:cubicBezTo>
                      <a:pt x="304693" y="70006"/>
                      <a:pt x="234644" y="35941"/>
                      <a:pt x="216598" y="301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8" name="Google Shape;11798;p19"/>
              <p:cNvSpPr/>
              <p:nvPr/>
            </p:nvSpPr>
            <p:spPr>
              <a:xfrm>
                <a:off x="3329793" y="447542"/>
                <a:ext cx="287056" cy="144973"/>
              </a:xfrm>
              <a:custGeom>
                <a:avLst/>
                <a:gdLst/>
                <a:ahLst/>
                <a:cxnLst/>
                <a:rect l="l" t="t" r="r" b="b"/>
                <a:pathLst>
                  <a:path w="287056" h="144973" extrusionOk="0">
                    <a:moveTo>
                      <a:pt x="215526" y="79937"/>
                    </a:moveTo>
                    <a:cubicBezTo>
                      <a:pt x="184545" y="57713"/>
                      <a:pt x="40956" y="-49888"/>
                      <a:pt x="5246" y="27746"/>
                    </a:cubicBezTo>
                    <a:cubicBezTo>
                      <a:pt x="-18411" y="79163"/>
                      <a:pt x="39177" y="112760"/>
                      <a:pt x="153170" y="133177"/>
                    </a:cubicBezTo>
                    <a:cubicBezTo>
                      <a:pt x="240148" y="148755"/>
                      <a:pt x="271232" y="143143"/>
                      <a:pt x="287056" y="144974"/>
                    </a:cubicBezTo>
                    <a:cubicBezTo>
                      <a:pt x="287056" y="144974"/>
                      <a:pt x="230918" y="90979"/>
                      <a:pt x="215526" y="799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99" name="Google Shape;11799;p19"/>
              <p:cNvSpPr/>
              <p:nvPr/>
            </p:nvSpPr>
            <p:spPr>
              <a:xfrm>
                <a:off x="2731560" y="795597"/>
                <a:ext cx="305231" cy="105465"/>
              </a:xfrm>
              <a:custGeom>
                <a:avLst/>
                <a:gdLst/>
                <a:ahLst/>
                <a:cxnLst/>
                <a:rect l="l" t="t" r="r" b="b"/>
                <a:pathLst>
                  <a:path w="305231" h="105465" extrusionOk="0">
                    <a:moveTo>
                      <a:pt x="213869" y="17760"/>
                    </a:moveTo>
                    <a:cubicBezTo>
                      <a:pt x="176641" y="9532"/>
                      <a:pt x="2284" y="-32834"/>
                      <a:pt x="25" y="52590"/>
                    </a:cubicBezTo>
                    <a:cubicBezTo>
                      <a:pt x="-1475" y="109171"/>
                      <a:pt x="64694" y="117374"/>
                      <a:pt x="177515" y="91251"/>
                    </a:cubicBezTo>
                    <a:cubicBezTo>
                      <a:pt x="263600" y="71323"/>
                      <a:pt x="289960" y="53926"/>
                      <a:pt x="305231" y="49378"/>
                    </a:cubicBezTo>
                    <a:cubicBezTo>
                      <a:pt x="305231" y="49378"/>
                      <a:pt x="232365" y="21852"/>
                      <a:pt x="213869" y="17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0" name="Google Shape;11800;p19"/>
              <p:cNvSpPr/>
              <p:nvPr/>
            </p:nvSpPr>
            <p:spPr>
              <a:xfrm>
                <a:off x="3065782" y="727302"/>
                <a:ext cx="162332" cy="279286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6" extrusionOk="0">
                    <a:moveTo>
                      <a:pt x="92162" y="66503"/>
                    </a:moveTo>
                    <a:cubicBezTo>
                      <a:pt x="67697" y="95746"/>
                      <a:pt x="-50273" y="230944"/>
                      <a:pt x="24494" y="272325"/>
                    </a:cubicBezTo>
                    <a:cubicBezTo>
                      <a:pt x="74012" y="299729"/>
                      <a:pt x="111793" y="244794"/>
                      <a:pt x="140624" y="132635"/>
                    </a:cubicBezTo>
                    <a:cubicBezTo>
                      <a:pt x="162618" y="47059"/>
                      <a:pt x="159333" y="15642"/>
                      <a:pt x="162332" y="0"/>
                    </a:cubicBezTo>
                    <a:cubicBezTo>
                      <a:pt x="162332" y="0"/>
                      <a:pt x="104319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1" name="Google Shape;11801;p19"/>
              <p:cNvSpPr/>
              <p:nvPr/>
            </p:nvSpPr>
            <p:spPr>
              <a:xfrm>
                <a:off x="3404590" y="497760"/>
                <a:ext cx="212233" cy="94762"/>
              </a:xfrm>
              <a:custGeom>
                <a:avLst/>
                <a:gdLst/>
                <a:ahLst/>
                <a:cxnLst/>
                <a:rect l="l" t="t" r="r" b="b"/>
                <a:pathLst>
                  <a:path w="212233" h="94762" extrusionOk="0">
                    <a:moveTo>
                      <a:pt x="212150" y="94763"/>
                    </a:moveTo>
                    <a:cubicBezTo>
                      <a:pt x="215053" y="92813"/>
                      <a:pt x="141543" y="49751"/>
                      <a:pt x="91301" y="29839"/>
                    </a:cubicBezTo>
                    <a:cubicBezTo>
                      <a:pt x="69593" y="21236"/>
                      <a:pt x="0" y="0"/>
                      <a:pt x="0" y="0"/>
                    </a:cubicBezTo>
                    <a:cubicBezTo>
                      <a:pt x="0" y="0"/>
                      <a:pt x="50551" y="17187"/>
                      <a:pt x="103592" y="40878"/>
                    </a:cubicBezTo>
                    <a:cubicBezTo>
                      <a:pt x="156626" y="64569"/>
                      <a:pt x="211986" y="94874"/>
                      <a:pt x="212150" y="9476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2" name="Google Shape;11802;p19"/>
              <p:cNvSpPr/>
              <p:nvPr/>
            </p:nvSpPr>
            <p:spPr>
              <a:xfrm>
                <a:off x="2908612" y="794333"/>
                <a:ext cx="211428" cy="298723"/>
              </a:xfrm>
              <a:custGeom>
                <a:avLst/>
                <a:gdLst/>
                <a:ahLst/>
                <a:cxnLst/>
                <a:rect l="l" t="t" r="r" b="b"/>
                <a:pathLst>
                  <a:path w="211428" h="298723" extrusionOk="0">
                    <a:moveTo>
                      <a:pt x="106908" y="86025"/>
                    </a:moveTo>
                    <a:cubicBezTo>
                      <a:pt x="61786" y="127686"/>
                      <a:pt x="-49615" y="250745"/>
                      <a:pt x="25152" y="292127"/>
                    </a:cubicBezTo>
                    <a:cubicBezTo>
                      <a:pt x="74671" y="319531"/>
                      <a:pt x="96774" y="259349"/>
                      <a:pt x="141283" y="152436"/>
                    </a:cubicBezTo>
                    <a:cubicBezTo>
                      <a:pt x="182264" y="54000"/>
                      <a:pt x="208429" y="15642"/>
                      <a:pt x="211429" y="0"/>
                    </a:cubicBezTo>
                    <a:cubicBezTo>
                      <a:pt x="211429" y="0"/>
                      <a:pt x="141593" y="54000"/>
                      <a:pt x="106908" y="8602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3" name="Google Shape;11803;p19"/>
              <p:cNvSpPr/>
              <p:nvPr/>
            </p:nvSpPr>
            <p:spPr>
              <a:xfrm>
                <a:off x="3342857" y="504838"/>
                <a:ext cx="53768" cy="40858"/>
              </a:xfrm>
              <a:custGeom>
                <a:avLst/>
                <a:gdLst/>
                <a:ahLst/>
                <a:cxnLst/>
                <a:rect l="l" t="t" r="r" b="b"/>
                <a:pathLst>
                  <a:path w="53768" h="40858" extrusionOk="0">
                    <a:moveTo>
                      <a:pt x="962" y="2919"/>
                    </a:moveTo>
                    <a:cubicBezTo>
                      <a:pt x="4885" y="-2890"/>
                      <a:pt x="19671" y="241"/>
                      <a:pt x="33989" y="9912"/>
                    </a:cubicBezTo>
                    <a:cubicBezTo>
                      <a:pt x="48301" y="19583"/>
                      <a:pt x="56730" y="32131"/>
                      <a:pt x="52807" y="37940"/>
                    </a:cubicBezTo>
                    <a:cubicBezTo>
                      <a:pt x="48884" y="43749"/>
                      <a:pt x="34092" y="40617"/>
                      <a:pt x="19780" y="30947"/>
                    </a:cubicBezTo>
                    <a:cubicBezTo>
                      <a:pt x="5462" y="21275"/>
                      <a:pt x="-2960" y="8727"/>
                      <a:pt x="962" y="29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4" name="Google Shape;11804;p19"/>
              <p:cNvSpPr/>
              <p:nvPr/>
            </p:nvSpPr>
            <p:spPr>
              <a:xfrm>
                <a:off x="3184492" y="569773"/>
                <a:ext cx="57276" cy="35767"/>
              </a:xfrm>
              <a:custGeom>
                <a:avLst/>
                <a:gdLst/>
                <a:ahLst/>
                <a:cxnLst/>
                <a:rect l="l" t="t" r="r" b="b"/>
                <a:pathLst>
                  <a:path w="57276" h="35767" extrusionOk="0">
                    <a:moveTo>
                      <a:pt x="558" y="4100"/>
                    </a:moveTo>
                    <a:cubicBezTo>
                      <a:pt x="3642" y="-2193"/>
                      <a:pt x="18719" y="-1123"/>
                      <a:pt x="34228" y="6489"/>
                    </a:cubicBezTo>
                    <a:cubicBezTo>
                      <a:pt x="49736" y="14102"/>
                      <a:pt x="59810" y="25373"/>
                      <a:pt x="56720" y="31666"/>
                    </a:cubicBezTo>
                    <a:cubicBezTo>
                      <a:pt x="53629" y="37961"/>
                      <a:pt x="38552" y="36889"/>
                      <a:pt x="23043" y="29277"/>
                    </a:cubicBezTo>
                    <a:cubicBezTo>
                      <a:pt x="7535" y="21664"/>
                      <a:pt x="-2533" y="10392"/>
                      <a:pt x="558" y="410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5" name="Google Shape;11805;p19"/>
              <p:cNvSpPr/>
              <p:nvPr/>
            </p:nvSpPr>
            <p:spPr>
              <a:xfrm>
                <a:off x="3045927" y="656220"/>
                <a:ext cx="59416" cy="32080"/>
              </a:xfrm>
              <a:custGeom>
                <a:avLst/>
                <a:gdLst/>
                <a:ahLst/>
                <a:cxnLst/>
                <a:rect l="l" t="t" r="r" b="b"/>
                <a:pathLst>
                  <a:path w="59416" h="32080" extrusionOk="0">
                    <a:moveTo>
                      <a:pt x="325" y="5314"/>
                    </a:moveTo>
                    <a:cubicBezTo>
                      <a:pt x="2729" y="-1275"/>
                      <a:pt x="17831" y="-1809"/>
                      <a:pt x="34062" y="4117"/>
                    </a:cubicBezTo>
                    <a:cubicBezTo>
                      <a:pt x="50287" y="10044"/>
                      <a:pt x="61496" y="20184"/>
                      <a:pt x="59091" y="26767"/>
                    </a:cubicBezTo>
                    <a:cubicBezTo>
                      <a:pt x="56687" y="33355"/>
                      <a:pt x="41585" y="33889"/>
                      <a:pt x="25354" y="27963"/>
                    </a:cubicBezTo>
                    <a:cubicBezTo>
                      <a:pt x="9129" y="22036"/>
                      <a:pt x="-2080" y="11896"/>
                      <a:pt x="325" y="53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6" name="Google Shape;11806;p19"/>
              <p:cNvSpPr/>
              <p:nvPr/>
            </p:nvSpPr>
            <p:spPr>
              <a:xfrm>
                <a:off x="2899145" y="748488"/>
                <a:ext cx="59195" cy="32491"/>
              </a:xfrm>
              <a:custGeom>
                <a:avLst/>
                <a:gdLst/>
                <a:ahLst/>
                <a:cxnLst/>
                <a:rect l="l" t="t" r="r" b="b"/>
                <a:pathLst>
                  <a:path w="59195" h="32491" extrusionOk="0">
                    <a:moveTo>
                      <a:pt x="348" y="5149"/>
                    </a:moveTo>
                    <a:cubicBezTo>
                      <a:pt x="2838" y="-1403"/>
                      <a:pt x="17945" y="-1749"/>
                      <a:pt x="34097" y="4378"/>
                    </a:cubicBezTo>
                    <a:cubicBezTo>
                      <a:pt x="50255" y="10505"/>
                      <a:pt x="61331" y="20785"/>
                      <a:pt x="58847" y="27337"/>
                    </a:cubicBezTo>
                    <a:cubicBezTo>
                      <a:pt x="56358" y="33895"/>
                      <a:pt x="41250" y="34241"/>
                      <a:pt x="25098" y="28108"/>
                    </a:cubicBezTo>
                    <a:cubicBezTo>
                      <a:pt x="8940" y="21981"/>
                      <a:pt x="-2136" y="11701"/>
                      <a:pt x="348" y="514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7" name="Google Shape;11807;p19"/>
              <p:cNvSpPr/>
              <p:nvPr/>
            </p:nvSpPr>
            <p:spPr>
              <a:xfrm>
                <a:off x="2751857" y="862359"/>
                <a:ext cx="61578" cy="27704"/>
              </a:xfrm>
              <a:custGeom>
                <a:avLst/>
                <a:gdLst/>
                <a:ahLst/>
                <a:cxnLst/>
                <a:rect l="l" t="t" r="r" b="b"/>
                <a:pathLst>
                  <a:path w="61578" h="27704" extrusionOk="0">
                    <a:moveTo>
                      <a:pt x="100" y="7791"/>
                    </a:moveTo>
                    <a:cubicBezTo>
                      <a:pt x="1460" y="911"/>
                      <a:pt x="16301" y="-1949"/>
                      <a:pt x="33248" y="1403"/>
                    </a:cubicBezTo>
                    <a:cubicBezTo>
                      <a:pt x="50196" y="4749"/>
                      <a:pt x="62838" y="13037"/>
                      <a:pt x="61478" y="19917"/>
                    </a:cubicBezTo>
                    <a:cubicBezTo>
                      <a:pt x="60118" y="26791"/>
                      <a:pt x="45277" y="29651"/>
                      <a:pt x="28330" y="26305"/>
                    </a:cubicBezTo>
                    <a:cubicBezTo>
                      <a:pt x="11382" y="22953"/>
                      <a:pt x="-1260" y="14665"/>
                      <a:pt x="100" y="779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8" name="Google Shape;11808;p19"/>
              <p:cNvSpPr/>
              <p:nvPr/>
            </p:nvSpPr>
            <p:spPr>
              <a:xfrm>
                <a:off x="2958068" y="1028787"/>
                <a:ext cx="38338" cy="48217"/>
              </a:xfrm>
              <a:custGeom>
                <a:avLst/>
                <a:gdLst/>
                <a:ahLst/>
                <a:cxnLst/>
                <a:rect l="l" t="t" r="r" b="b"/>
                <a:pathLst>
                  <a:path w="38338" h="48217" extrusionOk="0">
                    <a:moveTo>
                      <a:pt x="3064" y="47083"/>
                    </a:moveTo>
                    <a:cubicBezTo>
                      <a:pt x="-2675" y="43063"/>
                      <a:pt x="-118" y="29516"/>
                      <a:pt x="8778" y="16825"/>
                    </a:cubicBezTo>
                    <a:cubicBezTo>
                      <a:pt x="17673" y="4134"/>
                      <a:pt x="29532" y="-2891"/>
                      <a:pt x="35271" y="1135"/>
                    </a:cubicBezTo>
                    <a:cubicBezTo>
                      <a:pt x="41015" y="5155"/>
                      <a:pt x="38458" y="18702"/>
                      <a:pt x="29563" y="31393"/>
                    </a:cubicBezTo>
                    <a:cubicBezTo>
                      <a:pt x="20667" y="44083"/>
                      <a:pt x="8808" y="51109"/>
                      <a:pt x="3064" y="47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09" name="Google Shape;11809;p19"/>
              <p:cNvSpPr/>
              <p:nvPr/>
            </p:nvSpPr>
            <p:spPr>
              <a:xfrm>
                <a:off x="3120043" y="943695"/>
                <a:ext cx="39495" cy="43063"/>
              </a:xfrm>
              <a:custGeom>
                <a:avLst/>
                <a:gdLst/>
                <a:ahLst/>
                <a:cxnLst/>
                <a:rect l="l" t="t" r="r" b="b"/>
                <a:pathLst>
                  <a:path w="39495" h="43063" extrusionOk="0">
                    <a:moveTo>
                      <a:pt x="2482" y="41383"/>
                    </a:moveTo>
                    <a:cubicBezTo>
                      <a:pt x="-2807" y="36781"/>
                      <a:pt x="636" y="24163"/>
                      <a:pt x="10169" y="13202"/>
                    </a:cubicBezTo>
                    <a:cubicBezTo>
                      <a:pt x="19702" y="2242"/>
                      <a:pt x="31725" y="-2919"/>
                      <a:pt x="37014" y="1683"/>
                    </a:cubicBezTo>
                    <a:cubicBezTo>
                      <a:pt x="42303" y="6280"/>
                      <a:pt x="38860" y="18898"/>
                      <a:pt x="29321" y="29858"/>
                    </a:cubicBezTo>
                    <a:cubicBezTo>
                      <a:pt x="19787" y="40825"/>
                      <a:pt x="7770" y="45980"/>
                      <a:pt x="2482" y="413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0" name="Google Shape;11810;p19"/>
              <p:cNvSpPr/>
              <p:nvPr/>
            </p:nvSpPr>
            <p:spPr>
              <a:xfrm>
                <a:off x="3264913" y="883886"/>
                <a:ext cx="42156" cy="52759"/>
              </a:xfrm>
              <a:custGeom>
                <a:avLst/>
                <a:gdLst/>
                <a:ahLst/>
                <a:cxnLst/>
                <a:rect l="l" t="t" r="r" b="b"/>
                <a:pathLst>
                  <a:path w="42156" h="52759" extrusionOk="0">
                    <a:moveTo>
                      <a:pt x="39486" y="1086"/>
                    </a:moveTo>
                    <a:cubicBezTo>
                      <a:pt x="45152" y="5215"/>
                      <a:pt x="41508" y="19879"/>
                      <a:pt x="31337" y="33851"/>
                    </a:cubicBezTo>
                    <a:cubicBezTo>
                      <a:pt x="21172" y="47817"/>
                      <a:pt x="8336" y="55796"/>
                      <a:pt x="2670" y="51673"/>
                    </a:cubicBezTo>
                    <a:cubicBezTo>
                      <a:pt x="-2995" y="47550"/>
                      <a:pt x="648" y="32880"/>
                      <a:pt x="10813" y="18914"/>
                    </a:cubicBezTo>
                    <a:cubicBezTo>
                      <a:pt x="20984" y="4942"/>
                      <a:pt x="33815" y="-3037"/>
                      <a:pt x="39486" y="10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1" name="Google Shape;11811;p19"/>
              <p:cNvSpPr/>
              <p:nvPr/>
            </p:nvSpPr>
            <p:spPr>
              <a:xfrm>
                <a:off x="3404587" y="837643"/>
                <a:ext cx="42578" cy="52423"/>
              </a:xfrm>
              <a:custGeom>
                <a:avLst/>
                <a:gdLst/>
                <a:ahLst/>
                <a:cxnLst/>
                <a:rect l="l" t="t" r="r" b="b"/>
                <a:pathLst>
                  <a:path w="42578" h="52423" extrusionOk="0">
                    <a:moveTo>
                      <a:pt x="39983" y="1126"/>
                    </a:moveTo>
                    <a:cubicBezTo>
                      <a:pt x="45605" y="5316"/>
                      <a:pt x="41792" y="19944"/>
                      <a:pt x="31463" y="33795"/>
                    </a:cubicBezTo>
                    <a:cubicBezTo>
                      <a:pt x="21141" y="47645"/>
                      <a:pt x="8213" y="55485"/>
                      <a:pt x="2596" y="51295"/>
                    </a:cubicBezTo>
                    <a:cubicBezTo>
                      <a:pt x="-3027" y="47105"/>
                      <a:pt x="787" y="32477"/>
                      <a:pt x="11110" y="18626"/>
                    </a:cubicBezTo>
                    <a:cubicBezTo>
                      <a:pt x="21438" y="4776"/>
                      <a:pt x="34360" y="-3057"/>
                      <a:pt x="39983" y="112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2" name="Google Shape;11812;p19"/>
              <p:cNvSpPr/>
              <p:nvPr/>
            </p:nvSpPr>
            <p:spPr>
              <a:xfrm>
                <a:off x="2965201" y="798488"/>
                <a:ext cx="151859" cy="213186"/>
              </a:xfrm>
              <a:custGeom>
                <a:avLst/>
                <a:gdLst/>
                <a:ahLst/>
                <a:cxnLst/>
                <a:rect l="l" t="t" r="r" b="b"/>
                <a:pathLst>
                  <a:path w="151859" h="213186" extrusionOk="0">
                    <a:moveTo>
                      <a:pt x="151859" y="120"/>
                    </a:moveTo>
                    <a:cubicBezTo>
                      <a:pt x="150074" y="-3335"/>
                      <a:pt x="85272" y="68790"/>
                      <a:pt x="52324" y="119663"/>
                    </a:cubicBezTo>
                    <a:cubicBezTo>
                      <a:pt x="38085" y="141650"/>
                      <a:pt x="0" y="213187"/>
                      <a:pt x="0" y="213187"/>
                    </a:cubicBezTo>
                    <a:cubicBezTo>
                      <a:pt x="0" y="213187"/>
                      <a:pt x="29766" y="161512"/>
                      <a:pt x="67729" y="108247"/>
                    </a:cubicBezTo>
                    <a:cubicBezTo>
                      <a:pt x="105692" y="54982"/>
                      <a:pt x="151963" y="314"/>
                      <a:pt x="151859" y="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3" name="Google Shape;11813;p19"/>
              <p:cNvSpPr/>
              <p:nvPr/>
            </p:nvSpPr>
            <p:spPr>
              <a:xfrm>
                <a:off x="3120041" y="728982"/>
                <a:ext cx="107769" cy="207665"/>
              </a:xfrm>
              <a:custGeom>
                <a:avLst/>
                <a:gdLst/>
                <a:ahLst/>
                <a:cxnLst/>
                <a:rect l="l" t="t" r="r" b="b"/>
                <a:pathLst>
                  <a:path w="107769" h="207665" extrusionOk="0">
                    <a:moveTo>
                      <a:pt x="107769" y="69"/>
                    </a:moveTo>
                    <a:cubicBezTo>
                      <a:pt x="105547" y="-2554"/>
                      <a:pt x="56575" y="70057"/>
                      <a:pt x="33931" y="119048"/>
                    </a:cubicBezTo>
                    <a:cubicBezTo>
                      <a:pt x="24149" y="140215"/>
                      <a:pt x="0" y="207665"/>
                      <a:pt x="0" y="207665"/>
                    </a:cubicBezTo>
                    <a:cubicBezTo>
                      <a:pt x="0" y="207665"/>
                      <a:pt x="19546" y="158553"/>
                      <a:pt x="46489" y="106654"/>
                    </a:cubicBezTo>
                    <a:cubicBezTo>
                      <a:pt x="73425" y="54755"/>
                      <a:pt x="107891" y="221"/>
                      <a:pt x="107769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4" name="Google Shape;11814;p19"/>
              <p:cNvSpPr/>
              <p:nvPr/>
            </p:nvSpPr>
            <p:spPr>
              <a:xfrm>
                <a:off x="3264911" y="674480"/>
                <a:ext cx="109081" cy="201730"/>
              </a:xfrm>
              <a:custGeom>
                <a:avLst/>
                <a:gdLst/>
                <a:ahLst/>
                <a:cxnLst/>
                <a:rect l="l" t="t" r="r" b="b"/>
                <a:pathLst>
                  <a:path w="109081" h="201730" extrusionOk="0">
                    <a:moveTo>
                      <a:pt x="109081" y="73"/>
                    </a:moveTo>
                    <a:cubicBezTo>
                      <a:pt x="106992" y="-2575"/>
                      <a:pt x="57899" y="67644"/>
                      <a:pt x="34861" y="115311"/>
                    </a:cubicBezTo>
                    <a:cubicBezTo>
                      <a:pt x="24902" y="135908"/>
                      <a:pt x="0" y="201730"/>
                      <a:pt x="0" y="201730"/>
                    </a:cubicBezTo>
                    <a:cubicBezTo>
                      <a:pt x="0" y="201730"/>
                      <a:pt x="20038" y="153863"/>
                      <a:pt x="47309" y="103446"/>
                    </a:cubicBezTo>
                    <a:cubicBezTo>
                      <a:pt x="74579" y="53028"/>
                      <a:pt x="109202" y="225"/>
                      <a:pt x="109081" y="7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5" name="Google Shape;11815;p19"/>
              <p:cNvSpPr/>
              <p:nvPr/>
            </p:nvSpPr>
            <p:spPr>
              <a:xfrm>
                <a:off x="3425873" y="630459"/>
                <a:ext cx="92625" cy="183669"/>
              </a:xfrm>
              <a:custGeom>
                <a:avLst/>
                <a:gdLst/>
                <a:ahLst/>
                <a:cxnLst/>
                <a:rect l="l" t="t" r="r" b="b"/>
                <a:pathLst>
                  <a:path w="92625" h="183669" extrusionOk="0">
                    <a:moveTo>
                      <a:pt x="92625" y="58"/>
                    </a:moveTo>
                    <a:cubicBezTo>
                      <a:pt x="90640" y="-2213"/>
                      <a:pt x="48286" y="62171"/>
                      <a:pt x="28891" y="105460"/>
                    </a:cubicBezTo>
                    <a:cubicBezTo>
                      <a:pt x="20506" y="124168"/>
                      <a:pt x="0" y="183669"/>
                      <a:pt x="0" y="183669"/>
                    </a:cubicBezTo>
                    <a:cubicBezTo>
                      <a:pt x="0" y="183669"/>
                      <a:pt x="16662" y="140320"/>
                      <a:pt x="39822" y="94414"/>
                    </a:cubicBezTo>
                    <a:cubicBezTo>
                      <a:pt x="62975" y="48515"/>
                      <a:pt x="92741" y="186"/>
                      <a:pt x="92625" y="5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6" name="Google Shape;11816;p19"/>
              <p:cNvSpPr/>
              <p:nvPr/>
            </p:nvSpPr>
            <p:spPr>
              <a:xfrm>
                <a:off x="3241770" y="563348"/>
                <a:ext cx="230399" cy="67133"/>
              </a:xfrm>
              <a:custGeom>
                <a:avLst/>
                <a:gdLst/>
                <a:ahLst/>
                <a:cxnLst/>
                <a:rect l="l" t="t" r="r" b="b"/>
                <a:pathLst>
                  <a:path w="230399" h="67133" extrusionOk="0">
                    <a:moveTo>
                      <a:pt x="230300" y="67133"/>
                    </a:moveTo>
                    <a:cubicBezTo>
                      <a:pt x="233603" y="65414"/>
                      <a:pt x="154276" y="33843"/>
                      <a:pt x="99620" y="20001"/>
                    </a:cubicBezTo>
                    <a:cubicBezTo>
                      <a:pt x="76005" y="14019"/>
                      <a:pt x="0" y="0"/>
                      <a:pt x="0" y="0"/>
                    </a:cubicBezTo>
                    <a:cubicBezTo>
                      <a:pt x="0" y="0"/>
                      <a:pt x="55129" y="11615"/>
                      <a:pt x="112700" y="28397"/>
                    </a:cubicBezTo>
                    <a:cubicBezTo>
                      <a:pt x="170276" y="45182"/>
                      <a:pt x="230112" y="67230"/>
                      <a:pt x="230300" y="6713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7" name="Google Shape;11817;p19"/>
              <p:cNvSpPr/>
              <p:nvPr/>
            </p:nvSpPr>
            <p:spPr>
              <a:xfrm>
                <a:off x="3120855" y="637160"/>
                <a:ext cx="237752" cy="37344"/>
              </a:xfrm>
              <a:custGeom>
                <a:avLst/>
                <a:gdLst/>
                <a:ahLst/>
                <a:cxnLst/>
                <a:rect l="l" t="t" r="r" b="b"/>
                <a:pathLst>
                  <a:path w="237752" h="37344" extrusionOk="0">
                    <a:moveTo>
                      <a:pt x="237635" y="37344"/>
                    </a:moveTo>
                    <a:cubicBezTo>
                      <a:pt x="241181" y="35929"/>
                      <a:pt x="163761" y="15023"/>
                      <a:pt x="107259" y="7681"/>
                    </a:cubicBezTo>
                    <a:cubicBezTo>
                      <a:pt x="82843" y="4512"/>
                      <a:pt x="0" y="0"/>
                      <a:pt x="0" y="0"/>
                    </a:cubicBezTo>
                    <a:cubicBezTo>
                      <a:pt x="0" y="0"/>
                      <a:pt x="57109" y="5696"/>
                      <a:pt x="116519" y="15029"/>
                    </a:cubicBezTo>
                    <a:cubicBezTo>
                      <a:pt x="175930" y="24368"/>
                      <a:pt x="237435" y="37429"/>
                      <a:pt x="237635" y="3734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8" name="Google Shape;11818;p19"/>
              <p:cNvSpPr/>
              <p:nvPr/>
            </p:nvSpPr>
            <p:spPr>
              <a:xfrm>
                <a:off x="2951174" y="735119"/>
                <a:ext cx="230343" cy="24585"/>
              </a:xfrm>
              <a:custGeom>
                <a:avLst/>
                <a:gdLst/>
                <a:ahLst/>
                <a:cxnLst/>
                <a:rect l="l" t="t" r="r" b="b"/>
                <a:pathLst>
                  <a:path w="230343" h="24585" extrusionOk="0">
                    <a:moveTo>
                      <a:pt x="230306" y="24584"/>
                    </a:moveTo>
                    <a:cubicBezTo>
                      <a:pt x="232371" y="21791"/>
                      <a:pt x="149151" y="3744"/>
                      <a:pt x="95461" y="550"/>
                    </a:cubicBezTo>
                    <a:cubicBezTo>
                      <a:pt x="72259" y="-834"/>
                      <a:pt x="0" y="830"/>
                      <a:pt x="0" y="830"/>
                    </a:cubicBezTo>
                    <a:cubicBezTo>
                      <a:pt x="0" y="830"/>
                      <a:pt x="53077" y="1315"/>
                      <a:pt x="110653" y="7254"/>
                    </a:cubicBezTo>
                    <a:cubicBezTo>
                      <a:pt x="168230" y="13187"/>
                      <a:pt x="230184" y="24742"/>
                      <a:pt x="230306" y="2458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19" name="Google Shape;11819;p19"/>
              <p:cNvSpPr/>
              <p:nvPr/>
            </p:nvSpPr>
            <p:spPr>
              <a:xfrm>
                <a:off x="2797584" y="832817"/>
                <a:ext cx="232329" cy="13053"/>
              </a:xfrm>
              <a:custGeom>
                <a:avLst/>
                <a:gdLst/>
                <a:ahLst/>
                <a:cxnLst/>
                <a:rect l="l" t="t" r="r" b="b"/>
                <a:pathLst>
                  <a:path w="232329" h="13053" extrusionOk="0">
                    <a:moveTo>
                      <a:pt x="232298" y="13051"/>
                    </a:moveTo>
                    <a:cubicBezTo>
                      <a:pt x="234222" y="10124"/>
                      <a:pt x="149758" y="-1055"/>
                      <a:pt x="95734" y="81"/>
                    </a:cubicBezTo>
                    <a:cubicBezTo>
                      <a:pt x="72386" y="566"/>
                      <a:pt x="0" y="7987"/>
                      <a:pt x="0" y="7987"/>
                    </a:cubicBezTo>
                    <a:cubicBezTo>
                      <a:pt x="0" y="7987"/>
                      <a:pt x="53265" y="4222"/>
                      <a:pt x="111340" y="5485"/>
                    </a:cubicBezTo>
                    <a:cubicBezTo>
                      <a:pt x="169414" y="6754"/>
                      <a:pt x="232188" y="13215"/>
                      <a:pt x="232298" y="1305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0" name="Google Shape;11820;p19"/>
              <p:cNvSpPr/>
              <p:nvPr/>
            </p:nvSpPr>
            <p:spPr>
              <a:xfrm>
                <a:off x="2723818" y="897262"/>
                <a:ext cx="241382" cy="218651"/>
              </a:xfrm>
              <a:custGeom>
                <a:avLst/>
                <a:gdLst/>
                <a:ahLst/>
                <a:cxnLst/>
                <a:rect l="l" t="t" r="r" b="b"/>
                <a:pathLst>
                  <a:path w="241382" h="218651" extrusionOk="0">
                    <a:moveTo>
                      <a:pt x="151290" y="35055"/>
                    </a:moveTo>
                    <a:cubicBezTo>
                      <a:pt x="117589" y="52889"/>
                      <a:pt x="-42723" y="133491"/>
                      <a:pt x="10864" y="200054"/>
                    </a:cubicBezTo>
                    <a:cubicBezTo>
                      <a:pt x="46356" y="244138"/>
                      <a:pt x="102099" y="207553"/>
                      <a:pt x="171164" y="114600"/>
                    </a:cubicBezTo>
                    <a:cubicBezTo>
                      <a:pt x="223871" y="43677"/>
                      <a:pt x="232694" y="13353"/>
                      <a:pt x="241383" y="0"/>
                    </a:cubicBezTo>
                    <a:cubicBezTo>
                      <a:pt x="241383" y="0"/>
                      <a:pt x="168031" y="26195"/>
                      <a:pt x="151290" y="350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1" name="Google Shape;11821;p19"/>
              <p:cNvSpPr/>
              <p:nvPr/>
            </p:nvSpPr>
            <p:spPr>
              <a:xfrm>
                <a:off x="2763731" y="1066761"/>
                <a:ext cx="56022" cy="37705"/>
              </a:xfrm>
              <a:custGeom>
                <a:avLst/>
                <a:gdLst/>
                <a:ahLst/>
                <a:cxnLst/>
                <a:rect l="l" t="t" r="r" b="b"/>
                <a:pathLst>
                  <a:path w="56022" h="37705" extrusionOk="0">
                    <a:moveTo>
                      <a:pt x="699" y="34102"/>
                    </a:moveTo>
                    <a:cubicBezTo>
                      <a:pt x="-2720" y="27981"/>
                      <a:pt x="6741" y="16195"/>
                      <a:pt x="21824" y="7773"/>
                    </a:cubicBezTo>
                    <a:cubicBezTo>
                      <a:pt x="36913" y="-649"/>
                      <a:pt x="51912" y="-2519"/>
                      <a:pt x="55324" y="3601"/>
                    </a:cubicBezTo>
                    <a:cubicBezTo>
                      <a:pt x="58743" y="9722"/>
                      <a:pt x="49282" y="21515"/>
                      <a:pt x="34199" y="29937"/>
                    </a:cubicBezTo>
                    <a:cubicBezTo>
                      <a:pt x="19116" y="38359"/>
                      <a:pt x="4117" y="40223"/>
                      <a:pt x="699" y="3410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2" name="Google Shape;11822;p19"/>
              <p:cNvSpPr/>
              <p:nvPr/>
            </p:nvSpPr>
            <p:spPr>
              <a:xfrm>
                <a:off x="2780205" y="902227"/>
                <a:ext cx="180313" cy="146731"/>
              </a:xfrm>
              <a:custGeom>
                <a:avLst/>
                <a:gdLst/>
                <a:ahLst/>
                <a:cxnLst/>
                <a:rect l="l" t="t" r="r" b="b"/>
                <a:pathLst>
                  <a:path w="180313" h="146731" extrusionOk="0">
                    <a:moveTo>
                      <a:pt x="180313" y="185"/>
                    </a:moveTo>
                    <a:cubicBezTo>
                      <a:pt x="179882" y="-3288"/>
                      <a:pt x="108279" y="42879"/>
                      <a:pt x="67838" y="78723"/>
                    </a:cubicBezTo>
                    <a:cubicBezTo>
                      <a:pt x="50363" y="94207"/>
                      <a:pt x="0" y="146731"/>
                      <a:pt x="0" y="146731"/>
                    </a:cubicBezTo>
                    <a:cubicBezTo>
                      <a:pt x="0" y="146731"/>
                      <a:pt x="38151" y="109375"/>
                      <a:pt x="83231" y="72742"/>
                    </a:cubicBezTo>
                    <a:cubicBezTo>
                      <a:pt x="128311" y="36102"/>
                      <a:pt x="180338" y="379"/>
                      <a:pt x="180313" y="1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3" name="Google Shape;11823;p19"/>
              <p:cNvSpPr/>
              <p:nvPr/>
            </p:nvSpPr>
            <p:spPr>
              <a:xfrm>
                <a:off x="3065798" y="776256"/>
                <a:ext cx="110253" cy="225053"/>
              </a:xfrm>
              <a:custGeom>
                <a:avLst/>
                <a:gdLst/>
                <a:ahLst/>
                <a:cxnLst/>
                <a:rect l="l" t="t" r="r" b="b"/>
                <a:pathLst>
                  <a:path w="110253" h="225053" extrusionOk="0">
                    <a:moveTo>
                      <a:pt x="110253" y="0"/>
                    </a:moveTo>
                    <a:cubicBezTo>
                      <a:pt x="103981" y="6109"/>
                      <a:pt x="94982" y="14160"/>
                      <a:pt x="92225" y="17458"/>
                    </a:cubicBezTo>
                    <a:cubicBezTo>
                      <a:pt x="67760" y="46701"/>
                      <a:pt x="-50283" y="181959"/>
                      <a:pt x="24484" y="223341"/>
                    </a:cubicBezTo>
                    <a:cubicBezTo>
                      <a:pt x="26111" y="224246"/>
                      <a:pt x="27623" y="224325"/>
                      <a:pt x="29226" y="225054"/>
                    </a:cubicBezTo>
                    <a:cubicBezTo>
                      <a:pt x="26736" y="215447"/>
                      <a:pt x="24320" y="205386"/>
                      <a:pt x="22771" y="194693"/>
                    </a:cubicBezTo>
                    <a:cubicBezTo>
                      <a:pt x="18697" y="166469"/>
                      <a:pt x="26943" y="138792"/>
                      <a:pt x="39281" y="113283"/>
                    </a:cubicBezTo>
                    <a:cubicBezTo>
                      <a:pt x="52907" y="85120"/>
                      <a:pt x="67991" y="57886"/>
                      <a:pt x="86912" y="32826"/>
                    </a:cubicBezTo>
                    <a:cubicBezTo>
                      <a:pt x="93075" y="24665"/>
                      <a:pt x="109846" y="1421"/>
                      <a:pt x="110253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4" name="Google Shape;11824;p19"/>
              <p:cNvSpPr/>
              <p:nvPr/>
            </p:nvSpPr>
            <p:spPr>
              <a:xfrm>
                <a:off x="2909045" y="867527"/>
                <a:ext cx="121837" cy="214044"/>
              </a:xfrm>
              <a:custGeom>
                <a:avLst/>
                <a:gdLst/>
                <a:ahLst/>
                <a:cxnLst/>
                <a:rect l="l" t="t" r="r" b="b"/>
                <a:pathLst>
                  <a:path w="121837" h="214044" extrusionOk="0">
                    <a:moveTo>
                      <a:pt x="121838" y="0"/>
                    </a:moveTo>
                    <a:cubicBezTo>
                      <a:pt x="116962" y="4251"/>
                      <a:pt x="110544" y="9139"/>
                      <a:pt x="106469" y="12903"/>
                    </a:cubicBezTo>
                    <a:cubicBezTo>
                      <a:pt x="62926" y="53113"/>
                      <a:pt x="-41856" y="168795"/>
                      <a:pt x="18046" y="214045"/>
                    </a:cubicBezTo>
                    <a:cubicBezTo>
                      <a:pt x="18307" y="200813"/>
                      <a:pt x="18635" y="184953"/>
                      <a:pt x="18805" y="181407"/>
                    </a:cubicBezTo>
                    <a:cubicBezTo>
                      <a:pt x="20311" y="149588"/>
                      <a:pt x="32850" y="120029"/>
                      <a:pt x="49731" y="93554"/>
                    </a:cubicBezTo>
                    <a:cubicBezTo>
                      <a:pt x="68378" y="64311"/>
                      <a:pt x="88417" y="36439"/>
                      <a:pt x="111782" y="11385"/>
                    </a:cubicBezTo>
                    <a:cubicBezTo>
                      <a:pt x="114412" y="8568"/>
                      <a:pt x="116944" y="5429"/>
                      <a:pt x="121838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5" name="Google Shape;11825;p19"/>
              <p:cNvSpPr/>
              <p:nvPr/>
            </p:nvSpPr>
            <p:spPr>
              <a:xfrm>
                <a:off x="2724384" y="921041"/>
                <a:ext cx="178418" cy="170592"/>
              </a:xfrm>
              <a:custGeom>
                <a:avLst/>
                <a:gdLst/>
                <a:ahLst/>
                <a:cxnLst/>
                <a:rect l="l" t="t" r="r" b="b"/>
                <a:pathLst>
                  <a:path w="178418" h="170592" extrusionOk="0">
                    <a:moveTo>
                      <a:pt x="178419" y="0"/>
                    </a:moveTo>
                    <a:cubicBezTo>
                      <a:pt x="168223" y="4056"/>
                      <a:pt x="155223" y="8805"/>
                      <a:pt x="150711" y="11197"/>
                    </a:cubicBezTo>
                    <a:cubicBezTo>
                      <a:pt x="117952" y="28527"/>
                      <a:pt x="-33817" y="105182"/>
                      <a:pt x="6879" y="170592"/>
                    </a:cubicBezTo>
                    <a:cubicBezTo>
                      <a:pt x="9490" y="162856"/>
                      <a:pt x="17087" y="138919"/>
                      <a:pt x="18453" y="135106"/>
                    </a:cubicBezTo>
                    <a:cubicBezTo>
                      <a:pt x="28059" y="108273"/>
                      <a:pt x="47186" y="86808"/>
                      <a:pt x="69307" y="69259"/>
                    </a:cubicBezTo>
                    <a:cubicBezTo>
                      <a:pt x="93736" y="49883"/>
                      <a:pt x="118923" y="31982"/>
                      <a:pt x="146540" y="17646"/>
                    </a:cubicBezTo>
                    <a:cubicBezTo>
                      <a:pt x="154743" y="13383"/>
                      <a:pt x="173451" y="3115"/>
                      <a:pt x="178419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6" name="Google Shape;11826;p19"/>
              <p:cNvSpPr/>
              <p:nvPr/>
            </p:nvSpPr>
            <p:spPr>
              <a:xfrm>
                <a:off x="2733346" y="795559"/>
                <a:ext cx="230366" cy="41041"/>
              </a:xfrm>
              <a:custGeom>
                <a:avLst/>
                <a:gdLst/>
                <a:ahLst/>
                <a:cxnLst/>
                <a:rect l="l" t="t" r="r" b="b"/>
                <a:pathLst>
                  <a:path w="230366" h="41041" extrusionOk="0">
                    <a:moveTo>
                      <a:pt x="92036" y="55"/>
                    </a:moveTo>
                    <a:cubicBezTo>
                      <a:pt x="48310" y="-795"/>
                      <a:pt x="8349" y="8064"/>
                      <a:pt x="0" y="41042"/>
                    </a:cubicBezTo>
                    <a:cubicBezTo>
                      <a:pt x="9594" y="35188"/>
                      <a:pt x="24659" y="26086"/>
                      <a:pt x="27707" y="24343"/>
                    </a:cubicBezTo>
                    <a:cubicBezTo>
                      <a:pt x="52427" y="10153"/>
                      <a:pt x="80894" y="6078"/>
                      <a:pt x="109111" y="7074"/>
                    </a:cubicBezTo>
                    <a:cubicBezTo>
                      <a:pt x="140274" y="8173"/>
                      <a:pt x="171017" y="11082"/>
                      <a:pt x="201336" y="18077"/>
                    </a:cubicBezTo>
                    <a:cubicBezTo>
                      <a:pt x="208665" y="19771"/>
                      <a:pt x="220257" y="22024"/>
                      <a:pt x="230367" y="23961"/>
                    </a:cubicBezTo>
                    <a:cubicBezTo>
                      <a:pt x="224543" y="22109"/>
                      <a:pt x="215356" y="18599"/>
                      <a:pt x="212150" y="17889"/>
                    </a:cubicBezTo>
                    <a:cubicBezTo>
                      <a:pt x="193533" y="13772"/>
                      <a:pt x="140559" y="996"/>
                      <a:pt x="92036" y="5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7" name="Google Shape;11827;p19"/>
              <p:cNvSpPr/>
              <p:nvPr/>
            </p:nvSpPr>
            <p:spPr>
              <a:xfrm>
                <a:off x="2877523" y="688387"/>
                <a:ext cx="206491" cy="83502"/>
              </a:xfrm>
              <a:custGeom>
                <a:avLst/>
                <a:gdLst/>
                <a:ahLst/>
                <a:cxnLst/>
                <a:rect l="l" t="t" r="r" b="b"/>
                <a:pathLst>
                  <a:path w="206491" h="83502" extrusionOk="0">
                    <a:moveTo>
                      <a:pt x="63795" y="204"/>
                    </a:moveTo>
                    <a:cubicBezTo>
                      <a:pt x="30569" y="1807"/>
                      <a:pt x="4185" y="13351"/>
                      <a:pt x="420" y="45175"/>
                    </a:cubicBezTo>
                    <a:cubicBezTo>
                      <a:pt x="-1511" y="61497"/>
                      <a:pt x="3310" y="73969"/>
                      <a:pt x="12941" y="83503"/>
                    </a:cubicBezTo>
                    <a:cubicBezTo>
                      <a:pt x="13002" y="81110"/>
                      <a:pt x="13506" y="80442"/>
                      <a:pt x="11423" y="68322"/>
                    </a:cubicBezTo>
                    <a:cubicBezTo>
                      <a:pt x="554" y="4910"/>
                      <a:pt x="87957" y="15312"/>
                      <a:pt x="130972" y="18797"/>
                    </a:cubicBezTo>
                    <a:cubicBezTo>
                      <a:pt x="151362" y="20449"/>
                      <a:pt x="179671" y="23509"/>
                      <a:pt x="206492" y="27147"/>
                    </a:cubicBezTo>
                    <a:cubicBezTo>
                      <a:pt x="178123" y="18008"/>
                      <a:pt x="114504" y="-2249"/>
                      <a:pt x="63795" y="20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8" name="Google Shape;11828;p19"/>
              <p:cNvSpPr/>
              <p:nvPr/>
            </p:nvSpPr>
            <p:spPr>
              <a:xfrm>
                <a:off x="3029633" y="595039"/>
                <a:ext cx="212829" cy="53512"/>
              </a:xfrm>
              <a:custGeom>
                <a:avLst/>
                <a:gdLst/>
                <a:ahLst/>
                <a:cxnLst/>
                <a:rect l="l" t="t" r="r" b="b"/>
                <a:pathLst>
                  <a:path w="212829" h="53512" extrusionOk="0">
                    <a:moveTo>
                      <a:pt x="68044" y="0"/>
                    </a:moveTo>
                    <a:cubicBezTo>
                      <a:pt x="33414" y="52"/>
                      <a:pt x="5616" y="10523"/>
                      <a:pt x="303" y="42127"/>
                    </a:cubicBezTo>
                    <a:cubicBezTo>
                      <a:pt x="-396" y="46268"/>
                      <a:pt x="309" y="49790"/>
                      <a:pt x="491" y="53513"/>
                    </a:cubicBezTo>
                    <a:cubicBezTo>
                      <a:pt x="28696" y="15331"/>
                      <a:pt x="68979" y="15835"/>
                      <a:pt x="93474" y="16697"/>
                    </a:cubicBezTo>
                    <a:cubicBezTo>
                      <a:pt x="124631" y="17796"/>
                      <a:pt x="155569" y="20705"/>
                      <a:pt x="185887" y="27706"/>
                    </a:cubicBezTo>
                    <a:cubicBezTo>
                      <a:pt x="192682" y="29272"/>
                      <a:pt x="202306" y="30948"/>
                      <a:pt x="212829" y="33019"/>
                    </a:cubicBezTo>
                    <a:cubicBezTo>
                      <a:pt x="183731" y="22289"/>
                      <a:pt x="120095" y="-78"/>
                      <a:pt x="68044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29" name="Google Shape;11829;p19"/>
              <p:cNvSpPr/>
              <p:nvPr/>
            </p:nvSpPr>
            <p:spPr>
              <a:xfrm>
                <a:off x="3166560" y="516423"/>
                <a:ext cx="187290" cy="39716"/>
              </a:xfrm>
              <a:custGeom>
                <a:avLst/>
                <a:gdLst/>
                <a:ahLst/>
                <a:cxnLst/>
                <a:rect l="l" t="t" r="r" b="b"/>
                <a:pathLst>
                  <a:path w="187290" h="39716" extrusionOk="0">
                    <a:moveTo>
                      <a:pt x="41176" y="1006"/>
                    </a:moveTo>
                    <a:cubicBezTo>
                      <a:pt x="21465" y="3946"/>
                      <a:pt x="6515" y="13693"/>
                      <a:pt x="571" y="34213"/>
                    </a:cubicBezTo>
                    <a:cubicBezTo>
                      <a:pt x="6" y="36166"/>
                      <a:pt x="340" y="37831"/>
                      <a:pt x="0" y="39716"/>
                    </a:cubicBezTo>
                    <a:cubicBezTo>
                      <a:pt x="1469" y="38400"/>
                      <a:pt x="4791" y="35116"/>
                      <a:pt x="5313" y="34782"/>
                    </a:cubicBezTo>
                    <a:cubicBezTo>
                      <a:pt x="65683" y="-3937"/>
                      <a:pt x="145781" y="29681"/>
                      <a:pt x="176093" y="36680"/>
                    </a:cubicBezTo>
                    <a:cubicBezTo>
                      <a:pt x="178923" y="37333"/>
                      <a:pt x="182093" y="37843"/>
                      <a:pt x="187291" y="38957"/>
                    </a:cubicBezTo>
                    <a:cubicBezTo>
                      <a:pt x="144998" y="19213"/>
                      <a:pt x="83365" y="-5285"/>
                      <a:pt x="41176" y="100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0" name="Google Shape;11830;p19"/>
              <p:cNvSpPr/>
              <p:nvPr/>
            </p:nvSpPr>
            <p:spPr>
              <a:xfrm>
                <a:off x="3337723" y="447575"/>
                <a:ext cx="104551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104551" h="23743" extrusionOk="0">
                    <a:moveTo>
                      <a:pt x="40793" y="24"/>
                    </a:moveTo>
                    <a:cubicBezTo>
                      <a:pt x="23360" y="468"/>
                      <a:pt x="9187" y="7592"/>
                      <a:pt x="0" y="23744"/>
                    </a:cubicBezTo>
                    <a:cubicBezTo>
                      <a:pt x="10481" y="20096"/>
                      <a:pt x="20105" y="16740"/>
                      <a:pt x="22577" y="15964"/>
                    </a:cubicBezTo>
                    <a:cubicBezTo>
                      <a:pt x="49397" y="7547"/>
                      <a:pt x="77554" y="9715"/>
                      <a:pt x="104551" y="16533"/>
                    </a:cubicBezTo>
                    <a:cubicBezTo>
                      <a:pt x="82308" y="6453"/>
                      <a:pt x="59872" y="-461"/>
                      <a:pt x="40793" y="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1" name="Google Shape;11831;p19"/>
              <p:cNvSpPr/>
              <p:nvPr/>
            </p:nvSpPr>
            <p:spPr>
              <a:xfrm>
                <a:off x="3213049" y="739252"/>
                <a:ext cx="93931" cy="210061"/>
              </a:xfrm>
              <a:custGeom>
                <a:avLst/>
                <a:gdLst/>
                <a:ahLst/>
                <a:cxnLst/>
                <a:rect l="l" t="t" r="r" b="b"/>
                <a:pathLst>
                  <a:path w="93931" h="210061" extrusionOk="0">
                    <a:moveTo>
                      <a:pt x="93931" y="0"/>
                    </a:moveTo>
                    <a:cubicBezTo>
                      <a:pt x="93621" y="352"/>
                      <a:pt x="92486" y="1391"/>
                      <a:pt x="92225" y="1712"/>
                    </a:cubicBezTo>
                    <a:cubicBezTo>
                      <a:pt x="67760" y="30956"/>
                      <a:pt x="-50283" y="166214"/>
                      <a:pt x="24483" y="207596"/>
                    </a:cubicBezTo>
                    <a:cubicBezTo>
                      <a:pt x="26827" y="208895"/>
                      <a:pt x="29019" y="209132"/>
                      <a:pt x="31315" y="210061"/>
                    </a:cubicBezTo>
                    <a:cubicBezTo>
                      <a:pt x="26590" y="200625"/>
                      <a:pt x="22382" y="190661"/>
                      <a:pt x="19547" y="181030"/>
                    </a:cubicBezTo>
                    <a:cubicBezTo>
                      <a:pt x="11495" y="153687"/>
                      <a:pt x="23409" y="125233"/>
                      <a:pt x="35298" y="99626"/>
                    </a:cubicBezTo>
                    <a:cubicBezTo>
                      <a:pt x="48426" y="71342"/>
                      <a:pt x="62981" y="43993"/>
                      <a:pt x="81216" y="18787"/>
                    </a:cubicBezTo>
                    <a:cubicBezTo>
                      <a:pt x="84592" y="14124"/>
                      <a:pt x="88059" y="8568"/>
                      <a:pt x="93931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2" name="Google Shape;11832;p19"/>
              <p:cNvSpPr/>
              <p:nvPr/>
            </p:nvSpPr>
            <p:spPr>
              <a:xfrm>
                <a:off x="3358441" y="695229"/>
                <a:ext cx="89528" cy="202659"/>
              </a:xfrm>
              <a:custGeom>
                <a:avLst/>
                <a:gdLst/>
                <a:ahLst/>
                <a:cxnLst/>
                <a:rect l="l" t="t" r="r" b="b"/>
                <a:pathLst>
                  <a:path w="89528" h="202659" extrusionOk="0">
                    <a:moveTo>
                      <a:pt x="89528" y="0"/>
                    </a:moveTo>
                    <a:cubicBezTo>
                      <a:pt x="61572" y="33233"/>
                      <a:pt x="-48414" y="161660"/>
                      <a:pt x="24629" y="202095"/>
                    </a:cubicBezTo>
                    <a:cubicBezTo>
                      <a:pt x="25151" y="202380"/>
                      <a:pt x="25631" y="202392"/>
                      <a:pt x="26147" y="202659"/>
                    </a:cubicBezTo>
                    <a:cubicBezTo>
                      <a:pt x="18393" y="183635"/>
                      <a:pt x="11209" y="149297"/>
                      <a:pt x="33361" y="95449"/>
                    </a:cubicBezTo>
                    <a:cubicBezTo>
                      <a:pt x="43440" y="70947"/>
                      <a:pt x="71075" y="29219"/>
                      <a:pt x="89528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3" name="Google Shape;11833;p19"/>
              <p:cNvSpPr/>
              <p:nvPr/>
            </p:nvSpPr>
            <p:spPr>
              <a:xfrm>
                <a:off x="3508848" y="587656"/>
                <a:ext cx="162329" cy="279289"/>
              </a:xfrm>
              <a:custGeom>
                <a:avLst/>
                <a:gdLst/>
                <a:ahLst/>
                <a:cxnLst/>
                <a:rect l="l" t="t" r="r" b="b"/>
                <a:pathLst>
                  <a:path w="162329" h="279289" extrusionOk="0">
                    <a:moveTo>
                      <a:pt x="92160" y="66500"/>
                    </a:moveTo>
                    <a:cubicBezTo>
                      <a:pt x="67695" y="95744"/>
                      <a:pt x="-50276" y="230941"/>
                      <a:pt x="24497" y="272329"/>
                    </a:cubicBezTo>
                    <a:cubicBezTo>
                      <a:pt x="74010" y="299733"/>
                      <a:pt x="111797" y="244798"/>
                      <a:pt x="140621" y="132638"/>
                    </a:cubicBezTo>
                    <a:cubicBezTo>
                      <a:pt x="162615" y="47063"/>
                      <a:pt x="159330" y="15645"/>
                      <a:pt x="162330" y="0"/>
                    </a:cubicBezTo>
                    <a:cubicBezTo>
                      <a:pt x="162330" y="0"/>
                      <a:pt x="104316" y="51969"/>
                      <a:pt x="92160" y="6650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4" name="Google Shape;11834;p19"/>
              <p:cNvSpPr/>
              <p:nvPr/>
            </p:nvSpPr>
            <p:spPr>
              <a:xfrm>
                <a:off x="3559156" y="795598"/>
                <a:ext cx="41643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41643" h="53163" extrusionOk="0">
                    <a:moveTo>
                      <a:pt x="38876" y="1036"/>
                    </a:moveTo>
                    <a:cubicBezTo>
                      <a:pt x="44602" y="5080"/>
                      <a:pt x="41159" y="19799"/>
                      <a:pt x="31188" y="33905"/>
                    </a:cubicBezTo>
                    <a:cubicBezTo>
                      <a:pt x="21218" y="48016"/>
                      <a:pt x="8490" y="56171"/>
                      <a:pt x="2764" y="52127"/>
                    </a:cubicBezTo>
                    <a:cubicBezTo>
                      <a:pt x="-2956" y="48083"/>
                      <a:pt x="487" y="33364"/>
                      <a:pt x="10457" y="19259"/>
                    </a:cubicBezTo>
                    <a:cubicBezTo>
                      <a:pt x="20428" y="5147"/>
                      <a:pt x="33156" y="-3008"/>
                      <a:pt x="38876" y="10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5" name="Google Shape;11835;p19"/>
              <p:cNvSpPr/>
              <p:nvPr/>
            </p:nvSpPr>
            <p:spPr>
              <a:xfrm>
                <a:off x="3571709" y="592507"/>
                <a:ext cx="97227" cy="188473"/>
              </a:xfrm>
              <a:custGeom>
                <a:avLst/>
                <a:gdLst/>
                <a:ahLst/>
                <a:cxnLst/>
                <a:rect l="l" t="t" r="r" b="b"/>
                <a:pathLst>
                  <a:path w="97227" h="188473" extrusionOk="0">
                    <a:moveTo>
                      <a:pt x="97228" y="73"/>
                    </a:moveTo>
                    <a:cubicBezTo>
                      <a:pt x="95394" y="-2490"/>
                      <a:pt x="51729" y="62840"/>
                      <a:pt x="31169" y="107440"/>
                    </a:cubicBezTo>
                    <a:cubicBezTo>
                      <a:pt x="22291" y="126713"/>
                      <a:pt x="0" y="188473"/>
                      <a:pt x="0" y="188473"/>
                    </a:cubicBezTo>
                    <a:cubicBezTo>
                      <a:pt x="0" y="188473"/>
                      <a:pt x="17907" y="143600"/>
                      <a:pt x="42214" y="96504"/>
                    </a:cubicBezTo>
                    <a:cubicBezTo>
                      <a:pt x="66521" y="49402"/>
                      <a:pt x="97331" y="219"/>
                      <a:pt x="97228" y="7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36" name="Google Shape;11836;p19"/>
              <p:cNvSpPr/>
              <p:nvPr/>
            </p:nvSpPr>
            <p:spPr>
              <a:xfrm>
                <a:off x="3508931" y="614584"/>
                <a:ext cx="132590" cy="236627"/>
              </a:xfrm>
              <a:custGeom>
                <a:avLst/>
                <a:gdLst/>
                <a:ahLst/>
                <a:cxnLst/>
                <a:rect l="l" t="t" r="r" b="b"/>
                <a:pathLst>
                  <a:path w="132590" h="236627" extrusionOk="0">
                    <a:moveTo>
                      <a:pt x="132590" y="0"/>
                    </a:moveTo>
                    <a:cubicBezTo>
                      <a:pt x="116165" y="15156"/>
                      <a:pt x="98446" y="32158"/>
                      <a:pt x="92174" y="39657"/>
                    </a:cubicBezTo>
                    <a:cubicBezTo>
                      <a:pt x="69233" y="67073"/>
                      <a:pt x="-35895" y="187570"/>
                      <a:pt x="12664" y="236627"/>
                    </a:cubicBezTo>
                    <a:cubicBezTo>
                      <a:pt x="13587" y="223578"/>
                      <a:pt x="14935" y="202781"/>
                      <a:pt x="15318" y="198676"/>
                    </a:cubicBezTo>
                    <a:cubicBezTo>
                      <a:pt x="18445" y="165455"/>
                      <a:pt x="32017" y="134936"/>
                      <a:pt x="49668" y="107405"/>
                    </a:cubicBezTo>
                    <a:cubicBezTo>
                      <a:pt x="69160" y="77001"/>
                      <a:pt x="89787" y="47818"/>
                      <a:pt x="113615" y="21823"/>
                    </a:cubicBezTo>
                    <a:cubicBezTo>
                      <a:pt x="118551" y="16437"/>
                      <a:pt x="124544" y="9260"/>
                      <a:pt x="13259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837" name="Google Shape;11837;p19"/>
              <p:cNvGrpSpPr/>
              <p:nvPr/>
            </p:nvGrpSpPr>
            <p:grpSpPr>
              <a:xfrm>
                <a:off x="2937117" y="563348"/>
                <a:ext cx="775612" cy="355938"/>
                <a:chOff x="2937117" y="563348"/>
                <a:chExt cx="775612" cy="355938"/>
              </a:xfrm>
            </p:grpSpPr>
            <p:sp>
              <p:nvSpPr>
                <p:cNvPr id="11838" name="Google Shape;11838;p19"/>
                <p:cNvSpPr/>
                <p:nvPr/>
              </p:nvSpPr>
              <p:spPr>
                <a:xfrm>
                  <a:off x="2937117" y="563348"/>
                  <a:ext cx="775612" cy="355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12" h="355938" extrusionOk="0">
                      <a:moveTo>
                        <a:pt x="769285" y="0"/>
                      </a:moveTo>
                      <a:cubicBezTo>
                        <a:pt x="769285" y="0"/>
                        <a:pt x="536557" y="42508"/>
                        <a:pt x="342957" y="129743"/>
                      </a:cubicBezTo>
                      <a:cubicBezTo>
                        <a:pt x="149351" y="216976"/>
                        <a:pt x="0" y="355938"/>
                        <a:pt x="0" y="355938"/>
                      </a:cubicBezTo>
                      <a:cubicBezTo>
                        <a:pt x="0" y="355938"/>
                        <a:pt x="162036" y="237458"/>
                        <a:pt x="361423" y="152016"/>
                      </a:cubicBezTo>
                      <a:cubicBezTo>
                        <a:pt x="550110" y="71153"/>
                        <a:pt x="775613" y="19145"/>
                        <a:pt x="775613" y="19145"/>
                      </a:cubicBezTo>
                      <a:lnTo>
                        <a:pt x="769285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39" name="Google Shape;11839;p19"/>
                <p:cNvSpPr/>
                <p:nvPr/>
              </p:nvSpPr>
              <p:spPr>
                <a:xfrm>
                  <a:off x="2999575" y="563350"/>
                  <a:ext cx="707033" cy="3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033" h="304371" extrusionOk="0">
                      <a:moveTo>
                        <a:pt x="706839" y="0"/>
                      </a:moveTo>
                      <a:cubicBezTo>
                        <a:pt x="706839" y="0"/>
                        <a:pt x="474062" y="42560"/>
                        <a:pt x="280462" y="129796"/>
                      </a:cubicBezTo>
                      <a:cubicBezTo>
                        <a:pt x="159316" y="184379"/>
                        <a:pt x="60740" y="255994"/>
                        <a:pt x="0" y="304371"/>
                      </a:cubicBezTo>
                      <a:cubicBezTo>
                        <a:pt x="63515" y="261672"/>
                        <a:pt x="170598" y="194113"/>
                        <a:pt x="298679" y="137386"/>
                      </a:cubicBezTo>
                      <a:cubicBezTo>
                        <a:pt x="483492" y="55521"/>
                        <a:pt x="700299" y="2407"/>
                        <a:pt x="707034" y="759"/>
                      </a:cubicBezTo>
                      <a:lnTo>
                        <a:pt x="706839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840" name="Google Shape;11840;p19"/>
            <p:cNvGrpSpPr/>
            <p:nvPr/>
          </p:nvGrpSpPr>
          <p:grpSpPr>
            <a:xfrm rot="524439">
              <a:off x="8197105" y="5509593"/>
              <a:ext cx="1843003" cy="772897"/>
              <a:chOff x="9899089" y="3937135"/>
              <a:chExt cx="1794148" cy="752409"/>
            </a:xfrm>
          </p:grpSpPr>
          <p:grpSp>
            <p:nvGrpSpPr>
              <p:cNvPr id="11841" name="Google Shape;11841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842" name="Google Shape;11842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3" name="Google Shape;11843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4" name="Google Shape;11844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5" name="Google Shape;11845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6" name="Google Shape;11846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7" name="Google Shape;11847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8" name="Google Shape;11848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49" name="Google Shape;11849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0" name="Google Shape;11850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1" name="Google Shape;11851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2" name="Google Shape;11852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53" name="Google Shape;11853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854" name="Google Shape;11854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5" name="Google Shape;11855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6" name="Google Shape;11856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7" name="Google Shape;11857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8" name="Google Shape;11858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59" name="Google Shape;11859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0" name="Google Shape;11860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1" name="Google Shape;11861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2" name="Google Shape;11862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3" name="Google Shape;11863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4" name="Google Shape;11864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5" name="Google Shape;11865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6" name="Google Shape;11866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7" name="Google Shape;11867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8" name="Google Shape;11868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69" name="Google Shape;11869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0" name="Google Shape;11870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1" name="Google Shape;11871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2" name="Google Shape;11872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3" name="Google Shape;11873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4" name="Google Shape;11874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5" name="Google Shape;11875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6" name="Google Shape;11876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7" name="Google Shape;11877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8" name="Google Shape;11878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79" name="Google Shape;11879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0" name="Google Shape;11880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1" name="Google Shape;11881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2" name="Google Shape;11882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3" name="Google Shape;11883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4" name="Google Shape;11884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5" name="Google Shape;11885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6" name="Google Shape;11886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87" name="Google Shape;11887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1888" name="Google Shape;11888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89" name="Google Shape;11889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890" name="Google Shape;11890;p19"/>
          <p:cNvGrpSpPr/>
          <p:nvPr/>
        </p:nvGrpSpPr>
        <p:grpSpPr>
          <a:xfrm rot="-144141">
            <a:off x="7443639" y="5411717"/>
            <a:ext cx="879571" cy="741034"/>
            <a:chOff x="4710280" y="813120"/>
            <a:chExt cx="525943" cy="443104"/>
          </a:xfrm>
        </p:grpSpPr>
        <p:grpSp>
          <p:nvGrpSpPr>
            <p:cNvPr id="11891" name="Google Shape;11891;p19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11892" name="Google Shape;11892;p19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3" name="Google Shape;11893;p19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4" name="Google Shape;11894;p19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5" name="Google Shape;11895;p19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6" name="Google Shape;11896;p19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7" name="Google Shape;11897;p19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8" name="Google Shape;11898;p19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99" name="Google Shape;11899;p19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00" name="Google Shape;11900;p19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901" name="Google Shape;11901;p19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19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19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04" name="Google Shape;11904;p19"/>
          <p:cNvGrpSpPr/>
          <p:nvPr/>
        </p:nvGrpSpPr>
        <p:grpSpPr>
          <a:xfrm>
            <a:off x="1409973" y="3713249"/>
            <a:ext cx="4418280" cy="3353234"/>
            <a:chOff x="1975552" y="3713249"/>
            <a:chExt cx="4418280" cy="3353234"/>
          </a:xfrm>
        </p:grpSpPr>
        <p:grpSp>
          <p:nvGrpSpPr>
            <p:cNvPr id="11905" name="Google Shape;11905;p19"/>
            <p:cNvGrpSpPr/>
            <p:nvPr/>
          </p:nvGrpSpPr>
          <p:grpSpPr>
            <a:xfrm rot="-524439" flipH="1">
              <a:off x="2023576" y="4981593"/>
              <a:ext cx="1843003" cy="772897"/>
              <a:chOff x="9899089" y="3937135"/>
              <a:chExt cx="1794148" cy="752409"/>
            </a:xfrm>
          </p:grpSpPr>
          <p:grpSp>
            <p:nvGrpSpPr>
              <p:cNvPr id="11906" name="Google Shape;11906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907" name="Google Shape;11907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8" name="Google Shape;11908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09" name="Google Shape;11909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0" name="Google Shape;11910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1" name="Google Shape;11911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2" name="Google Shape;11912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3" name="Google Shape;11913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4" name="Google Shape;11914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5" name="Google Shape;11915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6" name="Google Shape;11916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17" name="Google Shape;11917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18" name="Google Shape;11918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919" name="Google Shape;11919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0" name="Google Shape;11920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1" name="Google Shape;11921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2" name="Google Shape;11922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3" name="Google Shape;11923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4" name="Google Shape;11924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5" name="Google Shape;11925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6" name="Google Shape;11926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7" name="Google Shape;11927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8" name="Google Shape;11928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29" name="Google Shape;11929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0" name="Google Shape;11930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1" name="Google Shape;11931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2" name="Google Shape;11932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3" name="Google Shape;11933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4" name="Google Shape;11934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5" name="Google Shape;11935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6" name="Google Shape;11936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7" name="Google Shape;11937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8" name="Google Shape;11938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39" name="Google Shape;11939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0" name="Google Shape;11940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1" name="Google Shape;11941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2" name="Google Shape;11942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3" name="Google Shape;11943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4" name="Google Shape;11944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5" name="Google Shape;11945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6" name="Google Shape;11946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7" name="Google Shape;11947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8" name="Google Shape;11948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49" name="Google Shape;11949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0" name="Google Shape;11950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1" name="Google Shape;11951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52" name="Google Shape;11952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1953" name="Google Shape;11953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4" name="Google Shape;11954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955" name="Google Shape;11955;p19"/>
            <p:cNvGrpSpPr/>
            <p:nvPr/>
          </p:nvGrpSpPr>
          <p:grpSpPr>
            <a:xfrm rot="-8280419">
              <a:off x="2023656" y="4230497"/>
              <a:ext cx="1842847" cy="772832"/>
              <a:chOff x="9899089" y="3937135"/>
              <a:chExt cx="1794148" cy="752409"/>
            </a:xfrm>
          </p:grpSpPr>
          <p:grpSp>
            <p:nvGrpSpPr>
              <p:cNvPr id="11956" name="Google Shape;11956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1957" name="Google Shape;11957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8" name="Google Shape;11958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59" name="Google Shape;11959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0" name="Google Shape;11960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1" name="Google Shape;11961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2" name="Google Shape;11962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3" name="Google Shape;11963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4" name="Google Shape;11964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5" name="Google Shape;11965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6" name="Google Shape;11966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67" name="Google Shape;11967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968" name="Google Shape;11968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1969" name="Google Shape;11969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0" name="Google Shape;11970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1" name="Google Shape;11971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2" name="Google Shape;11972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3" name="Google Shape;11973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4" name="Google Shape;11974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5" name="Google Shape;11975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6" name="Google Shape;11976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7" name="Google Shape;11977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8" name="Google Shape;11978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79" name="Google Shape;11979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0" name="Google Shape;11980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1" name="Google Shape;11981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2" name="Google Shape;11982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3" name="Google Shape;11983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4" name="Google Shape;11984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5" name="Google Shape;11985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6" name="Google Shape;11986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7" name="Google Shape;11987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8" name="Google Shape;11988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89" name="Google Shape;11989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0" name="Google Shape;11990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1" name="Google Shape;11991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2" name="Google Shape;11992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3" name="Google Shape;11993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4" name="Google Shape;11994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5" name="Google Shape;11995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6" name="Google Shape;11996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7" name="Google Shape;11997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8" name="Google Shape;11998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99" name="Google Shape;11999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0" name="Google Shape;12000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1" name="Google Shape;12001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02" name="Google Shape;12002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2003" name="Google Shape;12003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4" name="Google Shape;12004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005" name="Google Shape;12005;p19"/>
            <p:cNvGrpSpPr/>
            <p:nvPr/>
          </p:nvGrpSpPr>
          <p:grpSpPr>
            <a:xfrm rot="-1442541" flipH="1">
              <a:off x="4473355" y="5951697"/>
              <a:ext cx="1842979" cy="772887"/>
              <a:chOff x="9899089" y="3937135"/>
              <a:chExt cx="1794148" cy="752409"/>
            </a:xfrm>
          </p:grpSpPr>
          <p:grpSp>
            <p:nvGrpSpPr>
              <p:cNvPr id="12006" name="Google Shape;12006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2007" name="Google Shape;12007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8" name="Google Shape;12008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09" name="Google Shape;12009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0" name="Google Shape;12010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1" name="Google Shape;12011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2" name="Google Shape;12012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3" name="Google Shape;12013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4" name="Google Shape;12014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5" name="Google Shape;12015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6" name="Google Shape;12016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17" name="Google Shape;12017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18" name="Google Shape;12018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2019" name="Google Shape;12019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0" name="Google Shape;12020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1" name="Google Shape;12021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2" name="Google Shape;12022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3" name="Google Shape;12023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4" name="Google Shape;12024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5" name="Google Shape;12025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6" name="Google Shape;12026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7" name="Google Shape;12027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8" name="Google Shape;12028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29" name="Google Shape;12029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0" name="Google Shape;12030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1" name="Google Shape;12031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2" name="Google Shape;12032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3" name="Google Shape;12033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4" name="Google Shape;12034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5" name="Google Shape;12035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6" name="Google Shape;12036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7" name="Google Shape;12037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8" name="Google Shape;12038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39" name="Google Shape;12039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0" name="Google Shape;12040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1" name="Google Shape;12041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2" name="Google Shape;12042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3" name="Google Shape;12043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4" name="Google Shape;12044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5" name="Google Shape;12045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6" name="Google Shape;12046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7" name="Google Shape;12047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8" name="Google Shape;12048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49" name="Google Shape;12049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0" name="Google Shape;12050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1" name="Google Shape;12051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52" name="Google Shape;12052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2053" name="Google Shape;12053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54" name="Google Shape;12054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055" name="Google Shape;12055;p19"/>
            <p:cNvGrpSpPr/>
            <p:nvPr/>
          </p:nvGrpSpPr>
          <p:grpSpPr>
            <a:xfrm rot="-9461072" flipH="1">
              <a:off x="3115157" y="4800481"/>
              <a:ext cx="1803251" cy="880877"/>
              <a:chOff x="2140000" y="447542"/>
              <a:chExt cx="1078276" cy="526731"/>
            </a:xfrm>
          </p:grpSpPr>
          <p:sp>
            <p:nvSpPr>
              <p:cNvPr id="12056" name="Google Shape;12056;p19"/>
              <p:cNvSpPr/>
              <p:nvPr/>
            </p:nvSpPr>
            <p:spPr>
              <a:xfrm>
                <a:off x="2653903" y="508534"/>
                <a:ext cx="214871" cy="244774"/>
              </a:xfrm>
              <a:custGeom>
                <a:avLst/>
                <a:gdLst/>
                <a:ahLst/>
                <a:cxnLst/>
                <a:rect l="l" t="t" r="r" b="b"/>
                <a:pathLst>
                  <a:path w="214871" h="244774" extrusionOk="0">
                    <a:moveTo>
                      <a:pt x="130711" y="197193"/>
                    </a:moveTo>
                    <a:cubicBezTo>
                      <a:pt x="99907" y="174726"/>
                      <a:pt x="-47228" y="72030"/>
                      <a:pt x="15327" y="13811"/>
                    </a:cubicBezTo>
                    <a:cubicBezTo>
                      <a:pt x="56758" y="-24746"/>
                      <a:pt x="106689" y="19435"/>
                      <a:pt x="161758" y="121309"/>
                    </a:cubicBezTo>
                    <a:cubicBezTo>
                      <a:pt x="203778" y="199039"/>
                      <a:pt x="208180" y="230317"/>
                      <a:pt x="214871" y="244775"/>
                    </a:cubicBezTo>
                    <a:cubicBezTo>
                      <a:pt x="214871" y="244775"/>
                      <a:pt x="146019" y="208354"/>
                      <a:pt x="130711" y="19719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7" name="Google Shape;12057;p19"/>
              <p:cNvSpPr/>
              <p:nvPr/>
            </p:nvSpPr>
            <p:spPr>
              <a:xfrm>
                <a:off x="2807013" y="521324"/>
                <a:ext cx="214871" cy="244773"/>
              </a:xfrm>
              <a:custGeom>
                <a:avLst/>
                <a:gdLst/>
                <a:ahLst/>
                <a:cxnLst/>
                <a:rect l="l" t="t" r="r" b="b"/>
                <a:pathLst>
                  <a:path w="214871" h="244773" extrusionOk="0">
                    <a:moveTo>
                      <a:pt x="130717" y="197191"/>
                    </a:moveTo>
                    <a:cubicBezTo>
                      <a:pt x="99907" y="174724"/>
                      <a:pt x="-47228" y="72030"/>
                      <a:pt x="15327" y="13811"/>
                    </a:cubicBezTo>
                    <a:cubicBezTo>
                      <a:pt x="56758" y="-24746"/>
                      <a:pt x="106695" y="19435"/>
                      <a:pt x="161764" y="121307"/>
                    </a:cubicBezTo>
                    <a:cubicBezTo>
                      <a:pt x="203784" y="199037"/>
                      <a:pt x="208180" y="230315"/>
                      <a:pt x="214871" y="244773"/>
                    </a:cubicBezTo>
                    <a:cubicBezTo>
                      <a:pt x="214871" y="244773"/>
                      <a:pt x="146019" y="208358"/>
                      <a:pt x="130717" y="19719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8" name="Google Shape;12058;p19"/>
              <p:cNvSpPr/>
              <p:nvPr/>
            </p:nvSpPr>
            <p:spPr>
              <a:xfrm>
                <a:off x="2689750" y="774052"/>
                <a:ext cx="285924" cy="172539"/>
              </a:xfrm>
              <a:custGeom>
                <a:avLst/>
                <a:gdLst/>
                <a:ahLst/>
                <a:cxnLst/>
                <a:rect l="l" t="t" r="r" b="b"/>
                <a:pathLst>
                  <a:path w="285924" h="172539" extrusionOk="0">
                    <a:moveTo>
                      <a:pt x="220867" y="71512"/>
                    </a:moveTo>
                    <a:cubicBezTo>
                      <a:pt x="192128" y="96566"/>
                      <a:pt x="49626" y="223620"/>
                      <a:pt x="6732" y="149716"/>
                    </a:cubicBezTo>
                    <a:cubicBezTo>
                      <a:pt x="-21680" y="100768"/>
                      <a:pt x="42211" y="55518"/>
                      <a:pt x="153757" y="24410"/>
                    </a:cubicBezTo>
                    <a:cubicBezTo>
                      <a:pt x="238871" y="674"/>
                      <a:pt x="270344" y="3322"/>
                      <a:pt x="285925" y="0"/>
                    </a:cubicBezTo>
                    <a:cubicBezTo>
                      <a:pt x="285925" y="0"/>
                      <a:pt x="235149" y="59064"/>
                      <a:pt x="220867" y="7151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9" name="Google Shape;12059;p19"/>
              <p:cNvSpPr/>
              <p:nvPr/>
            </p:nvSpPr>
            <p:spPr>
              <a:xfrm>
                <a:off x="2538070" y="757377"/>
                <a:ext cx="314358" cy="144060"/>
              </a:xfrm>
              <a:custGeom>
                <a:avLst/>
                <a:gdLst/>
                <a:ahLst/>
                <a:cxnLst/>
                <a:rect l="l" t="t" r="r" b="b"/>
                <a:pathLst>
                  <a:path w="314358" h="144060" extrusionOk="0">
                    <a:moveTo>
                      <a:pt x="223354" y="66266"/>
                    </a:moveTo>
                    <a:cubicBezTo>
                      <a:pt x="191919" y="87846"/>
                      <a:pt x="38511" y="193982"/>
                      <a:pt x="4410" y="115627"/>
                    </a:cubicBezTo>
                    <a:cubicBezTo>
                      <a:pt x="-18173" y="63734"/>
                      <a:pt x="47728" y="29802"/>
                      <a:pt x="162116" y="11750"/>
                    </a:cubicBezTo>
                    <a:cubicBezTo>
                      <a:pt x="249398" y="-2028"/>
                      <a:pt x="298498" y="1500"/>
                      <a:pt x="314358" y="0"/>
                    </a:cubicBezTo>
                    <a:cubicBezTo>
                      <a:pt x="314358" y="0"/>
                      <a:pt x="238972" y="55548"/>
                      <a:pt x="223354" y="6626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0" name="Google Shape;12060;p19"/>
              <p:cNvSpPr/>
              <p:nvPr/>
            </p:nvSpPr>
            <p:spPr>
              <a:xfrm>
                <a:off x="2367969" y="716358"/>
                <a:ext cx="293075" cy="130733"/>
              </a:xfrm>
              <a:custGeom>
                <a:avLst/>
                <a:gdLst/>
                <a:ahLst/>
                <a:cxnLst/>
                <a:rect l="l" t="t" r="r" b="b"/>
                <a:pathLst>
                  <a:path w="293075" h="130733" extrusionOk="0">
                    <a:moveTo>
                      <a:pt x="217216" y="62212"/>
                    </a:moveTo>
                    <a:cubicBezTo>
                      <a:pt x="184766" y="82238"/>
                      <a:pt x="34073" y="179629"/>
                      <a:pt x="3821" y="99713"/>
                    </a:cubicBezTo>
                    <a:cubicBezTo>
                      <a:pt x="-16211" y="46782"/>
                      <a:pt x="43564" y="17253"/>
                      <a:pt x="158698" y="4781"/>
                    </a:cubicBezTo>
                    <a:cubicBezTo>
                      <a:pt x="246544" y="-4734"/>
                      <a:pt x="277167" y="3020"/>
                      <a:pt x="293076" y="2285"/>
                    </a:cubicBezTo>
                    <a:cubicBezTo>
                      <a:pt x="293076" y="2285"/>
                      <a:pt x="233331" y="52265"/>
                      <a:pt x="217216" y="6221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1" name="Google Shape;12061;p19"/>
              <p:cNvSpPr/>
              <p:nvPr/>
            </p:nvSpPr>
            <p:spPr>
              <a:xfrm>
                <a:off x="2866123" y="774537"/>
                <a:ext cx="256687" cy="199736"/>
              </a:xfrm>
              <a:custGeom>
                <a:avLst/>
                <a:gdLst/>
                <a:ahLst/>
                <a:cxnLst/>
                <a:rect l="l" t="t" r="r" b="b"/>
                <a:pathLst>
                  <a:path w="256687" h="199736" extrusionOk="0">
                    <a:moveTo>
                      <a:pt x="202991" y="80390"/>
                    </a:moveTo>
                    <a:cubicBezTo>
                      <a:pt x="178296" y="109439"/>
                      <a:pt x="64952" y="248541"/>
                      <a:pt x="11541" y="181838"/>
                    </a:cubicBezTo>
                    <a:cubicBezTo>
                      <a:pt x="-23829" y="137657"/>
                      <a:pt x="23941" y="91144"/>
                      <a:pt x="129621" y="43793"/>
                    </a:cubicBezTo>
                    <a:cubicBezTo>
                      <a:pt x="210260" y="7663"/>
                      <a:pt x="241774" y="5599"/>
                      <a:pt x="256688" y="0"/>
                    </a:cubicBezTo>
                    <a:cubicBezTo>
                      <a:pt x="256688" y="0"/>
                      <a:pt x="215257" y="65956"/>
                      <a:pt x="202991" y="80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2" name="Google Shape;12062;p19"/>
              <p:cNvSpPr/>
              <p:nvPr/>
            </p:nvSpPr>
            <p:spPr>
              <a:xfrm>
                <a:off x="2199761" y="659762"/>
                <a:ext cx="299180" cy="116320"/>
              </a:xfrm>
              <a:custGeom>
                <a:avLst/>
                <a:gdLst/>
                <a:ahLst/>
                <a:cxnLst/>
                <a:rect l="l" t="t" r="r" b="b"/>
                <a:pathLst>
                  <a:path w="299180" h="116320" extrusionOk="0">
                    <a:moveTo>
                      <a:pt x="218165" y="62670"/>
                    </a:moveTo>
                    <a:cubicBezTo>
                      <a:pt x="184027" y="79654"/>
                      <a:pt x="25069" y="162885"/>
                      <a:pt x="2238" y="80534"/>
                    </a:cubicBezTo>
                    <a:cubicBezTo>
                      <a:pt x="-12876" y="25994"/>
                      <a:pt x="49346" y="2051"/>
                      <a:pt x="165136" y="138"/>
                    </a:cubicBezTo>
                    <a:cubicBezTo>
                      <a:pt x="253487" y="-1319"/>
                      <a:pt x="283271" y="9198"/>
                      <a:pt x="299180" y="9921"/>
                    </a:cubicBezTo>
                    <a:cubicBezTo>
                      <a:pt x="299180" y="9921"/>
                      <a:pt x="235125" y="54235"/>
                      <a:pt x="218165" y="6267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3" name="Google Shape;12063;p19"/>
              <p:cNvSpPr/>
              <p:nvPr/>
            </p:nvSpPr>
            <p:spPr>
              <a:xfrm>
                <a:off x="2498163" y="492881"/>
                <a:ext cx="214865" cy="244774"/>
              </a:xfrm>
              <a:custGeom>
                <a:avLst/>
                <a:gdLst/>
                <a:ahLst/>
                <a:cxnLst/>
                <a:rect l="l" t="t" r="r" b="b"/>
                <a:pathLst>
                  <a:path w="214865" h="244774" extrusionOk="0">
                    <a:moveTo>
                      <a:pt x="130711" y="197193"/>
                    </a:moveTo>
                    <a:cubicBezTo>
                      <a:pt x="99907" y="174726"/>
                      <a:pt x="-47228" y="72030"/>
                      <a:pt x="15327" y="13811"/>
                    </a:cubicBezTo>
                    <a:cubicBezTo>
                      <a:pt x="56752" y="-24746"/>
                      <a:pt x="106689" y="19435"/>
                      <a:pt x="161758" y="121309"/>
                    </a:cubicBezTo>
                    <a:cubicBezTo>
                      <a:pt x="203778" y="199039"/>
                      <a:pt x="208174" y="230316"/>
                      <a:pt x="214865" y="244774"/>
                    </a:cubicBezTo>
                    <a:cubicBezTo>
                      <a:pt x="214865" y="244774"/>
                      <a:pt x="146013" y="208353"/>
                      <a:pt x="130711" y="19719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4" name="Google Shape;12064;p19"/>
              <p:cNvSpPr/>
              <p:nvPr/>
            </p:nvSpPr>
            <p:spPr>
              <a:xfrm>
                <a:off x="2939728" y="774556"/>
                <a:ext cx="183106" cy="143206"/>
              </a:xfrm>
              <a:custGeom>
                <a:avLst/>
                <a:gdLst/>
                <a:ahLst/>
                <a:cxnLst/>
                <a:rect l="l" t="t" r="r" b="b"/>
                <a:pathLst>
                  <a:path w="183106" h="143206" extrusionOk="0">
                    <a:moveTo>
                      <a:pt x="182979" y="0"/>
                    </a:moveTo>
                    <a:cubicBezTo>
                      <a:pt x="186264" y="1190"/>
                      <a:pt x="125336" y="60734"/>
                      <a:pt x="81392" y="92194"/>
                    </a:cubicBezTo>
                    <a:cubicBezTo>
                      <a:pt x="62410" y="105790"/>
                      <a:pt x="0" y="143207"/>
                      <a:pt x="0" y="143207"/>
                    </a:cubicBezTo>
                    <a:cubicBezTo>
                      <a:pt x="0" y="143207"/>
                      <a:pt x="44904" y="114315"/>
                      <a:pt x="90652" y="78514"/>
                    </a:cubicBezTo>
                    <a:cubicBezTo>
                      <a:pt x="136394" y="42712"/>
                      <a:pt x="182791" y="-67"/>
                      <a:pt x="182979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5" name="Google Shape;12065;p19"/>
              <p:cNvSpPr/>
              <p:nvPr/>
            </p:nvSpPr>
            <p:spPr>
              <a:xfrm>
                <a:off x="2324678" y="447542"/>
                <a:ext cx="267289" cy="251172"/>
              </a:xfrm>
              <a:custGeom>
                <a:avLst/>
                <a:gdLst/>
                <a:ahLst/>
                <a:cxnLst/>
                <a:rect l="l" t="t" r="r" b="b"/>
                <a:pathLst>
                  <a:path w="267289" h="251172" extrusionOk="0">
                    <a:moveTo>
                      <a:pt x="145081" y="192946"/>
                    </a:moveTo>
                    <a:cubicBezTo>
                      <a:pt x="91233" y="163417"/>
                      <a:pt x="-46594" y="70919"/>
                      <a:pt x="15962" y="12701"/>
                    </a:cubicBezTo>
                    <a:cubicBezTo>
                      <a:pt x="57393" y="-25857"/>
                      <a:pt x="93376" y="27205"/>
                      <a:pt x="162393" y="120197"/>
                    </a:cubicBezTo>
                    <a:cubicBezTo>
                      <a:pt x="225938" y="205819"/>
                      <a:pt x="260598" y="236715"/>
                      <a:pt x="267290" y="251172"/>
                    </a:cubicBezTo>
                    <a:cubicBezTo>
                      <a:pt x="267290" y="251172"/>
                      <a:pt x="186475" y="215644"/>
                      <a:pt x="145081" y="19294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6" name="Google Shape;12066;p19"/>
              <p:cNvSpPr/>
              <p:nvPr/>
            </p:nvSpPr>
            <p:spPr>
              <a:xfrm>
                <a:off x="2876310" y="874727"/>
                <a:ext cx="45917" cy="49524"/>
              </a:xfrm>
              <a:custGeom>
                <a:avLst/>
                <a:gdLst/>
                <a:ahLst/>
                <a:cxnLst/>
                <a:rect l="l" t="t" r="r" b="b"/>
                <a:pathLst>
                  <a:path w="45917" h="49524" extrusionOk="0">
                    <a:moveTo>
                      <a:pt x="2034" y="48014"/>
                    </a:moveTo>
                    <a:cubicBezTo>
                      <a:pt x="7244" y="52708"/>
                      <a:pt x="20840" y="46095"/>
                      <a:pt x="32395" y="33253"/>
                    </a:cubicBezTo>
                    <a:cubicBezTo>
                      <a:pt x="43950" y="20410"/>
                      <a:pt x="49094" y="6195"/>
                      <a:pt x="43884" y="1507"/>
                    </a:cubicBezTo>
                    <a:cubicBezTo>
                      <a:pt x="38674" y="-3180"/>
                      <a:pt x="25078" y="3432"/>
                      <a:pt x="13523" y="16275"/>
                    </a:cubicBezTo>
                    <a:cubicBezTo>
                      <a:pt x="1967" y="29117"/>
                      <a:pt x="-3176" y="43326"/>
                      <a:pt x="2034" y="480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7" name="Google Shape;12067;p19"/>
              <p:cNvSpPr/>
              <p:nvPr/>
            </p:nvSpPr>
            <p:spPr>
              <a:xfrm>
                <a:off x="2706938" y="854403"/>
                <a:ext cx="50575" cy="44757"/>
              </a:xfrm>
              <a:custGeom>
                <a:avLst/>
                <a:gdLst/>
                <a:ahLst/>
                <a:cxnLst/>
                <a:rect l="l" t="t" r="r" b="b"/>
                <a:pathLst>
                  <a:path w="50575" h="44757" extrusionOk="0">
                    <a:moveTo>
                      <a:pt x="1367" y="42537"/>
                    </a:moveTo>
                    <a:cubicBezTo>
                      <a:pt x="5884" y="47899"/>
                      <a:pt x="20257" y="43217"/>
                      <a:pt x="33464" y="32087"/>
                    </a:cubicBezTo>
                    <a:cubicBezTo>
                      <a:pt x="46677" y="20951"/>
                      <a:pt x="53727" y="7580"/>
                      <a:pt x="49209" y="2218"/>
                    </a:cubicBezTo>
                    <a:cubicBezTo>
                      <a:pt x="44692" y="-3138"/>
                      <a:pt x="30319" y="1538"/>
                      <a:pt x="17106" y="12674"/>
                    </a:cubicBezTo>
                    <a:cubicBezTo>
                      <a:pt x="3899" y="23805"/>
                      <a:pt x="-3151" y="37175"/>
                      <a:pt x="1367" y="4253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8" name="Google Shape;12068;p19"/>
              <p:cNvSpPr/>
              <p:nvPr/>
            </p:nvSpPr>
            <p:spPr>
              <a:xfrm>
                <a:off x="2551481" y="807470"/>
                <a:ext cx="53768" cy="40855"/>
              </a:xfrm>
              <a:custGeom>
                <a:avLst/>
                <a:gdLst/>
                <a:ahLst/>
                <a:cxnLst/>
                <a:rect l="l" t="t" r="r" b="b"/>
                <a:pathLst>
                  <a:path w="53768" h="40855" extrusionOk="0">
                    <a:moveTo>
                      <a:pt x="962" y="37936"/>
                    </a:moveTo>
                    <a:cubicBezTo>
                      <a:pt x="4885" y="43747"/>
                      <a:pt x="19671" y="40613"/>
                      <a:pt x="33989" y="30946"/>
                    </a:cubicBezTo>
                    <a:cubicBezTo>
                      <a:pt x="48301" y="21273"/>
                      <a:pt x="56729" y="8728"/>
                      <a:pt x="52807" y="2917"/>
                    </a:cubicBezTo>
                    <a:cubicBezTo>
                      <a:pt x="48884" y="-2888"/>
                      <a:pt x="34098" y="239"/>
                      <a:pt x="19780" y="9912"/>
                    </a:cubicBezTo>
                    <a:cubicBezTo>
                      <a:pt x="5462" y="19579"/>
                      <a:pt x="-2960" y="32131"/>
                      <a:pt x="962" y="379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9" name="Google Shape;12069;p19"/>
              <p:cNvSpPr/>
              <p:nvPr/>
            </p:nvSpPr>
            <p:spPr>
              <a:xfrm>
                <a:off x="2386778" y="752992"/>
                <a:ext cx="53412" cy="41319"/>
              </a:xfrm>
              <a:custGeom>
                <a:avLst/>
                <a:gdLst/>
                <a:ahLst/>
                <a:cxnLst/>
                <a:rect l="l" t="t" r="r" b="b"/>
                <a:pathLst>
                  <a:path w="53412" h="41319" extrusionOk="0">
                    <a:moveTo>
                      <a:pt x="1006" y="38493"/>
                    </a:moveTo>
                    <a:cubicBezTo>
                      <a:pt x="5001" y="44249"/>
                      <a:pt x="19745" y="40934"/>
                      <a:pt x="33941" y="31091"/>
                    </a:cubicBezTo>
                    <a:cubicBezTo>
                      <a:pt x="48138" y="21242"/>
                      <a:pt x="56402" y="8587"/>
                      <a:pt x="52407" y="2831"/>
                    </a:cubicBezTo>
                    <a:cubicBezTo>
                      <a:pt x="48411" y="-2932"/>
                      <a:pt x="33668" y="384"/>
                      <a:pt x="19471" y="10233"/>
                    </a:cubicBezTo>
                    <a:cubicBezTo>
                      <a:pt x="5275" y="20082"/>
                      <a:pt x="-2990" y="32736"/>
                      <a:pt x="1006" y="384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0" name="Google Shape;12070;p19"/>
              <p:cNvSpPr/>
              <p:nvPr/>
            </p:nvSpPr>
            <p:spPr>
              <a:xfrm>
                <a:off x="2215954" y="683193"/>
                <a:ext cx="57659" cy="35147"/>
              </a:xfrm>
              <a:custGeom>
                <a:avLst/>
                <a:gdLst/>
                <a:ahLst/>
                <a:cxnLst/>
                <a:rect l="l" t="t" r="r" b="b"/>
                <a:pathLst>
                  <a:path w="57659" h="35147" extrusionOk="0">
                    <a:moveTo>
                      <a:pt x="515" y="30871"/>
                    </a:moveTo>
                    <a:cubicBezTo>
                      <a:pt x="3491" y="37216"/>
                      <a:pt x="18586" y="36409"/>
                      <a:pt x="34222" y="29061"/>
                    </a:cubicBezTo>
                    <a:cubicBezTo>
                      <a:pt x="49864" y="21720"/>
                      <a:pt x="60126" y="10620"/>
                      <a:pt x="57145" y="4275"/>
                    </a:cubicBezTo>
                    <a:cubicBezTo>
                      <a:pt x="54163" y="-2071"/>
                      <a:pt x="39074" y="-1257"/>
                      <a:pt x="23432" y="6084"/>
                    </a:cubicBezTo>
                    <a:cubicBezTo>
                      <a:pt x="7796" y="13432"/>
                      <a:pt x="-2466" y="24526"/>
                      <a:pt x="515" y="308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1" name="Google Shape;12071;p19"/>
              <p:cNvSpPr/>
              <p:nvPr/>
            </p:nvSpPr>
            <p:spPr>
              <a:xfrm>
                <a:off x="2368167" y="461555"/>
                <a:ext cx="45525" cy="41506"/>
              </a:xfrm>
              <a:custGeom>
                <a:avLst/>
                <a:gdLst/>
                <a:ahLst/>
                <a:cxnLst/>
                <a:rect l="l" t="t" r="r" b="b"/>
                <a:pathLst>
                  <a:path w="45525" h="41506" extrusionOk="0">
                    <a:moveTo>
                      <a:pt x="1583" y="2348"/>
                    </a:moveTo>
                    <a:cubicBezTo>
                      <a:pt x="-3014" y="7639"/>
                      <a:pt x="2743" y="20168"/>
                      <a:pt x="14438" y="30333"/>
                    </a:cubicBezTo>
                    <a:cubicBezTo>
                      <a:pt x="26133" y="40498"/>
                      <a:pt x="39339" y="44449"/>
                      <a:pt x="43942" y="39159"/>
                    </a:cubicBezTo>
                    <a:cubicBezTo>
                      <a:pt x="48539" y="33869"/>
                      <a:pt x="42783" y="21339"/>
                      <a:pt x="31088" y="11174"/>
                    </a:cubicBezTo>
                    <a:cubicBezTo>
                      <a:pt x="19393" y="1009"/>
                      <a:pt x="6185" y="-2943"/>
                      <a:pt x="1583" y="23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2" name="Google Shape;12072;p19"/>
              <p:cNvSpPr/>
              <p:nvPr/>
            </p:nvSpPr>
            <p:spPr>
              <a:xfrm>
                <a:off x="2547092" y="509785"/>
                <a:ext cx="45507" cy="36654"/>
              </a:xfrm>
              <a:custGeom>
                <a:avLst/>
                <a:gdLst/>
                <a:ahLst/>
                <a:cxnLst/>
                <a:rect l="l" t="t" r="r" b="b"/>
                <a:pathLst>
                  <a:path w="45507" h="36654" extrusionOk="0">
                    <a:moveTo>
                      <a:pt x="1205" y="3236"/>
                    </a:moveTo>
                    <a:cubicBezTo>
                      <a:pt x="-2821" y="8978"/>
                      <a:pt x="3573" y="20388"/>
                      <a:pt x="15474" y="28724"/>
                    </a:cubicBezTo>
                    <a:cubicBezTo>
                      <a:pt x="27376" y="37058"/>
                      <a:pt x="40279" y="39161"/>
                      <a:pt x="44305" y="33419"/>
                    </a:cubicBezTo>
                    <a:cubicBezTo>
                      <a:pt x="48325" y="27677"/>
                      <a:pt x="41937" y="16266"/>
                      <a:pt x="30035" y="7931"/>
                    </a:cubicBezTo>
                    <a:cubicBezTo>
                      <a:pt x="18128" y="-403"/>
                      <a:pt x="5225" y="-2506"/>
                      <a:pt x="1205" y="32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3" name="Google Shape;12073;p19"/>
              <p:cNvSpPr/>
              <p:nvPr/>
            </p:nvSpPr>
            <p:spPr>
              <a:xfrm>
                <a:off x="2699664" y="523792"/>
                <a:ext cx="50656" cy="44664"/>
              </a:xfrm>
              <a:custGeom>
                <a:avLst/>
                <a:gdLst/>
                <a:ahLst/>
                <a:cxnLst/>
                <a:rect l="l" t="t" r="r" b="b"/>
                <a:pathLst>
                  <a:path w="50656" h="44664" extrusionOk="0">
                    <a:moveTo>
                      <a:pt x="49300" y="42430"/>
                    </a:moveTo>
                    <a:cubicBezTo>
                      <a:pt x="53806" y="37058"/>
                      <a:pt x="46719" y="23705"/>
                      <a:pt x="33482" y="12606"/>
                    </a:cubicBezTo>
                    <a:cubicBezTo>
                      <a:pt x="20245" y="1507"/>
                      <a:pt x="5860" y="-3137"/>
                      <a:pt x="1354" y="2235"/>
                    </a:cubicBezTo>
                    <a:cubicBezTo>
                      <a:pt x="-3145" y="7606"/>
                      <a:pt x="3935" y="20958"/>
                      <a:pt x="17172" y="32058"/>
                    </a:cubicBezTo>
                    <a:cubicBezTo>
                      <a:pt x="30416" y="43158"/>
                      <a:pt x="44794" y="47801"/>
                      <a:pt x="49300" y="424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4" name="Google Shape;12074;p19"/>
              <p:cNvSpPr/>
              <p:nvPr/>
            </p:nvSpPr>
            <p:spPr>
              <a:xfrm>
                <a:off x="2846439" y="535244"/>
                <a:ext cx="51015" cy="44252"/>
              </a:xfrm>
              <a:custGeom>
                <a:avLst/>
                <a:gdLst/>
                <a:ahLst/>
                <a:cxnLst/>
                <a:rect l="l" t="t" r="r" b="b"/>
                <a:pathLst>
                  <a:path w="51015" h="44252" extrusionOk="0">
                    <a:moveTo>
                      <a:pt x="49709" y="41950"/>
                    </a:moveTo>
                    <a:cubicBezTo>
                      <a:pt x="54147" y="36527"/>
                      <a:pt x="46915" y="23256"/>
                      <a:pt x="33550" y="12308"/>
                    </a:cubicBezTo>
                    <a:cubicBezTo>
                      <a:pt x="20186" y="1360"/>
                      <a:pt x="5752" y="-3119"/>
                      <a:pt x="1307" y="2303"/>
                    </a:cubicBezTo>
                    <a:cubicBezTo>
                      <a:pt x="-3132" y="7726"/>
                      <a:pt x="4100" y="20997"/>
                      <a:pt x="17465" y="31945"/>
                    </a:cubicBezTo>
                    <a:cubicBezTo>
                      <a:pt x="30830" y="42893"/>
                      <a:pt x="45264" y="47372"/>
                      <a:pt x="49709" y="4195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5" name="Google Shape;12075;p19"/>
              <p:cNvSpPr/>
              <p:nvPr/>
            </p:nvSpPr>
            <p:spPr>
              <a:xfrm>
                <a:off x="2389211" y="525218"/>
                <a:ext cx="198827" cy="170258"/>
              </a:xfrm>
              <a:custGeom>
                <a:avLst/>
                <a:gdLst/>
                <a:ahLst/>
                <a:cxnLst/>
                <a:rect l="l" t="t" r="r" b="b"/>
                <a:pathLst>
                  <a:path w="198827" h="170258" extrusionOk="0">
                    <a:moveTo>
                      <a:pt x="198828" y="170072"/>
                    </a:moveTo>
                    <a:cubicBezTo>
                      <a:pt x="197929" y="173855"/>
                      <a:pt x="117624" y="119521"/>
                      <a:pt x="73358" y="78111"/>
                    </a:cubicBezTo>
                    <a:cubicBezTo>
                      <a:pt x="54237" y="60218"/>
                      <a:pt x="0" y="0"/>
                      <a:pt x="0" y="0"/>
                    </a:cubicBezTo>
                    <a:cubicBezTo>
                      <a:pt x="0" y="0"/>
                      <a:pt x="41358" y="42950"/>
                      <a:pt x="91071" y="85468"/>
                    </a:cubicBezTo>
                    <a:cubicBezTo>
                      <a:pt x="140778" y="127985"/>
                      <a:pt x="198882" y="169853"/>
                      <a:pt x="198828" y="17007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6" name="Google Shape;12076;p19"/>
              <p:cNvSpPr/>
              <p:nvPr/>
            </p:nvSpPr>
            <p:spPr>
              <a:xfrm>
                <a:off x="2557587" y="560615"/>
                <a:ext cx="154725" cy="175528"/>
              </a:xfrm>
              <a:custGeom>
                <a:avLst/>
                <a:gdLst/>
                <a:ahLst/>
                <a:cxnLst/>
                <a:rect l="l" t="t" r="r" b="b"/>
                <a:pathLst>
                  <a:path w="154725" h="175528" extrusionOk="0">
                    <a:moveTo>
                      <a:pt x="154726" y="175412"/>
                    </a:moveTo>
                    <a:cubicBezTo>
                      <a:pt x="153207" y="178497"/>
                      <a:pt x="88138" y="119864"/>
                      <a:pt x="54334" y="77796"/>
                    </a:cubicBezTo>
                    <a:cubicBezTo>
                      <a:pt x="39724" y="59615"/>
                      <a:pt x="0" y="0"/>
                      <a:pt x="0" y="0"/>
                    </a:cubicBezTo>
                    <a:cubicBezTo>
                      <a:pt x="0" y="0"/>
                      <a:pt x="30828" y="42934"/>
                      <a:pt x="69508" y="86789"/>
                    </a:cubicBezTo>
                    <a:cubicBezTo>
                      <a:pt x="108188" y="130642"/>
                      <a:pt x="154810" y="175236"/>
                      <a:pt x="154726" y="17541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7" name="Google Shape;12077;p19"/>
              <p:cNvSpPr/>
              <p:nvPr/>
            </p:nvSpPr>
            <p:spPr>
              <a:xfrm>
                <a:off x="2712767" y="584263"/>
                <a:ext cx="154567" cy="169458"/>
              </a:xfrm>
              <a:custGeom>
                <a:avLst/>
                <a:gdLst/>
                <a:ahLst/>
                <a:cxnLst/>
                <a:rect l="l" t="t" r="r" b="b"/>
                <a:pathLst>
                  <a:path w="154567" h="169458" extrusionOk="0">
                    <a:moveTo>
                      <a:pt x="154568" y="169338"/>
                    </a:moveTo>
                    <a:cubicBezTo>
                      <a:pt x="153177" y="172410"/>
                      <a:pt x="88569" y="116127"/>
                      <a:pt x="54698" y="75437"/>
                    </a:cubicBezTo>
                    <a:cubicBezTo>
                      <a:pt x="40064" y="57858"/>
                      <a:pt x="0" y="0"/>
                      <a:pt x="0" y="0"/>
                    </a:cubicBezTo>
                    <a:cubicBezTo>
                      <a:pt x="0" y="0"/>
                      <a:pt x="31005" y="41615"/>
                      <a:pt x="69648" y="83944"/>
                    </a:cubicBezTo>
                    <a:cubicBezTo>
                      <a:pt x="108285" y="126280"/>
                      <a:pt x="154647" y="169161"/>
                      <a:pt x="154568" y="16933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8" name="Google Shape;12078;p19"/>
              <p:cNvSpPr/>
              <p:nvPr/>
            </p:nvSpPr>
            <p:spPr>
              <a:xfrm>
                <a:off x="2883961" y="605621"/>
                <a:ext cx="134237" cy="155900"/>
              </a:xfrm>
              <a:custGeom>
                <a:avLst/>
                <a:gdLst/>
                <a:ahLst/>
                <a:cxnLst/>
                <a:rect l="l" t="t" r="r" b="b"/>
                <a:pathLst>
                  <a:path w="134237" h="155900" extrusionOk="0">
                    <a:moveTo>
                      <a:pt x="134238" y="155801"/>
                    </a:moveTo>
                    <a:cubicBezTo>
                      <a:pt x="132853" y="158485"/>
                      <a:pt x="76206" y="106240"/>
                      <a:pt x="46920" y="68914"/>
                    </a:cubicBezTo>
                    <a:cubicBezTo>
                      <a:pt x="34271" y="52786"/>
                      <a:pt x="0" y="0"/>
                      <a:pt x="0" y="0"/>
                    </a:cubicBezTo>
                    <a:cubicBezTo>
                      <a:pt x="0" y="0"/>
                      <a:pt x="26639" y="38043"/>
                      <a:pt x="60199" y="76996"/>
                    </a:cubicBezTo>
                    <a:cubicBezTo>
                      <a:pt x="93761" y="115943"/>
                      <a:pt x="134317" y="155643"/>
                      <a:pt x="134238" y="1558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9" name="Google Shape;12079;p19"/>
              <p:cNvSpPr/>
              <p:nvPr/>
            </p:nvSpPr>
            <p:spPr>
              <a:xfrm>
                <a:off x="2765887" y="772673"/>
                <a:ext cx="207398" cy="120775"/>
              </a:xfrm>
              <a:custGeom>
                <a:avLst/>
                <a:gdLst/>
                <a:ahLst/>
                <a:cxnLst/>
                <a:rect l="l" t="t" r="r" b="b"/>
                <a:pathLst>
                  <a:path w="207398" h="120775" extrusionOk="0">
                    <a:moveTo>
                      <a:pt x="207262" y="0"/>
                    </a:moveTo>
                    <a:cubicBezTo>
                      <a:pt x="210881" y="874"/>
                      <a:pt x="141530" y="50666"/>
                      <a:pt x="91842" y="77305"/>
                    </a:cubicBezTo>
                    <a:cubicBezTo>
                      <a:pt x="70371" y="88812"/>
                      <a:pt x="0" y="120776"/>
                      <a:pt x="0" y="120776"/>
                    </a:cubicBezTo>
                    <a:cubicBezTo>
                      <a:pt x="0" y="120776"/>
                      <a:pt x="50691" y="96190"/>
                      <a:pt x="102504" y="65999"/>
                    </a:cubicBezTo>
                    <a:cubicBezTo>
                      <a:pt x="154325" y="35802"/>
                      <a:pt x="207056" y="-49"/>
                      <a:pt x="207262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0" name="Google Shape;12080;p19"/>
              <p:cNvSpPr/>
              <p:nvPr/>
            </p:nvSpPr>
            <p:spPr>
              <a:xfrm>
                <a:off x="2630720" y="757390"/>
                <a:ext cx="221726" cy="93645"/>
              </a:xfrm>
              <a:custGeom>
                <a:avLst/>
                <a:gdLst/>
                <a:ahLst/>
                <a:cxnLst/>
                <a:rect l="l" t="t" r="r" b="b"/>
                <a:pathLst>
                  <a:path w="221726" h="93645" extrusionOk="0">
                    <a:moveTo>
                      <a:pt x="221580" y="0"/>
                    </a:moveTo>
                    <a:cubicBezTo>
                      <a:pt x="225357" y="516"/>
                      <a:pt x="155284" y="39506"/>
                      <a:pt x="102231" y="60279"/>
                    </a:cubicBezTo>
                    <a:cubicBezTo>
                      <a:pt x="79309" y="69253"/>
                      <a:pt x="0" y="93645"/>
                      <a:pt x="0" y="93645"/>
                    </a:cubicBezTo>
                    <a:cubicBezTo>
                      <a:pt x="0" y="93645"/>
                      <a:pt x="54042" y="74324"/>
                      <a:pt x="109439" y="50915"/>
                    </a:cubicBezTo>
                    <a:cubicBezTo>
                      <a:pt x="164836" y="27501"/>
                      <a:pt x="221362" y="-30"/>
                      <a:pt x="221580" y="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1" name="Google Shape;12081;p19"/>
              <p:cNvSpPr/>
              <p:nvPr/>
            </p:nvSpPr>
            <p:spPr>
              <a:xfrm>
                <a:off x="2442203" y="717477"/>
                <a:ext cx="217817" cy="78683"/>
              </a:xfrm>
              <a:custGeom>
                <a:avLst/>
                <a:gdLst/>
                <a:ahLst/>
                <a:cxnLst/>
                <a:rect l="l" t="t" r="r" b="b"/>
                <a:pathLst>
                  <a:path w="217817" h="78683" extrusionOk="0">
                    <a:moveTo>
                      <a:pt x="217749" y="0"/>
                    </a:moveTo>
                    <a:cubicBezTo>
                      <a:pt x="220426" y="2211"/>
                      <a:pt x="144032" y="39828"/>
                      <a:pt x="92704" y="55901"/>
                    </a:cubicBezTo>
                    <a:cubicBezTo>
                      <a:pt x="70522" y="62848"/>
                      <a:pt x="0" y="78684"/>
                      <a:pt x="0" y="78684"/>
                    </a:cubicBezTo>
                    <a:cubicBezTo>
                      <a:pt x="0" y="78684"/>
                      <a:pt x="51389" y="65398"/>
                      <a:pt x="105826" y="45724"/>
                    </a:cubicBezTo>
                    <a:cubicBezTo>
                      <a:pt x="160263" y="26056"/>
                      <a:pt x="217597" y="-121"/>
                      <a:pt x="217749" y="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2" name="Google Shape;12082;p19"/>
              <p:cNvSpPr/>
              <p:nvPr/>
            </p:nvSpPr>
            <p:spPr>
              <a:xfrm>
                <a:off x="2267834" y="670490"/>
                <a:ext cx="224258" cy="61026"/>
              </a:xfrm>
              <a:custGeom>
                <a:avLst/>
                <a:gdLst/>
                <a:ahLst/>
                <a:cxnLst/>
                <a:rect l="l" t="t" r="r" b="b"/>
                <a:pathLst>
                  <a:path w="224258" h="61026" extrusionOk="0">
                    <a:moveTo>
                      <a:pt x="224197" y="1"/>
                    </a:moveTo>
                    <a:cubicBezTo>
                      <a:pt x="226766" y="2369"/>
                      <a:pt x="147506" y="33622"/>
                      <a:pt x="94805" y="45579"/>
                    </a:cubicBezTo>
                    <a:cubicBezTo>
                      <a:pt x="72034" y="50740"/>
                      <a:pt x="0" y="61026"/>
                      <a:pt x="0" y="61026"/>
                    </a:cubicBezTo>
                    <a:cubicBezTo>
                      <a:pt x="0" y="61026"/>
                      <a:pt x="52591" y="51815"/>
                      <a:pt x="108644" y="36555"/>
                    </a:cubicBezTo>
                    <a:cubicBezTo>
                      <a:pt x="164690" y="21302"/>
                      <a:pt x="224052" y="-139"/>
                      <a:pt x="224197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3" name="Google Shape;12083;p19"/>
              <p:cNvSpPr/>
              <p:nvPr/>
            </p:nvSpPr>
            <p:spPr>
              <a:xfrm>
                <a:off x="2140000" y="469827"/>
                <a:ext cx="276845" cy="166410"/>
              </a:xfrm>
              <a:custGeom>
                <a:avLst/>
                <a:gdLst/>
                <a:ahLst/>
                <a:cxnLst/>
                <a:rect l="l" t="t" r="r" b="b"/>
                <a:pathLst>
                  <a:path w="276845" h="166410" extrusionOk="0">
                    <a:moveTo>
                      <a:pt x="180954" y="154157"/>
                    </a:moveTo>
                    <a:cubicBezTo>
                      <a:pt x="143938" y="144994"/>
                      <a:pt x="-31093" y="105510"/>
                      <a:pt x="4830" y="27971"/>
                    </a:cubicBezTo>
                    <a:cubicBezTo>
                      <a:pt x="28615" y="-23382"/>
                      <a:pt x="91547" y="-1345"/>
                      <a:pt x="181027" y="72168"/>
                    </a:cubicBezTo>
                    <a:cubicBezTo>
                      <a:pt x="249296" y="128258"/>
                      <a:pt x="265187" y="155553"/>
                      <a:pt x="276846" y="166410"/>
                    </a:cubicBezTo>
                    <a:cubicBezTo>
                      <a:pt x="276846" y="166410"/>
                      <a:pt x="199340" y="158711"/>
                      <a:pt x="180954" y="15415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4" name="Google Shape;12084;p19"/>
              <p:cNvSpPr/>
              <p:nvPr/>
            </p:nvSpPr>
            <p:spPr>
              <a:xfrm>
                <a:off x="2172650" y="480630"/>
                <a:ext cx="60746" cy="29481"/>
              </a:xfrm>
              <a:custGeom>
                <a:avLst/>
                <a:gdLst/>
                <a:ahLst/>
                <a:cxnLst/>
                <a:rect l="l" t="t" r="r" b="b"/>
                <a:pathLst>
                  <a:path w="60746" h="29481" extrusionOk="0">
                    <a:moveTo>
                      <a:pt x="185" y="6542"/>
                    </a:moveTo>
                    <a:cubicBezTo>
                      <a:pt x="-1649" y="13306"/>
                      <a:pt x="10374" y="22461"/>
                      <a:pt x="27048" y="26989"/>
                    </a:cubicBezTo>
                    <a:cubicBezTo>
                      <a:pt x="43722" y="31517"/>
                      <a:pt x="58727" y="29704"/>
                      <a:pt x="60560" y="22940"/>
                    </a:cubicBezTo>
                    <a:cubicBezTo>
                      <a:pt x="62400" y="16175"/>
                      <a:pt x="50371" y="7020"/>
                      <a:pt x="33703" y="2492"/>
                    </a:cubicBezTo>
                    <a:cubicBezTo>
                      <a:pt x="17029" y="-2036"/>
                      <a:pt x="2025" y="-223"/>
                      <a:pt x="185" y="654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5" name="Google Shape;12085;p19"/>
              <p:cNvSpPr/>
              <p:nvPr/>
            </p:nvSpPr>
            <p:spPr>
              <a:xfrm>
                <a:off x="2200682" y="533728"/>
                <a:ext cx="210378" cy="98945"/>
              </a:xfrm>
              <a:custGeom>
                <a:avLst/>
                <a:gdLst/>
                <a:ahLst/>
                <a:cxnLst/>
                <a:rect l="l" t="t" r="r" b="b"/>
                <a:pathLst>
                  <a:path w="210378" h="98945" extrusionOk="0">
                    <a:moveTo>
                      <a:pt x="210377" y="98648"/>
                    </a:moveTo>
                    <a:cubicBezTo>
                      <a:pt x="210796" y="102121"/>
                      <a:pt x="130163" y="74620"/>
                      <a:pt x="82260" y="49609"/>
                    </a:cubicBezTo>
                    <a:cubicBezTo>
                      <a:pt x="61560" y="38801"/>
                      <a:pt x="0" y="0"/>
                      <a:pt x="0" y="0"/>
                    </a:cubicBezTo>
                    <a:cubicBezTo>
                      <a:pt x="0" y="0"/>
                      <a:pt x="46051" y="27032"/>
                      <a:pt x="98643" y="51694"/>
                    </a:cubicBezTo>
                    <a:cubicBezTo>
                      <a:pt x="151234" y="76357"/>
                      <a:pt x="210353" y="98447"/>
                      <a:pt x="210377" y="98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6" name="Google Shape;12086;p19"/>
              <p:cNvSpPr/>
              <p:nvPr/>
            </p:nvSpPr>
            <p:spPr>
              <a:xfrm>
                <a:off x="2498176" y="503915"/>
                <a:ext cx="152502" cy="198812"/>
              </a:xfrm>
              <a:custGeom>
                <a:avLst/>
                <a:gdLst/>
                <a:ahLst/>
                <a:cxnLst/>
                <a:rect l="l" t="t" r="r" b="b"/>
                <a:pathLst>
                  <a:path w="152502" h="198812" extrusionOk="0">
                    <a:moveTo>
                      <a:pt x="152503" y="198812"/>
                    </a:moveTo>
                    <a:cubicBezTo>
                      <a:pt x="144943" y="194398"/>
                      <a:pt x="134268" y="188757"/>
                      <a:pt x="130795" y="186225"/>
                    </a:cubicBezTo>
                    <a:cubicBezTo>
                      <a:pt x="99991" y="163758"/>
                      <a:pt x="-47236" y="61022"/>
                      <a:pt x="15320" y="2803"/>
                    </a:cubicBezTo>
                    <a:cubicBezTo>
                      <a:pt x="16686" y="1534"/>
                      <a:pt x="18131" y="1091"/>
                      <a:pt x="19510" y="0"/>
                    </a:cubicBezTo>
                    <a:cubicBezTo>
                      <a:pt x="19413" y="9921"/>
                      <a:pt x="19504" y="20268"/>
                      <a:pt x="20585" y="31020"/>
                    </a:cubicBezTo>
                    <a:cubicBezTo>
                      <a:pt x="23445" y="59392"/>
                      <a:pt x="38139" y="84258"/>
                      <a:pt x="56271" y="106023"/>
                    </a:cubicBezTo>
                    <a:cubicBezTo>
                      <a:pt x="76297" y="130063"/>
                      <a:pt x="97507" y="152846"/>
                      <a:pt x="121923" y="172593"/>
                    </a:cubicBezTo>
                    <a:cubicBezTo>
                      <a:pt x="129878" y="179023"/>
                      <a:pt x="151768" y="197531"/>
                      <a:pt x="152503" y="19881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7" name="Google Shape;12087;p19"/>
              <p:cNvSpPr/>
              <p:nvPr/>
            </p:nvSpPr>
            <p:spPr>
              <a:xfrm>
                <a:off x="2325178" y="466595"/>
                <a:ext cx="162590" cy="182630"/>
              </a:xfrm>
              <a:custGeom>
                <a:avLst/>
                <a:gdLst/>
                <a:ahLst/>
                <a:cxnLst/>
                <a:rect l="l" t="t" r="r" b="b"/>
                <a:pathLst>
                  <a:path w="162590" h="182630" extrusionOk="0">
                    <a:moveTo>
                      <a:pt x="162591" y="182631"/>
                    </a:moveTo>
                    <a:cubicBezTo>
                      <a:pt x="156834" y="179686"/>
                      <a:pt x="149420" y="176492"/>
                      <a:pt x="144556" y="173820"/>
                    </a:cubicBezTo>
                    <a:cubicBezTo>
                      <a:pt x="92591" y="145323"/>
                      <a:pt x="-37032" y="58382"/>
                      <a:pt x="10161" y="0"/>
                    </a:cubicBezTo>
                    <a:cubicBezTo>
                      <a:pt x="13616" y="12774"/>
                      <a:pt x="17763" y="28092"/>
                      <a:pt x="18783" y="31488"/>
                    </a:cubicBezTo>
                    <a:cubicBezTo>
                      <a:pt x="27934" y="62002"/>
                      <a:pt x="47237" y="87655"/>
                      <a:pt x="70020" y="109271"/>
                    </a:cubicBezTo>
                    <a:cubicBezTo>
                      <a:pt x="95171" y="133140"/>
                      <a:pt x="121355" y="155348"/>
                      <a:pt x="150082" y="174014"/>
                    </a:cubicBezTo>
                    <a:cubicBezTo>
                      <a:pt x="153312" y="176109"/>
                      <a:pt x="156531" y="178544"/>
                      <a:pt x="162591" y="18263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8" name="Google Shape;12088;p19"/>
              <p:cNvSpPr/>
              <p:nvPr/>
            </p:nvSpPr>
            <p:spPr>
              <a:xfrm>
                <a:off x="2140575" y="504143"/>
                <a:ext cx="209974" cy="124097"/>
              </a:xfrm>
              <a:custGeom>
                <a:avLst/>
                <a:gdLst/>
                <a:ahLst/>
                <a:cxnLst/>
                <a:rect l="l" t="t" r="r" b="b"/>
                <a:pathLst>
                  <a:path w="209974" h="124097" extrusionOk="0">
                    <a:moveTo>
                      <a:pt x="209975" y="124097"/>
                    </a:moveTo>
                    <a:cubicBezTo>
                      <a:pt x="199105" y="122628"/>
                      <a:pt x="185340" y="121152"/>
                      <a:pt x="180385" y="119926"/>
                    </a:cubicBezTo>
                    <a:cubicBezTo>
                      <a:pt x="144413" y="111024"/>
                      <a:pt x="-21382" y="73300"/>
                      <a:pt x="2306" y="0"/>
                    </a:cubicBezTo>
                    <a:cubicBezTo>
                      <a:pt x="6708" y="6872"/>
                      <a:pt x="19860" y="28267"/>
                      <a:pt x="22107" y="31637"/>
                    </a:cubicBezTo>
                    <a:cubicBezTo>
                      <a:pt x="37919" y="55353"/>
                      <a:pt x="61661" y="71563"/>
                      <a:pt x="87365" y="83247"/>
                    </a:cubicBezTo>
                    <a:cubicBezTo>
                      <a:pt x="115746" y="96149"/>
                      <a:pt x="144517" y="107429"/>
                      <a:pt x="174774" y="114673"/>
                    </a:cubicBezTo>
                    <a:cubicBezTo>
                      <a:pt x="183773" y="116829"/>
                      <a:pt x="204406" y="122270"/>
                      <a:pt x="209975" y="1240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9" name="Google Shape;12089;p19"/>
              <p:cNvSpPr/>
              <p:nvPr/>
            </p:nvSpPr>
            <p:spPr>
              <a:xfrm>
                <a:off x="2206517" y="712036"/>
                <a:ext cx="227664" cy="64001"/>
              </a:xfrm>
              <a:custGeom>
                <a:avLst/>
                <a:gdLst/>
                <a:ahLst/>
                <a:cxnLst/>
                <a:rect l="l" t="t" r="r" b="b"/>
                <a:pathLst>
                  <a:path w="227664" h="64001" extrusionOk="0">
                    <a:moveTo>
                      <a:pt x="99207" y="56623"/>
                    </a:moveTo>
                    <a:cubicBezTo>
                      <a:pt x="56981" y="68009"/>
                      <a:pt x="16061" y="69059"/>
                      <a:pt x="0" y="39081"/>
                    </a:cubicBezTo>
                    <a:cubicBezTo>
                      <a:pt x="10717" y="42445"/>
                      <a:pt x="27537" y="47630"/>
                      <a:pt x="30913" y="48590"/>
                    </a:cubicBezTo>
                    <a:cubicBezTo>
                      <a:pt x="58329" y="56386"/>
                      <a:pt x="86942" y="53466"/>
                      <a:pt x="114084" y="45681"/>
                    </a:cubicBezTo>
                    <a:cubicBezTo>
                      <a:pt x="144050" y="37089"/>
                      <a:pt x="173185" y="26839"/>
                      <a:pt x="200910" y="12721"/>
                    </a:cubicBezTo>
                    <a:cubicBezTo>
                      <a:pt x="207620" y="9309"/>
                      <a:pt x="218319" y="4329"/>
                      <a:pt x="227664" y="0"/>
                    </a:cubicBezTo>
                    <a:cubicBezTo>
                      <a:pt x="222467" y="3206"/>
                      <a:pt x="214397" y="8829"/>
                      <a:pt x="211452" y="10298"/>
                    </a:cubicBezTo>
                    <a:cubicBezTo>
                      <a:pt x="194383" y="18787"/>
                      <a:pt x="146066" y="43987"/>
                      <a:pt x="99207" y="5662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0" name="Google Shape;12090;p19"/>
              <p:cNvSpPr/>
              <p:nvPr/>
            </p:nvSpPr>
            <p:spPr>
              <a:xfrm>
                <a:off x="2368190" y="775952"/>
                <a:ext cx="207856" cy="71065"/>
              </a:xfrm>
              <a:custGeom>
                <a:avLst/>
                <a:gdLst/>
                <a:ahLst/>
                <a:cxnLst/>
                <a:rect l="l" t="t" r="r" b="b"/>
                <a:pathLst>
                  <a:path w="207856" h="71065" extrusionOk="0">
                    <a:moveTo>
                      <a:pt x="75895" y="68549"/>
                    </a:moveTo>
                    <a:cubicBezTo>
                      <a:pt x="43263" y="75016"/>
                      <a:pt x="14870" y="70188"/>
                      <a:pt x="3527" y="40222"/>
                    </a:cubicBezTo>
                    <a:cubicBezTo>
                      <a:pt x="-2290" y="24847"/>
                      <a:pt x="-626" y="11580"/>
                      <a:pt x="6423" y="0"/>
                    </a:cubicBezTo>
                    <a:cubicBezTo>
                      <a:pt x="7055" y="2307"/>
                      <a:pt x="7705" y="2836"/>
                      <a:pt x="8615" y="15095"/>
                    </a:cubicBezTo>
                    <a:cubicBezTo>
                      <a:pt x="13382" y="79254"/>
                      <a:pt x="95691" y="48055"/>
                      <a:pt x="136587" y="34277"/>
                    </a:cubicBezTo>
                    <a:cubicBezTo>
                      <a:pt x="155975" y="27744"/>
                      <a:pt x="182705" y="17943"/>
                      <a:pt x="207856" y="7930"/>
                    </a:cubicBezTo>
                    <a:cubicBezTo>
                      <a:pt x="182529" y="23651"/>
                      <a:pt x="125693" y="58676"/>
                      <a:pt x="75895" y="6854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1" name="Google Shape;12091;p19"/>
              <p:cNvSpPr/>
              <p:nvPr/>
            </p:nvSpPr>
            <p:spPr>
              <a:xfrm>
                <a:off x="2539929" y="830493"/>
                <a:ext cx="211002" cy="70940"/>
              </a:xfrm>
              <a:custGeom>
                <a:avLst/>
                <a:gdLst/>
                <a:ahLst/>
                <a:cxnLst/>
                <a:rect l="l" t="t" r="r" b="b"/>
                <a:pathLst>
                  <a:path w="211002" h="70940" extrusionOk="0">
                    <a:moveTo>
                      <a:pt x="78483" y="67013"/>
                    </a:moveTo>
                    <a:cubicBezTo>
                      <a:pt x="44861" y="75332"/>
                      <a:pt x="15357" y="71889"/>
                      <a:pt x="2569" y="42499"/>
                    </a:cubicBezTo>
                    <a:cubicBezTo>
                      <a:pt x="893" y="38649"/>
                      <a:pt x="723" y="35067"/>
                      <a:pt x="0" y="31405"/>
                    </a:cubicBezTo>
                    <a:cubicBezTo>
                      <a:pt x="36591" y="61645"/>
                      <a:pt x="75562" y="51425"/>
                      <a:pt x="99122" y="44667"/>
                    </a:cubicBezTo>
                    <a:cubicBezTo>
                      <a:pt x="129095" y="36075"/>
                      <a:pt x="158411" y="25783"/>
                      <a:pt x="186137" y="11665"/>
                    </a:cubicBezTo>
                    <a:cubicBezTo>
                      <a:pt x="192355" y="8501"/>
                      <a:pt x="201287" y="4554"/>
                      <a:pt x="211002" y="0"/>
                    </a:cubicBezTo>
                    <a:cubicBezTo>
                      <a:pt x="185353" y="17439"/>
                      <a:pt x="129010" y="54516"/>
                      <a:pt x="78483" y="6701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2" name="Google Shape;12092;p19"/>
              <p:cNvSpPr/>
              <p:nvPr/>
            </p:nvSpPr>
            <p:spPr>
              <a:xfrm>
                <a:off x="2694648" y="874109"/>
                <a:ext cx="181928" cy="72468"/>
              </a:xfrm>
              <a:custGeom>
                <a:avLst/>
                <a:gdLst/>
                <a:ahLst/>
                <a:cxnLst/>
                <a:rect l="l" t="t" r="r" b="b"/>
                <a:pathLst>
                  <a:path w="181928" h="72468" extrusionOk="0">
                    <a:moveTo>
                      <a:pt x="49312" y="72125"/>
                    </a:moveTo>
                    <a:cubicBezTo>
                      <a:pt x="29468" y="74032"/>
                      <a:pt x="12606" y="68185"/>
                      <a:pt x="1882" y="49707"/>
                    </a:cubicBezTo>
                    <a:cubicBezTo>
                      <a:pt x="862" y="47952"/>
                      <a:pt x="783" y="46252"/>
                      <a:pt x="0" y="44509"/>
                    </a:cubicBezTo>
                    <a:cubicBezTo>
                      <a:pt x="1743" y="45432"/>
                      <a:pt x="5762" y="47812"/>
                      <a:pt x="6351" y="48013"/>
                    </a:cubicBezTo>
                    <a:cubicBezTo>
                      <a:pt x="74281" y="71002"/>
                      <a:pt x="143886" y="19030"/>
                      <a:pt x="171612" y="4912"/>
                    </a:cubicBezTo>
                    <a:cubicBezTo>
                      <a:pt x="174199" y="3595"/>
                      <a:pt x="177156" y="2332"/>
                      <a:pt x="181929" y="0"/>
                    </a:cubicBezTo>
                    <a:cubicBezTo>
                      <a:pt x="145654" y="29377"/>
                      <a:pt x="91769" y="68039"/>
                      <a:pt x="49312" y="7212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3" name="Google Shape;12093;p19"/>
              <p:cNvSpPr/>
              <p:nvPr/>
            </p:nvSpPr>
            <p:spPr>
              <a:xfrm>
                <a:off x="2881228" y="941316"/>
                <a:ext cx="103202" cy="32852"/>
              </a:xfrm>
              <a:custGeom>
                <a:avLst/>
                <a:gdLst/>
                <a:ahLst/>
                <a:cxnLst/>
                <a:rect l="l" t="t" r="r" b="b"/>
                <a:pathLst>
                  <a:path w="103202" h="32852" extrusionOk="0">
                    <a:moveTo>
                      <a:pt x="45323" y="31424"/>
                    </a:moveTo>
                    <a:cubicBezTo>
                      <a:pt x="28290" y="35200"/>
                      <a:pt x="12818" y="31715"/>
                      <a:pt x="0" y="18259"/>
                    </a:cubicBezTo>
                    <a:cubicBezTo>
                      <a:pt x="11057" y="19267"/>
                      <a:pt x="21204" y="20196"/>
                      <a:pt x="23791" y="20354"/>
                    </a:cubicBezTo>
                    <a:cubicBezTo>
                      <a:pt x="51850" y="22042"/>
                      <a:pt x="78653" y="13134"/>
                      <a:pt x="103203" y="0"/>
                    </a:cubicBezTo>
                    <a:cubicBezTo>
                      <a:pt x="84051" y="15156"/>
                      <a:pt x="63952" y="27282"/>
                      <a:pt x="45323" y="314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4" name="Google Shape;12094;p19"/>
              <p:cNvSpPr/>
              <p:nvPr/>
            </p:nvSpPr>
            <p:spPr>
              <a:xfrm>
                <a:off x="2653812" y="518292"/>
                <a:ext cx="132859" cy="188710"/>
              </a:xfrm>
              <a:custGeom>
                <a:avLst/>
                <a:gdLst/>
                <a:ahLst/>
                <a:cxnLst/>
                <a:rect l="l" t="t" r="r" b="b"/>
                <a:pathLst>
                  <a:path w="132859" h="188710" extrusionOk="0">
                    <a:moveTo>
                      <a:pt x="132860" y="188711"/>
                    </a:moveTo>
                    <a:cubicBezTo>
                      <a:pt x="132477" y="188444"/>
                      <a:pt x="131123" y="187709"/>
                      <a:pt x="130789" y="187466"/>
                    </a:cubicBezTo>
                    <a:cubicBezTo>
                      <a:pt x="99985" y="164999"/>
                      <a:pt x="-47235" y="62263"/>
                      <a:pt x="15320" y="4044"/>
                    </a:cubicBezTo>
                    <a:cubicBezTo>
                      <a:pt x="17282" y="2216"/>
                      <a:pt x="19346" y="1459"/>
                      <a:pt x="21350" y="0"/>
                    </a:cubicBezTo>
                    <a:cubicBezTo>
                      <a:pt x="19049" y="10297"/>
                      <a:pt x="17373" y="20982"/>
                      <a:pt x="16948" y="31015"/>
                    </a:cubicBezTo>
                    <a:cubicBezTo>
                      <a:pt x="15739" y="59490"/>
                      <a:pt x="34175" y="84225"/>
                      <a:pt x="51899" y="106202"/>
                    </a:cubicBezTo>
                    <a:cubicBezTo>
                      <a:pt x="71470" y="130472"/>
                      <a:pt x="92200" y="153498"/>
                      <a:pt x="115985" y="173555"/>
                    </a:cubicBezTo>
                    <a:cubicBezTo>
                      <a:pt x="120388" y="177265"/>
                      <a:pt x="125093" y="181813"/>
                      <a:pt x="132860" y="1887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5" name="Google Shape;12095;p19"/>
              <p:cNvSpPr/>
              <p:nvPr/>
            </p:nvSpPr>
            <p:spPr>
              <a:xfrm>
                <a:off x="2806894" y="534316"/>
                <a:ext cx="127228" cy="181345"/>
              </a:xfrm>
              <a:custGeom>
                <a:avLst/>
                <a:gdLst/>
                <a:ahLst/>
                <a:cxnLst/>
                <a:rect l="l" t="t" r="r" b="b"/>
                <a:pathLst>
                  <a:path w="127228" h="181345" extrusionOk="0">
                    <a:moveTo>
                      <a:pt x="127229" y="181345"/>
                    </a:moveTo>
                    <a:cubicBezTo>
                      <a:pt x="92071" y="155854"/>
                      <a:pt x="-45683" y="57799"/>
                      <a:pt x="15434" y="919"/>
                    </a:cubicBezTo>
                    <a:cubicBezTo>
                      <a:pt x="15871" y="512"/>
                      <a:pt x="16326" y="389"/>
                      <a:pt x="16769" y="0"/>
                    </a:cubicBezTo>
                    <a:cubicBezTo>
                      <a:pt x="13837" y="20333"/>
                      <a:pt x="15160" y="55391"/>
                      <a:pt x="49663" y="102298"/>
                    </a:cubicBezTo>
                    <a:cubicBezTo>
                      <a:pt x="65365" y="123635"/>
                      <a:pt x="102260" y="157451"/>
                      <a:pt x="127229" y="18134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6" name="Google Shape;12096;p19"/>
              <p:cNvSpPr/>
              <p:nvPr/>
            </p:nvSpPr>
            <p:spPr>
              <a:xfrm>
                <a:off x="2961836" y="521354"/>
                <a:ext cx="214870" cy="244773"/>
              </a:xfrm>
              <a:custGeom>
                <a:avLst/>
                <a:gdLst/>
                <a:ahLst/>
                <a:cxnLst/>
                <a:rect l="l" t="t" r="r" b="b"/>
                <a:pathLst>
                  <a:path w="214870" h="244773" extrusionOk="0">
                    <a:moveTo>
                      <a:pt x="130716" y="197191"/>
                    </a:moveTo>
                    <a:cubicBezTo>
                      <a:pt x="99912" y="174724"/>
                      <a:pt x="-47229" y="72030"/>
                      <a:pt x="15327" y="13811"/>
                    </a:cubicBezTo>
                    <a:cubicBezTo>
                      <a:pt x="56757" y="-24746"/>
                      <a:pt x="106695" y="19435"/>
                      <a:pt x="161764" y="121307"/>
                    </a:cubicBezTo>
                    <a:cubicBezTo>
                      <a:pt x="203783" y="199037"/>
                      <a:pt x="208179" y="230315"/>
                      <a:pt x="214871" y="244773"/>
                    </a:cubicBezTo>
                    <a:cubicBezTo>
                      <a:pt x="214871" y="244773"/>
                      <a:pt x="146018" y="208358"/>
                      <a:pt x="130716" y="19719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7" name="Google Shape;12097;p19"/>
              <p:cNvSpPr/>
              <p:nvPr/>
            </p:nvSpPr>
            <p:spPr>
              <a:xfrm>
                <a:off x="3006449" y="538002"/>
                <a:ext cx="50211" cy="45161"/>
              </a:xfrm>
              <a:custGeom>
                <a:avLst/>
                <a:gdLst/>
                <a:ahLst/>
                <a:cxnLst/>
                <a:rect l="l" t="t" r="r" b="b"/>
                <a:pathLst>
                  <a:path w="50211" h="45161" extrusionOk="0">
                    <a:moveTo>
                      <a:pt x="48796" y="43007"/>
                    </a:moveTo>
                    <a:cubicBezTo>
                      <a:pt x="53375" y="37699"/>
                      <a:pt x="46477" y="24250"/>
                      <a:pt x="33391" y="12968"/>
                    </a:cubicBezTo>
                    <a:cubicBezTo>
                      <a:pt x="20306" y="1687"/>
                      <a:pt x="5987" y="-3155"/>
                      <a:pt x="1415" y="2154"/>
                    </a:cubicBezTo>
                    <a:cubicBezTo>
                      <a:pt x="-3163" y="7463"/>
                      <a:pt x="3735" y="20912"/>
                      <a:pt x="16814" y="32193"/>
                    </a:cubicBezTo>
                    <a:cubicBezTo>
                      <a:pt x="29900" y="43474"/>
                      <a:pt x="44218" y="48316"/>
                      <a:pt x="48796" y="4300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8" name="Google Shape;12098;p19"/>
              <p:cNvSpPr/>
              <p:nvPr/>
            </p:nvSpPr>
            <p:spPr>
              <a:xfrm>
                <a:off x="3033482" y="602562"/>
                <a:ext cx="139860" cy="159443"/>
              </a:xfrm>
              <a:custGeom>
                <a:avLst/>
                <a:gdLst/>
                <a:ahLst/>
                <a:cxnLst/>
                <a:rect l="l" t="t" r="r" b="b"/>
                <a:pathLst>
                  <a:path w="139860" h="159443" extrusionOk="0">
                    <a:moveTo>
                      <a:pt x="139861" y="159327"/>
                    </a:moveTo>
                    <a:cubicBezTo>
                      <a:pt x="138701" y="162260"/>
                      <a:pt x="80541" y="109414"/>
                      <a:pt x="49822" y="71098"/>
                    </a:cubicBezTo>
                    <a:cubicBezTo>
                      <a:pt x="36548" y="54545"/>
                      <a:pt x="0" y="0"/>
                      <a:pt x="0" y="0"/>
                    </a:cubicBezTo>
                    <a:cubicBezTo>
                      <a:pt x="0" y="0"/>
                      <a:pt x="28217" y="39213"/>
                      <a:pt x="63181" y="79047"/>
                    </a:cubicBezTo>
                    <a:cubicBezTo>
                      <a:pt x="98145" y="118880"/>
                      <a:pt x="139928" y="159163"/>
                      <a:pt x="139861" y="15932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9" name="Google Shape;12099;p19"/>
              <p:cNvSpPr/>
              <p:nvPr/>
            </p:nvSpPr>
            <p:spPr>
              <a:xfrm>
                <a:off x="2961908" y="546516"/>
                <a:ext cx="179512" cy="200647"/>
              </a:xfrm>
              <a:custGeom>
                <a:avLst/>
                <a:gdLst/>
                <a:ahLst/>
                <a:cxnLst/>
                <a:rect l="l" t="t" r="r" b="b"/>
                <a:pathLst>
                  <a:path w="179512" h="200647" extrusionOk="0">
                    <a:moveTo>
                      <a:pt x="179513" y="200648"/>
                    </a:moveTo>
                    <a:cubicBezTo>
                      <a:pt x="159912" y="189906"/>
                      <a:pt x="138611" y="177689"/>
                      <a:pt x="130711" y="171926"/>
                    </a:cubicBezTo>
                    <a:cubicBezTo>
                      <a:pt x="101832" y="150862"/>
                      <a:pt x="-29291" y="59336"/>
                      <a:pt x="5976" y="0"/>
                    </a:cubicBezTo>
                    <a:cubicBezTo>
                      <a:pt x="10026" y="12439"/>
                      <a:pt x="16353" y="32294"/>
                      <a:pt x="17719" y="36185"/>
                    </a:cubicBezTo>
                    <a:cubicBezTo>
                      <a:pt x="28777" y="67667"/>
                      <a:pt x="49319" y="94008"/>
                      <a:pt x="73098" y="116457"/>
                    </a:cubicBezTo>
                    <a:cubicBezTo>
                      <a:pt x="99360" y="141249"/>
                      <a:pt x="126430" y="164585"/>
                      <a:pt x="155825" y="184052"/>
                    </a:cubicBezTo>
                    <a:cubicBezTo>
                      <a:pt x="161916" y="188090"/>
                      <a:pt x="169470" y="193604"/>
                      <a:pt x="179513" y="20064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100" name="Google Shape;12100;p19"/>
              <p:cNvGrpSpPr/>
              <p:nvPr/>
            </p:nvGrpSpPr>
            <p:grpSpPr>
              <a:xfrm>
                <a:off x="2384274" y="621652"/>
                <a:ext cx="834002" cy="162472"/>
                <a:chOff x="2384274" y="621652"/>
                <a:chExt cx="834002" cy="162472"/>
              </a:xfrm>
            </p:grpSpPr>
            <p:sp>
              <p:nvSpPr>
                <p:cNvPr id="12101" name="Google Shape;12101;p19"/>
                <p:cNvSpPr/>
                <p:nvPr/>
              </p:nvSpPr>
              <p:spPr>
                <a:xfrm>
                  <a:off x="2384274" y="621652"/>
                  <a:ext cx="834002" cy="162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002" h="162472" extrusionOk="0">
                      <a:moveTo>
                        <a:pt x="832485" y="159553"/>
                      </a:moveTo>
                      <a:cubicBezTo>
                        <a:pt x="832485" y="159553"/>
                        <a:pt x="596380" y="174527"/>
                        <a:pt x="387442" y="136649"/>
                      </a:cubicBezTo>
                      <a:cubicBezTo>
                        <a:pt x="178498" y="98770"/>
                        <a:pt x="0" y="0"/>
                        <a:pt x="0" y="0"/>
                      </a:cubicBezTo>
                      <a:cubicBezTo>
                        <a:pt x="0" y="0"/>
                        <a:pt x="185858" y="75829"/>
                        <a:pt x="399981" y="110575"/>
                      </a:cubicBezTo>
                      <a:cubicBezTo>
                        <a:pt x="602610" y="143455"/>
                        <a:pt x="834003" y="139448"/>
                        <a:pt x="834003" y="139448"/>
                      </a:cubicBezTo>
                      <a:lnTo>
                        <a:pt x="832485" y="159553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02" name="Google Shape;12102;p19"/>
                <p:cNvSpPr/>
                <p:nvPr/>
              </p:nvSpPr>
              <p:spPr>
                <a:xfrm>
                  <a:off x="2457341" y="656603"/>
                  <a:ext cx="759430" cy="12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430" h="127503" extrusionOk="0">
                      <a:moveTo>
                        <a:pt x="759430" y="124601"/>
                      </a:moveTo>
                      <a:cubicBezTo>
                        <a:pt x="759430" y="124601"/>
                        <a:pt x="523265" y="139533"/>
                        <a:pt x="314327" y="101654"/>
                      </a:cubicBezTo>
                      <a:cubicBezTo>
                        <a:pt x="183587" y="77949"/>
                        <a:pt x="70626" y="32268"/>
                        <a:pt x="0" y="0"/>
                      </a:cubicBezTo>
                      <a:cubicBezTo>
                        <a:pt x="71949" y="26092"/>
                        <a:pt x="192179" y="65780"/>
                        <a:pt x="330169" y="89887"/>
                      </a:cubicBezTo>
                      <a:cubicBezTo>
                        <a:pt x="529288" y="124680"/>
                        <a:pt x="752502" y="123842"/>
                        <a:pt x="759430" y="123818"/>
                      </a:cubicBezTo>
                      <a:lnTo>
                        <a:pt x="759430" y="124601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03" name="Google Shape;12103;p19"/>
            <p:cNvGrpSpPr/>
            <p:nvPr/>
          </p:nvGrpSpPr>
          <p:grpSpPr>
            <a:xfrm rot="10800000" flipH="1">
              <a:off x="4396185" y="5074519"/>
              <a:ext cx="1653855" cy="1117784"/>
              <a:chOff x="2723818" y="447542"/>
              <a:chExt cx="988911" cy="668371"/>
            </a:xfrm>
          </p:grpSpPr>
          <p:sp>
            <p:nvSpPr>
              <p:cNvPr id="12104" name="Google Shape;12104;p19"/>
              <p:cNvSpPr/>
              <p:nvPr/>
            </p:nvSpPr>
            <p:spPr>
              <a:xfrm>
                <a:off x="3213129" y="674486"/>
                <a:ext cx="162332" cy="279288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8" extrusionOk="0">
                    <a:moveTo>
                      <a:pt x="92162" y="66503"/>
                    </a:moveTo>
                    <a:cubicBezTo>
                      <a:pt x="67697" y="95746"/>
                      <a:pt x="-50273" y="230943"/>
                      <a:pt x="24494" y="272325"/>
                    </a:cubicBezTo>
                    <a:cubicBezTo>
                      <a:pt x="74012" y="299735"/>
                      <a:pt x="111793" y="244800"/>
                      <a:pt x="140624" y="132641"/>
                    </a:cubicBezTo>
                    <a:cubicBezTo>
                      <a:pt x="162618" y="47059"/>
                      <a:pt x="159333" y="15648"/>
                      <a:pt x="162332" y="0"/>
                    </a:cubicBezTo>
                    <a:cubicBezTo>
                      <a:pt x="162332" y="0"/>
                      <a:pt x="104312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5" name="Google Shape;12105;p19"/>
              <p:cNvSpPr/>
              <p:nvPr/>
            </p:nvSpPr>
            <p:spPr>
              <a:xfrm>
                <a:off x="3358619" y="625089"/>
                <a:ext cx="162332" cy="279286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6" extrusionOk="0">
                    <a:moveTo>
                      <a:pt x="92162" y="66503"/>
                    </a:moveTo>
                    <a:cubicBezTo>
                      <a:pt x="67697" y="95746"/>
                      <a:pt x="-50273" y="230943"/>
                      <a:pt x="24494" y="272325"/>
                    </a:cubicBezTo>
                    <a:cubicBezTo>
                      <a:pt x="74013" y="299729"/>
                      <a:pt x="111794" y="244794"/>
                      <a:pt x="140618" y="132635"/>
                    </a:cubicBezTo>
                    <a:cubicBezTo>
                      <a:pt x="162618" y="47059"/>
                      <a:pt x="159327" y="15642"/>
                      <a:pt x="162332" y="0"/>
                    </a:cubicBezTo>
                    <a:cubicBezTo>
                      <a:pt x="162332" y="0"/>
                      <a:pt x="104313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6" name="Google Shape;12106;p19"/>
              <p:cNvSpPr/>
              <p:nvPr/>
            </p:nvSpPr>
            <p:spPr>
              <a:xfrm>
                <a:off x="3164964" y="516422"/>
                <a:ext cx="309225" cy="120741"/>
              </a:xfrm>
              <a:custGeom>
                <a:avLst/>
                <a:gdLst/>
                <a:ahLst/>
                <a:cxnLst/>
                <a:rect l="l" t="t" r="r" b="b"/>
                <a:pathLst>
                  <a:path w="309225" h="120741" extrusionOk="0">
                    <a:moveTo>
                      <a:pt x="228817" y="58433"/>
                    </a:moveTo>
                    <a:cubicBezTo>
                      <a:pt x="194873" y="41062"/>
                      <a:pt x="25903" y="-47805"/>
                      <a:pt x="2130" y="34277"/>
                    </a:cubicBezTo>
                    <a:cubicBezTo>
                      <a:pt x="-13615" y="88639"/>
                      <a:pt x="59312" y="117113"/>
                      <a:pt x="175072" y="120355"/>
                    </a:cubicBezTo>
                    <a:cubicBezTo>
                      <a:pt x="263398" y="122827"/>
                      <a:pt x="293304" y="112650"/>
                      <a:pt x="309225" y="112109"/>
                    </a:cubicBezTo>
                    <a:cubicBezTo>
                      <a:pt x="309225" y="112109"/>
                      <a:pt x="245679" y="67063"/>
                      <a:pt x="228817" y="5843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7" name="Google Shape;12107;p19"/>
              <p:cNvSpPr/>
              <p:nvPr/>
            </p:nvSpPr>
            <p:spPr>
              <a:xfrm>
                <a:off x="3029101" y="595026"/>
                <a:ext cx="329516" cy="107594"/>
              </a:xfrm>
              <a:custGeom>
                <a:avLst/>
                <a:gdLst/>
                <a:ahLst/>
                <a:cxnLst/>
                <a:rect l="l" t="t" r="r" b="b"/>
                <a:pathLst>
                  <a:path w="329516" h="107594" extrusionOk="0">
                    <a:moveTo>
                      <a:pt x="225202" y="37137"/>
                    </a:moveTo>
                    <a:cubicBezTo>
                      <a:pt x="189486" y="23790"/>
                      <a:pt x="14977" y="-42138"/>
                      <a:pt x="817" y="42135"/>
                    </a:cubicBezTo>
                    <a:cubicBezTo>
                      <a:pt x="-8565" y="97950"/>
                      <a:pt x="63585" y="114952"/>
                      <a:pt x="178945" y="104836"/>
                    </a:cubicBezTo>
                    <a:cubicBezTo>
                      <a:pt x="266967" y="97118"/>
                      <a:pt x="313765" y="81834"/>
                      <a:pt x="329517" y="79460"/>
                    </a:cubicBezTo>
                    <a:cubicBezTo>
                      <a:pt x="329517" y="79460"/>
                      <a:pt x="242945" y="43768"/>
                      <a:pt x="225202" y="371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8" name="Google Shape;12108;p19"/>
              <p:cNvSpPr/>
              <p:nvPr/>
            </p:nvSpPr>
            <p:spPr>
              <a:xfrm>
                <a:off x="2877570" y="688301"/>
                <a:ext cx="304692" cy="106030"/>
              </a:xfrm>
              <a:custGeom>
                <a:avLst/>
                <a:gdLst/>
                <a:ahLst/>
                <a:cxnLst/>
                <a:rect l="l" t="t" r="r" b="b"/>
                <a:pathLst>
                  <a:path w="304692" h="106030" extrusionOk="0">
                    <a:moveTo>
                      <a:pt x="216598" y="30178"/>
                    </a:moveTo>
                    <a:cubicBezTo>
                      <a:pt x="180274" y="18587"/>
                      <a:pt x="10514" y="-39518"/>
                      <a:pt x="464" y="45347"/>
                    </a:cubicBezTo>
                    <a:cubicBezTo>
                      <a:pt x="-6185" y="101545"/>
                      <a:pt x="58951" y="115760"/>
                      <a:pt x="173685" y="100045"/>
                    </a:cubicBezTo>
                    <a:cubicBezTo>
                      <a:pt x="261234" y="88058"/>
                      <a:pt x="289075" y="73139"/>
                      <a:pt x="304693" y="70006"/>
                    </a:cubicBezTo>
                    <a:cubicBezTo>
                      <a:pt x="304693" y="70006"/>
                      <a:pt x="234644" y="35941"/>
                      <a:pt x="216598" y="301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9" name="Google Shape;12109;p19"/>
              <p:cNvSpPr/>
              <p:nvPr/>
            </p:nvSpPr>
            <p:spPr>
              <a:xfrm>
                <a:off x="3329793" y="447542"/>
                <a:ext cx="287056" cy="144973"/>
              </a:xfrm>
              <a:custGeom>
                <a:avLst/>
                <a:gdLst/>
                <a:ahLst/>
                <a:cxnLst/>
                <a:rect l="l" t="t" r="r" b="b"/>
                <a:pathLst>
                  <a:path w="287056" h="144973" extrusionOk="0">
                    <a:moveTo>
                      <a:pt x="215526" y="79937"/>
                    </a:moveTo>
                    <a:cubicBezTo>
                      <a:pt x="184545" y="57713"/>
                      <a:pt x="40956" y="-49888"/>
                      <a:pt x="5246" y="27746"/>
                    </a:cubicBezTo>
                    <a:cubicBezTo>
                      <a:pt x="-18411" y="79163"/>
                      <a:pt x="39177" y="112760"/>
                      <a:pt x="153170" y="133177"/>
                    </a:cubicBezTo>
                    <a:cubicBezTo>
                      <a:pt x="240148" y="148755"/>
                      <a:pt x="271232" y="143143"/>
                      <a:pt x="287056" y="144974"/>
                    </a:cubicBezTo>
                    <a:cubicBezTo>
                      <a:pt x="287056" y="144974"/>
                      <a:pt x="230918" y="90979"/>
                      <a:pt x="215526" y="799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0" name="Google Shape;12110;p19"/>
              <p:cNvSpPr/>
              <p:nvPr/>
            </p:nvSpPr>
            <p:spPr>
              <a:xfrm>
                <a:off x="2731560" y="795597"/>
                <a:ext cx="305231" cy="105465"/>
              </a:xfrm>
              <a:custGeom>
                <a:avLst/>
                <a:gdLst/>
                <a:ahLst/>
                <a:cxnLst/>
                <a:rect l="l" t="t" r="r" b="b"/>
                <a:pathLst>
                  <a:path w="305231" h="105465" extrusionOk="0">
                    <a:moveTo>
                      <a:pt x="213869" y="17760"/>
                    </a:moveTo>
                    <a:cubicBezTo>
                      <a:pt x="176641" y="9532"/>
                      <a:pt x="2284" y="-32834"/>
                      <a:pt x="25" y="52590"/>
                    </a:cubicBezTo>
                    <a:cubicBezTo>
                      <a:pt x="-1475" y="109171"/>
                      <a:pt x="64694" y="117374"/>
                      <a:pt x="177515" y="91251"/>
                    </a:cubicBezTo>
                    <a:cubicBezTo>
                      <a:pt x="263600" y="71323"/>
                      <a:pt x="289960" y="53926"/>
                      <a:pt x="305231" y="49378"/>
                    </a:cubicBezTo>
                    <a:cubicBezTo>
                      <a:pt x="305231" y="49378"/>
                      <a:pt x="232365" y="21852"/>
                      <a:pt x="213869" y="17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1" name="Google Shape;12111;p19"/>
              <p:cNvSpPr/>
              <p:nvPr/>
            </p:nvSpPr>
            <p:spPr>
              <a:xfrm>
                <a:off x="3065782" y="727302"/>
                <a:ext cx="162332" cy="279286"/>
              </a:xfrm>
              <a:custGeom>
                <a:avLst/>
                <a:gdLst/>
                <a:ahLst/>
                <a:cxnLst/>
                <a:rect l="l" t="t" r="r" b="b"/>
                <a:pathLst>
                  <a:path w="162332" h="279286" extrusionOk="0">
                    <a:moveTo>
                      <a:pt x="92162" y="66503"/>
                    </a:moveTo>
                    <a:cubicBezTo>
                      <a:pt x="67697" y="95746"/>
                      <a:pt x="-50273" y="230944"/>
                      <a:pt x="24494" y="272325"/>
                    </a:cubicBezTo>
                    <a:cubicBezTo>
                      <a:pt x="74012" y="299729"/>
                      <a:pt x="111793" y="244794"/>
                      <a:pt x="140624" y="132635"/>
                    </a:cubicBezTo>
                    <a:cubicBezTo>
                      <a:pt x="162618" y="47059"/>
                      <a:pt x="159333" y="15642"/>
                      <a:pt x="162332" y="0"/>
                    </a:cubicBezTo>
                    <a:cubicBezTo>
                      <a:pt x="162332" y="0"/>
                      <a:pt x="104319" y="51972"/>
                      <a:pt x="92162" y="665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2" name="Google Shape;12112;p19"/>
              <p:cNvSpPr/>
              <p:nvPr/>
            </p:nvSpPr>
            <p:spPr>
              <a:xfrm>
                <a:off x="3404590" y="497760"/>
                <a:ext cx="212233" cy="94762"/>
              </a:xfrm>
              <a:custGeom>
                <a:avLst/>
                <a:gdLst/>
                <a:ahLst/>
                <a:cxnLst/>
                <a:rect l="l" t="t" r="r" b="b"/>
                <a:pathLst>
                  <a:path w="212233" h="94762" extrusionOk="0">
                    <a:moveTo>
                      <a:pt x="212150" y="94763"/>
                    </a:moveTo>
                    <a:cubicBezTo>
                      <a:pt x="215053" y="92813"/>
                      <a:pt x="141543" y="49751"/>
                      <a:pt x="91301" y="29839"/>
                    </a:cubicBezTo>
                    <a:cubicBezTo>
                      <a:pt x="69593" y="21236"/>
                      <a:pt x="0" y="0"/>
                      <a:pt x="0" y="0"/>
                    </a:cubicBezTo>
                    <a:cubicBezTo>
                      <a:pt x="0" y="0"/>
                      <a:pt x="50551" y="17187"/>
                      <a:pt x="103592" y="40878"/>
                    </a:cubicBezTo>
                    <a:cubicBezTo>
                      <a:pt x="156626" y="64569"/>
                      <a:pt x="211986" y="94874"/>
                      <a:pt x="212150" y="9476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3" name="Google Shape;12113;p19"/>
              <p:cNvSpPr/>
              <p:nvPr/>
            </p:nvSpPr>
            <p:spPr>
              <a:xfrm>
                <a:off x="2908612" y="794333"/>
                <a:ext cx="211428" cy="298723"/>
              </a:xfrm>
              <a:custGeom>
                <a:avLst/>
                <a:gdLst/>
                <a:ahLst/>
                <a:cxnLst/>
                <a:rect l="l" t="t" r="r" b="b"/>
                <a:pathLst>
                  <a:path w="211428" h="298723" extrusionOk="0">
                    <a:moveTo>
                      <a:pt x="106908" y="86025"/>
                    </a:moveTo>
                    <a:cubicBezTo>
                      <a:pt x="61786" y="127686"/>
                      <a:pt x="-49615" y="250745"/>
                      <a:pt x="25152" y="292127"/>
                    </a:cubicBezTo>
                    <a:cubicBezTo>
                      <a:pt x="74671" y="319531"/>
                      <a:pt x="96774" y="259349"/>
                      <a:pt x="141283" y="152436"/>
                    </a:cubicBezTo>
                    <a:cubicBezTo>
                      <a:pt x="182264" y="54000"/>
                      <a:pt x="208429" y="15642"/>
                      <a:pt x="211429" y="0"/>
                    </a:cubicBezTo>
                    <a:cubicBezTo>
                      <a:pt x="211429" y="0"/>
                      <a:pt x="141593" y="54000"/>
                      <a:pt x="106908" y="8602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4" name="Google Shape;12114;p19"/>
              <p:cNvSpPr/>
              <p:nvPr/>
            </p:nvSpPr>
            <p:spPr>
              <a:xfrm>
                <a:off x="3342857" y="504838"/>
                <a:ext cx="53768" cy="40858"/>
              </a:xfrm>
              <a:custGeom>
                <a:avLst/>
                <a:gdLst/>
                <a:ahLst/>
                <a:cxnLst/>
                <a:rect l="l" t="t" r="r" b="b"/>
                <a:pathLst>
                  <a:path w="53768" h="40858" extrusionOk="0">
                    <a:moveTo>
                      <a:pt x="962" y="2919"/>
                    </a:moveTo>
                    <a:cubicBezTo>
                      <a:pt x="4885" y="-2890"/>
                      <a:pt x="19671" y="241"/>
                      <a:pt x="33989" y="9912"/>
                    </a:cubicBezTo>
                    <a:cubicBezTo>
                      <a:pt x="48301" y="19583"/>
                      <a:pt x="56730" y="32131"/>
                      <a:pt x="52807" y="37940"/>
                    </a:cubicBezTo>
                    <a:cubicBezTo>
                      <a:pt x="48884" y="43749"/>
                      <a:pt x="34092" y="40617"/>
                      <a:pt x="19780" y="30947"/>
                    </a:cubicBezTo>
                    <a:cubicBezTo>
                      <a:pt x="5462" y="21275"/>
                      <a:pt x="-2960" y="8727"/>
                      <a:pt x="962" y="29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5" name="Google Shape;12115;p19"/>
              <p:cNvSpPr/>
              <p:nvPr/>
            </p:nvSpPr>
            <p:spPr>
              <a:xfrm>
                <a:off x="3184492" y="569773"/>
                <a:ext cx="57276" cy="35767"/>
              </a:xfrm>
              <a:custGeom>
                <a:avLst/>
                <a:gdLst/>
                <a:ahLst/>
                <a:cxnLst/>
                <a:rect l="l" t="t" r="r" b="b"/>
                <a:pathLst>
                  <a:path w="57276" h="35767" extrusionOk="0">
                    <a:moveTo>
                      <a:pt x="558" y="4100"/>
                    </a:moveTo>
                    <a:cubicBezTo>
                      <a:pt x="3642" y="-2193"/>
                      <a:pt x="18719" y="-1123"/>
                      <a:pt x="34228" y="6489"/>
                    </a:cubicBezTo>
                    <a:cubicBezTo>
                      <a:pt x="49736" y="14102"/>
                      <a:pt x="59810" y="25373"/>
                      <a:pt x="56720" y="31666"/>
                    </a:cubicBezTo>
                    <a:cubicBezTo>
                      <a:pt x="53629" y="37961"/>
                      <a:pt x="38552" y="36889"/>
                      <a:pt x="23043" y="29277"/>
                    </a:cubicBezTo>
                    <a:cubicBezTo>
                      <a:pt x="7535" y="21664"/>
                      <a:pt x="-2533" y="10392"/>
                      <a:pt x="558" y="410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6" name="Google Shape;12116;p19"/>
              <p:cNvSpPr/>
              <p:nvPr/>
            </p:nvSpPr>
            <p:spPr>
              <a:xfrm>
                <a:off x="3045927" y="656220"/>
                <a:ext cx="59416" cy="32080"/>
              </a:xfrm>
              <a:custGeom>
                <a:avLst/>
                <a:gdLst/>
                <a:ahLst/>
                <a:cxnLst/>
                <a:rect l="l" t="t" r="r" b="b"/>
                <a:pathLst>
                  <a:path w="59416" h="32080" extrusionOk="0">
                    <a:moveTo>
                      <a:pt x="325" y="5314"/>
                    </a:moveTo>
                    <a:cubicBezTo>
                      <a:pt x="2729" y="-1275"/>
                      <a:pt x="17831" y="-1809"/>
                      <a:pt x="34062" y="4117"/>
                    </a:cubicBezTo>
                    <a:cubicBezTo>
                      <a:pt x="50287" y="10044"/>
                      <a:pt x="61496" y="20184"/>
                      <a:pt x="59091" y="26767"/>
                    </a:cubicBezTo>
                    <a:cubicBezTo>
                      <a:pt x="56687" y="33355"/>
                      <a:pt x="41585" y="33889"/>
                      <a:pt x="25354" y="27963"/>
                    </a:cubicBezTo>
                    <a:cubicBezTo>
                      <a:pt x="9129" y="22036"/>
                      <a:pt x="-2080" y="11896"/>
                      <a:pt x="325" y="53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7" name="Google Shape;12117;p19"/>
              <p:cNvSpPr/>
              <p:nvPr/>
            </p:nvSpPr>
            <p:spPr>
              <a:xfrm>
                <a:off x="2899145" y="748488"/>
                <a:ext cx="59195" cy="32491"/>
              </a:xfrm>
              <a:custGeom>
                <a:avLst/>
                <a:gdLst/>
                <a:ahLst/>
                <a:cxnLst/>
                <a:rect l="l" t="t" r="r" b="b"/>
                <a:pathLst>
                  <a:path w="59195" h="32491" extrusionOk="0">
                    <a:moveTo>
                      <a:pt x="348" y="5149"/>
                    </a:moveTo>
                    <a:cubicBezTo>
                      <a:pt x="2838" y="-1403"/>
                      <a:pt x="17945" y="-1749"/>
                      <a:pt x="34097" y="4378"/>
                    </a:cubicBezTo>
                    <a:cubicBezTo>
                      <a:pt x="50255" y="10505"/>
                      <a:pt x="61331" y="20785"/>
                      <a:pt x="58847" y="27337"/>
                    </a:cubicBezTo>
                    <a:cubicBezTo>
                      <a:pt x="56358" y="33895"/>
                      <a:pt x="41250" y="34241"/>
                      <a:pt x="25098" y="28108"/>
                    </a:cubicBezTo>
                    <a:cubicBezTo>
                      <a:pt x="8940" y="21981"/>
                      <a:pt x="-2136" y="11701"/>
                      <a:pt x="348" y="514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8" name="Google Shape;12118;p19"/>
              <p:cNvSpPr/>
              <p:nvPr/>
            </p:nvSpPr>
            <p:spPr>
              <a:xfrm>
                <a:off x="2751857" y="862359"/>
                <a:ext cx="61578" cy="27704"/>
              </a:xfrm>
              <a:custGeom>
                <a:avLst/>
                <a:gdLst/>
                <a:ahLst/>
                <a:cxnLst/>
                <a:rect l="l" t="t" r="r" b="b"/>
                <a:pathLst>
                  <a:path w="61578" h="27704" extrusionOk="0">
                    <a:moveTo>
                      <a:pt x="100" y="7791"/>
                    </a:moveTo>
                    <a:cubicBezTo>
                      <a:pt x="1460" y="911"/>
                      <a:pt x="16301" y="-1949"/>
                      <a:pt x="33248" y="1403"/>
                    </a:cubicBezTo>
                    <a:cubicBezTo>
                      <a:pt x="50196" y="4749"/>
                      <a:pt x="62838" y="13037"/>
                      <a:pt x="61478" y="19917"/>
                    </a:cubicBezTo>
                    <a:cubicBezTo>
                      <a:pt x="60118" y="26791"/>
                      <a:pt x="45277" y="29651"/>
                      <a:pt x="28330" y="26305"/>
                    </a:cubicBezTo>
                    <a:cubicBezTo>
                      <a:pt x="11382" y="22953"/>
                      <a:pt x="-1260" y="14665"/>
                      <a:pt x="100" y="779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9" name="Google Shape;12119;p19"/>
              <p:cNvSpPr/>
              <p:nvPr/>
            </p:nvSpPr>
            <p:spPr>
              <a:xfrm>
                <a:off x="2958068" y="1028787"/>
                <a:ext cx="38338" cy="48217"/>
              </a:xfrm>
              <a:custGeom>
                <a:avLst/>
                <a:gdLst/>
                <a:ahLst/>
                <a:cxnLst/>
                <a:rect l="l" t="t" r="r" b="b"/>
                <a:pathLst>
                  <a:path w="38338" h="48217" extrusionOk="0">
                    <a:moveTo>
                      <a:pt x="3064" y="47083"/>
                    </a:moveTo>
                    <a:cubicBezTo>
                      <a:pt x="-2675" y="43063"/>
                      <a:pt x="-118" y="29516"/>
                      <a:pt x="8778" y="16825"/>
                    </a:cubicBezTo>
                    <a:cubicBezTo>
                      <a:pt x="17673" y="4134"/>
                      <a:pt x="29532" y="-2891"/>
                      <a:pt x="35271" y="1135"/>
                    </a:cubicBezTo>
                    <a:cubicBezTo>
                      <a:pt x="41015" y="5155"/>
                      <a:pt x="38458" y="18702"/>
                      <a:pt x="29563" y="31393"/>
                    </a:cubicBezTo>
                    <a:cubicBezTo>
                      <a:pt x="20667" y="44083"/>
                      <a:pt x="8808" y="51109"/>
                      <a:pt x="3064" y="47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0" name="Google Shape;12120;p19"/>
              <p:cNvSpPr/>
              <p:nvPr/>
            </p:nvSpPr>
            <p:spPr>
              <a:xfrm>
                <a:off x="3120043" y="943695"/>
                <a:ext cx="39495" cy="43063"/>
              </a:xfrm>
              <a:custGeom>
                <a:avLst/>
                <a:gdLst/>
                <a:ahLst/>
                <a:cxnLst/>
                <a:rect l="l" t="t" r="r" b="b"/>
                <a:pathLst>
                  <a:path w="39495" h="43063" extrusionOk="0">
                    <a:moveTo>
                      <a:pt x="2482" y="41383"/>
                    </a:moveTo>
                    <a:cubicBezTo>
                      <a:pt x="-2807" y="36781"/>
                      <a:pt x="636" y="24163"/>
                      <a:pt x="10169" y="13202"/>
                    </a:cubicBezTo>
                    <a:cubicBezTo>
                      <a:pt x="19702" y="2242"/>
                      <a:pt x="31725" y="-2919"/>
                      <a:pt x="37014" y="1683"/>
                    </a:cubicBezTo>
                    <a:cubicBezTo>
                      <a:pt x="42303" y="6280"/>
                      <a:pt x="38860" y="18898"/>
                      <a:pt x="29321" y="29858"/>
                    </a:cubicBezTo>
                    <a:cubicBezTo>
                      <a:pt x="19787" y="40825"/>
                      <a:pt x="7770" y="45980"/>
                      <a:pt x="2482" y="413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1" name="Google Shape;12121;p19"/>
              <p:cNvSpPr/>
              <p:nvPr/>
            </p:nvSpPr>
            <p:spPr>
              <a:xfrm>
                <a:off x="3264913" y="883886"/>
                <a:ext cx="42156" cy="52759"/>
              </a:xfrm>
              <a:custGeom>
                <a:avLst/>
                <a:gdLst/>
                <a:ahLst/>
                <a:cxnLst/>
                <a:rect l="l" t="t" r="r" b="b"/>
                <a:pathLst>
                  <a:path w="42156" h="52759" extrusionOk="0">
                    <a:moveTo>
                      <a:pt x="39486" y="1086"/>
                    </a:moveTo>
                    <a:cubicBezTo>
                      <a:pt x="45152" y="5215"/>
                      <a:pt x="41508" y="19879"/>
                      <a:pt x="31337" y="33851"/>
                    </a:cubicBezTo>
                    <a:cubicBezTo>
                      <a:pt x="21172" y="47817"/>
                      <a:pt x="8336" y="55796"/>
                      <a:pt x="2670" y="51673"/>
                    </a:cubicBezTo>
                    <a:cubicBezTo>
                      <a:pt x="-2995" y="47550"/>
                      <a:pt x="648" y="32880"/>
                      <a:pt x="10813" y="18914"/>
                    </a:cubicBezTo>
                    <a:cubicBezTo>
                      <a:pt x="20984" y="4942"/>
                      <a:pt x="33815" y="-3037"/>
                      <a:pt x="39486" y="10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2" name="Google Shape;12122;p19"/>
              <p:cNvSpPr/>
              <p:nvPr/>
            </p:nvSpPr>
            <p:spPr>
              <a:xfrm>
                <a:off x="3404587" y="837643"/>
                <a:ext cx="42578" cy="52423"/>
              </a:xfrm>
              <a:custGeom>
                <a:avLst/>
                <a:gdLst/>
                <a:ahLst/>
                <a:cxnLst/>
                <a:rect l="l" t="t" r="r" b="b"/>
                <a:pathLst>
                  <a:path w="42578" h="52423" extrusionOk="0">
                    <a:moveTo>
                      <a:pt x="39983" y="1126"/>
                    </a:moveTo>
                    <a:cubicBezTo>
                      <a:pt x="45605" y="5316"/>
                      <a:pt x="41792" y="19944"/>
                      <a:pt x="31463" y="33795"/>
                    </a:cubicBezTo>
                    <a:cubicBezTo>
                      <a:pt x="21141" y="47645"/>
                      <a:pt x="8213" y="55485"/>
                      <a:pt x="2596" y="51295"/>
                    </a:cubicBezTo>
                    <a:cubicBezTo>
                      <a:pt x="-3027" y="47105"/>
                      <a:pt x="787" y="32477"/>
                      <a:pt x="11110" y="18626"/>
                    </a:cubicBezTo>
                    <a:cubicBezTo>
                      <a:pt x="21438" y="4776"/>
                      <a:pt x="34360" y="-3057"/>
                      <a:pt x="39983" y="112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3" name="Google Shape;12123;p19"/>
              <p:cNvSpPr/>
              <p:nvPr/>
            </p:nvSpPr>
            <p:spPr>
              <a:xfrm>
                <a:off x="2965201" y="798488"/>
                <a:ext cx="151859" cy="213186"/>
              </a:xfrm>
              <a:custGeom>
                <a:avLst/>
                <a:gdLst/>
                <a:ahLst/>
                <a:cxnLst/>
                <a:rect l="l" t="t" r="r" b="b"/>
                <a:pathLst>
                  <a:path w="151859" h="213186" extrusionOk="0">
                    <a:moveTo>
                      <a:pt x="151859" y="120"/>
                    </a:moveTo>
                    <a:cubicBezTo>
                      <a:pt x="150074" y="-3335"/>
                      <a:pt x="85272" y="68790"/>
                      <a:pt x="52324" y="119663"/>
                    </a:cubicBezTo>
                    <a:cubicBezTo>
                      <a:pt x="38085" y="141650"/>
                      <a:pt x="0" y="213187"/>
                      <a:pt x="0" y="213187"/>
                    </a:cubicBezTo>
                    <a:cubicBezTo>
                      <a:pt x="0" y="213187"/>
                      <a:pt x="29766" y="161512"/>
                      <a:pt x="67729" y="108247"/>
                    </a:cubicBezTo>
                    <a:cubicBezTo>
                      <a:pt x="105692" y="54982"/>
                      <a:pt x="151963" y="314"/>
                      <a:pt x="151859" y="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4" name="Google Shape;12124;p19"/>
              <p:cNvSpPr/>
              <p:nvPr/>
            </p:nvSpPr>
            <p:spPr>
              <a:xfrm>
                <a:off x="3120041" y="728982"/>
                <a:ext cx="107769" cy="207665"/>
              </a:xfrm>
              <a:custGeom>
                <a:avLst/>
                <a:gdLst/>
                <a:ahLst/>
                <a:cxnLst/>
                <a:rect l="l" t="t" r="r" b="b"/>
                <a:pathLst>
                  <a:path w="107769" h="207665" extrusionOk="0">
                    <a:moveTo>
                      <a:pt x="107769" y="69"/>
                    </a:moveTo>
                    <a:cubicBezTo>
                      <a:pt x="105547" y="-2554"/>
                      <a:pt x="56575" y="70057"/>
                      <a:pt x="33931" y="119048"/>
                    </a:cubicBezTo>
                    <a:cubicBezTo>
                      <a:pt x="24149" y="140215"/>
                      <a:pt x="0" y="207665"/>
                      <a:pt x="0" y="207665"/>
                    </a:cubicBezTo>
                    <a:cubicBezTo>
                      <a:pt x="0" y="207665"/>
                      <a:pt x="19546" y="158553"/>
                      <a:pt x="46489" y="106654"/>
                    </a:cubicBezTo>
                    <a:cubicBezTo>
                      <a:pt x="73425" y="54755"/>
                      <a:pt x="107891" y="221"/>
                      <a:pt x="107769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5" name="Google Shape;12125;p19"/>
              <p:cNvSpPr/>
              <p:nvPr/>
            </p:nvSpPr>
            <p:spPr>
              <a:xfrm>
                <a:off x="3264911" y="674480"/>
                <a:ext cx="109081" cy="201730"/>
              </a:xfrm>
              <a:custGeom>
                <a:avLst/>
                <a:gdLst/>
                <a:ahLst/>
                <a:cxnLst/>
                <a:rect l="l" t="t" r="r" b="b"/>
                <a:pathLst>
                  <a:path w="109081" h="201730" extrusionOk="0">
                    <a:moveTo>
                      <a:pt x="109081" y="73"/>
                    </a:moveTo>
                    <a:cubicBezTo>
                      <a:pt x="106992" y="-2575"/>
                      <a:pt x="57899" y="67644"/>
                      <a:pt x="34861" y="115311"/>
                    </a:cubicBezTo>
                    <a:cubicBezTo>
                      <a:pt x="24902" y="135908"/>
                      <a:pt x="0" y="201730"/>
                      <a:pt x="0" y="201730"/>
                    </a:cubicBezTo>
                    <a:cubicBezTo>
                      <a:pt x="0" y="201730"/>
                      <a:pt x="20038" y="153863"/>
                      <a:pt x="47309" y="103446"/>
                    </a:cubicBezTo>
                    <a:cubicBezTo>
                      <a:pt x="74579" y="53028"/>
                      <a:pt x="109202" y="225"/>
                      <a:pt x="109081" y="7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6" name="Google Shape;12126;p19"/>
              <p:cNvSpPr/>
              <p:nvPr/>
            </p:nvSpPr>
            <p:spPr>
              <a:xfrm>
                <a:off x="3425873" y="630459"/>
                <a:ext cx="92625" cy="183669"/>
              </a:xfrm>
              <a:custGeom>
                <a:avLst/>
                <a:gdLst/>
                <a:ahLst/>
                <a:cxnLst/>
                <a:rect l="l" t="t" r="r" b="b"/>
                <a:pathLst>
                  <a:path w="92625" h="183669" extrusionOk="0">
                    <a:moveTo>
                      <a:pt x="92625" y="58"/>
                    </a:moveTo>
                    <a:cubicBezTo>
                      <a:pt x="90640" y="-2213"/>
                      <a:pt x="48286" y="62171"/>
                      <a:pt x="28891" y="105460"/>
                    </a:cubicBezTo>
                    <a:cubicBezTo>
                      <a:pt x="20506" y="124168"/>
                      <a:pt x="0" y="183669"/>
                      <a:pt x="0" y="183669"/>
                    </a:cubicBezTo>
                    <a:cubicBezTo>
                      <a:pt x="0" y="183669"/>
                      <a:pt x="16662" y="140320"/>
                      <a:pt x="39822" y="94414"/>
                    </a:cubicBezTo>
                    <a:cubicBezTo>
                      <a:pt x="62975" y="48515"/>
                      <a:pt x="92741" y="186"/>
                      <a:pt x="92625" y="5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7" name="Google Shape;12127;p19"/>
              <p:cNvSpPr/>
              <p:nvPr/>
            </p:nvSpPr>
            <p:spPr>
              <a:xfrm>
                <a:off x="3241770" y="563348"/>
                <a:ext cx="230399" cy="67133"/>
              </a:xfrm>
              <a:custGeom>
                <a:avLst/>
                <a:gdLst/>
                <a:ahLst/>
                <a:cxnLst/>
                <a:rect l="l" t="t" r="r" b="b"/>
                <a:pathLst>
                  <a:path w="230399" h="67133" extrusionOk="0">
                    <a:moveTo>
                      <a:pt x="230300" y="67133"/>
                    </a:moveTo>
                    <a:cubicBezTo>
                      <a:pt x="233603" y="65414"/>
                      <a:pt x="154276" y="33843"/>
                      <a:pt x="99620" y="20001"/>
                    </a:cubicBezTo>
                    <a:cubicBezTo>
                      <a:pt x="76005" y="14019"/>
                      <a:pt x="0" y="0"/>
                      <a:pt x="0" y="0"/>
                    </a:cubicBezTo>
                    <a:cubicBezTo>
                      <a:pt x="0" y="0"/>
                      <a:pt x="55129" y="11615"/>
                      <a:pt x="112700" y="28397"/>
                    </a:cubicBezTo>
                    <a:cubicBezTo>
                      <a:pt x="170276" y="45182"/>
                      <a:pt x="230112" y="67230"/>
                      <a:pt x="230300" y="6713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8" name="Google Shape;12128;p19"/>
              <p:cNvSpPr/>
              <p:nvPr/>
            </p:nvSpPr>
            <p:spPr>
              <a:xfrm>
                <a:off x="3120855" y="637160"/>
                <a:ext cx="237752" cy="37344"/>
              </a:xfrm>
              <a:custGeom>
                <a:avLst/>
                <a:gdLst/>
                <a:ahLst/>
                <a:cxnLst/>
                <a:rect l="l" t="t" r="r" b="b"/>
                <a:pathLst>
                  <a:path w="237752" h="37344" extrusionOk="0">
                    <a:moveTo>
                      <a:pt x="237635" y="37344"/>
                    </a:moveTo>
                    <a:cubicBezTo>
                      <a:pt x="241181" y="35929"/>
                      <a:pt x="163761" y="15023"/>
                      <a:pt x="107259" y="7681"/>
                    </a:cubicBezTo>
                    <a:cubicBezTo>
                      <a:pt x="82843" y="4512"/>
                      <a:pt x="0" y="0"/>
                      <a:pt x="0" y="0"/>
                    </a:cubicBezTo>
                    <a:cubicBezTo>
                      <a:pt x="0" y="0"/>
                      <a:pt x="57109" y="5696"/>
                      <a:pt x="116519" y="15029"/>
                    </a:cubicBezTo>
                    <a:cubicBezTo>
                      <a:pt x="175930" y="24368"/>
                      <a:pt x="237435" y="37429"/>
                      <a:pt x="237635" y="3734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9" name="Google Shape;12129;p19"/>
              <p:cNvSpPr/>
              <p:nvPr/>
            </p:nvSpPr>
            <p:spPr>
              <a:xfrm>
                <a:off x="2951174" y="735119"/>
                <a:ext cx="230343" cy="24585"/>
              </a:xfrm>
              <a:custGeom>
                <a:avLst/>
                <a:gdLst/>
                <a:ahLst/>
                <a:cxnLst/>
                <a:rect l="l" t="t" r="r" b="b"/>
                <a:pathLst>
                  <a:path w="230343" h="24585" extrusionOk="0">
                    <a:moveTo>
                      <a:pt x="230306" y="24584"/>
                    </a:moveTo>
                    <a:cubicBezTo>
                      <a:pt x="232371" y="21791"/>
                      <a:pt x="149151" y="3744"/>
                      <a:pt x="95461" y="550"/>
                    </a:cubicBezTo>
                    <a:cubicBezTo>
                      <a:pt x="72259" y="-834"/>
                      <a:pt x="0" y="830"/>
                      <a:pt x="0" y="830"/>
                    </a:cubicBezTo>
                    <a:cubicBezTo>
                      <a:pt x="0" y="830"/>
                      <a:pt x="53077" y="1315"/>
                      <a:pt x="110653" y="7254"/>
                    </a:cubicBezTo>
                    <a:cubicBezTo>
                      <a:pt x="168230" y="13187"/>
                      <a:pt x="230184" y="24742"/>
                      <a:pt x="230306" y="2458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0" name="Google Shape;12130;p19"/>
              <p:cNvSpPr/>
              <p:nvPr/>
            </p:nvSpPr>
            <p:spPr>
              <a:xfrm>
                <a:off x="2797584" y="832817"/>
                <a:ext cx="232329" cy="13053"/>
              </a:xfrm>
              <a:custGeom>
                <a:avLst/>
                <a:gdLst/>
                <a:ahLst/>
                <a:cxnLst/>
                <a:rect l="l" t="t" r="r" b="b"/>
                <a:pathLst>
                  <a:path w="232329" h="13053" extrusionOk="0">
                    <a:moveTo>
                      <a:pt x="232298" y="13051"/>
                    </a:moveTo>
                    <a:cubicBezTo>
                      <a:pt x="234222" y="10124"/>
                      <a:pt x="149758" y="-1055"/>
                      <a:pt x="95734" y="81"/>
                    </a:cubicBezTo>
                    <a:cubicBezTo>
                      <a:pt x="72386" y="566"/>
                      <a:pt x="0" y="7987"/>
                      <a:pt x="0" y="7987"/>
                    </a:cubicBezTo>
                    <a:cubicBezTo>
                      <a:pt x="0" y="7987"/>
                      <a:pt x="53265" y="4222"/>
                      <a:pt x="111340" y="5485"/>
                    </a:cubicBezTo>
                    <a:cubicBezTo>
                      <a:pt x="169414" y="6754"/>
                      <a:pt x="232188" y="13215"/>
                      <a:pt x="232298" y="1305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1" name="Google Shape;12131;p19"/>
              <p:cNvSpPr/>
              <p:nvPr/>
            </p:nvSpPr>
            <p:spPr>
              <a:xfrm>
                <a:off x="2723818" y="897262"/>
                <a:ext cx="241382" cy="218651"/>
              </a:xfrm>
              <a:custGeom>
                <a:avLst/>
                <a:gdLst/>
                <a:ahLst/>
                <a:cxnLst/>
                <a:rect l="l" t="t" r="r" b="b"/>
                <a:pathLst>
                  <a:path w="241382" h="218651" extrusionOk="0">
                    <a:moveTo>
                      <a:pt x="151290" y="35055"/>
                    </a:moveTo>
                    <a:cubicBezTo>
                      <a:pt x="117589" y="52889"/>
                      <a:pt x="-42723" y="133491"/>
                      <a:pt x="10864" y="200054"/>
                    </a:cubicBezTo>
                    <a:cubicBezTo>
                      <a:pt x="46356" y="244138"/>
                      <a:pt x="102099" y="207553"/>
                      <a:pt x="171164" y="114600"/>
                    </a:cubicBezTo>
                    <a:cubicBezTo>
                      <a:pt x="223871" y="43677"/>
                      <a:pt x="232694" y="13353"/>
                      <a:pt x="241383" y="0"/>
                    </a:cubicBezTo>
                    <a:cubicBezTo>
                      <a:pt x="241383" y="0"/>
                      <a:pt x="168031" y="26195"/>
                      <a:pt x="151290" y="350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2" name="Google Shape;12132;p19"/>
              <p:cNvSpPr/>
              <p:nvPr/>
            </p:nvSpPr>
            <p:spPr>
              <a:xfrm>
                <a:off x="2763731" y="1066761"/>
                <a:ext cx="56022" cy="37705"/>
              </a:xfrm>
              <a:custGeom>
                <a:avLst/>
                <a:gdLst/>
                <a:ahLst/>
                <a:cxnLst/>
                <a:rect l="l" t="t" r="r" b="b"/>
                <a:pathLst>
                  <a:path w="56022" h="37705" extrusionOk="0">
                    <a:moveTo>
                      <a:pt x="699" y="34102"/>
                    </a:moveTo>
                    <a:cubicBezTo>
                      <a:pt x="-2720" y="27981"/>
                      <a:pt x="6741" y="16195"/>
                      <a:pt x="21824" y="7773"/>
                    </a:cubicBezTo>
                    <a:cubicBezTo>
                      <a:pt x="36913" y="-649"/>
                      <a:pt x="51912" y="-2519"/>
                      <a:pt x="55324" y="3601"/>
                    </a:cubicBezTo>
                    <a:cubicBezTo>
                      <a:pt x="58743" y="9722"/>
                      <a:pt x="49282" y="21515"/>
                      <a:pt x="34199" y="29937"/>
                    </a:cubicBezTo>
                    <a:cubicBezTo>
                      <a:pt x="19116" y="38359"/>
                      <a:pt x="4117" y="40223"/>
                      <a:pt x="699" y="3410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3" name="Google Shape;12133;p19"/>
              <p:cNvSpPr/>
              <p:nvPr/>
            </p:nvSpPr>
            <p:spPr>
              <a:xfrm>
                <a:off x="2780205" y="902227"/>
                <a:ext cx="180313" cy="146731"/>
              </a:xfrm>
              <a:custGeom>
                <a:avLst/>
                <a:gdLst/>
                <a:ahLst/>
                <a:cxnLst/>
                <a:rect l="l" t="t" r="r" b="b"/>
                <a:pathLst>
                  <a:path w="180313" h="146731" extrusionOk="0">
                    <a:moveTo>
                      <a:pt x="180313" y="185"/>
                    </a:moveTo>
                    <a:cubicBezTo>
                      <a:pt x="179882" y="-3288"/>
                      <a:pt x="108279" y="42879"/>
                      <a:pt x="67838" y="78723"/>
                    </a:cubicBezTo>
                    <a:cubicBezTo>
                      <a:pt x="50363" y="94207"/>
                      <a:pt x="0" y="146731"/>
                      <a:pt x="0" y="146731"/>
                    </a:cubicBezTo>
                    <a:cubicBezTo>
                      <a:pt x="0" y="146731"/>
                      <a:pt x="38151" y="109375"/>
                      <a:pt x="83231" y="72742"/>
                    </a:cubicBezTo>
                    <a:cubicBezTo>
                      <a:pt x="128311" y="36102"/>
                      <a:pt x="180338" y="379"/>
                      <a:pt x="180313" y="1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4" name="Google Shape;12134;p19"/>
              <p:cNvSpPr/>
              <p:nvPr/>
            </p:nvSpPr>
            <p:spPr>
              <a:xfrm>
                <a:off x="3065798" y="776256"/>
                <a:ext cx="110253" cy="225053"/>
              </a:xfrm>
              <a:custGeom>
                <a:avLst/>
                <a:gdLst/>
                <a:ahLst/>
                <a:cxnLst/>
                <a:rect l="l" t="t" r="r" b="b"/>
                <a:pathLst>
                  <a:path w="110253" h="225053" extrusionOk="0">
                    <a:moveTo>
                      <a:pt x="110253" y="0"/>
                    </a:moveTo>
                    <a:cubicBezTo>
                      <a:pt x="103981" y="6109"/>
                      <a:pt x="94982" y="14160"/>
                      <a:pt x="92225" y="17458"/>
                    </a:cubicBezTo>
                    <a:cubicBezTo>
                      <a:pt x="67760" y="46701"/>
                      <a:pt x="-50283" y="181959"/>
                      <a:pt x="24484" y="223341"/>
                    </a:cubicBezTo>
                    <a:cubicBezTo>
                      <a:pt x="26111" y="224246"/>
                      <a:pt x="27623" y="224325"/>
                      <a:pt x="29226" y="225054"/>
                    </a:cubicBezTo>
                    <a:cubicBezTo>
                      <a:pt x="26736" y="215447"/>
                      <a:pt x="24320" y="205386"/>
                      <a:pt x="22771" y="194693"/>
                    </a:cubicBezTo>
                    <a:cubicBezTo>
                      <a:pt x="18697" y="166469"/>
                      <a:pt x="26943" y="138792"/>
                      <a:pt x="39281" y="113283"/>
                    </a:cubicBezTo>
                    <a:cubicBezTo>
                      <a:pt x="52907" y="85120"/>
                      <a:pt x="67991" y="57886"/>
                      <a:pt x="86912" y="32826"/>
                    </a:cubicBezTo>
                    <a:cubicBezTo>
                      <a:pt x="93075" y="24665"/>
                      <a:pt x="109846" y="1421"/>
                      <a:pt x="110253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5" name="Google Shape;12135;p19"/>
              <p:cNvSpPr/>
              <p:nvPr/>
            </p:nvSpPr>
            <p:spPr>
              <a:xfrm>
                <a:off x="2909045" y="867527"/>
                <a:ext cx="121837" cy="214044"/>
              </a:xfrm>
              <a:custGeom>
                <a:avLst/>
                <a:gdLst/>
                <a:ahLst/>
                <a:cxnLst/>
                <a:rect l="l" t="t" r="r" b="b"/>
                <a:pathLst>
                  <a:path w="121837" h="214044" extrusionOk="0">
                    <a:moveTo>
                      <a:pt x="121838" y="0"/>
                    </a:moveTo>
                    <a:cubicBezTo>
                      <a:pt x="116962" y="4251"/>
                      <a:pt x="110544" y="9139"/>
                      <a:pt x="106469" y="12903"/>
                    </a:cubicBezTo>
                    <a:cubicBezTo>
                      <a:pt x="62926" y="53113"/>
                      <a:pt x="-41856" y="168795"/>
                      <a:pt x="18046" y="214045"/>
                    </a:cubicBezTo>
                    <a:cubicBezTo>
                      <a:pt x="18307" y="200813"/>
                      <a:pt x="18635" y="184953"/>
                      <a:pt x="18805" y="181407"/>
                    </a:cubicBezTo>
                    <a:cubicBezTo>
                      <a:pt x="20311" y="149588"/>
                      <a:pt x="32850" y="120029"/>
                      <a:pt x="49731" y="93554"/>
                    </a:cubicBezTo>
                    <a:cubicBezTo>
                      <a:pt x="68378" y="64311"/>
                      <a:pt x="88417" y="36439"/>
                      <a:pt x="111782" y="11385"/>
                    </a:cubicBezTo>
                    <a:cubicBezTo>
                      <a:pt x="114412" y="8568"/>
                      <a:pt x="116944" y="5429"/>
                      <a:pt x="121838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6" name="Google Shape;12136;p19"/>
              <p:cNvSpPr/>
              <p:nvPr/>
            </p:nvSpPr>
            <p:spPr>
              <a:xfrm>
                <a:off x="2724384" y="921041"/>
                <a:ext cx="178418" cy="170592"/>
              </a:xfrm>
              <a:custGeom>
                <a:avLst/>
                <a:gdLst/>
                <a:ahLst/>
                <a:cxnLst/>
                <a:rect l="l" t="t" r="r" b="b"/>
                <a:pathLst>
                  <a:path w="178418" h="170592" extrusionOk="0">
                    <a:moveTo>
                      <a:pt x="178419" y="0"/>
                    </a:moveTo>
                    <a:cubicBezTo>
                      <a:pt x="168223" y="4056"/>
                      <a:pt x="155223" y="8805"/>
                      <a:pt x="150711" y="11197"/>
                    </a:cubicBezTo>
                    <a:cubicBezTo>
                      <a:pt x="117952" y="28527"/>
                      <a:pt x="-33817" y="105182"/>
                      <a:pt x="6879" y="170592"/>
                    </a:cubicBezTo>
                    <a:cubicBezTo>
                      <a:pt x="9490" y="162856"/>
                      <a:pt x="17087" y="138919"/>
                      <a:pt x="18453" y="135106"/>
                    </a:cubicBezTo>
                    <a:cubicBezTo>
                      <a:pt x="28059" y="108273"/>
                      <a:pt x="47186" y="86808"/>
                      <a:pt x="69307" y="69259"/>
                    </a:cubicBezTo>
                    <a:cubicBezTo>
                      <a:pt x="93736" y="49883"/>
                      <a:pt x="118923" y="31982"/>
                      <a:pt x="146540" y="17646"/>
                    </a:cubicBezTo>
                    <a:cubicBezTo>
                      <a:pt x="154743" y="13383"/>
                      <a:pt x="173451" y="3115"/>
                      <a:pt x="178419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7" name="Google Shape;12137;p19"/>
              <p:cNvSpPr/>
              <p:nvPr/>
            </p:nvSpPr>
            <p:spPr>
              <a:xfrm>
                <a:off x="2733346" y="795559"/>
                <a:ext cx="230366" cy="41041"/>
              </a:xfrm>
              <a:custGeom>
                <a:avLst/>
                <a:gdLst/>
                <a:ahLst/>
                <a:cxnLst/>
                <a:rect l="l" t="t" r="r" b="b"/>
                <a:pathLst>
                  <a:path w="230366" h="41041" extrusionOk="0">
                    <a:moveTo>
                      <a:pt x="92036" y="55"/>
                    </a:moveTo>
                    <a:cubicBezTo>
                      <a:pt x="48310" y="-795"/>
                      <a:pt x="8349" y="8064"/>
                      <a:pt x="0" y="41042"/>
                    </a:cubicBezTo>
                    <a:cubicBezTo>
                      <a:pt x="9594" y="35188"/>
                      <a:pt x="24659" y="26086"/>
                      <a:pt x="27707" y="24343"/>
                    </a:cubicBezTo>
                    <a:cubicBezTo>
                      <a:pt x="52427" y="10153"/>
                      <a:pt x="80894" y="6078"/>
                      <a:pt x="109111" y="7074"/>
                    </a:cubicBezTo>
                    <a:cubicBezTo>
                      <a:pt x="140274" y="8173"/>
                      <a:pt x="171017" y="11082"/>
                      <a:pt x="201336" y="18077"/>
                    </a:cubicBezTo>
                    <a:cubicBezTo>
                      <a:pt x="208665" y="19771"/>
                      <a:pt x="220257" y="22024"/>
                      <a:pt x="230367" y="23961"/>
                    </a:cubicBezTo>
                    <a:cubicBezTo>
                      <a:pt x="224543" y="22109"/>
                      <a:pt x="215356" y="18599"/>
                      <a:pt x="212150" y="17889"/>
                    </a:cubicBezTo>
                    <a:cubicBezTo>
                      <a:pt x="193533" y="13772"/>
                      <a:pt x="140559" y="996"/>
                      <a:pt x="92036" y="5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8" name="Google Shape;12138;p19"/>
              <p:cNvSpPr/>
              <p:nvPr/>
            </p:nvSpPr>
            <p:spPr>
              <a:xfrm>
                <a:off x="2877523" y="688387"/>
                <a:ext cx="206491" cy="83502"/>
              </a:xfrm>
              <a:custGeom>
                <a:avLst/>
                <a:gdLst/>
                <a:ahLst/>
                <a:cxnLst/>
                <a:rect l="l" t="t" r="r" b="b"/>
                <a:pathLst>
                  <a:path w="206491" h="83502" extrusionOk="0">
                    <a:moveTo>
                      <a:pt x="63795" y="204"/>
                    </a:moveTo>
                    <a:cubicBezTo>
                      <a:pt x="30569" y="1807"/>
                      <a:pt x="4185" y="13351"/>
                      <a:pt x="420" y="45175"/>
                    </a:cubicBezTo>
                    <a:cubicBezTo>
                      <a:pt x="-1511" y="61497"/>
                      <a:pt x="3310" y="73969"/>
                      <a:pt x="12941" y="83503"/>
                    </a:cubicBezTo>
                    <a:cubicBezTo>
                      <a:pt x="13002" y="81110"/>
                      <a:pt x="13506" y="80442"/>
                      <a:pt x="11423" y="68322"/>
                    </a:cubicBezTo>
                    <a:cubicBezTo>
                      <a:pt x="554" y="4910"/>
                      <a:pt x="87957" y="15312"/>
                      <a:pt x="130972" y="18797"/>
                    </a:cubicBezTo>
                    <a:cubicBezTo>
                      <a:pt x="151362" y="20449"/>
                      <a:pt x="179671" y="23509"/>
                      <a:pt x="206492" y="27147"/>
                    </a:cubicBezTo>
                    <a:cubicBezTo>
                      <a:pt x="178123" y="18008"/>
                      <a:pt x="114504" y="-2249"/>
                      <a:pt x="63795" y="20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9" name="Google Shape;12139;p19"/>
              <p:cNvSpPr/>
              <p:nvPr/>
            </p:nvSpPr>
            <p:spPr>
              <a:xfrm>
                <a:off x="3029633" y="595039"/>
                <a:ext cx="212829" cy="53512"/>
              </a:xfrm>
              <a:custGeom>
                <a:avLst/>
                <a:gdLst/>
                <a:ahLst/>
                <a:cxnLst/>
                <a:rect l="l" t="t" r="r" b="b"/>
                <a:pathLst>
                  <a:path w="212829" h="53512" extrusionOk="0">
                    <a:moveTo>
                      <a:pt x="68044" y="0"/>
                    </a:moveTo>
                    <a:cubicBezTo>
                      <a:pt x="33414" y="52"/>
                      <a:pt x="5616" y="10523"/>
                      <a:pt x="303" y="42127"/>
                    </a:cubicBezTo>
                    <a:cubicBezTo>
                      <a:pt x="-396" y="46268"/>
                      <a:pt x="309" y="49790"/>
                      <a:pt x="491" y="53513"/>
                    </a:cubicBezTo>
                    <a:cubicBezTo>
                      <a:pt x="28696" y="15331"/>
                      <a:pt x="68979" y="15835"/>
                      <a:pt x="93474" y="16697"/>
                    </a:cubicBezTo>
                    <a:cubicBezTo>
                      <a:pt x="124631" y="17796"/>
                      <a:pt x="155569" y="20705"/>
                      <a:pt x="185887" y="27706"/>
                    </a:cubicBezTo>
                    <a:cubicBezTo>
                      <a:pt x="192682" y="29272"/>
                      <a:pt x="202306" y="30948"/>
                      <a:pt x="212829" y="33019"/>
                    </a:cubicBezTo>
                    <a:cubicBezTo>
                      <a:pt x="183731" y="22289"/>
                      <a:pt x="120095" y="-78"/>
                      <a:pt x="68044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0" name="Google Shape;12140;p19"/>
              <p:cNvSpPr/>
              <p:nvPr/>
            </p:nvSpPr>
            <p:spPr>
              <a:xfrm>
                <a:off x="3166560" y="516423"/>
                <a:ext cx="187290" cy="39716"/>
              </a:xfrm>
              <a:custGeom>
                <a:avLst/>
                <a:gdLst/>
                <a:ahLst/>
                <a:cxnLst/>
                <a:rect l="l" t="t" r="r" b="b"/>
                <a:pathLst>
                  <a:path w="187290" h="39716" extrusionOk="0">
                    <a:moveTo>
                      <a:pt x="41176" y="1006"/>
                    </a:moveTo>
                    <a:cubicBezTo>
                      <a:pt x="21465" y="3946"/>
                      <a:pt x="6515" y="13693"/>
                      <a:pt x="571" y="34213"/>
                    </a:cubicBezTo>
                    <a:cubicBezTo>
                      <a:pt x="6" y="36166"/>
                      <a:pt x="340" y="37831"/>
                      <a:pt x="0" y="39716"/>
                    </a:cubicBezTo>
                    <a:cubicBezTo>
                      <a:pt x="1469" y="38400"/>
                      <a:pt x="4791" y="35116"/>
                      <a:pt x="5313" y="34782"/>
                    </a:cubicBezTo>
                    <a:cubicBezTo>
                      <a:pt x="65683" y="-3937"/>
                      <a:pt x="145781" y="29681"/>
                      <a:pt x="176093" y="36680"/>
                    </a:cubicBezTo>
                    <a:cubicBezTo>
                      <a:pt x="178923" y="37333"/>
                      <a:pt x="182093" y="37843"/>
                      <a:pt x="187291" y="38957"/>
                    </a:cubicBezTo>
                    <a:cubicBezTo>
                      <a:pt x="144998" y="19213"/>
                      <a:pt x="83365" y="-5285"/>
                      <a:pt x="41176" y="100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1" name="Google Shape;12141;p19"/>
              <p:cNvSpPr/>
              <p:nvPr/>
            </p:nvSpPr>
            <p:spPr>
              <a:xfrm>
                <a:off x="3337723" y="447575"/>
                <a:ext cx="104551" cy="23743"/>
              </a:xfrm>
              <a:custGeom>
                <a:avLst/>
                <a:gdLst/>
                <a:ahLst/>
                <a:cxnLst/>
                <a:rect l="l" t="t" r="r" b="b"/>
                <a:pathLst>
                  <a:path w="104551" h="23743" extrusionOk="0">
                    <a:moveTo>
                      <a:pt x="40793" y="24"/>
                    </a:moveTo>
                    <a:cubicBezTo>
                      <a:pt x="23360" y="468"/>
                      <a:pt x="9187" y="7592"/>
                      <a:pt x="0" y="23744"/>
                    </a:cubicBezTo>
                    <a:cubicBezTo>
                      <a:pt x="10481" y="20096"/>
                      <a:pt x="20105" y="16740"/>
                      <a:pt x="22577" y="15964"/>
                    </a:cubicBezTo>
                    <a:cubicBezTo>
                      <a:pt x="49397" y="7547"/>
                      <a:pt x="77554" y="9715"/>
                      <a:pt x="104551" y="16533"/>
                    </a:cubicBezTo>
                    <a:cubicBezTo>
                      <a:pt x="82308" y="6453"/>
                      <a:pt x="59872" y="-461"/>
                      <a:pt x="40793" y="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2" name="Google Shape;12142;p19"/>
              <p:cNvSpPr/>
              <p:nvPr/>
            </p:nvSpPr>
            <p:spPr>
              <a:xfrm>
                <a:off x="3213049" y="739252"/>
                <a:ext cx="93931" cy="210061"/>
              </a:xfrm>
              <a:custGeom>
                <a:avLst/>
                <a:gdLst/>
                <a:ahLst/>
                <a:cxnLst/>
                <a:rect l="l" t="t" r="r" b="b"/>
                <a:pathLst>
                  <a:path w="93931" h="210061" extrusionOk="0">
                    <a:moveTo>
                      <a:pt x="93931" y="0"/>
                    </a:moveTo>
                    <a:cubicBezTo>
                      <a:pt x="93621" y="352"/>
                      <a:pt x="92486" y="1391"/>
                      <a:pt x="92225" y="1712"/>
                    </a:cubicBezTo>
                    <a:cubicBezTo>
                      <a:pt x="67760" y="30956"/>
                      <a:pt x="-50283" y="166214"/>
                      <a:pt x="24483" y="207596"/>
                    </a:cubicBezTo>
                    <a:cubicBezTo>
                      <a:pt x="26827" y="208895"/>
                      <a:pt x="29019" y="209132"/>
                      <a:pt x="31315" y="210061"/>
                    </a:cubicBezTo>
                    <a:cubicBezTo>
                      <a:pt x="26590" y="200625"/>
                      <a:pt x="22382" y="190661"/>
                      <a:pt x="19547" y="181030"/>
                    </a:cubicBezTo>
                    <a:cubicBezTo>
                      <a:pt x="11495" y="153687"/>
                      <a:pt x="23409" y="125233"/>
                      <a:pt x="35298" y="99626"/>
                    </a:cubicBezTo>
                    <a:cubicBezTo>
                      <a:pt x="48426" y="71342"/>
                      <a:pt x="62981" y="43993"/>
                      <a:pt x="81216" y="18787"/>
                    </a:cubicBezTo>
                    <a:cubicBezTo>
                      <a:pt x="84592" y="14124"/>
                      <a:pt x="88059" y="8568"/>
                      <a:pt x="93931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3" name="Google Shape;12143;p19"/>
              <p:cNvSpPr/>
              <p:nvPr/>
            </p:nvSpPr>
            <p:spPr>
              <a:xfrm>
                <a:off x="3358441" y="695229"/>
                <a:ext cx="89528" cy="202659"/>
              </a:xfrm>
              <a:custGeom>
                <a:avLst/>
                <a:gdLst/>
                <a:ahLst/>
                <a:cxnLst/>
                <a:rect l="l" t="t" r="r" b="b"/>
                <a:pathLst>
                  <a:path w="89528" h="202659" extrusionOk="0">
                    <a:moveTo>
                      <a:pt x="89528" y="0"/>
                    </a:moveTo>
                    <a:cubicBezTo>
                      <a:pt x="61572" y="33233"/>
                      <a:pt x="-48414" y="161660"/>
                      <a:pt x="24629" y="202095"/>
                    </a:cubicBezTo>
                    <a:cubicBezTo>
                      <a:pt x="25151" y="202380"/>
                      <a:pt x="25631" y="202392"/>
                      <a:pt x="26147" y="202659"/>
                    </a:cubicBezTo>
                    <a:cubicBezTo>
                      <a:pt x="18393" y="183635"/>
                      <a:pt x="11209" y="149297"/>
                      <a:pt x="33361" y="95449"/>
                    </a:cubicBezTo>
                    <a:cubicBezTo>
                      <a:pt x="43440" y="70947"/>
                      <a:pt x="71075" y="29219"/>
                      <a:pt x="89528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4" name="Google Shape;12144;p19"/>
              <p:cNvSpPr/>
              <p:nvPr/>
            </p:nvSpPr>
            <p:spPr>
              <a:xfrm>
                <a:off x="3508848" y="587656"/>
                <a:ext cx="162329" cy="279289"/>
              </a:xfrm>
              <a:custGeom>
                <a:avLst/>
                <a:gdLst/>
                <a:ahLst/>
                <a:cxnLst/>
                <a:rect l="l" t="t" r="r" b="b"/>
                <a:pathLst>
                  <a:path w="162329" h="279289" extrusionOk="0">
                    <a:moveTo>
                      <a:pt x="92160" y="66500"/>
                    </a:moveTo>
                    <a:cubicBezTo>
                      <a:pt x="67695" y="95744"/>
                      <a:pt x="-50276" y="230941"/>
                      <a:pt x="24497" y="272329"/>
                    </a:cubicBezTo>
                    <a:cubicBezTo>
                      <a:pt x="74010" y="299733"/>
                      <a:pt x="111797" y="244798"/>
                      <a:pt x="140621" y="132638"/>
                    </a:cubicBezTo>
                    <a:cubicBezTo>
                      <a:pt x="162615" y="47063"/>
                      <a:pt x="159330" y="15645"/>
                      <a:pt x="162330" y="0"/>
                    </a:cubicBezTo>
                    <a:cubicBezTo>
                      <a:pt x="162330" y="0"/>
                      <a:pt x="104316" y="51969"/>
                      <a:pt x="92160" y="6650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5" name="Google Shape;12145;p19"/>
              <p:cNvSpPr/>
              <p:nvPr/>
            </p:nvSpPr>
            <p:spPr>
              <a:xfrm>
                <a:off x="3559156" y="795598"/>
                <a:ext cx="41643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41643" h="53163" extrusionOk="0">
                    <a:moveTo>
                      <a:pt x="38876" y="1036"/>
                    </a:moveTo>
                    <a:cubicBezTo>
                      <a:pt x="44602" y="5080"/>
                      <a:pt x="41159" y="19799"/>
                      <a:pt x="31188" y="33905"/>
                    </a:cubicBezTo>
                    <a:cubicBezTo>
                      <a:pt x="21218" y="48016"/>
                      <a:pt x="8490" y="56171"/>
                      <a:pt x="2764" y="52127"/>
                    </a:cubicBezTo>
                    <a:cubicBezTo>
                      <a:pt x="-2956" y="48083"/>
                      <a:pt x="487" y="33364"/>
                      <a:pt x="10457" y="19259"/>
                    </a:cubicBezTo>
                    <a:cubicBezTo>
                      <a:pt x="20428" y="5147"/>
                      <a:pt x="33156" y="-3008"/>
                      <a:pt x="38876" y="103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6" name="Google Shape;12146;p19"/>
              <p:cNvSpPr/>
              <p:nvPr/>
            </p:nvSpPr>
            <p:spPr>
              <a:xfrm>
                <a:off x="3571709" y="592507"/>
                <a:ext cx="97227" cy="188473"/>
              </a:xfrm>
              <a:custGeom>
                <a:avLst/>
                <a:gdLst/>
                <a:ahLst/>
                <a:cxnLst/>
                <a:rect l="l" t="t" r="r" b="b"/>
                <a:pathLst>
                  <a:path w="97227" h="188473" extrusionOk="0">
                    <a:moveTo>
                      <a:pt x="97228" y="73"/>
                    </a:moveTo>
                    <a:cubicBezTo>
                      <a:pt x="95394" y="-2490"/>
                      <a:pt x="51729" y="62840"/>
                      <a:pt x="31169" y="107440"/>
                    </a:cubicBezTo>
                    <a:cubicBezTo>
                      <a:pt x="22291" y="126713"/>
                      <a:pt x="0" y="188473"/>
                      <a:pt x="0" y="188473"/>
                    </a:cubicBezTo>
                    <a:cubicBezTo>
                      <a:pt x="0" y="188473"/>
                      <a:pt x="17907" y="143600"/>
                      <a:pt x="42214" y="96504"/>
                    </a:cubicBezTo>
                    <a:cubicBezTo>
                      <a:pt x="66521" y="49402"/>
                      <a:pt x="97331" y="219"/>
                      <a:pt x="97228" y="7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7" name="Google Shape;12147;p19"/>
              <p:cNvSpPr/>
              <p:nvPr/>
            </p:nvSpPr>
            <p:spPr>
              <a:xfrm>
                <a:off x="3508931" y="614584"/>
                <a:ext cx="132590" cy="236627"/>
              </a:xfrm>
              <a:custGeom>
                <a:avLst/>
                <a:gdLst/>
                <a:ahLst/>
                <a:cxnLst/>
                <a:rect l="l" t="t" r="r" b="b"/>
                <a:pathLst>
                  <a:path w="132590" h="236627" extrusionOk="0">
                    <a:moveTo>
                      <a:pt x="132590" y="0"/>
                    </a:moveTo>
                    <a:cubicBezTo>
                      <a:pt x="116165" y="15156"/>
                      <a:pt x="98446" y="32158"/>
                      <a:pt x="92174" y="39657"/>
                    </a:cubicBezTo>
                    <a:cubicBezTo>
                      <a:pt x="69233" y="67073"/>
                      <a:pt x="-35895" y="187570"/>
                      <a:pt x="12664" y="236627"/>
                    </a:cubicBezTo>
                    <a:cubicBezTo>
                      <a:pt x="13587" y="223578"/>
                      <a:pt x="14935" y="202781"/>
                      <a:pt x="15318" y="198676"/>
                    </a:cubicBezTo>
                    <a:cubicBezTo>
                      <a:pt x="18445" y="165455"/>
                      <a:pt x="32017" y="134936"/>
                      <a:pt x="49668" y="107405"/>
                    </a:cubicBezTo>
                    <a:cubicBezTo>
                      <a:pt x="69160" y="77001"/>
                      <a:pt x="89787" y="47818"/>
                      <a:pt x="113615" y="21823"/>
                    </a:cubicBezTo>
                    <a:cubicBezTo>
                      <a:pt x="118551" y="16437"/>
                      <a:pt x="124544" y="9260"/>
                      <a:pt x="13259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148" name="Google Shape;12148;p19"/>
              <p:cNvGrpSpPr/>
              <p:nvPr/>
            </p:nvGrpSpPr>
            <p:grpSpPr>
              <a:xfrm>
                <a:off x="2937117" y="563348"/>
                <a:ext cx="775612" cy="355938"/>
                <a:chOff x="2937117" y="563348"/>
                <a:chExt cx="775612" cy="355938"/>
              </a:xfrm>
            </p:grpSpPr>
            <p:sp>
              <p:nvSpPr>
                <p:cNvPr id="12149" name="Google Shape;12149;p19"/>
                <p:cNvSpPr/>
                <p:nvPr/>
              </p:nvSpPr>
              <p:spPr>
                <a:xfrm>
                  <a:off x="2937117" y="563348"/>
                  <a:ext cx="775612" cy="355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5612" h="355938" extrusionOk="0">
                      <a:moveTo>
                        <a:pt x="769285" y="0"/>
                      </a:moveTo>
                      <a:cubicBezTo>
                        <a:pt x="769285" y="0"/>
                        <a:pt x="536557" y="42508"/>
                        <a:pt x="342957" y="129743"/>
                      </a:cubicBezTo>
                      <a:cubicBezTo>
                        <a:pt x="149351" y="216976"/>
                        <a:pt x="0" y="355938"/>
                        <a:pt x="0" y="355938"/>
                      </a:cubicBezTo>
                      <a:cubicBezTo>
                        <a:pt x="0" y="355938"/>
                        <a:pt x="162036" y="237458"/>
                        <a:pt x="361423" y="152016"/>
                      </a:cubicBezTo>
                      <a:cubicBezTo>
                        <a:pt x="550110" y="71153"/>
                        <a:pt x="775613" y="19145"/>
                        <a:pt x="775613" y="19145"/>
                      </a:cubicBezTo>
                      <a:lnTo>
                        <a:pt x="769285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0" name="Google Shape;12150;p19"/>
                <p:cNvSpPr/>
                <p:nvPr/>
              </p:nvSpPr>
              <p:spPr>
                <a:xfrm>
                  <a:off x="2999575" y="563350"/>
                  <a:ext cx="707033" cy="304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7033" h="304371" extrusionOk="0">
                      <a:moveTo>
                        <a:pt x="706839" y="0"/>
                      </a:moveTo>
                      <a:cubicBezTo>
                        <a:pt x="706839" y="0"/>
                        <a:pt x="474062" y="42560"/>
                        <a:pt x="280462" y="129796"/>
                      </a:cubicBezTo>
                      <a:cubicBezTo>
                        <a:pt x="159316" y="184379"/>
                        <a:pt x="60740" y="255994"/>
                        <a:pt x="0" y="304371"/>
                      </a:cubicBezTo>
                      <a:cubicBezTo>
                        <a:pt x="63515" y="261672"/>
                        <a:pt x="170598" y="194113"/>
                        <a:pt x="298679" y="137386"/>
                      </a:cubicBezTo>
                      <a:cubicBezTo>
                        <a:pt x="483492" y="55521"/>
                        <a:pt x="700299" y="2407"/>
                        <a:pt x="707034" y="759"/>
                      </a:cubicBezTo>
                      <a:lnTo>
                        <a:pt x="706839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151" name="Google Shape;12151;p19"/>
            <p:cNvGrpSpPr/>
            <p:nvPr/>
          </p:nvGrpSpPr>
          <p:grpSpPr>
            <a:xfrm rot="-524439" flipH="1">
              <a:off x="3337676" y="5566443"/>
              <a:ext cx="1843003" cy="772897"/>
              <a:chOff x="9899089" y="3937135"/>
              <a:chExt cx="1794148" cy="752409"/>
            </a:xfrm>
          </p:grpSpPr>
          <p:grpSp>
            <p:nvGrpSpPr>
              <p:cNvPr id="12152" name="Google Shape;12152;p1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2153" name="Google Shape;12153;p1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4" name="Google Shape;12154;p1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5" name="Google Shape;12155;p1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6" name="Google Shape;12156;p1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7" name="Google Shape;12157;p1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8" name="Google Shape;12158;p1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59" name="Google Shape;12159;p1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0" name="Google Shape;12160;p1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1" name="Google Shape;12161;p1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2" name="Google Shape;12162;p1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3" name="Google Shape;12163;p1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164" name="Google Shape;12164;p1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2165" name="Google Shape;12165;p1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6" name="Google Shape;12166;p1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7" name="Google Shape;12167;p1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8" name="Google Shape;12168;p1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69" name="Google Shape;12169;p1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0" name="Google Shape;12170;p1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1" name="Google Shape;12171;p1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2" name="Google Shape;12172;p1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3" name="Google Shape;12173;p1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4" name="Google Shape;12174;p1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5" name="Google Shape;12175;p1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6" name="Google Shape;12176;p1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7" name="Google Shape;12177;p1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8" name="Google Shape;12178;p1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79" name="Google Shape;12179;p1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0" name="Google Shape;12180;p1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1" name="Google Shape;12181;p1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2" name="Google Shape;12182;p1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3" name="Google Shape;12183;p1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4" name="Google Shape;12184;p1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5" name="Google Shape;12185;p1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6" name="Google Shape;12186;p1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7" name="Google Shape;12187;p1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8" name="Google Shape;12188;p1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89" name="Google Shape;12189;p1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0" name="Google Shape;12190;p1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1" name="Google Shape;12191;p1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2" name="Google Shape;12192;p1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3" name="Google Shape;12193;p1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4" name="Google Shape;12194;p1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5" name="Google Shape;12195;p1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6" name="Google Shape;12196;p1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97" name="Google Shape;12197;p1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198" name="Google Shape;12198;p1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2199" name="Google Shape;12199;p1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0" name="Google Shape;12200;p1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2201" name="Google Shape;12201;p19"/>
          <p:cNvGrpSpPr/>
          <p:nvPr/>
        </p:nvGrpSpPr>
        <p:grpSpPr>
          <a:xfrm rot="10655770">
            <a:off x="5204060" y="5001165"/>
            <a:ext cx="1728825" cy="1897624"/>
            <a:chOff x="2870703" y="407989"/>
            <a:chExt cx="4802068" cy="5270932"/>
          </a:xfrm>
        </p:grpSpPr>
        <p:grpSp>
          <p:nvGrpSpPr>
            <p:cNvPr id="12202" name="Google Shape;12202;p19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12203" name="Google Shape;12203;p19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04" name="Google Shape;12204;p19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12205" name="Google Shape;12205;p19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6" name="Google Shape;12206;p19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7" name="Google Shape;12207;p19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8" name="Google Shape;12208;p19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09" name="Google Shape;12209;p19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10" name="Google Shape;12210;p19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1" name="Google Shape;12211;p19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12" name="Google Shape;12212;p19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12213" name="Google Shape;12213;p19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4" name="Google Shape;12214;p19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5" name="Google Shape;12215;p19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6" name="Google Shape;12216;p19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7" name="Google Shape;12217;p19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18" name="Google Shape;12218;p19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19" name="Google Shape;12219;p19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12220" name="Google Shape;12220;p19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21" name="Google Shape;12221;p19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12222" name="Google Shape;12222;p19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3" name="Google Shape;12223;p19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4" name="Google Shape;12224;p19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5" name="Google Shape;12225;p19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26" name="Google Shape;12226;p19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27" name="Google Shape;12227;p19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8" name="Google Shape;12228;p19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29" name="Google Shape;12229;p19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12230" name="Google Shape;12230;p19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1" name="Google Shape;12231;p19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2" name="Google Shape;12232;p19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3" name="Google Shape;12233;p19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4" name="Google Shape;12234;p19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5" name="Google Shape;12235;p19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36" name="Google Shape;12236;p19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12237" name="Google Shape;12237;p19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38" name="Google Shape;12238;p19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12239" name="Google Shape;12239;p19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0" name="Google Shape;12240;p19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1" name="Google Shape;12241;p19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2" name="Google Shape;12242;p19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3" name="Google Shape;12243;p19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44" name="Google Shape;12244;p19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5" name="Google Shape;12245;p19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46" name="Google Shape;12246;p19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12247" name="Google Shape;12247;p19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8" name="Google Shape;12248;p19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9" name="Google Shape;12249;p19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0" name="Google Shape;12250;p19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1" name="Google Shape;12251;p19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2" name="Google Shape;12252;p19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53" name="Google Shape;12253;p19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12254" name="Google Shape;12254;p19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55" name="Google Shape;12255;p19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12256" name="Google Shape;12256;p19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7" name="Google Shape;12257;p19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8" name="Google Shape;12258;p19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9" name="Google Shape;12259;p19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0" name="Google Shape;12260;p19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61" name="Google Shape;12261;p19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2" name="Google Shape;12262;p19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63" name="Google Shape;12263;p19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12264" name="Google Shape;12264;p19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5" name="Google Shape;12265;p19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6" name="Google Shape;12266;p19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7" name="Google Shape;12267;p19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8" name="Google Shape;12268;p19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9" name="Google Shape;12269;p19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70" name="Google Shape;12270;p19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12271" name="Google Shape;12271;p19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72" name="Google Shape;12272;p19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12273" name="Google Shape;12273;p19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4" name="Google Shape;12274;p19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5" name="Google Shape;12275;p19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6" name="Google Shape;12276;p19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77" name="Google Shape;12277;p19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78" name="Google Shape;12278;p19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9" name="Google Shape;12279;p19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80" name="Google Shape;12280;p19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12281" name="Google Shape;12281;p19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2" name="Google Shape;12282;p19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3" name="Google Shape;12283;p19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4" name="Google Shape;12284;p19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5" name="Google Shape;12285;p19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86" name="Google Shape;12286;p19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287" name="Google Shape;12287;p19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12288" name="Google Shape;12288;p19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89" name="Google Shape;12289;p19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12290" name="Google Shape;12290;p19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1" name="Google Shape;12291;p19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2" name="Google Shape;12292;p19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3" name="Google Shape;12293;p19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4" name="Google Shape;12294;p19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95" name="Google Shape;12295;p19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6" name="Google Shape;12296;p19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97" name="Google Shape;12297;p19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12298" name="Google Shape;12298;p19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99" name="Google Shape;12299;p19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0" name="Google Shape;12300;p19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1" name="Google Shape;12301;p19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2" name="Google Shape;12302;p19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03" name="Google Shape;12303;p19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304" name="Google Shape;12304;p19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12305" name="Google Shape;12305;p19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6" name="Google Shape;12306;p19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7" name="Google Shape;12307;p19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8" name="Google Shape;12308;p19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9" name="Google Shape;12309;p19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0" name="Google Shape;12310;p19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1" name="Google Shape;12311;p19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312" name="Google Shape;12312;p19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12313" name="Google Shape;12313;p19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4" name="Google Shape;12314;p19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5" name="Google Shape;12315;p19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6" name="Google Shape;12316;p19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7" name="Google Shape;12317;p19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8" name="Google Shape;12318;p19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319" name="Google Shape;12319;p19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320" name="Google Shape;12320;p19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1" name="Google Shape;12321;p19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2" name="Google Shape;12322;p19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3" name="Google Shape;12323;p19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4" name="Google Shape;12324;p19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5" name="Google Shape;12325;p19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6" name="Google Shape;12326;p19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7" name="Google Shape;12327;p19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28" name="Google Shape;12328;p19"/>
          <p:cNvGrpSpPr/>
          <p:nvPr/>
        </p:nvGrpSpPr>
        <p:grpSpPr>
          <a:xfrm rot="-144141">
            <a:off x="9139828" y="4574774"/>
            <a:ext cx="723290" cy="895544"/>
            <a:chOff x="2524462" y="743480"/>
            <a:chExt cx="432494" cy="535494"/>
          </a:xfrm>
        </p:grpSpPr>
        <p:sp>
          <p:nvSpPr>
            <p:cNvPr id="12329" name="Google Shape;12329;p19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19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19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19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19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19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19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19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19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19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19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19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19"/>
          <p:cNvGrpSpPr/>
          <p:nvPr/>
        </p:nvGrpSpPr>
        <p:grpSpPr>
          <a:xfrm rot="-1504627" flipH="1">
            <a:off x="2314913" y="4807971"/>
            <a:ext cx="879554" cy="741020"/>
            <a:chOff x="4710280" y="813120"/>
            <a:chExt cx="525943" cy="443104"/>
          </a:xfrm>
        </p:grpSpPr>
        <p:grpSp>
          <p:nvGrpSpPr>
            <p:cNvPr id="12342" name="Google Shape;12342;p19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12343" name="Google Shape;12343;p19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4" name="Google Shape;12344;p19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5" name="Google Shape;12345;p19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6" name="Google Shape;12346;p19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7" name="Google Shape;12347;p19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8" name="Google Shape;12348;p19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49" name="Google Shape;12349;p19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50" name="Google Shape;12350;p19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51" name="Google Shape;12351;p19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352" name="Google Shape;12352;p19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19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19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55" name="Google Shape;12355;p19"/>
          <p:cNvGrpSpPr/>
          <p:nvPr/>
        </p:nvGrpSpPr>
        <p:grpSpPr>
          <a:xfrm rot="-4482638" flipH="1">
            <a:off x="3825573" y="5256140"/>
            <a:ext cx="723300" cy="895556"/>
            <a:chOff x="2524462" y="743480"/>
            <a:chExt cx="432494" cy="535494"/>
          </a:xfrm>
        </p:grpSpPr>
        <p:sp>
          <p:nvSpPr>
            <p:cNvPr id="12356" name="Google Shape;12356;p19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19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19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19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19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19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19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19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19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19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19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19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" name="Google Shape;1790;p4"/>
          <p:cNvSpPr txBox="1">
            <a:spLocks noGrp="1"/>
          </p:cNvSpPr>
          <p:nvPr>
            <p:ph type="title"/>
          </p:nvPr>
        </p:nvSpPr>
        <p:spPr>
          <a:xfrm>
            <a:off x="1841550" y="1241700"/>
            <a:ext cx="85089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1791" name="Google Shape;1791;p4"/>
          <p:cNvSpPr txBox="1">
            <a:spLocks noGrp="1"/>
          </p:cNvSpPr>
          <p:nvPr>
            <p:ph type="body" idx="1"/>
          </p:nvPr>
        </p:nvSpPr>
        <p:spPr>
          <a:xfrm>
            <a:off x="1841550" y="2369109"/>
            <a:ext cx="8508900" cy="3247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algn="ctr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algn="ctr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algn="ctr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1792" name="Google Shape;1792;p4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793" name="Google Shape;1793;p4"/>
          <p:cNvGrpSpPr/>
          <p:nvPr/>
        </p:nvGrpSpPr>
        <p:grpSpPr>
          <a:xfrm>
            <a:off x="9008929" y="3886130"/>
            <a:ext cx="3719961" cy="3412323"/>
            <a:chOff x="8154343" y="3036933"/>
            <a:chExt cx="4708215" cy="4318849"/>
          </a:xfrm>
        </p:grpSpPr>
        <p:grpSp>
          <p:nvGrpSpPr>
            <p:cNvPr id="1794" name="Google Shape;1794;p4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1795" name="Google Shape;1795;p4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4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7" name="Google Shape;1797;p4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4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4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4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4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4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4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4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4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4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4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4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4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4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4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4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4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4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1815;p4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4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4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4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4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1820;p4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1" name="Google Shape;1821;p4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4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4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4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4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4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4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4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4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4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4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4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4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4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4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4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4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4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39" name="Google Shape;1839;p4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1840" name="Google Shape;1840;p4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1" name="Google Shape;1841;p4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842" name="Google Shape;1842;p4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1843" name="Google Shape;1843;p4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4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4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4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4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4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4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0" name="Google Shape;1850;p4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1851" name="Google Shape;1851;p4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4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4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4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4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56" name="Google Shape;1856;p4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1857" name="Google Shape;1857;p4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4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4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4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4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4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4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4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4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4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4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4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4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4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4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4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4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4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4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4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4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4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4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4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4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4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4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4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4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4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4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4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4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4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4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4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4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4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4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4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4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4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4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0" name="Google Shape;1900;p4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01" name="Google Shape;1901;p4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1902" name="Google Shape;1902;p4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3" name="Google Shape;1903;p4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04" name="Google Shape;1904;p4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1905" name="Google Shape;1905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906" name="Google Shape;1906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7" name="Google Shape;1907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8" name="Google Shape;1908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09" name="Google Shape;1909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0" name="Google Shape;1910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1" name="Google Shape;1911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2" name="Google Shape;1912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3" name="Google Shape;1913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4" name="Google Shape;1914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5" name="Google Shape;1915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6" name="Google Shape;1916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17" name="Google Shape;1917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918" name="Google Shape;1918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9" name="Google Shape;1919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0" name="Google Shape;1920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1" name="Google Shape;1921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2" name="Google Shape;1922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3" name="Google Shape;1923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4" name="Google Shape;1924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5" name="Google Shape;1925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6" name="Google Shape;1926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7" name="Google Shape;1927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8" name="Google Shape;1928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9" name="Google Shape;1929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0" name="Google Shape;1930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1" name="Google Shape;1931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2" name="Google Shape;1932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3" name="Google Shape;1933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4" name="Google Shape;1934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5" name="Google Shape;1935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6" name="Google Shape;1936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7" name="Google Shape;1937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8" name="Google Shape;1938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9" name="Google Shape;1939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0" name="Google Shape;1940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1" name="Google Shape;1941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2" name="Google Shape;1942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3" name="Google Shape;1943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4" name="Google Shape;1944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5" name="Google Shape;1945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6" name="Google Shape;1946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7" name="Google Shape;1947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8" name="Google Shape;1948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9" name="Google Shape;1949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0" name="Google Shape;1950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51" name="Google Shape;1951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1952" name="Google Shape;1952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3" name="Google Shape;1953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54" name="Google Shape;1954;p4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1955" name="Google Shape;1955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1956" name="Google Shape;1956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7" name="Google Shape;1957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8" name="Google Shape;1958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9" name="Google Shape;1959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0" name="Google Shape;1960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1" name="Google Shape;1961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2" name="Google Shape;1962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3" name="Google Shape;1963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4" name="Google Shape;1964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5" name="Google Shape;1965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6" name="Google Shape;1966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67" name="Google Shape;1967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1968" name="Google Shape;1968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9" name="Google Shape;1969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0" name="Google Shape;1970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1" name="Google Shape;1971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2" name="Google Shape;1972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3" name="Google Shape;1973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4" name="Google Shape;1974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5" name="Google Shape;1975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6" name="Google Shape;1976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7" name="Google Shape;1977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8" name="Google Shape;1978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9" name="Google Shape;1979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0" name="Google Shape;1980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1" name="Google Shape;1981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2" name="Google Shape;1982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3" name="Google Shape;1983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4" name="Google Shape;1984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5" name="Google Shape;1985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6" name="Google Shape;1986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7" name="Google Shape;1987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8" name="Google Shape;1988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9" name="Google Shape;1989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0" name="Google Shape;1990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1" name="Google Shape;1991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2" name="Google Shape;1992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3" name="Google Shape;1993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4" name="Google Shape;1994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5" name="Google Shape;1995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6" name="Google Shape;1996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7" name="Google Shape;1997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8" name="Google Shape;1998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99" name="Google Shape;1999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0" name="Google Shape;2000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1" name="Google Shape;2001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2002" name="Google Shape;2002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03" name="Google Shape;2003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004" name="Google Shape;2004;p4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2005" name="Google Shape;2005;p4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p4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4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4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4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4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p4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p4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4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4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4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4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4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p4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4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4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4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4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4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4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4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4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4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4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p4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4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4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4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4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4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4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4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4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4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4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4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4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4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4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4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4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4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4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4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49" name="Google Shape;2049;p4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2050" name="Google Shape;2050;p4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51" name="Google Shape;2051;p4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052" name="Google Shape;2052;p4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2053" name="Google Shape;2053;p4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4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4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4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4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4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4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4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4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4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4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4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4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4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4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4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4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4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4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4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4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4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4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4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4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4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4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4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1" name="Google Shape;2081;p4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4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4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4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4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4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4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8" name="Google Shape;2088;p4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" name="Google Shape;2089;p4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4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4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2" name="Google Shape;2092;p4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3" name="Google Shape;2093;p4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4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4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4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97" name="Google Shape;2097;p4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2098" name="Google Shape;2098;p4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9" name="Google Shape;2099;p4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00" name="Google Shape;2100;p4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2101" name="Google Shape;2101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2102" name="Google Shape;2102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3" name="Google Shape;2103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4" name="Google Shape;2104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5" name="Google Shape;2105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6" name="Google Shape;2106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7" name="Google Shape;2107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8" name="Google Shape;2108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09" name="Google Shape;2109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0" name="Google Shape;2110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1" name="Google Shape;2111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2" name="Google Shape;2112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13" name="Google Shape;2113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2114" name="Google Shape;2114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5" name="Google Shape;2115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6" name="Google Shape;2116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7" name="Google Shape;2117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8" name="Google Shape;2118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9" name="Google Shape;2119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0" name="Google Shape;2120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1" name="Google Shape;2121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2" name="Google Shape;2122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3" name="Google Shape;2123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4" name="Google Shape;2124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5" name="Google Shape;2125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6" name="Google Shape;2126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7" name="Google Shape;2127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8" name="Google Shape;2128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29" name="Google Shape;2129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0" name="Google Shape;2130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1" name="Google Shape;2131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2" name="Google Shape;2132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3" name="Google Shape;2133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4" name="Google Shape;2134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5" name="Google Shape;2135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6" name="Google Shape;2136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" name="Google Shape;2137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" name="Google Shape;2138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" name="Google Shape;2139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" name="Google Shape;2140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" name="Google Shape;2141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" name="Google Shape;2142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" name="Google Shape;2143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" name="Google Shape;2144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" name="Google Shape;2145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6" name="Google Shape;2146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147" name="Google Shape;2147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2148" name="Google Shape;2148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9" name="Google Shape;2149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150" name="Google Shape;2150;p4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2151" name="Google Shape;2151;p4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4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4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4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4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4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4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58" name="Google Shape;2158;p4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2159" name="Google Shape;2159;p4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4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4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4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3" name="Google Shape;2163;p4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64" name="Google Shape;2164;p4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2165" name="Google Shape;2165;p4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6" name="Google Shape;2166;p4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4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4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4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0" name="Google Shape;2170;p4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4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72" name="Google Shape;2172;p4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2173" name="Google Shape;2173;p4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4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5" name="Google Shape;2175;p4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6" name="Google Shape;2176;p4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4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78" name="Google Shape;2178;p4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2179" name="Google Shape;2179;p4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2180" name="Google Shape;2180;p4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81" name="Google Shape;2181;p4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2182" name="Google Shape;2182;p4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3" name="Google Shape;2183;p4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4" name="Google Shape;2184;p4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5" name="Google Shape;2185;p4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86" name="Google Shape;2186;p4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87" name="Google Shape;2187;p4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8" name="Google Shape;2188;p4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89" name="Google Shape;2189;p4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2190" name="Google Shape;2190;p4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1" name="Google Shape;2191;p4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2" name="Google Shape;2192;p4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3" name="Google Shape;2193;p4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4" name="Google Shape;2194;p4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195" name="Google Shape;2195;p4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196" name="Google Shape;2196;p4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2197" name="Google Shape;2197;p4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198" name="Google Shape;2198;p4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2199" name="Google Shape;2199;p4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0" name="Google Shape;2200;p4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1" name="Google Shape;2201;p4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2" name="Google Shape;2202;p4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3" name="Google Shape;2203;p4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04" name="Google Shape;2204;p4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05" name="Google Shape;2205;p4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06" name="Google Shape;2206;p4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2207" name="Google Shape;2207;p4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8" name="Google Shape;2208;p4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9" name="Google Shape;2209;p4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0" name="Google Shape;2210;p4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1" name="Google Shape;2211;p4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2" name="Google Shape;2212;p4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13" name="Google Shape;2213;p4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2214" name="Google Shape;2214;p4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15" name="Google Shape;2215;p4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2216" name="Google Shape;2216;p4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7" name="Google Shape;2217;p4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8" name="Google Shape;2218;p4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9" name="Google Shape;2219;p4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0" name="Google Shape;2220;p4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21" name="Google Shape;2221;p4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22" name="Google Shape;2222;p4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23" name="Google Shape;2223;p4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2224" name="Google Shape;2224;p4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5" name="Google Shape;2225;p4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6" name="Google Shape;2226;p4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7" name="Google Shape;2227;p4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8" name="Google Shape;2228;p4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29" name="Google Shape;2229;p4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30" name="Google Shape;2230;p4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2231" name="Google Shape;2231;p4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32" name="Google Shape;2232;p4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2233" name="Google Shape;2233;p4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34" name="Google Shape;2234;p4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35" name="Google Shape;2235;p4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36" name="Google Shape;2236;p4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37" name="Google Shape;2237;p4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38" name="Google Shape;2238;p4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39" name="Google Shape;2239;p4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40" name="Google Shape;2240;p4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2241" name="Google Shape;2241;p4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2" name="Google Shape;2242;p4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3" name="Google Shape;2243;p4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4" name="Google Shape;2244;p4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5" name="Google Shape;2245;p4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46" name="Google Shape;2246;p4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47" name="Google Shape;2247;p4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2248" name="Google Shape;2248;p4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49" name="Google Shape;2249;p4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2250" name="Google Shape;2250;p4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51" name="Google Shape;2251;p4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52" name="Google Shape;2252;p4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53" name="Google Shape;2253;p4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54" name="Google Shape;2254;p4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55" name="Google Shape;2255;p4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56" name="Google Shape;2256;p4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57" name="Google Shape;2257;p4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2258" name="Google Shape;2258;p4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59" name="Google Shape;2259;p4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0" name="Google Shape;2260;p4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1" name="Google Shape;2261;p4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2" name="Google Shape;2262;p4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3" name="Google Shape;2263;p4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64" name="Google Shape;2264;p4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2265" name="Google Shape;2265;p4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66" name="Google Shape;2266;p4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2267" name="Google Shape;2267;p4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8" name="Google Shape;2268;p4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69" name="Google Shape;2269;p4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0" name="Google Shape;2270;p4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1" name="Google Shape;2271;p4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72" name="Google Shape;2272;p4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73" name="Google Shape;2273;p4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74" name="Google Shape;2274;p4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2275" name="Google Shape;2275;p4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6" name="Google Shape;2276;p4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7" name="Google Shape;2277;p4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8" name="Google Shape;2278;p4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79" name="Google Shape;2279;p4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80" name="Google Shape;2280;p4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81" name="Google Shape;2281;p4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2282" name="Google Shape;2282;p4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3" name="Google Shape;2283;p4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4" name="Google Shape;2284;p4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5" name="Google Shape;2285;p4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6" name="Google Shape;2286;p4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7" name="Google Shape;2287;p4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8" name="Google Shape;2288;p4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289" name="Google Shape;2289;p4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2290" name="Google Shape;2290;p4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1" name="Google Shape;2291;p4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2" name="Google Shape;2292;p4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3" name="Google Shape;2293;p4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4" name="Google Shape;2294;p4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5" name="Google Shape;2295;p4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96" name="Google Shape;2296;p4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97" name="Google Shape;2297;p4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8" name="Google Shape;2298;p4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99" name="Google Shape;2299;p4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0" name="Google Shape;2300;p4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1" name="Google Shape;2301;p4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2" name="Google Shape;2302;p4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3" name="Google Shape;2303;p4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04" name="Google Shape;2304;p4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305" name="Google Shape;2305;p4"/>
          <p:cNvGrpSpPr/>
          <p:nvPr/>
        </p:nvGrpSpPr>
        <p:grpSpPr>
          <a:xfrm rot="10800000">
            <a:off x="-533396" y="-380995"/>
            <a:ext cx="3719961" cy="3412323"/>
            <a:chOff x="8154343" y="3036933"/>
            <a:chExt cx="4708215" cy="4318849"/>
          </a:xfrm>
        </p:grpSpPr>
        <p:grpSp>
          <p:nvGrpSpPr>
            <p:cNvPr id="2306" name="Google Shape;2306;p4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2307" name="Google Shape;2307;p4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351" name="Google Shape;2351;p4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2352" name="Google Shape;2352;p4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3" name="Google Shape;2353;p4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354" name="Google Shape;2354;p4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2355" name="Google Shape;2355;p4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6" name="Google Shape;2356;p4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7" name="Google Shape;2357;p4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4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4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4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4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2" name="Google Shape;2362;p4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2363" name="Google Shape;2363;p4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4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4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4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8" name="Google Shape;2368;p4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2369" name="Google Shape;2369;p4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4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4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4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4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4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4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4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4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4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4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4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4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4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9" name="Google Shape;2389;p4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4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4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4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4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4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4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4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4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4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4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4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4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4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4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4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4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4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4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4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4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4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4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4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13" name="Google Shape;2413;p4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2414" name="Google Shape;2414;p4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5" name="Google Shape;2415;p4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16" name="Google Shape;2416;p4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2417" name="Google Shape;2417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2418" name="Google Shape;2418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9" name="Google Shape;2419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0" name="Google Shape;2420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1" name="Google Shape;2421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2" name="Google Shape;2422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3" name="Google Shape;2423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4" name="Google Shape;2424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5" name="Google Shape;2425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6" name="Google Shape;2426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7" name="Google Shape;2427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28" name="Google Shape;2428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29" name="Google Shape;2429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2430" name="Google Shape;2430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1" name="Google Shape;2431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2" name="Google Shape;2432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3" name="Google Shape;2433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4" name="Google Shape;2434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5" name="Google Shape;2435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6" name="Google Shape;2436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7" name="Google Shape;2437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8" name="Google Shape;2438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39" name="Google Shape;2439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0" name="Google Shape;2440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1" name="Google Shape;2441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2" name="Google Shape;2442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3" name="Google Shape;2443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4" name="Google Shape;2444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5" name="Google Shape;2445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6" name="Google Shape;2446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7" name="Google Shape;2447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8" name="Google Shape;2448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49" name="Google Shape;2449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0" name="Google Shape;2450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1" name="Google Shape;2451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2" name="Google Shape;2452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3" name="Google Shape;2453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4" name="Google Shape;2454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5" name="Google Shape;2455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6" name="Google Shape;2456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7" name="Google Shape;2457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8" name="Google Shape;2458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9" name="Google Shape;2459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0" name="Google Shape;2460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1" name="Google Shape;2461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2" name="Google Shape;2462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63" name="Google Shape;2463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2464" name="Google Shape;2464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5" name="Google Shape;2465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66" name="Google Shape;2466;p4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2467" name="Google Shape;2467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2468" name="Google Shape;2468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9" name="Google Shape;2469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0" name="Google Shape;2470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1" name="Google Shape;2471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2" name="Google Shape;2472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3" name="Google Shape;2473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4" name="Google Shape;2474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5" name="Google Shape;2475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6" name="Google Shape;2476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7" name="Google Shape;2477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78" name="Google Shape;2478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79" name="Google Shape;2479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2480" name="Google Shape;2480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1" name="Google Shape;2481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2" name="Google Shape;2482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3" name="Google Shape;2483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4" name="Google Shape;2484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5" name="Google Shape;2485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6" name="Google Shape;2486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7" name="Google Shape;2487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8" name="Google Shape;2488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89" name="Google Shape;2489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0" name="Google Shape;2490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1" name="Google Shape;2491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2" name="Google Shape;2492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3" name="Google Shape;2493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4" name="Google Shape;2494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5" name="Google Shape;2495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6" name="Google Shape;2496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7" name="Google Shape;2497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8" name="Google Shape;2498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99" name="Google Shape;2499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0" name="Google Shape;2500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1" name="Google Shape;2501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2" name="Google Shape;2502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3" name="Google Shape;2503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4" name="Google Shape;2504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5" name="Google Shape;2505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6" name="Google Shape;2506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7" name="Google Shape;2507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8" name="Google Shape;2508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09" name="Google Shape;2509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0" name="Google Shape;2510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1" name="Google Shape;2511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2" name="Google Shape;2512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13" name="Google Shape;2513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2514" name="Google Shape;2514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5" name="Google Shape;2515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516" name="Google Shape;2516;p4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2517" name="Google Shape;2517;p4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4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4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4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4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4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4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4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4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4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4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4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1" name="Google Shape;2531;p4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2" name="Google Shape;2532;p4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61" name="Google Shape;2561;p4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2562" name="Google Shape;2562;p4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3" name="Google Shape;2563;p4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564" name="Google Shape;2564;p4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2565" name="Google Shape;2565;p4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4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4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4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4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4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4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4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4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4" name="Google Shape;2574;p4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5" name="Google Shape;2575;p4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6" name="Google Shape;2576;p4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7" name="Google Shape;2577;p4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8" name="Google Shape;2578;p4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9" name="Google Shape;2579;p4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0" name="Google Shape;2580;p4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1" name="Google Shape;2581;p4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2" name="Google Shape;2582;p4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3" name="Google Shape;2583;p4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4" name="Google Shape;2584;p4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5" name="Google Shape;2585;p4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6" name="Google Shape;2586;p4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7" name="Google Shape;2587;p4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8" name="Google Shape;2588;p4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9" name="Google Shape;2589;p4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0" name="Google Shape;2590;p4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1" name="Google Shape;2591;p4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2" name="Google Shape;2592;p4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3" name="Google Shape;2593;p4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4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4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6" name="Google Shape;2596;p4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7" name="Google Shape;2597;p4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8" name="Google Shape;2598;p4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9" name="Google Shape;2599;p4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4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1" name="Google Shape;2601;p4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2" name="Google Shape;2602;p4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3" name="Google Shape;2603;p4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4" name="Google Shape;2604;p4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5" name="Google Shape;2605;p4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6" name="Google Shape;2606;p4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7" name="Google Shape;2607;p4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8" name="Google Shape;2608;p4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09" name="Google Shape;2609;p4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2610" name="Google Shape;2610;p4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1" name="Google Shape;2611;p4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12" name="Google Shape;2612;p4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2613" name="Google Shape;2613;p4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2614" name="Google Shape;2614;p4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5" name="Google Shape;2615;p4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6" name="Google Shape;2616;p4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7" name="Google Shape;2617;p4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8" name="Google Shape;2618;p4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9" name="Google Shape;2619;p4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0" name="Google Shape;2620;p4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1" name="Google Shape;2621;p4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2" name="Google Shape;2622;p4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3" name="Google Shape;2623;p4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4" name="Google Shape;2624;p4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25" name="Google Shape;2625;p4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2626" name="Google Shape;2626;p4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7" name="Google Shape;2627;p4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8" name="Google Shape;2628;p4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9" name="Google Shape;2629;p4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0" name="Google Shape;2630;p4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1" name="Google Shape;2631;p4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2" name="Google Shape;2632;p4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2633;p4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2634;p4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5" name="Google Shape;2635;p4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6" name="Google Shape;2636;p4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7" name="Google Shape;2637;p4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8" name="Google Shape;2638;p4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9" name="Google Shape;2639;p4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0" name="Google Shape;2640;p4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1" name="Google Shape;2641;p4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2" name="Google Shape;2642;p4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2643;p4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2644;p4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5" name="Google Shape;2645;p4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6" name="Google Shape;2646;p4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7" name="Google Shape;2647;p4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8" name="Google Shape;2648;p4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9" name="Google Shape;2649;p4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0" name="Google Shape;2650;p4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1" name="Google Shape;2651;p4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2" name="Google Shape;2652;p4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2653;p4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2654;p4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5" name="Google Shape;2655;p4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6" name="Google Shape;2656;p4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7" name="Google Shape;2657;p4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8" name="Google Shape;2658;p4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59" name="Google Shape;2659;p4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2660" name="Google Shape;2660;p4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1" name="Google Shape;2661;p4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62" name="Google Shape;2662;p4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2663" name="Google Shape;2663;p4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2664;p4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4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4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4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4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9" name="Google Shape;2669;p4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70" name="Google Shape;2670;p4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2671" name="Google Shape;2671;p4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2" name="Google Shape;2672;p4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4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4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5" name="Google Shape;2675;p4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76" name="Google Shape;2676;p4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2677" name="Google Shape;2677;p4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4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4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4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1" name="Google Shape;2681;p4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4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4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84" name="Google Shape;2684;p4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2685" name="Google Shape;2685;p4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4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4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4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4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90" name="Google Shape;2690;p4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2691" name="Google Shape;2691;p4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2692" name="Google Shape;2692;p4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693" name="Google Shape;2693;p4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2694" name="Google Shape;2694;p4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5" name="Google Shape;2695;p4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6" name="Google Shape;2696;p4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7" name="Google Shape;2697;p4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8" name="Google Shape;2698;p4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699" name="Google Shape;2699;p4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700;p4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01" name="Google Shape;2701;p4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2702" name="Google Shape;2702;p4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3" name="Google Shape;2703;p4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4" name="Google Shape;2704;p4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5" name="Google Shape;2705;p4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6" name="Google Shape;2706;p4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7" name="Google Shape;2707;p4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08" name="Google Shape;2708;p4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2709" name="Google Shape;2709;p4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10" name="Google Shape;2710;p4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2711" name="Google Shape;2711;p4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2" name="Google Shape;2712;p4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3" name="Google Shape;2713;p4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4" name="Google Shape;2714;p4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5" name="Google Shape;2715;p4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716" name="Google Shape;2716;p4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2717;p4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18" name="Google Shape;2718;p4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2719" name="Google Shape;2719;p4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0" name="Google Shape;2720;p4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1" name="Google Shape;2721;p4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2" name="Google Shape;2722;p4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3" name="Google Shape;2723;p4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4" name="Google Shape;2724;p4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25" name="Google Shape;2725;p4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2726" name="Google Shape;2726;p4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27" name="Google Shape;2727;p4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2728" name="Google Shape;2728;p4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29" name="Google Shape;2729;p4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0" name="Google Shape;2730;p4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1" name="Google Shape;2731;p4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2" name="Google Shape;2732;p4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733" name="Google Shape;2733;p4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4" name="Google Shape;2734;p4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35" name="Google Shape;2735;p4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2736" name="Google Shape;2736;p4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7" name="Google Shape;2737;p4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8" name="Google Shape;2738;p4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39" name="Google Shape;2739;p4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0" name="Google Shape;2740;p4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1" name="Google Shape;2741;p4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42" name="Google Shape;2742;p4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2743" name="Google Shape;2743;p4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44" name="Google Shape;2744;p4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2745" name="Google Shape;2745;p4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6" name="Google Shape;2746;p4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7" name="Google Shape;2747;p4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8" name="Google Shape;2748;p4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49" name="Google Shape;2749;p4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750" name="Google Shape;2750;p4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1" name="Google Shape;2751;p4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52" name="Google Shape;2752;p4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2753" name="Google Shape;2753;p4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4" name="Google Shape;2754;p4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5" name="Google Shape;2755;p4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6" name="Google Shape;2756;p4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7" name="Google Shape;2757;p4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58" name="Google Shape;2758;p4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59" name="Google Shape;2759;p4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2760" name="Google Shape;2760;p4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61" name="Google Shape;2761;p4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2762" name="Google Shape;2762;p4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3" name="Google Shape;2763;p4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4" name="Google Shape;2764;p4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5" name="Google Shape;2765;p4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66" name="Google Shape;2766;p4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767" name="Google Shape;2767;p4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68" name="Google Shape;2768;p4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69" name="Google Shape;2769;p4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2770" name="Google Shape;2770;p4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1" name="Google Shape;2771;p4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2" name="Google Shape;2772;p4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3" name="Google Shape;2773;p4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4" name="Google Shape;2774;p4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75" name="Google Shape;2775;p4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76" name="Google Shape;2776;p4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2777" name="Google Shape;2777;p4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78" name="Google Shape;2778;p4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2779" name="Google Shape;2779;p4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0" name="Google Shape;2780;p4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1" name="Google Shape;2781;p4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2" name="Google Shape;2782;p4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3" name="Google Shape;2783;p4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784" name="Google Shape;2784;p4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5" name="Google Shape;2785;p4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86" name="Google Shape;2786;p4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2787" name="Google Shape;2787;p4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8" name="Google Shape;2788;p4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89" name="Google Shape;2789;p4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0" name="Google Shape;2790;p4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1" name="Google Shape;2791;p4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92" name="Google Shape;2792;p4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793" name="Google Shape;2793;p4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2794" name="Google Shape;2794;p4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5" name="Google Shape;2795;p4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6" name="Google Shape;2796;p4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7" name="Google Shape;2797;p4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8" name="Google Shape;2798;p4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9" name="Google Shape;2799;p4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0" name="Google Shape;2800;p4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801" name="Google Shape;2801;p4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2802" name="Google Shape;2802;p4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3" name="Google Shape;2803;p4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4" name="Google Shape;2804;p4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5" name="Google Shape;2805;p4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6" name="Google Shape;2806;p4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7" name="Google Shape;2807;p4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08" name="Google Shape;2808;p4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809" name="Google Shape;2809;p4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0" name="Google Shape;2810;p4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1" name="Google Shape;2811;p4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2" name="Google Shape;2812;p4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3" name="Google Shape;2813;p4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4" name="Google Shape;2814;p4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5" name="Google Shape;2815;p4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6" name="Google Shape;2816;p4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ubtitle and text">
  <p:cSld name="CUSTOM_2">
    <p:spTree>
      <p:nvGrpSpPr>
        <p:cNvPr id="1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6"/>
          <p:cNvSpPr txBox="1">
            <a:spLocks noGrp="1"/>
          </p:cNvSpPr>
          <p:nvPr>
            <p:ph type="title"/>
          </p:nvPr>
        </p:nvSpPr>
        <p:spPr>
          <a:xfrm>
            <a:off x="2576852" y="1351650"/>
            <a:ext cx="7038300" cy="175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3358" name="Google Shape;3358;p6"/>
          <p:cNvSpPr txBox="1">
            <a:spLocks noGrp="1"/>
          </p:cNvSpPr>
          <p:nvPr>
            <p:ph type="subTitle" idx="1"/>
          </p:nvPr>
        </p:nvSpPr>
        <p:spPr>
          <a:xfrm>
            <a:off x="2576825" y="3105148"/>
            <a:ext cx="7038300" cy="530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7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359" name="Google Shape;3359;p6"/>
          <p:cNvSpPr txBox="1">
            <a:spLocks noGrp="1"/>
          </p:cNvSpPr>
          <p:nvPr>
            <p:ph type="body" idx="2"/>
          </p:nvPr>
        </p:nvSpPr>
        <p:spPr>
          <a:xfrm>
            <a:off x="2576863" y="3635852"/>
            <a:ext cx="7038300" cy="129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algn="ctr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grpSp>
        <p:nvGrpSpPr>
          <p:cNvPr id="3360" name="Google Shape;3360;p6"/>
          <p:cNvGrpSpPr/>
          <p:nvPr/>
        </p:nvGrpSpPr>
        <p:grpSpPr>
          <a:xfrm rot="-122979">
            <a:off x="7824806" y="5613194"/>
            <a:ext cx="2417906" cy="1013993"/>
            <a:chOff x="9899089" y="3937135"/>
            <a:chExt cx="1794148" cy="752409"/>
          </a:xfrm>
        </p:grpSpPr>
        <p:grpSp>
          <p:nvGrpSpPr>
            <p:cNvPr id="3361" name="Google Shape;336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362" name="Google Shape;336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6" name="Google Shape;336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7" name="Google Shape;336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73" name="Google Shape;337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374" name="Google Shape;337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8" name="Google Shape;337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4" name="Google Shape;338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5" name="Google Shape;338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6" name="Google Shape;338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7" name="Google Shape;338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8" name="Google Shape;338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9" name="Google Shape;338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0" name="Google Shape;339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1" name="Google Shape;339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2" name="Google Shape;339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3" name="Google Shape;339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4" name="Google Shape;339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5" name="Google Shape;339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6" name="Google Shape;339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7" name="Google Shape;339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8" name="Google Shape;339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9" name="Google Shape;339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0" name="Google Shape;340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1" name="Google Shape;340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2" name="Google Shape;340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3" name="Google Shape;340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4" name="Google Shape;340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5" name="Google Shape;340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6" name="Google Shape;340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07" name="Google Shape;340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408" name="Google Shape;340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9" name="Google Shape;340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10" name="Google Shape;3410;p6"/>
          <p:cNvGrpSpPr/>
          <p:nvPr/>
        </p:nvGrpSpPr>
        <p:grpSpPr>
          <a:xfrm rot="10677021" flipH="1">
            <a:off x="7639928" y="-103332"/>
            <a:ext cx="2417906" cy="1013993"/>
            <a:chOff x="9899089" y="3937135"/>
            <a:chExt cx="1794148" cy="752409"/>
          </a:xfrm>
        </p:grpSpPr>
        <p:grpSp>
          <p:nvGrpSpPr>
            <p:cNvPr id="3411" name="Google Shape;341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412" name="Google Shape;341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3" name="Google Shape;341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4" name="Google Shape;341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5" name="Google Shape;341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6" name="Google Shape;341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7" name="Google Shape;341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8" name="Google Shape;341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0" name="Google Shape;342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3" name="Google Shape;342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424" name="Google Shape;342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5" name="Google Shape;342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0" name="Google Shape;343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1" name="Google Shape;343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2" name="Google Shape;343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3" name="Google Shape;343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4" name="Google Shape;343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6" name="Google Shape;343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9" name="Google Shape;343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0" name="Google Shape;344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2" name="Google Shape;344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3" name="Google Shape;344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8" name="Google Shape;344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5" name="Google Shape;345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7" name="Google Shape;345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458" name="Google Shape;345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460" name="Google Shape;3460;p6"/>
          <p:cNvGrpSpPr/>
          <p:nvPr/>
        </p:nvGrpSpPr>
        <p:grpSpPr>
          <a:xfrm rot="-1646493" flipH="1">
            <a:off x="3806820" y="6539835"/>
            <a:ext cx="2418057" cy="1014057"/>
            <a:chOff x="9899089" y="3937135"/>
            <a:chExt cx="1794148" cy="752409"/>
          </a:xfrm>
        </p:grpSpPr>
        <p:grpSp>
          <p:nvGrpSpPr>
            <p:cNvPr id="3461" name="Google Shape;346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462" name="Google Shape;346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2" name="Google Shape;347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3" name="Google Shape;347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474" name="Google Shape;347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8" name="Google Shape;347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9" name="Google Shape;347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4" name="Google Shape;348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5" name="Google Shape;348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0" name="Google Shape;349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07" name="Google Shape;350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508" name="Google Shape;350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10" name="Google Shape;3510;p6"/>
          <p:cNvGrpSpPr/>
          <p:nvPr/>
        </p:nvGrpSpPr>
        <p:grpSpPr>
          <a:xfrm rot="-6880718">
            <a:off x="1585430" y="4154474"/>
            <a:ext cx="2417961" cy="1014016"/>
            <a:chOff x="9899089" y="3937135"/>
            <a:chExt cx="1794148" cy="752409"/>
          </a:xfrm>
        </p:grpSpPr>
        <p:grpSp>
          <p:nvGrpSpPr>
            <p:cNvPr id="3511" name="Google Shape;351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512" name="Google Shape;351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2" name="Google Shape;352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23" name="Google Shape;352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524" name="Google Shape;352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5" name="Google Shape;352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6" name="Google Shape;352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7" name="Google Shape;352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8" name="Google Shape;352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0" name="Google Shape;353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2" name="Google Shape;353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5" name="Google Shape;353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6" name="Google Shape;353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7" name="Google Shape;353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8" name="Google Shape;353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9" name="Google Shape;353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1" name="Google Shape;354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9" name="Google Shape;354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0" name="Google Shape;355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1" name="Google Shape;355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6" name="Google Shape;355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7" name="Google Shape;355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558" name="Google Shape;355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60" name="Google Shape;3560;p6"/>
          <p:cNvGrpSpPr/>
          <p:nvPr/>
        </p:nvGrpSpPr>
        <p:grpSpPr>
          <a:xfrm rot="-3838038" flipH="1">
            <a:off x="1591111" y="1374547"/>
            <a:ext cx="2418039" cy="1014049"/>
            <a:chOff x="9899089" y="3937135"/>
            <a:chExt cx="1794148" cy="752409"/>
          </a:xfrm>
        </p:grpSpPr>
        <p:grpSp>
          <p:nvGrpSpPr>
            <p:cNvPr id="3561" name="Google Shape;356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562" name="Google Shape;356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3" name="Google Shape;356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8" name="Google Shape;356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9" name="Google Shape;356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73" name="Google Shape;357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574" name="Google Shape;357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5" name="Google Shape;357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0" name="Google Shape;358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1" name="Google Shape;358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6" name="Google Shape;358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7" name="Google Shape;358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2" name="Google Shape;359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3" name="Google Shape;359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8" name="Google Shape;359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9" name="Google Shape;359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5" name="Google Shape;360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6" name="Google Shape;360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07" name="Google Shape;360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608" name="Google Shape;360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9" name="Google Shape;360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10" name="Google Shape;3610;p6"/>
          <p:cNvGrpSpPr/>
          <p:nvPr/>
        </p:nvGrpSpPr>
        <p:grpSpPr>
          <a:xfrm rot="-9336403">
            <a:off x="4133839" y="-808709"/>
            <a:ext cx="2417986" cy="1014027"/>
            <a:chOff x="9899089" y="3937135"/>
            <a:chExt cx="1794148" cy="752409"/>
          </a:xfrm>
        </p:grpSpPr>
        <p:grpSp>
          <p:nvGrpSpPr>
            <p:cNvPr id="3611" name="Google Shape;3611;p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3612" name="Google Shape;3612;p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3" name="Google Shape;3613;p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4" name="Google Shape;3614;p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5" name="Google Shape;3615;p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6" name="Google Shape;3616;p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8" name="Google Shape;3618;p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9" name="Google Shape;3619;p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0" name="Google Shape;3620;p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1" name="Google Shape;3621;p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2" name="Google Shape;3622;p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23" name="Google Shape;3623;p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3624" name="Google Shape;3624;p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5" name="Google Shape;3625;p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6" name="Google Shape;3626;p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8" name="Google Shape;3628;p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9" name="Google Shape;3629;p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0" name="Google Shape;3630;p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1" name="Google Shape;3631;p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2" name="Google Shape;3632;p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3" name="Google Shape;3633;p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4" name="Google Shape;3634;p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5" name="Google Shape;3635;p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6" name="Google Shape;3636;p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7" name="Google Shape;3637;p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8" name="Google Shape;3638;p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9" name="Google Shape;3639;p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0" name="Google Shape;3640;p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5" name="Google Shape;3645;p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6" name="Google Shape;3646;p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7" name="Google Shape;3647;p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1" name="Google Shape;3651;p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2" name="Google Shape;3652;p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6" name="Google Shape;3656;p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57" name="Google Shape;3657;p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3658" name="Google Shape;3658;p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60" name="Google Shape;3660;p6"/>
          <p:cNvGrpSpPr/>
          <p:nvPr/>
        </p:nvGrpSpPr>
        <p:grpSpPr>
          <a:xfrm rot="-123010">
            <a:off x="1903287" y="5685935"/>
            <a:ext cx="2432608" cy="1039025"/>
            <a:chOff x="1945417" y="3125091"/>
            <a:chExt cx="1108601" cy="473510"/>
          </a:xfrm>
        </p:grpSpPr>
        <p:sp>
          <p:nvSpPr>
            <p:cNvPr id="3661" name="Google Shape;3661;p6"/>
            <p:cNvSpPr/>
            <p:nvPr/>
          </p:nvSpPr>
          <p:spPr>
            <a:xfrm>
              <a:off x="2456211" y="3342253"/>
              <a:ext cx="251370" cy="206533"/>
            </a:xfrm>
            <a:custGeom>
              <a:avLst/>
              <a:gdLst/>
              <a:ahLst/>
              <a:cxnLst/>
              <a:rect l="l" t="t" r="r" b="b"/>
              <a:pathLst>
                <a:path w="251370" h="206533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1"/>
                  </a:cubicBezTo>
                  <a:cubicBezTo>
                    <a:pt x="41941" y="231909"/>
                    <a:pt x="99790" y="198761"/>
                    <a:pt x="174351" y="110150"/>
                  </a:cubicBezTo>
                  <a:cubicBezTo>
                    <a:pt x="231241" y="42542"/>
                    <a:pt x="241886" y="12800"/>
                    <a:pt x="251370" y="0"/>
                  </a:cubicBezTo>
                  <a:cubicBezTo>
                    <a:pt x="251370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6"/>
            <p:cNvSpPr/>
            <p:nvPr/>
          </p:nvSpPr>
          <p:spPr>
            <a:xfrm>
              <a:off x="2608743" y="3360743"/>
              <a:ext cx="251366" cy="206531"/>
            </a:xfrm>
            <a:custGeom>
              <a:avLst/>
              <a:gdLst/>
              <a:ahLst/>
              <a:cxnLst/>
              <a:rect l="l" t="t" r="r" b="b"/>
              <a:pathLst>
                <a:path w="251366" h="206531" extrusionOk="0">
                  <a:moveTo>
                    <a:pt x="159318" y="29547"/>
                  </a:moveTo>
                  <a:cubicBezTo>
                    <a:pt x="124597" y="45311"/>
                    <a:pt x="-40287" y="116076"/>
                    <a:pt x="9183" y="185760"/>
                  </a:cubicBezTo>
                  <a:cubicBezTo>
                    <a:pt x="41943" y="231909"/>
                    <a:pt x="99793" y="198755"/>
                    <a:pt x="174353" y="110149"/>
                  </a:cubicBezTo>
                  <a:cubicBezTo>
                    <a:pt x="231243" y="42542"/>
                    <a:pt x="241888" y="12800"/>
                    <a:pt x="251366" y="0"/>
                  </a:cubicBezTo>
                  <a:cubicBezTo>
                    <a:pt x="251366" y="0"/>
                    <a:pt x="176563" y="21714"/>
                    <a:pt x="159318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6"/>
            <p:cNvSpPr/>
            <p:nvPr/>
          </p:nvSpPr>
          <p:spPr>
            <a:xfrm>
              <a:off x="2561268" y="3125093"/>
              <a:ext cx="255200" cy="218501"/>
            </a:xfrm>
            <a:custGeom>
              <a:avLst/>
              <a:gdLst/>
              <a:ahLst/>
              <a:cxnLst/>
              <a:rect l="l" t="t" r="r" b="b"/>
              <a:pathLst>
                <a:path w="255200" h="218501" extrusionOk="0">
                  <a:moveTo>
                    <a:pt x="205979" y="135294"/>
                  </a:moveTo>
                  <a:cubicBezTo>
                    <a:pt x="182911" y="104940"/>
                    <a:pt x="69094" y="-48347"/>
                    <a:pt x="12118" y="15338"/>
                  </a:cubicBezTo>
                  <a:cubicBezTo>
                    <a:pt x="-25620" y="57522"/>
                    <a:pt x="27778" y="114770"/>
                    <a:pt x="130714" y="167829"/>
                  </a:cubicBezTo>
                  <a:cubicBezTo>
                    <a:pt x="209258" y="208312"/>
                    <a:pt x="240615" y="212095"/>
                    <a:pt x="255200" y="218501"/>
                  </a:cubicBezTo>
                  <a:cubicBezTo>
                    <a:pt x="255200" y="218501"/>
                    <a:pt x="217437" y="150378"/>
                    <a:pt x="205979" y="1352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6"/>
            <p:cNvSpPr/>
            <p:nvPr/>
          </p:nvSpPr>
          <p:spPr>
            <a:xfrm>
              <a:off x="2403201" y="3139137"/>
              <a:ext cx="289200" cy="195823"/>
            </a:xfrm>
            <a:custGeom>
              <a:avLst/>
              <a:gdLst/>
              <a:ahLst/>
              <a:cxnLst/>
              <a:rect l="l" t="t" r="r" b="b"/>
              <a:pathLst>
                <a:path w="289200" h="195823" extrusionOk="0">
                  <a:moveTo>
                    <a:pt x="213504" y="112494"/>
                  </a:moveTo>
                  <a:cubicBezTo>
                    <a:pt x="187090" y="84993"/>
                    <a:pt x="58354" y="-50009"/>
                    <a:pt x="9090" y="19815"/>
                  </a:cubicBezTo>
                  <a:cubicBezTo>
                    <a:pt x="-23536" y="66060"/>
                    <a:pt x="34132" y="112634"/>
                    <a:pt x="142490" y="153482"/>
                  </a:cubicBezTo>
                  <a:cubicBezTo>
                    <a:pt x="225175" y="184644"/>
                    <a:pt x="273971" y="191136"/>
                    <a:pt x="289200" y="195823"/>
                  </a:cubicBezTo>
                  <a:cubicBezTo>
                    <a:pt x="289200" y="195823"/>
                    <a:pt x="226626" y="126157"/>
                    <a:pt x="213504" y="1124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6"/>
            <p:cNvSpPr/>
            <p:nvPr/>
          </p:nvSpPr>
          <p:spPr>
            <a:xfrm>
              <a:off x="2225121" y="3158104"/>
              <a:ext cx="272017" cy="176018"/>
            </a:xfrm>
            <a:custGeom>
              <a:avLst/>
              <a:gdLst/>
              <a:ahLst/>
              <a:cxnLst/>
              <a:rect l="l" t="t" r="r" b="b"/>
              <a:pathLst>
                <a:path w="272017" h="176018" extrusionOk="0">
                  <a:moveTo>
                    <a:pt x="209863" y="101975"/>
                  </a:moveTo>
                  <a:cubicBezTo>
                    <a:pt x="182149" y="75791"/>
                    <a:pt x="54299" y="-50110"/>
                    <a:pt x="8491" y="22028"/>
                  </a:cubicBezTo>
                  <a:cubicBezTo>
                    <a:pt x="-21852" y="69804"/>
                    <a:pt x="30709" y="110828"/>
                    <a:pt x="140931" y="146362"/>
                  </a:cubicBezTo>
                  <a:cubicBezTo>
                    <a:pt x="225025" y="173474"/>
                    <a:pt x="256582" y="172084"/>
                    <a:pt x="272018" y="176019"/>
                  </a:cubicBezTo>
                  <a:cubicBezTo>
                    <a:pt x="272018" y="176019"/>
                    <a:pt x="223634" y="114981"/>
                    <a:pt x="209863" y="10197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6"/>
            <p:cNvSpPr/>
            <p:nvPr/>
          </p:nvSpPr>
          <p:spPr>
            <a:xfrm>
              <a:off x="2739308" y="3133932"/>
              <a:ext cx="221350" cy="238985"/>
            </a:xfrm>
            <a:custGeom>
              <a:avLst/>
              <a:gdLst/>
              <a:ahLst/>
              <a:cxnLst/>
              <a:rect l="l" t="t" r="r" b="b"/>
              <a:pathLst>
                <a:path w="221350" h="238985" extrusionOk="0">
                  <a:moveTo>
                    <a:pt x="185045" y="149385"/>
                  </a:moveTo>
                  <a:cubicBezTo>
                    <a:pt x="166743" y="115933"/>
                    <a:pt x="83925" y="-43237"/>
                    <a:pt x="18114" y="11267"/>
                  </a:cubicBezTo>
                  <a:cubicBezTo>
                    <a:pt x="-25478" y="47366"/>
                    <a:pt x="11878" y="102592"/>
                    <a:pt x="105779" y="170364"/>
                  </a:cubicBezTo>
                  <a:cubicBezTo>
                    <a:pt x="177430" y="222081"/>
                    <a:pt x="207876" y="230485"/>
                    <a:pt x="221351" y="238986"/>
                  </a:cubicBezTo>
                  <a:cubicBezTo>
                    <a:pt x="221351" y="238986"/>
                    <a:pt x="194135" y="166004"/>
                    <a:pt x="185045" y="14938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6"/>
            <p:cNvSpPr/>
            <p:nvPr/>
          </p:nvSpPr>
          <p:spPr>
            <a:xfrm>
              <a:off x="2045774" y="3194122"/>
              <a:ext cx="282709" cy="155114"/>
            </a:xfrm>
            <a:custGeom>
              <a:avLst/>
              <a:gdLst/>
              <a:ahLst/>
              <a:cxnLst/>
              <a:rect l="l" t="t" r="r" b="b"/>
              <a:pathLst>
                <a:path w="282709" h="155114" extrusionOk="0">
                  <a:moveTo>
                    <a:pt x="214051" y="87051"/>
                  </a:moveTo>
                  <a:cubicBezTo>
                    <a:pt x="184061" y="63509"/>
                    <a:pt x="45256" y="-50192"/>
                    <a:pt x="6218" y="25825"/>
                  </a:cubicBezTo>
                  <a:cubicBezTo>
                    <a:pt x="-19631" y="76170"/>
                    <a:pt x="36452" y="112227"/>
                    <a:pt x="149455" y="137548"/>
                  </a:cubicBezTo>
                  <a:cubicBezTo>
                    <a:pt x="235680" y="156869"/>
                    <a:pt x="266976" y="152606"/>
                    <a:pt x="282709" y="155114"/>
                  </a:cubicBezTo>
                  <a:cubicBezTo>
                    <a:pt x="282709" y="155114"/>
                    <a:pt x="228952" y="98746"/>
                    <a:pt x="214051" y="870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6"/>
            <p:cNvSpPr/>
            <p:nvPr/>
          </p:nvSpPr>
          <p:spPr>
            <a:xfrm>
              <a:off x="2300527" y="3326040"/>
              <a:ext cx="251370" cy="206531"/>
            </a:xfrm>
            <a:custGeom>
              <a:avLst/>
              <a:gdLst/>
              <a:ahLst/>
              <a:cxnLst/>
              <a:rect l="l" t="t" r="r" b="b"/>
              <a:pathLst>
                <a:path w="251370" h="206531" extrusionOk="0">
                  <a:moveTo>
                    <a:pt x="159322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7" y="231909"/>
                    <a:pt x="99790" y="198755"/>
                    <a:pt x="174357" y="110150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14"/>
                    <a:pt x="159322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6"/>
            <p:cNvSpPr/>
            <p:nvPr/>
          </p:nvSpPr>
          <p:spPr>
            <a:xfrm>
              <a:off x="2810378" y="3195579"/>
              <a:ext cx="150355" cy="177301"/>
            </a:xfrm>
            <a:custGeom>
              <a:avLst/>
              <a:gdLst/>
              <a:ahLst/>
              <a:cxnLst/>
              <a:rect l="l" t="t" r="r" b="b"/>
              <a:pathLst>
                <a:path w="150355" h="177301" extrusionOk="0">
                  <a:moveTo>
                    <a:pt x="150177" y="177302"/>
                  </a:moveTo>
                  <a:cubicBezTo>
                    <a:pt x="153639" y="176798"/>
                    <a:pt x="106033" y="106148"/>
                    <a:pt x="69369" y="66442"/>
                  </a:cubicBezTo>
                  <a:cubicBezTo>
                    <a:pt x="53532" y="49282"/>
                    <a:pt x="0" y="0"/>
                    <a:pt x="0" y="0"/>
                  </a:cubicBezTo>
                  <a:cubicBezTo>
                    <a:pt x="0" y="0"/>
                    <a:pt x="38121" y="37386"/>
                    <a:pt x="75666" y="81713"/>
                  </a:cubicBezTo>
                  <a:cubicBezTo>
                    <a:pt x="113210" y="126034"/>
                    <a:pt x="149977" y="177326"/>
                    <a:pt x="150177" y="1773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6"/>
            <p:cNvSpPr/>
            <p:nvPr/>
          </p:nvSpPr>
          <p:spPr>
            <a:xfrm>
              <a:off x="2121375" y="3339648"/>
              <a:ext cx="304080" cy="201312"/>
            </a:xfrm>
            <a:custGeom>
              <a:avLst/>
              <a:gdLst/>
              <a:ahLst/>
              <a:cxnLst/>
              <a:rect l="l" t="t" r="r" b="b"/>
              <a:pathLst>
                <a:path w="304080" h="201312" extrusionOk="0">
                  <a:moveTo>
                    <a:pt x="172612" y="32267"/>
                  </a:moveTo>
                  <a:cubicBezTo>
                    <a:pt x="113900" y="50283"/>
                    <a:pt x="-39806" y="112943"/>
                    <a:pt x="9658" y="182627"/>
                  </a:cubicBezTo>
                  <a:cubicBezTo>
                    <a:pt x="42418" y="228776"/>
                    <a:pt x="88408" y="184102"/>
                    <a:pt x="174828" y="107016"/>
                  </a:cubicBezTo>
                  <a:cubicBezTo>
                    <a:pt x="254404" y="36038"/>
                    <a:pt x="294596" y="12800"/>
                    <a:pt x="304080" y="0"/>
                  </a:cubicBezTo>
                  <a:cubicBezTo>
                    <a:pt x="304080" y="0"/>
                    <a:pt x="217746" y="18423"/>
                    <a:pt x="172612" y="322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6"/>
            <p:cNvSpPr/>
            <p:nvPr/>
          </p:nvSpPr>
          <p:spPr>
            <a:xfrm>
              <a:off x="2747837" y="3177513"/>
              <a:ext cx="38431" cy="55532"/>
            </a:xfrm>
            <a:custGeom>
              <a:avLst/>
              <a:gdLst/>
              <a:ahLst/>
              <a:cxnLst/>
              <a:rect l="l" t="t" r="r" b="b"/>
              <a:pathLst>
                <a:path w="38431" h="55532" extrusionOk="0">
                  <a:moveTo>
                    <a:pt x="3434" y="754"/>
                  </a:moveTo>
                  <a:cubicBezTo>
                    <a:pt x="9488" y="-2780"/>
                    <a:pt x="21456" y="6444"/>
                    <a:pt x="30176" y="21363"/>
                  </a:cubicBezTo>
                  <a:cubicBezTo>
                    <a:pt x="38890" y="36283"/>
                    <a:pt x="41051" y="51239"/>
                    <a:pt x="34997" y="54778"/>
                  </a:cubicBezTo>
                  <a:cubicBezTo>
                    <a:pt x="28943" y="58313"/>
                    <a:pt x="16975" y="49083"/>
                    <a:pt x="8255" y="34169"/>
                  </a:cubicBezTo>
                  <a:cubicBezTo>
                    <a:pt x="-458" y="19250"/>
                    <a:pt x="-2620" y="4294"/>
                    <a:pt x="3434" y="75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6"/>
            <p:cNvSpPr/>
            <p:nvPr/>
          </p:nvSpPr>
          <p:spPr>
            <a:xfrm>
              <a:off x="2577104" y="3167869"/>
              <a:ext cx="43535" cy="51629"/>
            </a:xfrm>
            <a:custGeom>
              <a:avLst/>
              <a:gdLst/>
              <a:ahLst/>
              <a:cxnLst/>
              <a:rect l="l" t="t" r="r" b="b"/>
              <a:pathLst>
                <a:path w="43535" h="51629" extrusionOk="0">
                  <a:moveTo>
                    <a:pt x="2428" y="1230"/>
                  </a:moveTo>
                  <a:cubicBezTo>
                    <a:pt x="7935" y="-3106"/>
                    <a:pt x="21063" y="4387"/>
                    <a:pt x="31744" y="17965"/>
                  </a:cubicBezTo>
                  <a:cubicBezTo>
                    <a:pt x="42425" y="31542"/>
                    <a:pt x="46621" y="46067"/>
                    <a:pt x="41108" y="50402"/>
                  </a:cubicBezTo>
                  <a:cubicBezTo>
                    <a:pt x="35600" y="54732"/>
                    <a:pt x="22472" y="47239"/>
                    <a:pt x="11791" y="33661"/>
                  </a:cubicBezTo>
                  <a:cubicBezTo>
                    <a:pt x="1110" y="20084"/>
                    <a:pt x="-3086" y="5559"/>
                    <a:pt x="2428" y="12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6"/>
            <p:cNvSpPr/>
            <p:nvPr/>
          </p:nvSpPr>
          <p:spPr>
            <a:xfrm>
              <a:off x="2414640" y="3186299"/>
              <a:ext cx="47320" cy="48182"/>
            </a:xfrm>
            <a:custGeom>
              <a:avLst/>
              <a:gdLst/>
              <a:ahLst/>
              <a:cxnLst/>
              <a:rect l="l" t="t" r="r" b="b"/>
              <a:pathLst>
                <a:path w="47320" h="48182" extrusionOk="0">
                  <a:moveTo>
                    <a:pt x="1823" y="1696"/>
                  </a:moveTo>
                  <a:cubicBezTo>
                    <a:pt x="6839" y="-3198"/>
                    <a:pt x="20683" y="2862"/>
                    <a:pt x="32749" y="15231"/>
                  </a:cubicBezTo>
                  <a:cubicBezTo>
                    <a:pt x="44808" y="27600"/>
                    <a:pt x="50516" y="41596"/>
                    <a:pt x="45500" y="46490"/>
                  </a:cubicBezTo>
                  <a:cubicBezTo>
                    <a:pt x="40479" y="51378"/>
                    <a:pt x="26634" y="45318"/>
                    <a:pt x="14575" y="32950"/>
                  </a:cubicBezTo>
                  <a:cubicBezTo>
                    <a:pt x="2509" y="20580"/>
                    <a:pt x="-3199" y="6590"/>
                    <a:pt x="1823" y="169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6"/>
            <p:cNvSpPr/>
            <p:nvPr/>
          </p:nvSpPr>
          <p:spPr>
            <a:xfrm>
              <a:off x="2242405" y="3205810"/>
              <a:ext cx="46886" cy="48609"/>
            </a:xfrm>
            <a:custGeom>
              <a:avLst/>
              <a:gdLst/>
              <a:ahLst/>
              <a:cxnLst/>
              <a:rect l="l" t="t" r="r" b="b"/>
              <a:pathLst>
                <a:path w="46886" h="48609" extrusionOk="0">
                  <a:moveTo>
                    <a:pt x="1887" y="1634"/>
                  </a:moveTo>
                  <a:cubicBezTo>
                    <a:pt x="6963" y="-3193"/>
                    <a:pt x="20735" y="3037"/>
                    <a:pt x="32643" y="15558"/>
                  </a:cubicBezTo>
                  <a:cubicBezTo>
                    <a:pt x="44544" y="28078"/>
                    <a:pt x="50082" y="42142"/>
                    <a:pt x="45000" y="46975"/>
                  </a:cubicBezTo>
                  <a:cubicBezTo>
                    <a:pt x="39923" y="51803"/>
                    <a:pt x="26151" y="45573"/>
                    <a:pt x="14250" y="33052"/>
                  </a:cubicBezTo>
                  <a:cubicBezTo>
                    <a:pt x="2342" y="20531"/>
                    <a:pt x="-3195" y="6468"/>
                    <a:pt x="1887" y="163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6"/>
            <p:cNvSpPr/>
            <p:nvPr/>
          </p:nvSpPr>
          <p:spPr>
            <a:xfrm>
              <a:off x="2059708" y="3245987"/>
              <a:ext cx="52346" cy="42669"/>
            </a:xfrm>
            <a:custGeom>
              <a:avLst/>
              <a:gdLst/>
              <a:ahLst/>
              <a:cxnLst/>
              <a:rect l="l" t="t" r="r" b="b"/>
              <a:pathLst>
                <a:path w="52346" h="42669" extrusionOk="0">
                  <a:moveTo>
                    <a:pt x="1137" y="2579"/>
                  </a:moveTo>
                  <a:cubicBezTo>
                    <a:pt x="5339" y="-3032"/>
                    <a:pt x="19955" y="817"/>
                    <a:pt x="33782" y="11177"/>
                  </a:cubicBezTo>
                  <a:cubicBezTo>
                    <a:pt x="47614" y="21536"/>
                    <a:pt x="55411" y="34482"/>
                    <a:pt x="51209" y="40092"/>
                  </a:cubicBezTo>
                  <a:cubicBezTo>
                    <a:pt x="47007" y="45703"/>
                    <a:pt x="32391" y="41847"/>
                    <a:pt x="18565" y="31494"/>
                  </a:cubicBezTo>
                  <a:cubicBezTo>
                    <a:pt x="4738" y="21135"/>
                    <a:pt x="-3064" y="8189"/>
                    <a:pt x="1137" y="25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6"/>
            <p:cNvSpPr/>
            <p:nvPr/>
          </p:nvSpPr>
          <p:spPr>
            <a:xfrm>
              <a:off x="2159501" y="3493212"/>
              <a:ext cx="50500" cy="35279"/>
            </a:xfrm>
            <a:custGeom>
              <a:avLst/>
              <a:gdLst/>
              <a:ahLst/>
              <a:cxnLst/>
              <a:rect l="l" t="t" r="r" b="b"/>
              <a:pathLst>
                <a:path w="50500" h="35279" extrusionOk="0">
                  <a:moveTo>
                    <a:pt x="782" y="31377"/>
                  </a:moveTo>
                  <a:cubicBezTo>
                    <a:pt x="-2648" y="25262"/>
                    <a:pt x="5525" y="14162"/>
                    <a:pt x="19035" y="6572"/>
                  </a:cubicBezTo>
                  <a:cubicBezTo>
                    <a:pt x="32552" y="-1012"/>
                    <a:pt x="46287" y="-2209"/>
                    <a:pt x="49718" y="3906"/>
                  </a:cubicBezTo>
                  <a:cubicBezTo>
                    <a:pt x="53149" y="10021"/>
                    <a:pt x="44976" y="21120"/>
                    <a:pt x="31465" y="28711"/>
                  </a:cubicBezTo>
                  <a:cubicBezTo>
                    <a:pt x="17954" y="36295"/>
                    <a:pt x="4219" y="37485"/>
                    <a:pt x="782" y="313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6"/>
            <p:cNvSpPr/>
            <p:nvPr/>
          </p:nvSpPr>
          <p:spPr>
            <a:xfrm>
              <a:off x="2344556" y="3486606"/>
              <a:ext cx="49360" cy="31261"/>
            </a:xfrm>
            <a:custGeom>
              <a:avLst/>
              <a:gdLst/>
              <a:ahLst/>
              <a:cxnLst/>
              <a:rect l="l" t="t" r="r" b="b"/>
              <a:pathLst>
                <a:path w="49360" h="31261" extrusionOk="0">
                  <a:moveTo>
                    <a:pt x="522" y="26045"/>
                  </a:moveTo>
                  <a:cubicBezTo>
                    <a:pt x="-2253" y="19608"/>
                    <a:pt x="6315" y="9729"/>
                    <a:pt x="19655" y="3973"/>
                  </a:cubicBezTo>
                  <a:cubicBezTo>
                    <a:pt x="32996" y="-1778"/>
                    <a:pt x="46063" y="-1219"/>
                    <a:pt x="48838" y="5217"/>
                  </a:cubicBezTo>
                  <a:cubicBezTo>
                    <a:pt x="51613" y="11654"/>
                    <a:pt x="43045" y="21533"/>
                    <a:pt x="29705" y="27284"/>
                  </a:cubicBezTo>
                  <a:cubicBezTo>
                    <a:pt x="16358" y="33040"/>
                    <a:pt x="3291" y="32481"/>
                    <a:pt x="522" y="260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6"/>
            <p:cNvSpPr/>
            <p:nvPr/>
          </p:nvSpPr>
          <p:spPr>
            <a:xfrm>
              <a:off x="2496617" y="3497455"/>
              <a:ext cx="56402" cy="37134"/>
            </a:xfrm>
            <a:custGeom>
              <a:avLst/>
              <a:gdLst/>
              <a:ahLst/>
              <a:cxnLst/>
              <a:rect l="l" t="t" r="r" b="b"/>
              <a:pathLst>
                <a:path w="56402" h="37134" extrusionOk="0">
                  <a:moveTo>
                    <a:pt x="55748" y="3744"/>
                  </a:moveTo>
                  <a:cubicBezTo>
                    <a:pt x="59069" y="9913"/>
                    <a:pt x="49427" y="21554"/>
                    <a:pt x="34216" y="29745"/>
                  </a:cubicBezTo>
                  <a:cubicBezTo>
                    <a:pt x="18999" y="37930"/>
                    <a:pt x="3976" y="39564"/>
                    <a:pt x="655" y="33395"/>
                  </a:cubicBezTo>
                  <a:cubicBezTo>
                    <a:pt x="-2666" y="27219"/>
                    <a:pt x="6970" y="15579"/>
                    <a:pt x="22187" y="7394"/>
                  </a:cubicBezTo>
                  <a:cubicBezTo>
                    <a:pt x="37398" y="-798"/>
                    <a:pt x="52426" y="-2432"/>
                    <a:pt x="55748" y="37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6"/>
            <p:cNvSpPr/>
            <p:nvPr/>
          </p:nvSpPr>
          <p:spPr>
            <a:xfrm>
              <a:off x="2642666" y="3516415"/>
              <a:ext cx="56673" cy="36717"/>
            </a:xfrm>
            <a:custGeom>
              <a:avLst/>
              <a:gdLst/>
              <a:ahLst/>
              <a:cxnLst/>
              <a:rect l="l" t="t" r="r" b="b"/>
              <a:pathLst>
                <a:path w="56673" h="36717" extrusionOk="0">
                  <a:moveTo>
                    <a:pt x="56050" y="3844"/>
                  </a:moveTo>
                  <a:cubicBezTo>
                    <a:pt x="59299" y="10056"/>
                    <a:pt x="49529" y="21587"/>
                    <a:pt x="34227" y="29602"/>
                  </a:cubicBezTo>
                  <a:cubicBezTo>
                    <a:pt x="18919" y="37617"/>
                    <a:pt x="3878" y="39081"/>
                    <a:pt x="623" y="32869"/>
                  </a:cubicBezTo>
                  <a:cubicBezTo>
                    <a:pt x="-2625" y="26657"/>
                    <a:pt x="7145" y="15126"/>
                    <a:pt x="22447" y="7117"/>
                  </a:cubicBezTo>
                  <a:cubicBezTo>
                    <a:pt x="37755" y="-899"/>
                    <a:pt x="52796" y="-2362"/>
                    <a:pt x="56050" y="38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6"/>
            <p:cNvSpPr/>
            <p:nvPr/>
          </p:nvSpPr>
          <p:spPr>
            <a:xfrm>
              <a:off x="2191762" y="3341928"/>
              <a:ext cx="229152" cy="126553"/>
            </a:xfrm>
            <a:custGeom>
              <a:avLst/>
              <a:gdLst/>
              <a:ahLst/>
              <a:cxnLst/>
              <a:rect l="l" t="t" r="r" b="b"/>
              <a:pathLst>
                <a:path w="229152" h="126553" extrusionOk="0">
                  <a:moveTo>
                    <a:pt x="229152" y="283"/>
                  </a:moveTo>
                  <a:cubicBezTo>
                    <a:pt x="229037" y="-3604"/>
                    <a:pt x="139393" y="33339"/>
                    <a:pt x="87658" y="64921"/>
                  </a:cubicBezTo>
                  <a:cubicBezTo>
                    <a:pt x="65306" y="78571"/>
                    <a:pt x="0" y="126554"/>
                    <a:pt x="0" y="126554"/>
                  </a:cubicBezTo>
                  <a:cubicBezTo>
                    <a:pt x="0" y="126554"/>
                    <a:pt x="49203" y="92877"/>
                    <a:pt x="106488" y="61308"/>
                  </a:cubicBezTo>
                  <a:cubicBezTo>
                    <a:pt x="163779" y="29739"/>
                    <a:pt x="229158" y="507"/>
                    <a:pt x="229152" y="2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6"/>
            <p:cNvSpPr/>
            <p:nvPr/>
          </p:nvSpPr>
          <p:spPr>
            <a:xfrm>
              <a:off x="2363817" y="3327308"/>
              <a:ext cx="187047" cy="140614"/>
            </a:xfrm>
            <a:custGeom>
              <a:avLst/>
              <a:gdLst/>
              <a:ahLst/>
              <a:cxnLst/>
              <a:rect l="l" t="t" r="r" b="b"/>
              <a:pathLst>
                <a:path w="187047" h="140614" extrusionOk="0">
                  <a:moveTo>
                    <a:pt x="187048" y="177"/>
                  </a:moveTo>
                  <a:cubicBezTo>
                    <a:pt x="186185" y="-3150"/>
                    <a:pt x="110593" y="41085"/>
                    <a:pt x="68962" y="75436"/>
                  </a:cubicBezTo>
                  <a:cubicBezTo>
                    <a:pt x="50976" y="90283"/>
                    <a:pt x="0" y="140615"/>
                    <a:pt x="0" y="140615"/>
                  </a:cubicBezTo>
                  <a:cubicBezTo>
                    <a:pt x="0" y="140615"/>
                    <a:pt x="38886" y="104813"/>
                    <a:pt x="85648" y="69704"/>
                  </a:cubicBezTo>
                  <a:cubicBezTo>
                    <a:pt x="132410" y="34594"/>
                    <a:pt x="187096" y="365"/>
                    <a:pt x="187048" y="1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6"/>
            <p:cNvSpPr/>
            <p:nvPr/>
          </p:nvSpPr>
          <p:spPr>
            <a:xfrm>
              <a:off x="2520571" y="3341494"/>
              <a:ext cx="185657" cy="134705"/>
            </a:xfrm>
            <a:custGeom>
              <a:avLst/>
              <a:gdLst/>
              <a:ahLst/>
              <a:cxnLst/>
              <a:rect l="l" t="t" r="r" b="b"/>
              <a:pathLst>
                <a:path w="185657" h="134705" extrusionOk="0">
                  <a:moveTo>
                    <a:pt x="185657" y="182"/>
                  </a:moveTo>
                  <a:cubicBezTo>
                    <a:pt x="184922" y="-3109"/>
                    <a:pt x="110259" y="38923"/>
                    <a:pt x="68846" y="71907"/>
                  </a:cubicBezTo>
                  <a:cubicBezTo>
                    <a:pt x="50952" y="86158"/>
                    <a:pt x="0" y="134705"/>
                    <a:pt x="0" y="134705"/>
                  </a:cubicBezTo>
                  <a:cubicBezTo>
                    <a:pt x="0" y="134705"/>
                    <a:pt x="38789" y="100233"/>
                    <a:pt x="85205" y="66599"/>
                  </a:cubicBezTo>
                  <a:cubicBezTo>
                    <a:pt x="131621" y="32972"/>
                    <a:pt x="185700" y="370"/>
                    <a:pt x="185657" y="18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6"/>
            <p:cNvSpPr/>
            <p:nvPr/>
          </p:nvSpPr>
          <p:spPr>
            <a:xfrm>
              <a:off x="2692541" y="3364423"/>
              <a:ext cx="163007" cy="125535"/>
            </a:xfrm>
            <a:custGeom>
              <a:avLst/>
              <a:gdLst/>
              <a:ahLst/>
              <a:cxnLst/>
              <a:rect l="l" t="t" r="r" b="b"/>
              <a:pathLst>
                <a:path w="163007" h="125535" extrusionOk="0">
                  <a:moveTo>
                    <a:pt x="163008" y="151"/>
                  </a:moveTo>
                  <a:cubicBezTo>
                    <a:pt x="162200" y="-2758"/>
                    <a:pt x="96141" y="36930"/>
                    <a:pt x="59908" y="67552"/>
                  </a:cubicBezTo>
                  <a:cubicBezTo>
                    <a:pt x="44254" y="80784"/>
                    <a:pt x="0" y="125536"/>
                    <a:pt x="0" y="125536"/>
                  </a:cubicBezTo>
                  <a:cubicBezTo>
                    <a:pt x="0" y="125536"/>
                    <a:pt x="33792" y="93675"/>
                    <a:pt x="74548" y="62330"/>
                  </a:cubicBezTo>
                  <a:cubicBezTo>
                    <a:pt x="115299" y="30986"/>
                    <a:pt x="163056" y="321"/>
                    <a:pt x="163008" y="1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6"/>
            <p:cNvSpPr/>
            <p:nvPr/>
          </p:nvSpPr>
          <p:spPr>
            <a:xfrm>
              <a:off x="2635213" y="3184176"/>
              <a:ext cx="178675" cy="160251"/>
            </a:xfrm>
            <a:custGeom>
              <a:avLst/>
              <a:gdLst/>
              <a:ahLst/>
              <a:cxnLst/>
              <a:rect l="l" t="t" r="r" b="b"/>
              <a:pathLst>
                <a:path w="178675" h="160251" extrusionOk="0">
                  <a:moveTo>
                    <a:pt x="178504" y="160251"/>
                  </a:moveTo>
                  <a:cubicBezTo>
                    <a:pt x="182226" y="160135"/>
                    <a:pt x="124401" y="97325"/>
                    <a:pt x="81131" y="61177"/>
                  </a:cubicBezTo>
                  <a:cubicBezTo>
                    <a:pt x="62440" y="45560"/>
                    <a:pt x="0" y="0"/>
                    <a:pt x="0" y="0"/>
                  </a:cubicBezTo>
                  <a:cubicBezTo>
                    <a:pt x="0" y="0"/>
                    <a:pt x="44661" y="34344"/>
                    <a:pt x="89286" y="74408"/>
                  </a:cubicBezTo>
                  <a:cubicBezTo>
                    <a:pt x="133910" y="114473"/>
                    <a:pt x="178292" y="160257"/>
                    <a:pt x="178504" y="1602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6"/>
            <p:cNvSpPr/>
            <p:nvPr/>
          </p:nvSpPr>
          <p:spPr>
            <a:xfrm>
              <a:off x="2494260" y="3198336"/>
              <a:ext cx="198184" cy="136588"/>
            </a:xfrm>
            <a:custGeom>
              <a:avLst/>
              <a:gdLst/>
              <a:ahLst/>
              <a:cxnLst/>
              <a:rect l="l" t="t" r="r" b="b"/>
              <a:pathLst>
                <a:path w="198184" h="136588" extrusionOk="0">
                  <a:moveTo>
                    <a:pt x="198014" y="136588"/>
                  </a:moveTo>
                  <a:cubicBezTo>
                    <a:pt x="201821" y="136843"/>
                    <a:pt x="141093" y="84470"/>
                    <a:pt x="93348" y="53381"/>
                  </a:cubicBezTo>
                  <a:cubicBezTo>
                    <a:pt x="72720" y="39949"/>
                    <a:pt x="0" y="0"/>
                    <a:pt x="0" y="0"/>
                  </a:cubicBezTo>
                  <a:cubicBezTo>
                    <a:pt x="0" y="0"/>
                    <a:pt x="49009" y="29869"/>
                    <a:pt x="98509" y="64013"/>
                  </a:cubicBezTo>
                  <a:cubicBezTo>
                    <a:pt x="148016" y="98163"/>
                    <a:pt x="197801" y="136570"/>
                    <a:pt x="198014" y="1365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6"/>
            <p:cNvSpPr/>
            <p:nvPr/>
          </p:nvSpPr>
          <p:spPr>
            <a:xfrm>
              <a:off x="2298535" y="3213887"/>
              <a:ext cx="197393" cy="121158"/>
            </a:xfrm>
            <a:custGeom>
              <a:avLst/>
              <a:gdLst/>
              <a:ahLst/>
              <a:cxnLst/>
              <a:rect l="l" t="t" r="r" b="b"/>
              <a:pathLst>
                <a:path w="197393" h="121158" extrusionOk="0">
                  <a:moveTo>
                    <a:pt x="197291" y="121158"/>
                  </a:moveTo>
                  <a:cubicBezTo>
                    <a:pt x="200364" y="119537"/>
                    <a:pt x="133175" y="67225"/>
                    <a:pt x="86164" y="41090"/>
                  </a:cubicBezTo>
                  <a:cubicBezTo>
                    <a:pt x="65853" y="29796"/>
                    <a:pt x="0" y="0"/>
                    <a:pt x="0" y="0"/>
                  </a:cubicBezTo>
                  <a:cubicBezTo>
                    <a:pt x="0" y="0"/>
                    <a:pt x="47630" y="23426"/>
                    <a:pt x="96955" y="53714"/>
                  </a:cubicBezTo>
                  <a:cubicBezTo>
                    <a:pt x="146279" y="84003"/>
                    <a:pt x="197121" y="121249"/>
                    <a:pt x="197291" y="1211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6"/>
            <p:cNvSpPr/>
            <p:nvPr/>
          </p:nvSpPr>
          <p:spPr>
            <a:xfrm>
              <a:off x="2114681" y="3241880"/>
              <a:ext cx="207280" cy="105170"/>
            </a:xfrm>
            <a:custGeom>
              <a:avLst/>
              <a:gdLst/>
              <a:ahLst/>
              <a:cxnLst/>
              <a:rect l="l" t="t" r="r" b="b"/>
              <a:pathLst>
                <a:path w="207280" h="105170" extrusionOk="0">
                  <a:moveTo>
                    <a:pt x="207189" y="105170"/>
                  </a:moveTo>
                  <a:cubicBezTo>
                    <a:pt x="210189" y="103367"/>
                    <a:pt x="138901" y="56708"/>
                    <a:pt x="89717" y="34332"/>
                  </a:cubicBezTo>
                  <a:cubicBezTo>
                    <a:pt x="68458" y="24659"/>
                    <a:pt x="0" y="0"/>
                    <a:pt x="0" y="0"/>
                  </a:cubicBezTo>
                  <a:cubicBezTo>
                    <a:pt x="0" y="0"/>
                    <a:pt x="49640" y="19674"/>
                    <a:pt x="101436" y="45967"/>
                  </a:cubicBezTo>
                  <a:cubicBezTo>
                    <a:pt x="153238" y="72259"/>
                    <a:pt x="207019" y="105273"/>
                    <a:pt x="207189" y="105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6"/>
            <p:cNvSpPr/>
            <p:nvPr/>
          </p:nvSpPr>
          <p:spPr>
            <a:xfrm>
              <a:off x="1945417" y="3357891"/>
              <a:ext cx="295894" cy="125245"/>
            </a:xfrm>
            <a:custGeom>
              <a:avLst/>
              <a:gdLst/>
              <a:ahLst/>
              <a:cxnLst/>
              <a:rect l="l" t="t" r="r" b="b"/>
              <a:pathLst>
                <a:path w="295894" h="125245" extrusionOk="0">
                  <a:moveTo>
                    <a:pt x="199504" y="47"/>
                  </a:moveTo>
                  <a:cubicBezTo>
                    <a:pt x="161401" y="1522"/>
                    <a:pt x="-17995" y="4741"/>
                    <a:pt x="1472" y="87948"/>
                  </a:cubicBezTo>
                  <a:cubicBezTo>
                    <a:pt x="14369" y="143053"/>
                    <a:pt x="80453" y="134218"/>
                    <a:pt x="182970" y="80352"/>
                  </a:cubicBezTo>
                  <a:cubicBezTo>
                    <a:pt x="261185" y="39255"/>
                    <a:pt x="282280" y="15744"/>
                    <a:pt x="295894" y="7473"/>
                  </a:cubicBezTo>
                  <a:cubicBezTo>
                    <a:pt x="295894" y="7473"/>
                    <a:pt x="218431" y="-688"/>
                    <a:pt x="199504" y="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6"/>
            <p:cNvSpPr/>
            <p:nvPr/>
          </p:nvSpPr>
          <p:spPr>
            <a:xfrm>
              <a:off x="1972157" y="3447187"/>
              <a:ext cx="62466" cy="25630"/>
            </a:xfrm>
            <a:custGeom>
              <a:avLst/>
              <a:gdLst/>
              <a:ahLst/>
              <a:cxnLst/>
              <a:rect l="l" t="t" r="r" b="b"/>
              <a:pathLst>
                <a:path w="62466" h="25630" extrusionOk="0">
                  <a:moveTo>
                    <a:pt x="10" y="14731"/>
                  </a:moveTo>
                  <a:cubicBezTo>
                    <a:pt x="-421" y="7736"/>
                    <a:pt x="13211" y="1208"/>
                    <a:pt x="30456" y="145"/>
                  </a:cubicBezTo>
                  <a:cubicBezTo>
                    <a:pt x="47701" y="-911"/>
                    <a:pt x="62025" y="3904"/>
                    <a:pt x="62456" y="10899"/>
                  </a:cubicBezTo>
                  <a:cubicBezTo>
                    <a:pt x="62881" y="17900"/>
                    <a:pt x="49249" y="24428"/>
                    <a:pt x="32010" y="25485"/>
                  </a:cubicBezTo>
                  <a:cubicBezTo>
                    <a:pt x="14766" y="26541"/>
                    <a:pt x="435" y="21726"/>
                    <a:pt x="10" y="14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6"/>
            <p:cNvSpPr/>
            <p:nvPr/>
          </p:nvSpPr>
          <p:spPr>
            <a:xfrm>
              <a:off x="2008861" y="3367365"/>
              <a:ext cx="226005" cy="54597"/>
            </a:xfrm>
            <a:custGeom>
              <a:avLst/>
              <a:gdLst/>
              <a:ahLst/>
              <a:cxnLst/>
              <a:rect l="l" t="t" r="r" b="b"/>
              <a:pathLst>
                <a:path w="226005" h="54597" extrusionOk="0">
                  <a:moveTo>
                    <a:pt x="225995" y="610"/>
                  </a:moveTo>
                  <a:cubicBezTo>
                    <a:pt x="227112" y="-2705"/>
                    <a:pt x="142581" y="7891"/>
                    <a:pt x="90603" y="22683"/>
                  </a:cubicBezTo>
                  <a:cubicBezTo>
                    <a:pt x="68142" y="29071"/>
                    <a:pt x="0" y="54598"/>
                    <a:pt x="0" y="54598"/>
                  </a:cubicBezTo>
                  <a:cubicBezTo>
                    <a:pt x="0" y="54598"/>
                    <a:pt x="50569" y="37456"/>
                    <a:pt x="107071" y="23958"/>
                  </a:cubicBezTo>
                  <a:cubicBezTo>
                    <a:pt x="163567" y="10459"/>
                    <a:pt x="225934" y="798"/>
                    <a:pt x="225995" y="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6"/>
            <p:cNvSpPr/>
            <p:nvPr/>
          </p:nvSpPr>
          <p:spPr>
            <a:xfrm>
              <a:off x="2300547" y="3347615"/>
              <a:ext cx="183220" cy="167756"/>
            </a:xfrm>
            <a:custGeom>
              <a:avLst/>
              <a:gdLst/>
              <a:ahLst/>
              <a:cxnLst/>
              <a:rect l="l" t="t" r="r" b="b"/>
              <a:pathLst>
                <a:path w="183220" h="167756" extrusionOk="0">
                  <a:moveTo>
                    <a:pt x="183220" y="0"/>
                  </a:moveTo>
                  <a:cubicBezTo>
                    <a:pt x="174919" y="2793"/>
                    <a:pt x="163321" y="6151"/>
                    <a:pt x="159405" y="7930"/>
                  </a:cubicBezTo>
                  <a:cubicBezTo>
                    <a:pt x="124690" y="23694"/>
                    <a:pt x="-40291" y="94477"/>
                    <a:pt x="9179" y="164162"/>
                  </a:cubicBezTo>
                  <a:cubicBezTo>
                    <a:pt x="10254" y="165680"/>
                    <a:pt x="11578" y="166402"/>
                    <a:pt x="12713" y="167756"/>
                  </a:cubicBezTo>
                  <a:cubicBezTo>
                    <a:pt x="14626" y="158017"/>
                    <a:pt x="16806" y="147907"/>
                    <a:pt x="20048" y="137596"/>
                  </a:cubicBezTo>
                  <a:cubicBezTo>
                    <a:pt x="28598" y="110386"/>
                    <a:pt x="48017" y="89012"/>
                    <a:pt x="70186" y="71373"/>
                  </a:cubicBezTo>
                  <a:cubicBezTo>
                    <a:pt x="94663" y="51887"/>
                    <a:pt x="120051" y="33871"/>
                    <a:pt x="147959" y="19480"/>
                  </a:cubicBezTo>
                  <a:cubicBezTo>
                    <a:pt x="157049" y="14792"/>
                    <a:pt x="182236" y="1099"/>
                    <a:pt x="18322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6"/>
            <p:cNvSpPr/>
            <p:nvPr/>
          </p:nvSpPr>
          <p:spPr>
            <a:xfrm>
              <a:off x="2121905" y="3367009"/>
              <a:ext cx="191488" cy="147973"/>
            </a:xfrm>
            <a:custGeom>
              <a:avLst/>
              <a:gdLst/>
              <a:ahLst/>
              <a:cxnLst/>
              <a:rect l="l" t="t" r="r" b="b"/>
              <a:pathLst>
                <a:path w="191488" h="147973" extrusionOk="0">
                  <a:moveTo>
                    <a:pt x="191489" y="0"/>
                  </a:moveTo>
                  <a:cubicBezTo>
                    <a:pt x="185253" y="1719"/>
                    <a:pt x="177347" y="3346"/>
                    <a:pt x="172046" y="4973"/>
                  </a:cubicBezTo>
                  <a:cubicBezTo>
                    <a:pt x="115380" y="22358"/>
                    <a:pt x="-29168" y="81240"/>
                    <a:pt x="5224" y="147973"/>
                  </a:cubicBezTo>
                  <a:cubicBezTo>
                    <a:pt x="11193" y="136163"/>
                    <a:pt x="18359" y="122002"/>
                    <a:pt x="20047" y="118881"/>
                  </a:cubicBezTo>
                  <a:cubicBezTo>
                    <a:pt x="35185" y="90852"/>
                    <a:pt x="59291" y="69642"/>
                    <a:pt x="85978" y="53089"/>
                  </a:cubicBezTo>
                  <a:cubicBezTo>
                    <a:pt x="115441" y="34812"/>
                    <a:pt x="145577" y="18362"/>
                    <a:pt x="177492" y="5908"/>
                  </a:cubicBezTo>
                  <a:cubicBezTo>
                    <a:pt x="181081" y="4506"/>
                    <a:pt x="184724" y="2775"/>
                    <a:pt x="19148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6"/>
            <p:cNvSpPr/>
            <p:nvPr/>
          </p:nvSpPr>
          <p:spPr>
            <a:xfrm>
              <a:off x="1945972" y="3357838"/>
              <a:ext cx="228794" cy="81393"/>
            </a:xfrm>
            <a:custGeom>
              <a:avLst/>
              <a:gdLst/>
              <a:ahLst/>
              <a:cxnLst/>
              <a:rect l="l" t="t" r="r" b="b"/>
              <a:pathLst>
                <a:path w="228794" h="81393" extrusionOk="0">
                  <a:moveTo>
                    <a:pt x="228794" y="1927"/>
                  </a:moveTo>
                  <a:cubicBezTo>
                    <a:pt x="217852" y="1168"/>
                    <a:pt x="204080" y="-180"/>
                    <a:pt x="198974" y="20"/>
                  </a:cubicBezTo>
                  <a:cubicBezTo>
                    <a:pt x="161945" y="1453"/>
                    <a:pt x="-8058" y="4811"/>
                    <a:pt x="298" y="81393"/>
                  </a:cubicBezTo>
                  <a:cubicBezTo>
                    <a:pt x="5999" y="75552"/>
                    <a:pt x="23214" y="57269"/>
                    <a:pt x="26098" y="54421"/>
                  </a:cubicBezTo>
                  <a:cubicBezTo>
                    <a:pt x="46379" y="34401"/>
                    <a:pt x="72915" y="23331"/>
                    <a:pt x="100452" y="17101"/>
                  </a:cubicBezTo>
                  <a:cubicBezTo>
                    <a:pt x="130862" y="10215"/>
                    <a:pt x="161320" y="4993"/>
                    <a:pt x="192416" y="4028"/>
                  </a:cubicBezTo>
                  <a:cubicBezTo>
                    <a:pt x="201664" y="3743"/>
                    <a:pt x="222971" y="2589"/>
                    <a:pt x="228794" y="192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6"/>
            <p:cNvSpPr/>
            <p:nvPr/>
          </p:nvSpPr>
          <p:spPr>
            <a:xfrm>
              <a:off x="2058605" y="3194244"/>
              <a:ext cx="215034" cy="100402"/>
            </a:xfrm>
            <a:custGeom>
              <a:avLst/>
              <a:gdLst/>
              <a:ahLst/>
              <a:cxnLst/>
              <a:rect l="l" t="t" r="r" b="b"/>
              <a:pathLst>
                <a:path w="215034" h="100402" extrusionOk="0">
                  <a:moveTo>
                    <a:pt x="100707" y="18938"/>
                  </a:moveTo>
                  <a:cubicBezTo>
                    <a:pt x="61663" y="-766"/>
                    <a:pt x="21805" y="-10087"/>
                    <a:pt x="0" y="16017"/>
                  </a:cubicBezTo>
                  <a:cubicBezTo>
                    <a:pt x="11179" y="14900"/>
                    <a:pt x="28703" y="13224"/>
                    <a:pt x="32207" y="12969"/>
                  </a:cubicBezTo>
                  <a:cubicBezTo>
                    <a:pt x="60631" y="10887"/>
                    <a:pt x="88053" y="19545"/>
                    <a:pt x="113058" y="32661"/>
                  </a:cubicBezTo>
                  <a:cubicBezTo>
                    <a:pt x="140668" y="47150"/>
                    <a:pt x="167119" y="63083"/>
                    <a:pt x="191414" y="82526"/>
                  </a:cubicBezTo>
                  <a:cubicBezTo>
                    <a:pt x="197285" y="87226"/>
                    <a:pt x="206758" y="94276"/>
                    <a:pt x="215034" y="100403"/>
                  </a:cubicBezTo>
                  <a:cubicBezTo>
                    <a:pt x="210590" y="96207"/>
                    <a:pt x="203831" y="89066"/>
                    <a:pt x="201244" y="87038"/>
                  </a:cubicBezTo>
                  <a:cubicBezTo>
                    <a:pt x="186246" y="75264"/>
                    <a:pt x="144032" y="40804"/>
                    <a:pt x="100707" y="1893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6"/>
            <p:cNvSpPr/>
            <p:nvPr/>
          </p:nvSpPr>
          <p:spPr>
            <a:xfrm>
              <a:off x="2225606" y="3158129"/>
              <a:ext cx="201507" cy="94893"/>
            </a:xfrm>
            <a:custGeom>
              <a:avLst/>
              <a:gdLst/>
              <a:ahLst/>
              <a:cxnLst/>
              <a:rect l="l" t="t" r="r" b="b"/>
              <a:pathLst>
                <a:path w="201507" h="94893" extrusionOk="0">
                  <a:moveTo>
                    <a:pt x="84558" y="8802"/>
                  </a:moveTo>
                  <a:cubicBezTo>
                    <a:pt x="53911" y="-4138"/>
                    <a:pt x="25135" y="-5164"/>
                    <a:pt x="7957" y="21888"/>
                  </a:cubicBezTo>
                  <a:cubicBezTo>
                    <a:pt x="-854" y="35763"/>
                    <a:pt x="-1911" y="49097"/>
                    <a:pt x="2644" y="61861"/>
                  </a:cubicBezTo>
                  <a:cubicBezTo>
                    <a:pt x="3731" y="59730"/>
                    <a:pt x="4471" y="59341"/>
                    <a:pt x="7847" y="47525"/>
                  </a:cubicBezTo>
                  <a:cubicBezTo>
                    <a:pt x="25512" y="-14339"/>
                    <a:pt x="99793" y="32884"/>
                    <a:pt x="137052" y="54659"/>
                  </a:cubicBezTo>
                  <a:cubicBezTo>
                    <a:pt x="154715" y="64982"/>
                    <a:pt x="178907" y="79998"/>
                    <a:pt x="201508" y="94893"/>
                  </a:cubicBezTo>
                  <a:cubicBezTo>
                    <a:pt x="179891" y="74369"/>
                    <a:pt x="131325" y="28561"/>
                    <a:pt x="84558" y="880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6"/>
            <p:cNvSpPr/>
            <p:nvPr/>
          </p:nvSpPr>
          <p:spPr>
            <a:xfrm>
              <a:off x="2407549" y="3139139"/>
              <a:ext cx="200266" cy="103663"/>
            </a:xfrm>
            <a:custGeom>
              <a:avLst/>
              <a:gdLst/>
              <a:ahLst/>
              <a:cxnLst/>
              <a:rect l="l" t="t" r="r" b="b"/>
              <a:pathLst>
                <a:path w="200266" h="103663" extrusionOk="0">
                  <a:moveTo>
                    <a:pt x="84063" y="11197"/>
                  </a:moveTo>
                  <a:cubicBezTo>
                    <a:pt x="52828" y="-3759"/>
                    <a:pt x="23232" y="-6358"/>
                    <a:pt x="4761" y="19825"/>
                  </a:cubicBezTo>
                  <a:cubicBezTo>
                    <a:pt x="2338" y="23256"/>
                    <a:pt x="1445" y="26735"/>
                    <a:pt x="0" y="30166"/>
                  </a:cubicBezTo>
                  <a:cubicBezTo>
                    <a:pt x="41959" y="7972"/>
                    <a:pt x="78052" y="25873"/>
                    <a:pt x="99754" y="37258"/>
                  </a:cubicBezTo>
                  <a:cubicBezTo>
                    <a:pt x="127358" y="51747"/>
                    <a:pt x="153984" y="67765"/>
                    <a:pt x="178279" y="87202"/>
                  </a:cubicBezTo>
                  <a:cubicBezTo>
                    <a:pt x="183726" y="91562"/>
                    <a:pt x="191675" y="97240"/>
                    <a:pt x="200267" y="103664"/>
                  </a:cubicBezTo>
                  <a:cubicBezTo>
                    <a:pt x="178680" y="81385"/>
                    <a:pt x="131013" y="33670"/>
                    <a:pt x="84063" y="111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6"/>
            <p:cNvSpPr/>
            <p:nvPr/>
          </p:nvSpPr>
          <p:spPr>
            <a:xfrm>
              <a:off x="2570551" y="3125091"/>
              <a:ext cx="169134" cy="100448"/>
            </a:xfrm>
            <a:custGeom>
              <a:avLst/>
              <a:gdLst/>
              <a:ahLst/>
              <a:cxnLst/>
              <a:rect l="l" t="t" r="r" b="b"/>
              <a:pathLst>
                <a:path w="169134" h="100448" extrusionOk="0">
                  <a:moveTo>
                    <a:pt x="53878" y="2959"/>
                  </a:moveTo>
                  <a:cubicBezTo>
                    <a:pt x="34836" y="-2931"/>
                    <a:pt x="17136" y="-623"/>
                    <a:pt x="2896" y="15298"/>
                  </a:cubicBezTo>
                  <a:cubicBezTo>
                    <a:pt x="1536" y="16816"/>
                    <a:pt x="1117" y="18462"/>
                    <a:pt x="0" y="20016"/>
                  </a:cubicBezTo>
                  <a:cubicBezTo>
                    <a:pt x="1895" y="19463"/>
                    <a:pt x="6309" y="17945"/>
                    <a:pt x="6922" y="17866"/>
                  </a:cubicBezTo>
                  <a:cubicBezTo>
                    <a:pt x="78107" y="9117"/>
                    <a:pt x="135738" y="74107"/>
                    <a:pt x="160033" y="93544"/>
                  </a:cubicBezTo>
                  <a:cubicBezTo>
                    <a:pt x="162297" y="95360"/>
                    <a:pt x="164939" y="97194"/>
                    <a:pt x="169135" y="100448"/>
                  </a:cubicBezTo>
                  <a:cubicBezTo>
                    <a:pt x="139569" y="64331"/>
                    <a:pt x="94629" y="15559"/>
                    <a:pt x="53878" y="295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6"/>
            <p:cNvSpPr/>
            <p:nvPr/>
          </p:nvSpPr>
          <p:spPr>
            <a:xfrm>
              <a:off x="2761557" y="3134197"/>
              <a:ext cx="97361" cy="47374"/>
            </a:xfrm>
            <a:custGeom>
              <a:avLst/>
              <a:gdLst/>
              <a:ahLst/>
              <a:cxnLst/>
              <a:rect l="l" t="t" r="r" b="b"/>
              <a:pathLst>
                <a:path w="97361" h="47374" extrusionOk="0">
                  <a:moveTo>
                    <a:pt x="47047" y="4881"/>
                  </a:moveTo>
                  <a:cubicBezTo>
                    <a:pt x="31138" y="-2272"/>
                    <a:pt x="15278" y="-1993"/>
                    <a:pt x="0" y="8591"/>
                  </a:cubicBezTo>
                  <a:cubicBezTo>
                    <a:pt x="11027" y="9842"/>
                    <a:pt x="21156" y="10984"/>
                    <a:pt x="23724" y="11354"/>
                  </a:cubicBezTo>
                  <a:cubicBezTo>
                    <a:pt x="51541" y="15386"/>
                    <a:pt x="75981" y="29534"/>
                    <a:pt x="97361" y="47374"/>
                  </a:cubicBezTo>
                  <a:cubicBezTo>
                    <a:pt x="81683" y="28654"/>
                    <a:pt x="64450" y="12702"/>
                    <a:pt x="47047" y="488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6"/>
            <p:cNvSpPr/>
            <p:nvPr/>
          </p:nvSpPr>
          <p:spPr>
            <a:xfrm>
              <a:off x="2456117" y="3370968"/>
              <a:ext cx="161688" cy="162218"/>
            </a:xfrm>
            <a:custGeom>
              <a:avLst/>
              <a:gdLst/>
              <a:ahLst/>
              <a:cxnLst/>
              <a:rect l="l" t="t" r="r" b="b"/>
              <a:pathLst>
                <a:path w="161688" h="162218" extrusionOk="0">
                  <a:moveTo>
                    <a:pt x="161688" y="0"/>
                  </a:moveTo>
                  <a:cubicBezTo>
                    <a:pt x="161257" y="188"/>
                    <a:pt x="159787" y="632"/>
                    <a:pt x="159411" y="802"/>
                  </a:cubicBezTo>
                  <a:cubicBezTo>
                    <a:pt x="124690" y="16565"/>
                    <a:pt x="-40291" y="87354"/>
                    <a:pt x="9179" y="157033"/>
                  </a:cubicBezTo>
                  <a:cubicBezTo>
                    <a:pt x="10733" y="159225"/>
                    <a:pt x="12604" y="160385"/>
                    <a:pt x="14267" y="162219"/>
                  </a:cubicBezTo>
                  <a:cubicBezTo>
                    <a:pt x="14098" y="151665"/>
                    <a:pt x="14620" y="140863"/>
                    <a:pt x="16235" y="130953"/>
                  </a:cubicBezTo>
                  <a:cubicBezTo>
                    <a:pt x="20819" y="102820"/>
                    <a:pt x="43882" y="82333"/>
                    <a:pt x="65693" y="64402"/>
                  </a:cubicBezTo>
                  <a:cubicBezTo>
                    <a:pt x="89775" y="44594"/>
                    <a:pt x="114738" y="26250"/>
                    <a:pt x="142093" y="11428"/>
                  </a:cubicBezTo>
                  <a:cubicBezTo>
                    <a:pt x="147151" y="8689"/>
                    <a:pt x="152683" y="5186"/>
                    <a:pt x="16168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6"/>
            <p:cNvSpPr/>
            <p:nvPr/>
          </p:nvSpPr>
          <p:spPr>
            <a:xfrm>
              <a:off x="2608672" y="3392355"/>
              <a:ext cx="155278" cy="155216"/>
            </a:xfrm>
            <a:custGeom>
              <a:avLst/>
              <a:gdLst/>
              <a:ahLst/>
              <a:cxnLst/>
              <a:rect l="l" t="t" r="r" b="b"/>
              <a:pathLst>
                <a:path w="155278" h="155216" extrusionOk="0">
                  <a:moveTo>
                    <a:pt x="155278" y="0"/>
                  </a:moveTo>
                  <a:cubicBezTo>
                    <a:pt x="115688" y="17846"/>
                    <a:pt x="-39074" y="85964"/>
                    <a:pt x="9254" y="154045"/>
                  </a:cubicBezTo>
                  <a:cubicBezTo>
                    <a:pt x="9601" y="154531"/>
                    <a:pt x="10026" y="154744"/>
                    <a:pt x="10378" y="155217"/>
                  </a:cubicBezTo>
                  <a:cubicBezTo>
                    <a:pt x="11629" y="134711"/>
                    <a:pt x="20021" y="100646"/>
                    <a:pt x="63315" y="61705"/>
                  </a:cubicBezTo>
                  <a:cubicBezTo>
                    <a:pt x="83007" y="43987"/>
                    <a:pt x="125992" y="18344"/>
                    <a:pt x="15527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6"/>
            <p:cNvSpPr/>
            <p:nvPr/>
          </p:nvSpPr>
          <p:spPr>
            <a:xfrm>
              <a:off x="2760361" y="3392069"/>
              <a:ext cx="251370" cy="206532"/>
            </a:xfrm>
            <a:custGeom>
              <a:avLst/>
              <a:gdLst/>
              <a:ahLst/>
              <a:cxnLst/>
              <a:rect l="l" t="t" r="r" b="b"/>
              <a:pathLst>
                <a:path w="251370" h="206532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1" y="231909"/>
                    <a:pt x="99790" y="198761"/>
                    <a:pt x="174351" y="110149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6"/>
            <p:cNvSpPr/>
            <p:nvPr/>
          </p:nvSpPr>
          <p:spPr>
            <a:xfrm>
              <a:off x="2799921" y="3545132"/>
              <a:ext cx="56062" cy="37646"/>
            </a:xfrm>
            <a:custGeom>
              <a:avLst/>
              <a:gdLst/>
              <a:ahLst/>
              <a:cxnLst/>
              <a:rect l="l" t="t" r="r" b="b"/>
              <a:pathLst>
                <a:path w="56062" h="37646" extrusionOk="0">
                  <a:moveTo>
                    <a:pt x="55367" y="3618"/>
                  </a:moveTo>
                  <a:cubicBezTo>
                    <a:pt x="58780" y="9745"/>
                    <a:pt x="49301" y="21519"/>
                    <a:pt x="34200" y="29917"/>
                  </a:cubicBezTo>
                  <a:cubicBezTo>
                    <a:pt x="19104" y="38315"/>
                    <a:pt x="4100" y="40154"/>
                    <a:pt x="693" y="34028"/>
                  </a:cubicBezTo>
                  <a:cubicBezTo>
                    <a:pt x="-2713" y="27901"/>
                    <a:pt x="6765" y="16127"/>
                    <a:pt x="21861" y="7729"/>
                  </a:cubicBezTo>
                  <a:cubicBezTo>
                    <a:pt x="36962" y="-669"/>
                    <a:pt x="51961" y="-2508"/>
                    <a:pt x="55367" y="361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6"/>
            <p:cNvSpPr/>
            <p:nvPr/>
          </p:nvSpPr>
          <p:spPr>
            <a:xfrm>
              <a:off x="2838346" y="3395366"/>
              <a:ext cx="169231" cy="127868"/>
            </a:xfrm>
            <a:custGeom>
              <a:avLst/>
              <a:gdLst/>
              <a:ahLst/>
              <a:cxnLst/>
              <a:rect l="l" t="t" r="r" b="b"/>
              <a:pathLst>
                <a:path w="169231" h="127868" extrusionOk="0">
                  <a:moveTo>
                    <a:pt x="169232" y="170"/>
                  </a:moveTo>
                  <a:cubicBezTo>
                    <a:pt x="168685" y="-2933"/>
                    <a:pt x="101035" y="37034"/>
                    <a:pt x="63187" y="68337"/>
                  </a:cubicBezTo>
                  <a:cubicBezTo>
                    <a:pt x="46835" y="81859"/>
                    <a:pt x="0" y="127868"/>
                    <a:pt x="0" y="127868"/>
                  </a:cubicBezTo>
                  <a:cubicBezTo>
                    <a:pt x="0" y="127868"/>
                    <a:pt x="35571" y="95182"/>
                    <a:pt x="77882" y="63260"/>
                  </a:cubicBezTo>
                  <a:cubicBezTo>
                    <a:pt x="120187" y="31333"/>
                    <a:pt x="169262" y="346"/>
                    <a:pt x="169232" y="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6"/>
            <p:cNvSpPr/>
            <p:nvPr/>
          </p:nvSpPr>
          <p:spPr>
            <a:xfrm>
              <a:off x="2760419" y="3403497"/>
              <a:ext cx="212912" cy="161338"/>
            </a:xfrm>
            <a:custGeom>
              <a:avLst/>
              <a:gdLst/>
              <a:ahLst/>
              <a:cxnLst/>
              <a:rect l="l" t="t" r="r" b="b"/>
              <a:pathLst>
                <a:path w="212912" h="161338" extrusionOk="0">
                  <a:moveTo>
                    <a:pt x="212912" y="0"/>
                  </a:moveTo>
                  <a:cubicBezTo>
                    <a:pt x="191544" y="6546"/>
                    <a:pt x="168209" y="14197"/>
                    <a:pt x="159307" y="18241"/>
                  </a:cubicBezTo>
                  <a:cubicBezTo>
                    <a:pt x="126760" y="33015"/>
                    <a:pt x="-20181" y="96087"/>
                    <a:pt x="2335" y="161338"/>
                  </a:cubicBezTo>
                  <a:cubicBezTo>
                    <a:pt x="8820" y="149977"/>
                    <a:pt x="19039" y="131815"/>
                    <a:pt x="21165" y="128281"/>
                  </a:cubicBezTo>
                  <a:cubicBezTo>
                    <a:pt x="38367" y="99693"/>
                    <a:pt x="63822" y="78058"/>
                    <a:pt x="91657" y="60886"/>
                  </a:cubicBezTo>
                  <a:cubicBezTo>
                    <a:pt x="122394" y="41929"/>
                    <a:pt x="153630" y="24562"/>
                    <a:pt x="186359" y="11446"/>
                  </a:cubicBezTo>
                  <a:cubicBezTo>
                    <a:pt x="193141" y="8732"/>
                    <a:pt x="201654" y="4858"/>
                    <a:pt x="21291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05" name="Google Shape;3705;p6"/>
            <p:cNvGrpSpPr/>
            <p:nvPr/>
          </p:nvGrpSpPr>
          <p:grpSpPr>
            <a:xfrm>
              <a:off x="2206456" y="3317389"/>
              <a:ext cx="847562" cy="88020"/>
              <a:chOff x="2206456" y="3317389"/>
              <a:chExt cx="847562" cy="88020"/>
            </a:xfrm>
          </p:grpSpPr>
          <p:sp>
            <p:nvSpPr>
              <p:cNvPr id="3706" name="Google Shape;3706;p6"/>
              <p:cNvSpPr/>
              <p:nvPr/>
            </p:nvSpPr>
            <p:spPr>
              <a:xfrm>
                <a:off x="2206456" y="3317389"/>
                <a:ext cx="847549" cy="88020"/>
              </a:xfrm>
              <a:custGeom>
                <a:avLst/>
                <a:gdLst/>
                <a:ahLst/>
                <a:cxnLst/>
                <a:rect l="l" t="t" r="r" b="b"/>
                <a:pathLst>
                  <a:path w="847549" h="88020" extrusionOk="0">
                    <a:moveTo>
                      <a:pt x="847550" y="68025"/>
                    </a:moveTo>
                    <a:cubicBezTo>
                      <a:pt x="847550" y="68025"/>
                      <a:pt x="619369" y="5542"/>
                      <a:pt x="407085" y="320"/>
                    </a:cubicBezTo>
                    <a:cubicBezTo>
                      <a:pt x="194802" y="-4908"/>
                      <a:pt x="0" y="55656"/>
                      <a:pt x="0" y="55656"/>
                    </a:cubicBezTo>
                    <a:cubicBezTo>
                      <a:pt x="0" y="55656"/>
                      <a:pt x="197364" y="19047"/>
                      <a:pt x="414087" y="28392"/>
                    </a:cubicBezTo>
                    <a:cubicBezTo>
                      <a:pt x="619181" y="37233"/>
                      <a:pt x="844963" y="88021"/>
                      <a:pt x="844963" y="88021"/>
                    </a:cubicBezTo>
                    <a:lnTo>
                      <a:pt x="847550" y="68025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6"/>
              <p:cNvSpPr/>
              <p:nvPr/>
            </p:nvSpPr>
            <p:spPr>
              <a:xfrm>
                <a:off x="2285091" y="3317411"/>
                <a:ext cx="768927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768927" h="68780" extrusionOk="0">
                    <a:moveTo>
                      <a:pt x="768927" y="68015"/>
                    </a:moveTo>
                    <a:cubicBezTo>
                      <a:pt x="768927" y="68015"/>
                      <a:pt x="540680" y="5557"/>
                      <a:pt x="328396" y="328"/>
                    </a:cubicBezTo>
                    <a:cubicBezTo>
                      <a:pt x="195567" y="-2945"/>
                      <a:pt x="75696" y="18915"/>
                      <a:pt x="0" y="36209"/>
                    </a:cubicBezTo>
                    <a:cubicBezTo>
                      <a:pt x="75744" y="25230"/>
                      <a:pt x="201518" y="10718"/>
                      <a:pt x="341530" y="15060"/>
                    </a:cubicBezTo>
                    <a:cubicBezTo>
                      <a:pt x="543564" y="21320"/>
                      <a:pt x="761987" y="67347"/>
                      <a:pt x="768769" y="68780"/>
                    </a:cubicBezTo>
                    <a:lnTo>
                      <a:pt x="768927" y="68015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08" name="Google Shape;3708;p6"/>
          <p:cNvGrpSpPr/>
          <p:nvPr/>
        </p:nvGrpSpPr>
        <p:grpSpPr>
          <a:xfrm rot="-123010">
            <a:off x="3319938" y="5294589"/>
            <a:ext cx="1992198" cy="1713620"/>
            <a:chOff x="2591554" y="2966264"/>
            <a:chExt cx="907895" cy="780940"/>
          </a:xfrm>
        </p:grpSpPr>
        <p:sp>
          <p:nvSpPr>
            <p:cNvPr id="3709" name="Google Shape;3709;p6"/>
            <p:cNvSpPr/>
            <p:nvPr/>
          </p:nvSpPr>
          <p:spPr>
            <a:xfrm>
              <a:off x="3073880" y="3224731"/>
              <a:ext cx="120592" cy="297337"/>
            </a:xfrm>
            <a:custGeom>
              <a:avLst/>
              <a:gdLst/>
              <a:ahLst/>
              <a:cxnLst/>
              <a:rect l="l" t="t" r="r" b="b"/>
              <a:pathLst>
                <a:path w="120592" h="297337" extrusionOk="0">
                  <a:moveTo>
                    <a:pt x="58676" y="217999"/>
                  </a:moveTo>
                  <a:cubicBezTo>
                    <a:pt x="40642" y="184407"/>
                    <a:pt x="-47502" y="28121"/>
                    <a:pt x="34102" y="2740"/>
                  </a:cubicBezTo>
                  <a:cubicBezTo>
                    <a:pt x="88138" y="-14074"/>
                    <a:pt x="114012" y="47376"/>
                    <a:pt x="119525" y="163052"/>
                  </a:cubicBezTo>
                  <a:cubicBezTo>
                    <a:pt x="123733" y="251311"/>
                    <a:pt x="114151" y="281410"/>
                    <a:pt x="113921" y="297338"/>
                  </a:cubicBezTo>
                  <a:cubicBezTo>
                    <a:pt x="113921" y="297338"/>
                    <a:pt x="67633" y="234691"/>
                    <a:pt x="58676" y="21799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6"/>
            <p:cNvSpPr/>
            <p:nvPr/>
          </p:nvSpPr>
          <p:spPr>
            <a:xfrm>
              <a:off x="3206348" y="3302572"/>
              <a:ext cx="120595" cy="297342"/>
            </a:xfrm>
            <a:custGeom>
              <a:avLst/>
              <a:gdLst/>
              <a:ahLst/>
              <a:cxnLst/>
              <a:rect l="l" t="t" r="r" b="b"/>
              <a:pathLst>
                <a:path w="120595" h="297342" extrusionOk="0">
                  <a:moveTo>
                    <a:pt x="58673" y="218003"/>
                  </a:moveTo>
                  <a:cubicBezTo>
                    <a:pt x="40639" y="184412"/>
                    <a:pt x="-47499" y="28120"/>
                    <a:pt x="34099" y="2738"/>
                  </a:cubicBezTo>
                  <a:cubicBezTo>
                    <a:pt x="88142" y="-14070"/>
                    <a:pt x="114015" y="47381"/>
                    <a:pt x="119529" y="163050"/>
                  </a:cubicBezTo>
                  <a:cubicBezTo>
                    <a:pt x="123737" y="251315"/>
                    <a:pt x="114149" y="281409"/>
                    <a:pt x="113924" y="297342"/>
                  </a:cubicBezTo>
                  <a:cubicBezTo>
                    <a:pt x="113924" y="297342"/>
                    <a:pt x="67636" y="234696"/>
                    <a:pt x="58673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6"/>
            <p:cNvSpPr/>
            <p:nvPr/>
          </p:nvSpPr>
          <p:spPr>
            <a:xfrm>
              <a:off x="2958500" y="3542849"/>
              <a:ext cx="316673" cy="105955"/>
            </a:xfrm>
            <a:custGeom>
              <a:avLst/>
              <a:gdLst/>
              <a:ahLst/>
              <a:cxnLst/>
              <a:rect l="l" t="t" r="r" b="b"/>
              <a:pathLst>
                <a:path w="316673" h="105955" extrusionOk="0">
                  <a:moveTo>
                    <a:pt x="227066" y="80497"/>
                  </a:moveTo>
                  <a:cubicBezTo>
                    <a:pt x="190305" y="90632"/>
                    <a:pt x="6834" y="143429"/>
                    <a:pt x="179" y="58237"/>
                  </a:cubicBezTo>
                  <a:cubicBezTo>
                    <a:pt x="-4223" y="1814"/>
                    <a:pt x="72960" y="-11302"/>
                    <a:pt x="186978" y="8973"/>
                  </a:cubicBezTo>
                  <a:cubicBezTo>
                    <a:pt x="273968" y="24445"/>
                    <a:pt x="301195" y="40464"/>
                    <a:pt x="316673" y="44216"/>
                  </a:cubicBezTo>
                  <a:cubicBezTo>
                    <a:pt x="316673" y="44216"/>
                    <a:pt x="245325" y="75458"/>
                    <a:pt x="227066" y="804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6"/>
            <p:cNvSpPr/>
            <p:nvPr/>
          </p:nvSpPr>
          <p:spPr>
            <a:xfrm>
              <a:off x="2841821" y="3441496"/>
              <a:ext cx="329487" cy="107007"/>
            </a:xfrm>
            <a:custGeom>
              <a:avLst/>
              <a:gdLst/>
              <a:ahLst/>
              <a:cxnLst/>
              <a:rect l="l" t="t" r="r" b="b"/>
              <a:pathLst>
                <a:path w="329487" h="107007" extrusionOk="0">
                  <a:moveTo>
                    <a:pt x="218761" y="97478"/>
                  </a:moveTo>
                  <a:cubicBezTo>
                    <a:pt x="181084" y="103313"/>
                    <a:pt x="-3165" y="132532"/>
                    <a:pt x="41" y="47133"/>
                  </a:cubicBezTo>
                  <a:cubicBezTo>
                    <a:pt x="2161" y="-9417"/>
                    <a:pt x="76253" y="-11458"/>
                    <a:pt x="187174" y="21812"/>
                  </a:cubicBezTo>
                  <a:cubicBezTo>
                    <a:pt x="271814" y="47200"/>
                    <a:pt x="314544" y="71646"/>
                    <a:pt x="329488" y="77160"/>
                  </a:cubicBezTo>
                  <a:cubicBezTo>
                    <a:pt x="329488" y="77160"/>
                    <a:pt x="237482" y="94575"/>
                    <a:pt x="218761" y="974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6"/>
            <p:cNvSpPr/>
            <p:nvPr/>
          </p:nvSpPr>
          <p:spPr>
            <a:xfrm>
              <a:off x="2712449" y="3318147"/>
              <a:ext cx="303132" cy="109519"/>
            </a:xfrm>
            <a:custGeom>
              <a:avLst/>
              <a:gdLst/>
              <a:ahLst/>
              <a:cxnLst/>
              <a:rect l="l" t="t" r="r" b="b"/>
              <a:pathLst>
                <a:path w="303132" h="109519" extrusionOk="0">
                  <a:moveTo>
                    <a:pt x="208801" y="103864"/>
                  </a:moveTo>
                  <a:cubicBezTo>
                    <a:pt x="170886" y="107860"/>
                    <a:pt x="-7126" y="130376"/>
                    <a:pt x="221" y="45237"/>
                  </a:cubicBezTo>
                  <a:cubicBezTo>
                    <a:pt x="5091" y="-11149"/>
                    <a:pt x="71758" y="-11872"/>
                    <a:pt x="180929" y="26754"/>
                  </a:cubicBezTo>
                  <a:cubicBezTo>
                    <a:pt x="264234" y="56228"/>
                    <a:pt x="288474" y="76473"/>
                    <a:pt x="303132" y="82709"/>
                  </a:cubicBezTo>
                  <a:cubicBezTo>
                    <a:pt x="303132" y="82709"/>
                    <a:pt x="227643" y="101879"/>
                    <a:pt x="208801" y="1038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6"/>
            <p:cNvSpPr/>
            <p:nvPr/>
          </p:nvSpPr>
          <p:spPr>
            <a:xfrm>
              <a:off x="3106248" y="3635374"/>
              <a:ext cx="301335" cy="111830"/>
            </a:xfrm>
            <a:custGeom>
              <a:avLst/>
              <a:gdLst/>
              <a:ahLst/>
              <a:cxnLst/>
              <a:rect l="l" t="t" r="r" b="b"/>
              <a:pathLst>
                <a:path w="301335" h="111830" extrusionOk="0">
                  <a:moveTo>
                    <a:pt x="218116" y="65059"/>
                  </a:moveTo>
                  <a:cubicBezTo>
                    <a:pt x="183274" y="80549"/>
                    <a:pt x="20873" y="156834"/>
                    <a:pt x="1618" y="73578"/>
                  </a:cubicBezTo>
                  <a:cubicBezTo>
                    <a:pt x="-11127" y="18437"/>
                    <a:pt x="52072" y="-2804"/>
                    <a:pt x="167838" y="293"/>
                  </a:cubicBezTo>
                  <a:cubicBezTo>
                    <a:pt x="256164" y="2655"/>
                    <a:pt x="285469" y="14447"/>
                    <a:pt x="301336" y="15856"/>
                  </a:cubicBezTo>
                  <a:cubicBezTo>
                    <a:pt x="301336" y="15856"/>
                    <a:pt x="235428" y="57366"/>
                    <a:pt x="218116" y="6505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6"/>
            <p:cNvSpPr/>
            <p:nvPr/>
          </p:nvSpPr>
          <p:spPr>
            <a:xfrm>
              <a:off x="2591554" y="3181535"/>
              <a:ext cx="299128" cy="117728"/>
            </a:xfrm>
            <a:custGeom>
              <a:avLst/>
              <a:gdLst/>
              <a:ahLst/>
              <a:cxnLst/>
              <a:rect l="l" t="t" r="r" b="b"/>
              <a:pathLst>
                <a:path w="299128" h="117728" extrusionOk="0">
                  <a:moveTo>
                    <a:pt x="203255" y="117435"/>
                  </a:moveTo>
                  <a:cubicBezTo>
                    <a:pt x="165133" y="117958"/>
                    <a:pt x="-14190" y="124133"/>
                    <a:pt x="899" y="40021"/>
                  </a:cubicBezTo>
                  <a:cubicBezTo>
                    <a:pt x="10894" y="-15691"/>
                    <a:pt x="77348" y="-10323"/>
                    <a:pt x="182542" y="38109"/>
                  </a:cubicBezTo>
                  <a:cubicBezTo>
                    <a:pt x="262805" y="75058"/>
                    <a:pt x="285096" y="97434"/>
                    <a:pt x="299129" y="104982"/>
                  </a:cubicBezTo>
                  <a:cubicBezTo>
                    <a:pt x="299129" y="104982"/>
                    <a:pt x="222200" y="117180"/>
                    <a:pt x="203255" y="11743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6"/>
            <p:cNvSpPr/>
            <p:nvPr/>
          </p:nvSpPr>
          <p:spPr>
            <a:xfrm>
              <a:off x="2940284" y="3143165"/>
              <a:ext cx="120594" cy="297342"/>
            </a:xfrm>
            <a:custGeom>
              <a:avLst/>
              <a:gdLst/>
              <a:ahLst/>
              <a:cxnLst/>
              <a:rect l="l" t="t" r="r" b="b"/>
              <a:pathLst>
                <a:path w="120594" h="297342" extrusionOk="0">
                  <a:moveTo>
                    <a:pt x="58678" y="218003"/>
                  </a:moveTo>
                  <a:cubicBezTo>
                    <a:pt x="40644" y="184412"/>
                    <a:pt x="-47500" y="28120"/>
                    <a:pt x="34098" y="2738"/>
                  </a:cubicBezTo>
                  <a:cubicBezTo>
                    <a:pt x="88140" y="-14070"/>
                    <a:pt x="114014" y="47381"/>
                    <a:pt x="119527" y="163056"/>
                  </a:cubicBezTo>
                  <a:cubicBezTo>
                    <a:pt x="123735" y="251315"/>
                    <a:pt x="114153" y="281409"/>
                    <a:pt x="113923" y="297342"/>
                  </a:cubicBezTo>
                  <a:cubicBezTo>
                    <a:pt x="113923" y="297342"/>
                    <a:pt x="67634" y="234696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6"/>
            <p:cNvSpPr/>
            <p:nvPr/>
          </p:nvSpPr>
          <p:spPr>
            <a:xfrm>
              <a:off x="3180532" y="3651199"/>
              <a:ext cx="227002" cy="49829"/>
            </a:xfrm>
            <a:custGeom>
              <a:avLst/>
              <a:gdLst/>
              <a:ahLst/>
              <a:cxnLst/>
              <a:rect l="l" t="t" r="r" b="b"/>
              <a:pathLst>
                <a:path w="227002" h="49829" extrusionOk="0">
                  <a:moveTo>
                    <a:pt x="226948" y="1"/>
                  </a:moveTo>
                  <a:cubicBezTo>
                    <a:pt x="229395" y="2502"/>
                    <a:pt x="148684" y="29779"/>
                    <a:pt x="95455" y="39106"/>
                  </a:cubicBezTo>
                  <a:cubicBezTo>
                    <a:pt x="72453" y="43131"/>
                    <a:pt x="0" y="49829"/>
                    <a:pt x="0" y="49829"/>
                  </a:cubicBezTo>
                  <a:cubicBezTo>
                    <a:pt x="0" y="49829"/>
                    <a:pt x="52986" y="43241"/>
                    <a:pt x="109724" y="30781"/>
                  </a:cubicBezTo>
                  <a:cubicBezTo>
                    <a:pt x="166463" y="18327"/>
                    <a:pt x="226808" y="-139"/>
                    <a:pt x="226948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6"/>
            <p:cNvSpPr/>
            <p:nvPr/>
          </p:nvSpPr>
          <p:spPr>
            <a:xfrm>
              <a:off x="2804225" y="3026499"/>
              <a:ext cx="157729" cy="326471"/>
            </a:xfrm>
            <a:custGeom>
              <a:avLst/>
              <a:gdLst/>
              <a:ahLst/>
              <a:cxnLst/>
              <a:rect l="l" t="t" r="r" b="b"/>
              <a:pathLst>
                <a:path w="157729" h="326471" extrusionOk="0">
                  <a:moveTo>
                    <a:pt x="72795" y="221064"/>
                  </a:moveTo>
                  <a:cubicBezTo>
                    <a:pt x="37048" y="171121"/>
                    <a:pt x="-47118" y="28054"/>
                    <a:pt x="34480" y="2678"/>
                  </a:cubicBezTo>
                  <a:cubicBezTo>
                    <a:pt x="88522" y="-14136"/>
                    <a:pt x="97977" y="49282"/>
                    <a:pt x="119909" y="162990"/>
                  </a:cubicBezTo>
                  <a:cubicBezTo>
                    <a:pt x="140099" y="267687"/>
                    <a:pt x="157958" y="310544"/>
                    <a:pt x="157727" y="326472"/>
                  </a:cubicBezTo>
                  <a:cubicBezTo>
                    <a:pt x="157727" y="326472"/>
                    <a:pt x="100272" y="259453"/>
                    <a:pt x="72795" y="2210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6"/>
            <p:cNvSpPr/>
            <p:nvPr/>
          </p:nvSpPr>
          <p:spPr>
            <a:xfrm>
              <a:off x="3122642" y="3650324"/>
              <a:ext cx="58670" cy="33425"/>
            </a:xfrm>
            <a:custGeom>
              <a:avLst/>
              <a:gdLst/>
              <a:ahLst/>
              <a:cxnLst/>
              <a:rect l="l" t="t" r="r" b="b"/>
              <a:pathLst>
                <a:path w="58670" h="33425" extrusionOk="0">
                  <a:moveTo>
                    <a:pt x="405" y="28608"/>
                  </a:moveTo>
                  <a:cubicBezTo>
                    <a:pt x="3070" y="35093"/>
                    <a:pt x="18184" y="35020"/>
                    <a:pt x="34160" y="28450"/>
                  </a:cubicBezTo>
                  <a:cubicBezTo>
                    <a:pt x="50142" y="21880"/>
                    <a:pt x="60932" y="11296"/>
                    <a:pt x="58266" y="4817"/>
                  </a:cubicBezTo>
                  <a:cubicBezTo>
                    <a:pt x="55601" y="-1668"/>
                    <a:pt x="40487" y="-1595"/>
                    <a:pt x="24505" y="4975"/>
                  </a:cubicBezTo>
                  <a:cubicBezTo>
                    <a:pt x="8529" y="11545"/>
                    <a:pt x="-2261" y="22129"/>
                    <a:pt x="405" y="286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6"/>
            <p:cNvSpPr/>
            <p:nvPr/>
          </p:nvSpPr>
          <p:spPr>
            <a:xfrm>
              <a:off x="2980790" y="3559657"/>
              <a:ext cx="60917" cy="29124"/>
            </a:xfrm>
            <a:custGeom>
              <a:avLst/>
              <a:gdLst/>
              <a:ahLst/>
              <a:cxnLst/>
              <a:rect l="l" t="t" r="r" b="b"/>
              <a:pathLst>
                <a:path w="60917" h="29124" extrusionOk="0">
                  <a:moveTo>
                    <a:pt x="168" y="22374"/>
                  </a:moveTo>
                  <a:cubicBezTo>
                    <a:pt x="1916" y="29157"/>
                    <a:pt x="16896" y="31167"/>
                    <a:pt x="33625" y="26850"/>
                  </a:cubicBezTo>
                  <a:cubicBezTo>
                    <a:pt x="50354" y="22538"/>
                    <a:pt x="62498" y="13539"/>
                    <a:pt x="60750" y="6751"/>
                  </a:cubicBezTo>
                  <a:cubicBezTo>
                    <a:pt x="59001" y="-32"/>
                    <a:pt x="44021" y="-2042"/>
                    <a:pt x="27292" y="2275"/>
                  </a:cubicBezTo>
                  <a:cubicBezTo>
                    <a:pt x="10557" y="6586"/>
                    <a:pt x="-1581" y="15585"/>
                    <a:pt x="168" y="223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6"/>
            <p:cNvSpPr/>
            <p:nvPr/>
          </p:nvSpPr>
          <p:spPr>
            <a:xfrm>
              <a:off x="2862737" y="3450160"/>
              <a:ext cx="62006" cy="26721"/>
            </a:xfrm>
            <a:custGeom>
              <a:avLst/>
              <a:gdLst/>
              <a:ahLst/>
              <a:cxnLst/>
              <a:rect l="l" t="t" r="r" b="b"/>
              <a:pathLst>
                <a:path w="62006" h="26721" extrusionOk="0">
                  <a:moveTo>
                    <a:pt x="56" y="17915"/>
                  </a:moveTo>
                  <a:cubicBezTo>
                    <a:pt x="1076" y="24849"/>
                    <a:pt x="15759" y="28432"/>
                    <a:pt x="32852" y="25918"/>
                  </a:cubicBezTo>
                  <a:cubicBezTo>
                    <a:pt x="49945" y="23398"/>
                    <a:pt x="62970" y="15741"/>
                    <a:pt x="61950" y="8806"/>
                  </a:cubicBezTo>
                  <a:cubicBezTo>
                    <a:pt x="60930" y="1872"/>
                    <a:pt x="46247" y="-1711"/>
                    <a:pt x="29154" y="803"/>
                  </a:cubicBezTo>
                  <a:cubicBezTo>
                    <a:pt x="12061" y="3317"/>
                    <a:pt x="-964" y="10980"/>
                    <a:pt x="56" y="17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6"/>
            <p:cNvSpPr/>
            <p:nvPr/>
          </p:nvSpPr>
          <p:spPr>
            <a:xfrm>
              <a:off x="2737664" y="3329738"/>
              <a:ext cx="61910" cy="26951"/>
            </a:xfrm>
            <a:custGeom>
              <a:avLst/>
              <a:gdLst/>
              <a:ahLst/>
              <a:cxnLst/>
              <a:rect l="l" t="t" r="r" b="b"/>
              <a:pathLst>
                <a:path w="61910" h="26951" extrusionOk="0">
                  <a:moveTo>
                    <a:pt x="66" y="18417"/>
                  </a:moveTo>
                  <a:cubicBezTo>
                    <a:pt x="1177" y="25339"/>
                    <a:pt x="15902" y="28739"/>
                    <a:pt x="32965" y="26007"/>
                  </a:cubicBezTo>
                  <a:cubicBezTo>
                    <a:pt x="50022" y="23280"/>
                    <a:pt x="62955" y="15453"/>
                    <a:pt x="61844" y="8537"/>
                  </a:cubicBezTo>
                  <a:cubicBezTo>
                    <a:pt x="60739" y="1615"/>
                    <a:pt x="46014" y="-1785"/>
                    <a:pt x="28951" y="941"/>
                  </a:cubicBezTo>
                  <a:cubicBezTo>
                    <a:pt x="11894" y="3673"/>
                    <a:pt x="-1039" y="11494"/>
                    <a:pt x="66" y="184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6"/>
            <p:cNvSpPr/>
            <p:nvPr/>
          </p:nvSpPr>
          <p:spPr>
            <a:xfrm>
              <a:off x="2616851" y="3191757"/>
              <a:ext cx="62562" cy="25388"/>
            </a:xfrm>
            <a:custGeom>
              <a:avLst/>
              <a:gdLst/>
              <a:ahLst/>
              <a:cxnLst/>
              <a:rect l="l" t="t" r="r" b="b"/>
              <a:pathLst>
                <a:path w="62562" h="25388" extrusionOk="0">
                  <a:moveTo>
                    <a:pt x="0" y="12415"/>
                  </a:moveTo>
                  <a:cubicBezTo>
                    <a:pt x="-61" y="19428"/>
                    <a:pt x="13893" y="25233"/>
                    <a:pt x="31169" y="25385"/>
                  </a:cubicBezTo>
                  <a:cubicBezTo>
                    <a:pt x="48444" y="25543"/>
                    <a:pt x="62501" y="19987"/>
                    <a:pt x="62562" y="12973"/>
                  </a:cubicBezTo>
                  <a:cubicBezTo>
                    <a:pt x="62623" y="5966"/>
                    <a:pt x="48669" y="161"/>
                    <a:pt x="31393" y="3"/>
                  </a:cubicBezTo>
                  <a:cubicBezTo>
                    <a:pt x="14118" y="-149"/>
                    <a:pt x="61" y="5407"/>
                    <a:pt x="0" y="124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6"/>
            <p:cNvSpPr/>
            <p:nvPr/>
          </p:nvSpPr>
          <p:spPr>
            <a:xfrm>
              <a:off x="2858373" y="3044590"/>
              <a:ext cx="32208" cy="52509"/>
            </a:xfrm>
            <a:custGeom>
              <a:avLst/>
              <a:gdLst/>
              <a:ahLst/>
              <a:cxnLst/>
              <a:rect l="l" t="t" r="r" b="b"/>
              <a:pathLst>
                <a:path w="32208" h="52509" extrusionOk="0">
                  <a:moveTo>
                    <a:pt x="4991" y="490"/>
                  </a:moveTo>
                  <a:cubicBezTo>
                    <a:pt x="-1446" y="3271"/>
                    <a:pt x="-1689" y="17055"/>
                    <a:pt x="4450" y="31282"/>
                  </a:cubicBezTo>
                  <a:cubicBezTo>
                    <a:pt x="10589" y="45510"/>
                    <a:pt x="20784" y="54794"/>
                    <a:pt x="27221" y="52019"/>
                  </a:cubicBezTo>
                  <a:cubicBezTo>
                    <a:pt x="33657" y="49238"/>
                    <a:pt x="33894" y="35454"/>
                    <a:pt x="27755" y="21227"/>
                  </a:cubicBezTo>
                  <a:cubicBezTo>
                    <a:pt x="21616" y="7000"/>
                    <a:pt x="11427" y="-2285"/>
                    <a:pt x="4991" y="49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6"/>
            <p:cNvSpPr/>
            <p:nvPr/>
          </p:nvSpPr>
          <p:spPr>
            <a:xfrm>
              <a:off x="2998915" y="3165849"/>
              <a:ext cx="33973" cy="47540"/>
            </a:xfrm>
            <a:custGeom>
              <a:avLst/>
              <a:gdLst/>
              <a:ahLst/>
              <a:cxnLst/>
              <a:rect l="l" t="t" r="r" b="b"/>
              <a:pathLst>
                <a:path w="33973" h="47540" extrusionOk="0">
                  <a:moveTo>
                    <a:pt x="4097" y="832"/>
                  </a:moveTo>
                  <a:cubicBezTo>
                    <a:pt x="-2011" y="4269"/>
                    <a:pt x="-1198" y="17318"/>
                    <a:pt x="5925" y="29991"/>
                  </a:cubicBezTo>
                  <a:cubicBezTo>
                    <a:pt x="13042" y="42658"/>
                    <a:pt x="23765" y="50138"/>
                    <a:pt x="29874" y="46708"/>
                  </a:cubicBezTo>
                  <a:cubicBezTo>
                    <a:pt x="35988" y="43271"/>
                    <a:pt x="35169" y="30222"/>
                    <a:pt x="28052" y="17555"/>
                  </a:cubicBezTo>
                  <a:cubicBezTo>
                    <a:pt x="20936" y="4889"/>
                    <a:pt x="10212" y="-2598"/>
                    <a:pt x="4097" y="8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6"/>
            <p:cNvSpPr/>
            <p:nvPr/>
          </p:nvSpPr>
          <p:spPr>
            <a:xfrm>
              <a:off x="3130615" y="3244074"/>
              <a:ext cx="34650" cy="57958"/>
            </a:xfrm>
            <a:custGeom>
              <a:avLst/>
              <a:gdLst/>
              <a:ahLst/>
              <a:cxnLst/>
              <a:rect l="l" t="t" r="r" b="b"/>
              <a:pathLst>
                <a:path w="34650" h="57958" extrusionOk="0">
                  <a:moveTo>
                    <a:pt x="30231" y="57477"/>
                  </a:moveTo>
                  <a:cubicBezTo>
                    <a:pt x="36613" y="54587"/>
                    <a:pt x="36012" y="39479"/>
                    <a:pt x="28889" y="23746"/>
                  </a:cubicBezTo>
                  <a:cubicBezTo>
                    <a:pt x="21760" y="8007"/>
                    <a:pt x="10812" y="-2413"/>
                    <a:pt x="4424" y="483"/>
                  </a:cubicBezTo>
                  <a:cubicBezTo>
                    <a:pt x="-1964" y="3374"/>
                    <a:pt x="-1363" y="18475"/>
                    <a:pt x="5766" y="34214"/>
                  </a:cubicBezTo>
                  <a:cubicBezTo>
                    <a:pt x="12889" y="49954"/>
                    <a:pt x="23843" y="60367"/>
                    <a:pt x="30231" y="574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6"/>
            <p:cNvSpPr/>
            <p:nvPr/>
          </p:nvSpPr>
          <p:spPr>
            <a:xfrm>
              <a:off x="3257999" y="3317978"/>
              <a:ext cx="35053" cy="57718"/>
            </a:xfrm>
            <a:custGeom>
              <a:avLst/>
              <a:gdLst/>
              <a:ahLst/>
              <a:cxnLst/>
              <a:rect l="l" t="t" r="r" b="b"/>
              <a:pathLst>
                <a:path w="35053" h="57718" extrusionOk="0">
                  <a:moveTo>
                    <a:pt x="30752" y="57211"/>
                  </a:moveTo>
                  <a:cubicBezTo>
                    <a:pt x="37104" y="54241"/>
                    <a:pt x="36333" y="39152"/>
                    <a:pt x="29028" y="23492"/>
                  </a:cubicBezTo>
                  <a:cubicBezTo>
                    <a:pt x="21723" y="7838"/>
                    <a:pt x="10653" y="-2455"/>
                    <a:pt x="4302" y="508"/>
                  </a:cubicBezTo>
                  <a:cubicBezTo>
                    <a:pt x="-2050" y="3472"/>
                    <a:pt x="-1279" y="18567"/>
                    <a:pt x="6026" y="34227"/>
                  </a:cubicBezTo>
                  <a:cubicBezTo>
                    <a:pt x="13331" y="49882"/>
                    <a:pt x="24401" y="60174"/>
                    <a:pt x="30752" y="5721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6"/>
            <p:cNvSpPr/>
            <p:nvPr/>
          </p:nvSpPr>
          <p:spPr>
            <a:xfrm>
              <a:off x="2854340" y="3108777"/>
              <a:ext cx="105559" cy="239487"/>
            </a:xfrm>
            <a:custGeom>
              <a:avLst/>
              <a:gdLst/>
              <a:ahLst/>
              <a:cxnLst/>
              <a:rect l="l" t="t" r="r" b="b"/>
              <a:pathLst>
                <a:path w="105559" h="239487" extrusionOk="0">
                  <a:moveTo>
                    <a:pt x="105559" y="239408"/>
                  </a:moveTo>
                  <a:cubicBezTo>
                    <a:pt x="103106" y="242426"/>
                    <a:pt x="54255" y="158672"/>
                    <a:pt x="32298" y="102177"/>
                  </a:cubicBezTo>
                  <a:cubicBezTo>
                    <a:pt x="22807" y="77766"/>
                    <a:pt x="0" y="0"/>
                    <a:pt x="0" y="0"/>
                  </a:cubicBezTo>
                  <a:cubicBezTo>
                    <a:pt x="0" y="0"/>
                    <a:pt x="18684" y="56623"/>
                    <a:pt x="45068" y="116477"/>
                  </a:cubicBezTo>
                  <a:cubicBezTo>
                    <a:pt x="71458" y="176330"/>
                    <a:pt x="105699" y="239232"/>
                    <a:pt x="105559" y="2394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6"/>
            <p:cNvSpPr/>
            <p:nvPr/>
          </p:nvSpPr>
          <p:spPr>
            <a:xfrm>
              <a:off x="2990776" y="3213608"/>
              <a:ext cx="63485" cy="225160"/>
            </a:xfrm>
            <a:custGeom>
              <a:avLst/>
              <a:gdLst/>
              <a:ahLst/>
              <a:cxnLst/>
              <a:rect l="l" t="t" r="r" b="b"/>
              <a:pathLst>
                <a:path w="63485" h="225160" extrusionOk="0">
                  <a:moveTo>
                    <a:pt x="63485" y="225120"/>
                  </a:moveTo>
                  <a:cubicBezTo>
                    <a:pt x="60783" y="227239"/>
                    <a:pt x="27531" y="146212"/>
                    <a:pt x="15278" y="93651"/>
                  </a:cubicBezTo>
                  <a:cubicBezTo>
                    <a:pt x="9983" y="70941"/>
                    <a:pt x="0" y="0"/>
                    <a:pt x="0" y="0"/>
                  </a:cubicBezTo>
                  <a:cubicBezTo>
                    <a:pt x="0" y="0"/>
                    <a:pt x="9193" y="52051"/>
                    <a:pt x="25060" y="108328"/>
                  </a:cubicBezTo>
                  <a:cubicBezTo>
                    <a:pt x="40933" y="164611"/>
                    <a:pt x="63637" y="224999"/>
                    <a:pt x="63485" y="225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6"/>
            <p:cNvSpPr/>
            <p:nvPr/>
          </p:nvSpPr>
          <p:spPr>
            <a:xfrm>
              <a:off x="3120406" y="3302134"/>
              <a:ext cx="65974" cy="219614"/>
            </a:xfrm>
            <a:custGeom>
              <a:avLst/>
              <a:gdLst/>
              <a:ahLst/>
              <a:cxnLst/>
              <a:rect l="l" t="t" r="r" b="b"/>
              <a:pathLst>
                <a:path w="65974" h="219614" extrusionOk="0">
                  <a:moveTo>
                    <a:pt x="65974" y="219571"/>
                  </a:moveTo>
                  <a:cubicBezTo>
                    <a:pt x="63387" y="221744"/>
                    <a:pt x="29535" y="143030"/>
                    <a:pt x="16632" y="91690"/>
                  </a:cubicBezTo>
                  <a:cubicBezTo>
                    <a:pt x="11051" y="69502"/>
                    <a:pt x="0" y="0"/>
                    <a:pt x="0" y="0"/>
                  </a:cubicBezTo>
                  <a:cubicBezTo>
                    <a:pt x="0" y="0"/>
                    <a:pt x="9922" y="50934"/>
                    <a:pt x="26414" y="105832"/>
                  </a:cubicBezTo>
                  <a:cubicBezTo>
                    <a:pt x="42912" y="160725"/>
                    <a:pt x="66120" y="219449"/>
                    <a:pt x="65974" y="2195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6"/>
            <p:cNvSpPr/>
            <p:nvPr/>
          </p:nvSpPr>
          <p:spPr>
            <a:xfrm>
              <a:off x="3265458" y="3395530"/>
              <a:ext cx="53514" cy="198600"/>
            </a:xfrm>
            <a:custGeom>
              <a:avLst/>
              <a:gdLst/>
              <a:ahLst/>
              <a:cxnLst/>
              <a:rect l="l" t="t" r="r" b="b"/>
              <a:pathLst>
                <a:path w="53514" h="198600" extrusionOk="0">
                  <a:moveTo>
                    <a:pt x="53514" y="198567"/>
                  </a:moveTo>
                  <a:cubicBezTo>
                    <a:pt x="51110" y="200388"/>
                    <a:pt x="22674" y="128761"/>
                    <a:pt x="12442" y="82436"/>
                  </a:cubicBezTo>
                  <a:cubicBezTo>
                    <a:pt x="8027" y="62422"/>
                    <a:pt x="0" y="0"/>
                    <a:pt x="0" y="0"/>
                  </a:cubicBezTo>
                  <a:cubicBezTo>
                    <a:pt x="0" y="0"/>
                    <a:pt x="7535" y="45827"/>
                    <a:pt x="20912" y="95473"/>
                  </a:cubicBezTo>
                  <a:cubicBezTo>
                    <a:pt x="34289" y="145113"/>
                    <a:pt x="53654" y="198464"/>
                    <a:pt x="53514" y="1985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6"/>
            <p:cNvSpPr/>
            <p:nvPr/>
          </p:nvSpPr>
          <p:spPr>
            <a:xfrm>
              <a:off x="3034369" y="3584732"/>
              <a:ext cx="239195" cy="20045"/>
            </a:xfrm>
            <a:custGeom>
              <a:avLst/>
              <a:gdLst/>
              <a:ahLst/>
              <a:cxnLst/>
              <a:rect l="l" t="t" r="r" b="b"/>
              <a:pathLst>
                <a:path w="239195" h="20045" extrusionOk="0">
                  <a:moveTo>
                    <a:pt x="239123" y="1"/>
                  </a:moveTo>
                  <a:cubicBezTo>
                    <a:pt x="242013" y="2351"/>
                    <a:pt x="157938" y="17198"/>
                    <a:pt x="101612" y="19687"/>
                  </a:cubicBezTo>
                  <a:cubicBezTo>
                    <a:pt x="77275" y="20756"/>
                    <a:pt x="0" y="19092"/>
                    <a:pt x="0" y="19092"/>
                  </a:cubicBezTo>
                  <a:cubicBezTo>
                    <a:pt x="0" y="19092"/>
                    <a:pt x="56338" y="18886"/>
                    <a:pt x="116118" y="14113"/>
                  </a:cubicBezTo>
                  <a:cubicBezTo>
                    <a:pt x="175899" y="9340"/>
                    <a:pt x="238959" y="-132"/>
                    <a:pt x="239123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6"/>
            <p:cNvSpPr/>
            <p:nvPr/>
          </p:nvSpPr>
          <p:spPr>
            <a:xfrm>
              <a:off x="2930911" y="3507052"/>
              <a:ext cx="240368" cy="15906"/>
            </a:xfrm>
            <a:custGeom>
              <a:avLst/>
              <a:gdLst/>
              <a:ahLst/>
              <a:cxnLst/>
              <a:rect l="l" t="t" r="r" b="b"/>
              <a:pathLst>
                <a:path w="240368" h="15906" extrusionOk="0">
                  <a:moveTo>
                    <a:pt x="240276" y="11561"/>
                  </a:moveTo>
                  <a:cubicBezTo>
                    <a:pt x="243458" y="13668"/>
                    <a:pt x="163409" y="18453"/>
                    <a:pt x="106597" y="14203"/>
                  </a:cubicBezTo>
                  <a:cubicBezTo>
                    <a:pt x="82047" y="12363"/>
                    <a:pt x="0" y="0"/>
                    <a:pt x="0" y="0"/>
                  </a:cubicBezTo>
                  <a:cubicBezTo>
                    <a:pt x="0" y="0"/>
                    <a:pt x="57079" y="5987"/>
                    <a:pt x="117151" y="8877"/>
                  </a:cubicBezTo>
                  <a:cubicBezTo>
                    <a:pt x="177217" y="11768"/>
                    <a:pt x="240094" y="11440"/>
                    <a:pt x="240276" y="1156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6"/>
            <p:cNvSpPr/>
            <p:nvPr/>
          </p:nvSpPr>
          <p:spPr>
            <a:xfrm>
              <a:off x="2784759" y="3375942"/>
              <a:ext cx="230360" cy="25664"/>
            </a:xfrm>
            <a:custGeom>
              <a:avLst/>
              <a:gdLst/>
              <a:ahLst/>
              <a:cxnLst/>
              <a:rect l="l" t="t" r="r" b="b"/>
              <a:pathLst>
                <a:path w="230360" h="25664" extrusionOk="0">
                  <a:moveTo>
                    <a:pt x="230342" y="23390"/>
                  </a:moveTo>
                  <a:cubicBezTo>
                    <a:pt x="231800" y="26541"/>
                    <a:pt x="146649" y="27355"/>
                    <a:pt x="93427" y="19613"/>
                  </a:cubicBezTo>
                  <a:cubicBezTo>
                    <a:pt x="70425" y="16267"/>
                    <a:pt x="0" y="0"/>
                    <a:pt x="0" y="0"/>
                  </a:cubicBezTo>
                  <a:cubicBezTo>
                    <a:pt x="0" y="0"/>
                    <a:pt x="52075" y="10280"/>
                    <a:pt x="109658" y="16128"/>
                  </a:cubicBezTo>
                  <a:cubicBezTo>
                    <a:pt x="167246" y="21975"/>
                    <a:pt x="230257" y="23208"/>
                    <a:pt x="230342" y="23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6"/>
            <p:cNvSpPr/>
            <p:nvPr/>
          </p:nvSpPr>
          <p:spPr>
            <a:xfrm>
              <a:off x="2655592" y="3242153"/>
              <a:ext cx="228522" cy="42955"/>
            </a:xfrm>
            <a:custGeom>
              <a:avLst/>
              <a:gdLst/>
              <a:ahLst/>
              <a:cxnLst/>
              <a:rect l="l" t="t" r="r" b="b"/>
              <a:pathLst>
                <a:path w="228522" h="42955" extrusionOk="0">
                  <a:moveTo>
                    <a:pt x="228508" y="42092"/>
                  </a:moveTo>
                  <a:cubicBezTo>
                    <a:pt x="229796" y="45347"/>
                    <a:pt x="144822" y="39184"/>
                    <a:pt x="92145" y="27137"/>
                  </a:cubicBezTo>
                  <a:cubicBezTo>
                    <a:pt x="69381" y="21927"/>
                    <a:pt x="0" y="0"/>
                    <a:pt x="0" y="0"/>
                  </a:cubicBezTo>
                  <a:cubicBezTo>
                    <a:pt x="0" y="0"/>
                    <a:pt x="51395" y="14476"/>
                    <a:pt x="108522" y="24999"/>
                  </a:cubicBezTo>
                  <a:cubicBezTo>
                    <a:pt x="165649" y="35522"/>
                    <a:pt x="228436" y="41910"/>
                    <a:pt x="228508" y="420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6"/>
            <p:cNvSpPr/>
            <p:nvPr/>
          </p:nvSpPr>
          <p:spPr>
            <a:xfrm>
              <a:off x="2628542" y="2966264"/>
              <a:ext cx="202627" cy="254551"/>
            </a:xfrm>
            <a:custGeom>
              <a:avLst/>
              <a:gdLst/>
              <a:ahLst/>
              <a:cxnLst/>
              <a:rect l="l" t="t" r="r" b="b"/>
              <a:pathLst>
                <a:path w="202627" h="254551" extrusionOk="0">
                  <a:moveTo>
                    <a:pt x="121497" y="201973"/>
                  </a:moveTo>
                  <a:cubicBezTo>
                    <a:pt x="92108" y="177684"/>
                    <a:pt x="-48555" y="66284"/>
                    <a:pt x="17407" y="11956"/>
                  </a:cubicBezTo>
                  <a:cubicBezTo>
                    <a:pt x="61091" y="-24028"/>
                    <a:pt x="108266" y="23086"/>
                    <a:pt x="157074" y="128104"/>
                  </a:cubicBezTo>
                  <a:cubicBezTo>
                    <a:pt x="194321" y="208227"/>
                    <a:pt x="196822" y="239718"/>
                    <a:pt x="202628" y="254552"/>
                  </a:cubicBezTo>
                  <a:cubicBezTo>
                    <a:pt x="202628" y="254552"/>
                    <a:pt x="136100" y="214038"/>
                    <a:pt x="121497" y="20197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6"/>
            <p:cNvSpPr/>
            <p:nvPr/>
          </p:nvSpPr>
          <p:spPr>
            <a:xfrm>
              <a:off x="2674373" y="2978625"/>
              <a:ext cx="50162" cy="45220"/>
            </a:xfrm>
            <a:custGeom>
              <a:avLst/>
              <a:gdLst/>
              <a:ahLst/>
              <a:cxnLst/>
              <a:rect l="l" t="t" r="r" b="b"/>
              <a:pathLst>
                <a:path w="50162" h="45220" extrusionOk="0">
                  <a:moveTo>
                    <a:pt x="1421" y="2145"/>
                  </a:moveTo>
                  <a:cubicBezTo>
                    <a:pt x="-3163" y="7446"/>
                    <a:pt x="3710" y="20908"/>
                    <a:pt x="16778" y="32208"/>
                  </a:cubicBezTo>
                  <a:cubicBezTo>
                    <a:pt x="29845" y="43508"/>
                    <a:pt x="44157" y="48378"/>
                    <a:pt x="48742" y="43077"/>
                  </a:cubicBezTo>
                  <a:cubicBezTo>
                    <a:pt x="53326" y="37770"/>
                    <a:pt x="46452" y="24314"/>
                    <a:pt x="33385" y="13008"/>
                  </a:cubicBezTo>
                  <a:cubicBezTo>
                    <a:pt x="20318" y="1707"/>
                    <a:pt x="6006" y="-3156"/>
                    <a:pt x="1421" y="21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6"/>
            <p:cNvSpPr/>
            <p:nvPr/>
          </p:nvSpPr>
          <p:spPr>
            <a:xfrm>
              <a:off x="2680731" y="3034794"/>
              <a:ext cx="146892" cy="180160"/>
            </a:xfrm>
            <a:custGeom>
              <a:avLst/>
              <a:gdLst/>
              <a:ahLst/>
              <a:cxnLst/>
              <a:rect l="l" t="t" r="r" b="b"/>
              <a:pathLst>
                <a:path w="146892" h="180160" extrusionOk="0">
                  <a:moveTo>
                    <a:pt x="146892" y="180028"/>
                  </a:moveTo>
                  <a:cubicBezTo>
                    <a:pt x="145769" y="183343"/>
                    <a:pt x="84999" y="123630"/>
                    <a:pt x="52652" y="80341"/>
                  </a:cubicBezTo>
                  <a:cubicBezTo>
                    <a:pt x="38680" y="61633"/>
                    <a:pt x="0" y="0"/>
                    <a:pt x="0" y="0"/>
                  </a:cubicBezTo>
                  <a:cubicBezTo>
                    <a:pt x="0" y="0"/>
                    <a:pt x="29796" y="44309"/>
                    <a:pt x="66521" y="89316"/>
                  </a:cubicBezTo>
                  <a:cubicBezTo>
                    <a:pt x="103246" y="134323"/>
                    <a:pt x="146959" y="179840"/>
                    <a:pt x="146892" y="180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6"/>
            <p:cNvSpPr/>
            <p:nvPr/>
          </p:nvSpPr>
          <p:spPr>
            <a:xfrm>
              <a:off x="2940296" y="3145223"/>
              <a:ext cx="72838" cy="236797"/>
            </a:xfrm>
            <a:custGeom>
              <a:avLst/>
              <a:gdLst/>
              <a:ahLst/>
              <a:cxnLst/>
              <a:rect l="l" t="t" r="r" b="b"/>
              <a:pathLst>
                <a:path w="72838" h="236797" extrusionOk="0">
                  <a:moveTo>
                    <a:pt x="72838" y="236797"/>
                  </a:moveTo>
                  <a:cubicBezTo>
                    <a:pt x="67938" y="229541"/>
                    <a:pt x="60755" y="219838"/>
                    <a:pt x="58720" y="216049"/>
                  </a:cubicBezTo>
                  <a:cubicBezTo>
                    <a:pt x="40686" y="182457"/>
                    <a:pt x="-47513" y="26092"/>
                    <a:pt x="34086" y="710"/>
                  </a:cubicBezTo>
                  <a:cubicBezTo>
                    <a:pt x="35865" y="158"/>
                    <a:pt x="37358" y="382"/>
                    <a:pt x="39077" y="0"/>
                  </a:cubicBezTo>
                  <a:cubicBezTo>
                    <a:pt x="34693" y="8896"/>
                    <a:pt x="30290" y="18265"/>
                    <a:pt x="26611" y="28424"/>
                  </a:cubicBezTo>
                  <a:cubicBezTo>
                    <a:pt x="16895" y="55233"/>
                    <a:pt x="19373" y="84009"/>
                    <a:pt x="26289" y="111485"/>
                  </a:cubicBezTo>
                  <a:cubicBezTo>
                    <a:pt x="33928" y="141822"/>
                    <a:pt x="43176" y="171552"/>
                    <a:pt x="56631" y="199921"/>
                  </a:cubicBezTo>
                  <a:cubicBezTo>
                    <a:pt x="61016" y="209163"/>
                    <a:pt x="72729" y="235322"/>
                    <a:pt x="72838" y="2367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6"/>
            <p:cNvSpPr/>
            <p:nvPr/>
          </p:nvSpPr>
          <p:spPr>
            <a:xfrm>
              <a:off x="2804570" y="3032602"/>
              <a:ext cx="84898" cy="230633"/>
            </a:xfrm>
            <a:custGeom>
              <a:avLst/>
              <a:gdLst/>
              <a:ahLst/>
              <a:cxnLst/>
              <a:rect l="l" t="t" r="r" b="b"/>
              <a:pathLst>
                <a:path w="84898" h="230633" extrusionOk="0">
                  <a:moveTo>
                    <a:pt x="84898" y="230634"/>
                  </a:moveTo>
                  <a:cubicBezTo>
                    <a:pt x="80982" y="225485"/>
                    <a:pt x="75687" y="219394"/>
                    <a:pt x="72463" y="214883"/>
                  </a:cubicBezTo>
                  <a:cubicBezTo>
                    <a:pt x="37960" y="166688"/>
                    <a:pt x="-41215" y="32183"/>
                    <a:pt x="26605" y="0"/>
                  </a:cubicBezTo>
                  <a:cubicBezTo>
                    <a:pt x="24189" y="13013"/>
                    <a:pt x="21292" y="28618"/>
                    <a:pt x="20740" y="32116"/>
                  </a:cubicBezTo>
                  <a:cubicBezTo>
                    <a:pt x="15773" y="63588"/>
                    <a:pt x="22063" y="95072"/>
                    <a:pt x="33236" y="124419"/>
                  </a:cubicBezTo>
                  <a:cubicBezTo>
                    <a:pt x="45569" y="156827"/>
                    <a:pt x="59547" y="188183"/>
                    <a:pt x="77357" y="217445"/>
                  </a:cubicBezTo>
                  <a:cubicBezTo>
                    <a:pt x="79361" y="220742"/>
                    <a:pt x="81207" y="224325"/>
                    <a:pt x="84898" y="23063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6"/>
            <p:cNvSpPr/>
            <p:nvPr/>
          </p:nvSpPr>
          <p:spPr>
            <a:xfrm>
              <a:off x="2629062" y="2983089"/>
              <a:ext cx="145812" cy="201803"/>
            </a:xfrm>
            <a:custGeom>
              <a:avLst/>
              <a:gdLst/>
              <a:ahLst/>
              <a:cxnLst/>
              <a:rect l="l" t="t" r="r" b="b"/>
              <a:pathLst>
                <a:path w="145812" h="201803" extrusionOk="0">
                  <a:moveTo>
                    <a:pt x="145812" y="201803"/>
                  </a:moveTo>
                  <a:cubicBezTo>
                    <a:pt x="136655" y="195767"/>
                    <a:pt x="124887" y="188481"/>
                    <a:pt x="120953" y="185226"/>
                  </a:cubicBezTo>
                  <a:cubicBezTo>
                    <a:pt x="92383" y="161618"/>
                    <a:pt x="-40713" y="55810"/>
                    <a:pt x="12382" y="0"/>
                  </a:cubicBezTo>
                  <a:cubicBezTo>
                    <a:pt x="13378" y="8106"/>
                    <a:pt x="15964" y="33087"/>
                    <a:pt x="16529" y="37095"/>
                  </a:cubicBezTo>
                  <a:cubicBezTo>
                    <a:pt x="20507" y="65319"/>
                    <a:pt x="34886" y="90214"/>
                    <a:pt x="52993" y="111874"/>
                  </a:cubicBezTo>
                  <a:cubicBezTo>
                    <a:pt x="72988" y="135798"/>
                    <a:pt x="94035" y="158429"/>
                    <a:pt x="118172" y="178061"/>
                  </a:cubicBezTo>
                  <a:cubicBezTo>
                    <a:pt x="125343" y="183902"/>
                    <a:pt x="141586" y="197741"/>
                    <a:pt x="145812" y="20180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6"/>
            <p:cNvSpPr/>
            <p:nvPr/>
          </p:nvSpPr>
          <p:spPr>
            <a:xfrm>
              <a:off x="2591834" y="3233263"/>
              <a:ext cx="222126" cy="65952"/>
            </a:xfrm>
            <a:custGeom>
              <a:avLst/>
              <a:gdLst/>
              <a:ahLst/>
              <a:cxnLst/>
              <a:rect l="l" t="t" r="r" b="b"/>
              <a:pathLst>
                <a:path w="222126" h="65952" extrusionOk="0">
                  <a:moveTo>
                    <a:pt x="81823" y="58773"/>
                  </a:moveTo>
                  <a:cubicBezTo>
                    <a:pt x="38832" y="50751"/>
                    <a:pt x="1494" y="33974"/>
                    <a:pt x="0" y="0"/>
                  </a:cubicBezTo>
                  <a:cubicBezTo>
                    <a:pt x="8203" y="7669"/>
                    <a:pt x="21119" y="19631"/>
                    <a:pt x="23748" y="21963"/>
                  </a:cubicBezTo>
                  <a:cubicBezTo>
                    <a:pt x="45080" y="40860"/>
                    <a:pt x="72132" y="50618"/>
                    <a:pt x="99966" y="55360"/>
                  </a:cubicBezTo>
                  <a:cubicBezTo>
                    <a:pt x="130704" y="60594"/>
                    <a:pt x="161405" y="63977"/>
                    <a:pt x="192507" y="63260"/>
                  </a:cubicBezTo>
                  <a:cubicBezTo>
                    <a:pt x="200030" y="63090"/>
                    <a:pt x="211834" y="63229"/>
                    <a:pt x="222127" y="63381"/>
                  </a:cubicBezTo>
                  <a:cubicBezTo>
                    <a:pt x="216054" y="64019"/>
                    <a:pt x="206345" y="65592"/>
                    <a:pt x="203060" y="65634"/>
                  </a:cubicBezTo>
                  <a:cubicBezTo>
                    <a:pt x="183999" y="65895"/>
                    <a:pt x="129532" y="67681"/>
                    <a:pt x="81823" y="587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6"/>
            <p:cNvSpPr/>
            <p:nvPr/>
          </p:nvSpPr>
          <p:spPr>
            <a:xfrm>
              <a:off x="2712341" y="3328451"/>
              <a:ext cx="198373" cy="99193"/>
            </a:xfrm>
            <a:custGeom>
              <a:avLst/>
              <a:gdLst/>
              <a:ahLst/>
              <a:cxnLst/>
              <a:rect l="l" t="t" r="r" b="b"/>
              <a:pathLst>
                <a:path w="198373" h="99193" extrusionOk="0">
                  <a:moveTo>
                    <a:pt x="53175" y="91872"/>
                  </a:moveTo>
                  <a:cubicBezTo>
                    <a:pt x="20962" y="83572"/>
                    <a:pt x="-2537" y="66928"/>
                    <a:pt x="220" y="35000"/>
                  </a:cubicBezTo>
                  <a:cubicBezTo>
                    <a:pt x="1635" y="18624"/>
                    <a:pt x="8879" y="7384"/>
                    <a:pt x="20246" y="0"/>
                  </a:cubicBezTo>
                  <a:cubicBezTo>
                    <a:pt x="19821" y="2356"/>
                    <a:pt x="20173" y="3115"/>
                    <a:pt x="15686" y="14555"/>
                  </a:cubicBezTo>
                  <a:cubicBezTo>
                    <a:pt x="-7808" y="74451"/>
                    <a:pt x="79893" y="81975"/>
                    <a:pt x="122726" y="87270"/>
                  </a:cubicBezTo>
                  <a:cubicBezTo>
                    <a:pt x="143032" y="89783"/>
                    <a:pt x="171364" y="92522"/>
                    <a:pt x="198373" y="94392"/>
                  </a:cubicBezTo>
                  <a:cubicBezTo>
                    <a:pt x="168735" y="97592"/>
                    <a:pt x="102336" y="104545"/>
                    <a:pt x="53175" y="918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6"/>
            <p:cNvSpPr/>
            <p:nvPr/>
          </p:nvSpPr>
          <p:spPr>
            <a:xfrm>
              <a:off x="2841839" y="3477523"/>
              <a:ext cx="206319" cy="71050"/>
            </a:xfrm>
            <a:custGeom>
              <a:avLst/>
              <a:gdLst/>
              <a:ahLst/>
              <a:cxnLst/>
              <a:rect l="l" t="t" r="r" b="b"/>
              <a:pathLst>
                <a:path w="206319" h="71050" extrusionOk="0">
                  <a:moveTo>
                    <a:pt x="57849" y="66084"/>
                  </a:moveTo>
                  <a:cubicBezTo>
                    <a:pt x="23942" y="59016"/>
                    <a:pt x="-1161" y="43131"/>
                    <a:pt x="41" y="11112"/>
                  </a:cubicBezTo>
                  <a:cubicBezTo>
                    <a:pt x="199" y="6910"/>
                    <a:pt x="1596" y="3607"/>
                    <a:pt x="2531" y="0"/>
                  </a:cubicBezTo>
                  <a:cubicBezTo>
                    <a:pt x="22417" y="43100"/>
                    <a:pt x="61972" y="50763"/>
                    <a:pt x="86133" y="54880"/>
                  </a:cubicBezTo>
                  <a:cubicBezTo>
                    <a:pt x="116864" y="60114"/>
                    <a:pt x="147747" y="63533"/>
                    <a:pt x="178855" y="62823"/>
                  </a:cubicBezTo>
                  <a:cubicBezTo>
                    <a:pt x="185826" y="62659"/>
                    <a:pt x="195590" y="62974"/>
                    <a:pt x="206320" y="63072"/>
                  </a:cubicBezTo>
                  <a:cubicBezTo>
                    <a:pt x="175649" y="67687"/>
                    <a:pt x="108807" y="76704"/>
                    <a:pt x="57849" y="660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6"/>
            <p:cNvSpPr/>
            <p:nvPr/>
          </p:nvSpPr>
          <p:spPr>
            <a:xfrm>
              <a:off x="2958679" y="3595651"/>
              <a:ext cx="183835" cy="53215"/>
            </a:xfrm>
            <a:custGeom>
              <a:avLst/>
              <a:gdLst/>
              <a:ahLst/>
              <a:cxnLst/>
              <a:rect l="l" t="t" r="r" b="b"/>
              <a:pathLst>
                <a:path w="183835" h="53215" extrusionOk="0">
                  <a:moveTo>
                    <a:pt x="33063" y="46246"/>
                  </a:moveTo>
                  <a:cubicBezTo>
                    <a:pt x="14354" y="39378"/>
                    <a:pt x="1688" y="26803"/>
                    <a:pt x="24" y="5501"/>
                  </a:cubicBezTo>
                  <a:cubicBezTo>
                    <a:pt x="-134" y="3479"/>
                    <a:pt x="534" y="1913"/>
                    <a:pt x="583" y="0"/>
                  </a:cubicBezTo>
                  <a:cubicBezTo>
                    <a:pt x="1755" y="1585"/>
                    <a:pt x="4348" y="5477"/>
                    <a:pt x="4785" y="5908"/>
                  </a:cubicBezTo>
                  <a:cubicBezTo>
                    <a:pt x="56058" y="56052"/>
                    <a:pt x="141306" y="39354"/>
                    <a:pt x="172414" y="38637"/>
                  </a:cubicBezTo>
                  <a:cubicBezTo>
                    <a:pt x="175310" y="38570"/>
                    <a:pt x="178522" y="38716"/>
                    <a:pt x="183835" y="38680"/>
                  </a:cubicBezTo>
                  <a:cubicBezTo>
                    <a:pt x="138421" y="49446"/>
                    <a:pt x="73103" y="60953"/>
                    <a:pt x="33063" y="4624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6"/>
            <p:cNvSpPr/>
            <p:nvPr/>
          </p:nvSpPr>
          <p:spPr>
            <a:xfrm>
              <a:off x="3109694" y="3713379"/>
              <a:ext cx="100926" cy="33787"/>
            </a:xfrm>
            <a:custGeom>
              <a:avLst/>
              <a:gdLst/>
              <a:ahLst/>
              <a:cxnLst/>
              <a:rect l="l" t="t" r="r" b="b"/>
              <a:pathLst>
                <a:path w="100926" h="33787" extrusionOk="0">
                  <a:moveTo>
                    <a:pt x="35146" y="31490"/>
                  </a:moveTo>
                  <a:cubicBezTo>
                    <a:pt x="18162" y="27525"/>
                    <a:pt x="5726" y="17682"/>
                    <a:pt x="0" y="0"/>
                  </a:cubicBezTo>
                  <a:cubicBezTo>
                    <a:pt x="9527" y="5696"/>
                    <a:pt x="18271" y="10936"/>
                    <a:pt x="20536" y="12193"/>
                  </a:cubicBezTo>
                  <a:cubicBezTo>
                    <a:pt x="45098" y="25868"/>
                    <a:pt x="73109" y="29450"/>
                    <a:pt x="100926" y="28242"/>
                  </a:cubicBezTo>
                  <a:cubicBezTo>
                    <a:pt x="77105" y="33609"/>
                    <a:pt x="53733" y="35832"/>
                    <a:pt x="35146" y="3149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6"/>
            <p:cNvSpPr/>
            <p:nvPr/>
          </p:nvSpPr>
          <p:spPr>
            <a:xfrm>
              <a:off x="3073809" y="3226384"/>
              <a:ext cx="60052" cy="218392"/>
            </a:xfrm>
            <a:custGeom>
              <a:avLst/>
              <a:gdLst/>
              <a:ahLst/>
              <a:cxnLst/>
              <a:rect l="l" t="t" r="r" b="b"/>
              <a:pathLst>
                <a:path w="60052" h="218392" extrusionOk="0">
                  <a:moveTo>
                    <a:pt x="60053" y="218392"/>
                  </a:moveTo>
                  <a:cubicBezTo>
                    <a:pt x="59822" y="217985"/>
                    <a:pt x="58917" y="216735"/>
                    <a:pt x="58723" y="216370"/>
                  </a:cubicBezTo>
                  <a:cubicBezTo>
                    <a:pt x="40689" y="182779"/>
                    <a:pt x="-47516" y="26414"/>
                    <a:pt x="34088" y="1032"/>
                  </a:cubicBezTo>
                  <a:cubicBezTo>
                    <a:pt x="36651" y="237"/>
                    <a:pt x="38837" y="449"/>
                    <a:pt x="41277" y="0"/>
                  </a:cubicBezTo>
                  <a:cubicBezTo>
                    <a:pt x="34738" y="8283"/>
                    <a:pt x="28605" y="17190"/>
                    <a:pt x="23875" y="26050"/>
                  </a:cubicBezTo>
                  <a:cubicBezTo>
                    <a:pt x="10449" y="51188"/>
                    <a:pt x="16351" y="81470"/>
                    <a:pt x="22806" y="108959"/>
                  </a:cubicBezTo>
                  <a:cubicBezTo>
                    <a:pt x="29935" y="139308"/>
                    <a:pt x="38655" y="169038"/>
                    <a:pt x="51406" y="197419"/>
                  </a:cubicBezTo>
                  <a:cubicBezTo>
                    <a:pt x="53762" y="202671"/>
                    <a:pt x="56033" y="208810"/>
                    <a:pt x="60053" y="2183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6"/>
            <p:cNvSpPr/>
            <p:nvPr/>
          </p:nvSpPr>
          <p:spPr>
            <a:xfrm>
              <a:off x="3206150" y="3305146"/>
              <a:ext cx="56860" cy="211293"/>
            </a:xfrm>
            <a:custGeom>
              <a:avLst/>
              <a:gdLst/>
              <a:ahLst/>
              <a:cxnLst/>
              <a:rect l="l" t="t" r="r" b="b"/>
              <a:pathLst>
                <a:path w="56860" h="211293" extrusionOk="0">
                  <a:moveTo>
                    <a:pt x="56861" y="211294"/>
                  </a:moveTo>
                  <a:cubicBezTo>
                    <a:pt x="36209" y="173088"/>
                    <a:pt x="-45480" y="25048"/>
                    <a:pt x="34242" y="249"/>
                  </a:cubicBezTo>
                  <a:cubicBezTo>
                    <a:pt x="34807" y="73"/>
                    <a:pt x="35274" y="158"/>
                    <a:pt x="35839" y="0"/>
                  </a:cubicBezTo>
                  <a:cubicBezTo>
                    <a:pt x="24393" y="17057"/>
                    <a:pt x="10403" y="49227"/>
                    <a:pt x="21187" y="106452"/>
                  </a:cubicBezTo>
                  <a:cubicBezTo>
                    <a:pt x="26093" y="132483"/>
                    <a:pt x="44704" y="178947"/>
                    <a:pt x="56861" y="21129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6"/>
            <p:cNvSpPr/>
            <p:nvPr/>
          </p:nvSpPr>
          <p:spPr>
            <a:xfrm>
              <a:off x="3345882" y="3369657"/>
              <a:ext cx="120594" cy="297336"/>
            </a:xfrm>
            <a:custGeom>
              <a:avLst/>
              <a:gdLst/>
              <a:ahLst/>
              <a:cxnLst/>
              <a:rect l="l" t="t" r="r" b="b"/>
              <a:pathLst>
                <a:path w="120594" h="297336" extrusionOk="0">
                  <a:moveTo>
                    <a:pt x="58678" y="218003"/>
                  </a:moveTo>
                  <a:cubicBezTo>
                    <a:pt x="40644" y="184406"/>
                    <a:pt x="-47500" y="28120"/>
                    <a:pt x="34098" y="2738"/>
                  </a:cubicBezTo>
                  <a:cubicBezTo>
                    <a:pt x="88140" y="-14069"/>
                    <a:pt x="114014" y="47375"/>
                    <a:pt x="119528" y="163050"/>
                  </a:cubicBezTo>
                  <a:cubicBezTo>
                    <a:pt x="123735" y="251309"/>
                    <a:pt x="114154" y="281409"/>
                    <a:pt x="113923" y="297337"/>
                  </a:cubicBezTo>
                  <a:cubicBezTo>
                    <a:pt x="113923" y="297337"/>
                    <a:pt x="67634" y="234690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6"/>
            <p:cNvSpPr/>
            <p:nvPr/>
          </p:nvSpPr>
          <p:spPr>
            <a:xfrm>
              <a:off x="3400914" y="3389737"/>
              <a:ext cx="34163" cy="58246"/>
            </a:xfrm>
            <a:custGeom>
              <a:avLst/>
              <a:gdLst/>
              <a:ahLst/>
              <a:cxnLst/>
              <a:rect l="l" t="t" r="r" b="b"/>
              <a:pathLst>
                <a:path w="34163" h="58246" extrusionOk="0">
                  <a:moveTo>
                    <a:pt x="29592" y="57795"/>
                  </a:moveTo>
                  <a:cubicBezTo>
                    <a:pt x="36016" y="54996"/>
                    <a:pt x="35622" y="39882"/>
                    <a:pt x="28711" y="24046"/>
                  </a:cubicBezTo>
                  <a:cubicBezTo>
                    <a:pt x="21807" y="8210"/>
                    <a:pt x="10999" y="-2350"/>
                    <a:pt x="4574" y="450"/>
                  </a:cubicBezTo>
                  <a:cubicBezTo>
                    <a:pt x="-1850" y="3255"/>
                    <a:pt x="-1461" y="18362"/>
                    <a:pt x="5449" y="34199"/>
                  </a:cubicBezTo>
                  <a:cubicBezTo>
                    <a:pt x="12353" y="50035"/>
                    <a:pt x="23161" y="60600"/>
                    <a:pt x="29592" y="577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6"/>
            <p:cNvSpPr/>
            <p:nvPr/>
          </p:nvSpPr>
          <p:spPr>
            <a:xfrm>
              <a:off x="3401554" y="3457534"/>
              <a:ext cx="57054" cy="204229"/>
            </a:xfrm>
            <a:custGeom>
              <a:avLst/>
              <a:gdLst/>
              <a:ahLst/>
              <a:cxnLst/>
              <a:rect l="l" t="t" r="r" b="b"/>
              <a:pathLst>
                <a:path w="57054" h="204229" extrusionOk="0">
                  <a:moveTo>
                    <a:pt x="57054" y="204183"/>
                  </a:moveTo>
                  <a:cubicBezTo>
                    <a:pt x="54735" y="206321"/>
                    <a:pt x="25206" y="133503"/>
                    <a:pt x="14112" y="85666"/>
                  </a:cubicBezTo>
                  <a:cubicBezTo>
                    <a:pt x="9315" y="64990"/>
                    <a:pt x="0" y="0"/>
                    <a:pt x="0" y="0"/>
                  </a:cubicBezTo>
                  <a:cubicBezTo>
                    <a:pt x="0" y="0"/>
                    <a:pt x="8447" y="47563"/>
                    <a:pt x="22710" y="98612"/>
                  </a:cubicBezTo>
                  <a:cubicBezTo>
                    <a:pt x="36974" y="149661"/>
                    <a:pt x="57182" y="204062"/>
                    <a:pt x="57054" y="2041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6"/>
            <p:cNvSpPr/>
            <p:nvPr/>
          </p:nvSpPr>
          <p:spPr>
            <a:xfrm>
              <a:off x="3345973" y="3378607"/>
              <a:ext cx="90240" cy="256009"/>
            </a:xfrm>
            <a:custGeom>
              <a:avLst/>
              <a:gdLst/>
              <a:ahLst/>
              <a:cxnLst/>
              <a:rect l="l" t="t" r="r" b="b"/>
              <a:pathLst>
                <a:path w="90240" h="256009" extrusionOk="0">
                  <a:moveTo>
                    <a:pt x="90240" y="256010"/>
                  </a:moveTo>
                  <a:cubicBezTo>
                    <a:pt x="77222" y="237842"/>
                    <a:pt x="63317" y="217603"/>
                    <a:pt x="58695" y="208986"/>
                  </a:cubicBezTo>
                  <a:cubicBezTo>
                    <a:pt x="41785" y="177490"/>
                    <a:pt x="-36759" y="38206"/>
                    <a:pt x="20726" y="0"/>
                  </a:cubicBezTo>
                  <a:cubicBezTo>
                    <a:pt x="18989" y="12964"/>
                    <a:pt x="16093" y="33603"/>
                    <a:pt x="15644" y="37702"/>
                  </a:cubicBezTo>
                  <a:cubicBezTo>
                    <a:pt x="11970" y="70863"/>
                    <a:pt x="19081" y="103501"/>
                    <a:pt x="30788" y="134038"/>
                  </a:cubicBezTo>
                  <a:cubicBezTo>
                    <a:pt x="43721" y="167756"/>
                    <a:pt x="58009" y="200516"/>
                    <a:pt x="76080" y="230798"/>
                  </a:cubicBezTo>
                  <a:cubicBezTo>
                    <a:pt x="79821" y="237070"/>
                    <a:pt x="84241" y="245317"/>
                    <a:pt x="90240" y="2560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53" name="Google Shape;3753;p6"/>
            <p:cNvGrpSpPr/>
            <p:nvPr/>
          </p:nvGrpSpPr>
          <p:grpSpPr>
            <a:xfrm>
              <a:off x="2808125" y="3193557"/>
              <a:ext cx="691324" cy="504374"/>
              <a:chOff x="2808125" y="3193557"/>
              <a:chExt cx="691324" cy="504374"/>
            </a:xfrm>
          </p:grpSpPr>
          <p:sp>
            <p:nvSpPr>
              <p:cNvPr id="3754" name="Google Shape;3754;p6"/>
              <p:cNvSpPr/>
              <p:nvPr/>
            </p:nvSpPr>
            <p:spPr>
              <a:xfrm>
                <a:off x="2808125" y="3193557"/>
                <a:ext cx="691324" cy="504374"/>
              </a:xfrm>
              <a:custGeom>
                <a:avLst/>
                <a:gdLst/>
                <a:ahLst/>
                <a:cxnLst/>
                <a:rect l="l" t="t" r="r" b="b"/>
                <a:pathLst>
                  <a:path w="691324" h="504374" extrusionOk="0">
                    <a:moveTo>
                      <a:pt x="681245" y="504374"/>
                    </a:moveTo>
                    <a:cubicBezTo>
                      <a:pt x="681245" y="504374"/>
                      <a:pt x="461954" y="415611"/>
                      <a:pt x="290032" y="290973"/>
                    </a:cubicBezTo>
                    <a:cubicBezTo>
                      <a:pt x="118110" y="166335"/>
                      <a:pt x="0" y="0"/>
                      <a:pt x="0" y="0"/>
                    </a:cubicBezTo>
                    <a:cubicBezTo>
                      <a:pt x="0" y="0"/>
                      <a:pt x="134681" y="148848"/>
                      <a:pt x="312627" y="272902"/>
                    </a:cubicBezTo>
                    <a:cubicBezTo>
                      <a:pt x="481026" y="390302"/>
                      <a:pt x="691325" y="486911"/>
                      <a:pt x="691325" y="486911"/>
                    </a:cubicBezTo>
                    <a:lnTo>
                      <a:pt x="681245" y="504374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5" name="Google Shape;3755;p6"/>
              <p:cNvSpPr/>
              <p:nvPr/>
            </p:nvSpPr>
            <p:spPr>
              <a:xfrm>
                <a:off x="2858846" y="3256708"/>
                <a:ext cx="630881" cy="441223"/>
              </a:xfrm>
              <a:custGeom>
                <a:avLst/>
                <a:gdLst/>
                <a:ahLst/>
                <a:cxnLst/>
                <a:rect l="l" t="t" r="r" b="b"/>
                <a:pathLst>
                  <a:path w="630881" h="441223" extrusionOk="0">
                    <a:moveTo>
                      <a:pt x="630542" y="441224"/>
                    </a:moveTo>
                    <a:cubicBezTo>
                      <a:pt x="630542" y="441224"/>
                      <a:pt x="411209" y="352400"/>
                      <a:pt x="239287" y="227762"/>
                    </a:cubicBezTo>
                    <a:cubicBezTo>
                      <a:pt x="131712" y="149777"/>
                      <a:pt x="49683" y="59672"/>
                      <a:pt x="0" y="0"/>
                    </a:cubicBezTo>
                    <a:cubicBezTo>
                      <a:pt x="53551" y="54680"/>
                      <a:pt x="144731" y="142527"/>
                      <a:pt x="258663" y="224021"/>
                    </a:cubicBezTo>
                    <a:cubicBezTo>
                      <a:pt x="423067" y="341615"/>
                      <a:pt x="624622" y="437544"/>
                      <a:pt x="630882" y="440519"/>
                    </a:cubicBezTo>
                    <a:lnTo>
                      <a:pt x="630542" y="441224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756" name="Google Shape;3756;p6"/>
          <p:cNvGrpSpPr/>
          <p:nvPr/>
        </p:nvGrpSpPr>
        <p:grpSpPr>
          <a:xfrm rot="-123010">
            <a:off x="8481627" y="3355239"/>
            <a:ext cx="1418374" cy="2308288"/>
            <a:chOff x="4969216" y="2162409"/>
            <a:chExt cx="646389" cy="1051945"/>
          </a:xfrm>
        </p:grpSpPr>
        <p:sp>
          <p:nvSpPr>
            <p:cNvPr id="3757" name="Google Shape;3757;p6"/>
            <p:cNvSpPr/>
            <p:nvPr/>
          </p:nvSpPr>
          <p:spPr>
            <a:xfrm>
              <a:off x="5127797" y="2613083"/>
              <a:ext cx="126659" cy="295245"/>
            </a:xfrm>
            <a:custGeom>
              <a:avLst/>
              <a:gdLst/>
              <a:ahLst/>
              <a:cxnLst/>
              <a:rect l="l" t="t" r="r" b="b"/>
              <a:pathLst>
                <a:path w="126659" h="295245" extrusionOk="0">
                  <a:moveTo>
                    <a:pt x="126582" y="198789"/>
                  </a:moveTo>
                  <a:cubicBezTo>
                    <a:pt x="124748" y="160704"/>
                    <a:pt x="119854" y="-18662"/>
                    <a:pt x="36829" y="1588"/>
                  </a:cubicBezTo>
                  <a:cubicBezTo>
                    <a:pt x="-18155" y="14996"/>
                    <a:pt x="-8700" y="81001"/>
                    <a:pt x="46125" y="183007"/>
                  </a:cubicBezTo>
                  <a:cubicBezTo>
                    <a:pt x="87957" y="260834"/>
                    <a:pt x="111663" y="281705"/>
                    <a:pt x="120061" y="295246"/>
                  </a:cubicBezTo>
                  <a:cubicBezTo>
                    <a:pt x="120061" y="295246"/>
                    <a:pt x="127493" y="217710"/>
                    <a:pt x="126582" y="1987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6"/>
            <p:cNvSpPr/>
            <p:nvPr/>
          </p:nvSpPr>
          <p:spPr>
            <a:xfrm>
              <a:off x="5054305" y="2748014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7" y="260834"/>
                    <a:pt x="111662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6"/>
            <p:cNvSpPr/>
            <p:nvPr/>
          </p:nvSpPr>
          <p:spPr>
            <a:xfrm>
              <a:off x="5206414" y="2832663"/>
              <a:ext cx="283715" cy="176366"/>
            </a:xfrm>
            <a:custGeom>
              <a:avLst/>
              <a:gdLst/>
              <a:ahLst/>
              <a:cxnLst/>
              <a:rect l="l" t="t" r="r" b="b"/>
              <a:pathLst>
                <a:path w="283715" h="176366" extrusionOk="0">
                  <a:moveTo>
                    <a:pt x="95497" y="161337"/>
                  </a:moveTo>
                  <a:cubicBezTo>
                    <a:pt x="132228" y="151106"/>
                    <a:pt x="316701" y="101921"/>
                    <a:pt x="278550" y="25454"/>
                  </a:cubicBezTo>
                  <a:cubicBezTo>
                    <a:pt x="253277" y="-25188"/>
                    <a:pt x="180356" y="3303"/>
                    <a:pt x="93050" y="79381"/>
                  </a:cubicBezTo>
                  <a:cubicBezTo>
                    <a:pt x="26432" y="137431"/>
                    <a:pt x="11337" y="165181"/>
                    <a:pt x="0" y="176366"/>
                  </a:cubicBezTo>
                  <a:cubicBezTo>
                    <a:pt x="0" y="176366"/>
                    <a:pt x="77251" y="166420"/>
                    <a:pt x="95497" y="1613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6"/>
            <p:cNvSpPr/>
            <p:nvPr/>
          </p:nvSpPr>
          <p:spPr>
            <a:xfrm>
              <a:off x="5260238" y="2680606"/>
              <a:ext cx="274926" cy="216306"/>
            </a:xfrm>
            <a:custGeom>
              <a:avLst/>
              <a:gdLst/>
              <a:ahLst/>
              <a:cxnLst/>
              <a:rect l="l" t="t" r="r" b="b"/>
              <a:pathLst>
                <a:path w="274926" h="216306" extrusionOk="0">
                  <a:moveTo>
                    <a:pt x="105389" y="176722"/>
                  </a:moveTo>
                  <a:cubicBezTo>
                    <a:pt x="140692" y="162325"/>
                    <a:pt x="313689" y="92525"/>
                    <a:pt x="266982" y="20964"/>
                  </a:cubicBezTo>
                  <a:cubicBezTo>
                    <a:pt x="236050" y="-26429"/>
                    <a:pt x="171479" y="9968"/>
                    <a:pt x="93512" y="95592"/>
                  </a:cubicBezTo>
                  <a:cubicBezTo>
                    <a:pt x="34023" y="160929"/>
                    <a:pt x="9977" y="203883"/>
                    <a:pt x="0" y="216307"/>
                  </a:cubicBezTo>
                  <a:cubicBezTo>
                    <a:pt x="0" y="216307"/>
                    <a:pt x="87846" y="183875"/>
                    <a:pt x="105389" y="1767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6"/>
            <p:cNvSpPr/>
            <p:nvPr/>
          </p:nvSpPr>
          <p:spPr>
            <a:xfrm>
              <a:off x="5333099" y="2507265"/>
              <a:ext cx="249844" cy="208489"/>
            </a:xfrm>
            <a:custGeom>
              <a:avLst/>
              <a:gdLst/>
              <a:ahLst/>
              <a:cxnLst/>
              <a:rect l="l" t="t" r="r" b="b"/>
              <a:pathLst>
                <a:path w="249844" h="208489" extrusionOk="0">
                  <a:moveTo>
                    <a:pt x="91763" y="178062"/>
                  </a:moveTo>
                  <a:cubicBezTo>
                    <a:pt x="126332" y="161965"/>
                    <a:pt x="290536" y="89627"/>
                    <a:pt x="240404" y="20422"/>
                  </a:cubicBezTo>
                  <a:cubicBezTo>
                    <a:pt x="207201" y="-25411"/>
                    <a:pt x="149673" y="8290"/>
                    <a:pt x="75963" y="97606"/>
                  </a:cubicBezTo>
                  <a:cubicBezTo>
                    <a:pt x="19716" y="165754"/>
                    <a:pt x="9363" y="195599"/>
                    <a:pt x="0" y="208490"/>
                  </a:cubicBezTo>
                  <a:cubicBezTo>
                    <a:pt x="0" y="208490"/>
                    <a:pt x="74591" y="186059"/>
                    <a:pt x="91763" y="17806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6"/>
            <p:cNvSpPr/>
            <p:nvPr/>
          </p:nvSpPr>
          <p:spPr>
            <a:xfrm>
              <a:off x="5125928" y="2994132"/>
              <a:ext cx="289306" cy="138643"/>
            </a:xfrm>
            <a:custGeom>
              <a:avLst/>
              <a:gdLst/>
              <a:ahLst/>
              <a:cxnLst/>
              <a:rect l="l" t="t" r="r" b="b"/>
              <a:pathLst>
                <a:path w="289306" h="138643" extrusionOk="0">
                  <a:moveTo>
                    <a:pt x="96675" y="137410"/>
                  </a:moveTo>
                  <a:cubicBezTo>
                    <a:pt x="134517" y="132753"/>
                    <a:pt x="313022" y="114548"/>
                    <a:pt x="286662" y="33260"/>
                  </a:cubicBezTo>
                  <a:cubicBezTo>
                    <a:pt x="269205" y="-20576"/>
                    <a:pt x="204092" y="-6246"/>
                    <a:pt x="106439" y="56006"/>
                  </a:cubicBezTo>
                  <a:cubicBezTo>
                    <a:pt x="31928" y="103503"/>
                    <a:pt x="12879" y="128696"/>
                    <a:pt x="0" y="138072"/>
                  </a:cubicBezTo>
                  <a:cubicBezTo>
                    <a:pt x="0" y="138072"/>
                    <a:pt x="77876" y="139723"/>
                    <a:pt x="96675" y="13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6"/>
            <p:cNvSpPr/>
            <p:nvPr/>
          </p:nvSpPr>
          <p:spPr>
            <a:xfrm>
              <a:off x="5381318" y="2327009"/>
              <a:ext cx="234287" cy="226418"/>
            </a:xfrm>
            <a:custGeom>
              <a:avLst/>
              <a:gdLst/>
              <a:ahLst/>
              <a:cxnLst/>
              <a:rect l="l" t="t" r="r" b="b"/>
              <a:pathLst>
                <a:path w="234287" h="226418" extrusionOk="0">
                  <a:moveTo>
                    <a:pt x="88605" y="187745"/>
                  </a:moveTo>
                  <a:cubicBezTo>
                    <a:pt x="121553" y="168563"/>
                    <a:pt x="278470" y="81536"/>
                    <a:pt x="222230" y="17195"/>
                  </a:cubicBezTo>
                  <a:cubicBezTo>
                    <a:pt x="184983" y="-25420"/>
                    <a:pt x="130771" y="13394"/>
                    <a:pt x="65525" y="109067"/>
                  </a:cubicBezTo>
                  <a:cubicBezTo>
                    <a:pt x="15733" y="182067"/>
                    <a:pt x="8143" y="212725"/>
                    <a:pt x="0" y="226418"/>
                  </a:cubicBezTo>
                  <a:cubicBezTo>
                    <a:pt x="0" y="226418"/>
                    <a:pt x="72235" y="197272"/>
                    <a:pt x="88605" y="18774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6"/>
            <p:cNvSpPr/>
            <p:nvPr/>
          </p:nvSpPr>
          <p:spPr>
            <a:xfrm>
              <a:off x="5200341" y="2474383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1" y="260834"/>
                    <a:pt x="111663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6"/>
            <p:cNvSpPr/>
            <p:nvPr/>
          </p:nvSpPr>
          <p:spPr>
            <a:xfrm>
              <a:off x="5126001" y="3058008"/>
              <a:ext cx="220219" cy="74529"/>
            </a:xfrm>
            <a:custGeom>
              <a:avLst/>
              <a:gdLst/>
              <a:ahLst/>
              <a:cxnLst/>
              <a:rect l="l" t="t" r="r" b="b"/>
              <a:pathLst>
                <a:path w="220219" h="74529" extrusionOk="0">
                  <a:moveTo>
                    <a:pt x="6" y="74117"/>
                  </a:moveTo>
                  <a:cubicBezTo>
                    <a:pt x="-808" y="77517"/>
                    <a:pt x="82430" y="59355"/>
                    <a:pt x="132865" y="39949"/>
                  </a:cubicBezTo>
                  <a:cubicBezTo>
                    <a:pt x="154653" y="31563"/>
                    <a:pt x="220220" y="0"/>
                    <a:pt x="220220" y="0"/>
                  </a:cubicBezTo>
                  <a:cubicBezTo>
                    <a:pt x="220220" y="0"/>
                    <a:pt x="171400" y="21629"/>
                    <a:pt x="116349" y="40161"/>
                  </a:cubicBezTo>
                  <a:cubicBezTo>
                    <a:pt x="61293" y="58688"/>
                    <a:pt x="49" y="73923"/>
                    <a:pt x="6" y="7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6"/>
            <p:cNvSpPr/>
            <p:nvPr/>
          </p:nvSpPr>
          <p:spPr>
            <a:xfrm>
              <a:off x="5261431" y="2304351"/>
              <a:ext cx="113147" cy="342739"/>
            </a:xfrm>
            <a:custGeom>
              <a:avLst/>
              <a:gdLst/>
              <a:ahLst/>
              <a:cxnLst/>
              <a:rect l="l" t="t" r="r" b="b"/>
              <a:pathLst>
                <a:path w="113147" h="342739" extrusionOk="0">
                  <a:moveTo>
                    <a:pt x="111544" y="208648"/>
                  </a:moveTo>
                  <a:cubicBezTo>
                    <a:pt x="116481" y="147434"/>
                    <a:pt x="114987" y="-18549"/>
                    <a:pt x="31968" y="1702"/>
                  </a:cubicBezTo>
                  <a:cubicBezTo>
                    <a:pt x="-23022" y="15109"/>
                    <a:pt x="1522" y="74343"/>
                    <a:pt x="41258" y="183114"/>
                  </a:cubicBezTo>
                  <a:cubicBezTo>
                    <a:pt x="77843" y="283269"/>
                    <a:pt x="84602" y="329205"/>
                    <a:pt x="93000" y="342740"/>
                  </a:cubicBezTo>
                  <a:cubicBezTo>
                    <a:pt x="93000" y="342740"/>
                    <a:pt x="107749" y="255701"/>
                    <a:pt x="111544" y="2086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6"/>
            <p:cNvSpPr/>
            <p:nvPr/>
          </p:nvSpPr>
          <p:spPr>
            <a:xfrm>
              <a:off x="5322212" y="3000768"/>
              <a:ext cx="61976" cy="26799"/>
            </a:xfrm>
            <a:custGeom>
              <a:avLst/>
              <a:gdLst/>
              <a:ahLst/>
              <a:cxnLst/>
              <a:rect l="l" t="t" r="r" b="b"/>
              <a:pathLst>
                <a:path w="61976" h="26799" extrusionOk="0">
                  <a:moveTo>
                    <a:pt x="61917" y="8705"/>
                  </a:moveTo>
                  <a:cubicBezTo>
                    <a:pt x="62967" y="15633"/>
                    <a:pt x="49973" y="23357"/>
                    <a:pt x="32892" y="25949"/>
                  </a:cubicBezTo>
                  <a:cubicBezTo>
                    <a:pt x="15811" y="28536"/>
                    <a:pt x="1110" y="25021"/>
                    <a:pt x="59" y="18092"/>
                  </a:cubicBezTo>
                  <a:cubicBezTo>
                    <a:pt x="-991" y="11164"/>
                    <a:pt x="12003" y="3440"/>
                    <a:pt x="29085" y="853"/>
                  </a:cubicBezTo>
                  <a:cubicBezTo>
                    <a:pt x="46166" y="-1740"/>
                    <a:pt x="60866" y="1776"/>
                    <a:pt x="61917" y="8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6"/>
            <p:cNvSpPr/>
            <p:nvPr/>
          </p:nvSpPr>
          <p:spPr>
            <a:xfrm>
              <a:off x="5395859" y="2847070"/>
              <a:ext cx="60415" cy="30152"/>
            </a:xfrm>
            <a:custGeom>
              <a:avLst/>
              <a:gdLst/>
              <a:ahLst/>
              <a:cxnLst/>
              <a:rect l="l" t="t" r="r" b="b"/>
              <a:pathLst>
                <a:path w="60415" h="30152" extrusionOk="0">
                  <a:moveTo>
                    <a:pt x="60195" y="6178"/>
                  </a:moveTo>
                  <a:cubicBezTo>
                    <a:pt x="62193" y="12899"/>
                    <a:pt x="50383" y="22330"/>
                    <a:pt x="33818" y="27242"/>
                  </a:cubicBezTo>
                  <a:cubicBezTo>
                    <a:pt x="17253" y="32160"/>
                    <a:pt x="2212" y="30697"/>
                    <a:pt x="220" y="23975"/>
                  </a:cubicBezTo>
                  <a:cubicBezTo>
                    <a:pt x="-1778" y="17253"/>
                    <a:pt x="10033" y="7823"/>
                    <a:pt x="26598" y="2911"/>
                  </a:cubicBezTo>
                  <a:cubicBezTo>
                    <a:pt x="43157" y="-2008"/>
                    <a:pt x="58203" y="-544"/>
                    <a:pt x="60195" y="6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6"/>
            <p:cNvSpPr/>
            <p:nvPr/>
          </p:nvSpPr>
          <p:spPr>
            <a:xfrm>
              <a:off x="5440526" y="2689956"/>
              <a:ext cx="58581" cy="33582"/>
            </a:xfrm>
            <a:custGeom>
              <a:avLst/>
              <a:gdLst/>
              <a:ahLst/>
              <a:cxnLst/>
              <a:rect l="l" t="t" r="r" b="b"/>
              <a:pathLst>
                <a:path w="58581" h="33582" extrusionOk="0">
                  <a:moveTo>
                    <a:pt x="58167" y="4765"/>
                  </a:moveTo>
                  <a:cubicBezTo>
                    <a:pt x="60863" y="11238"/>
                    <a:pt x="50121" y="21864"/>
                    <a:pt x="34170" y="28507"/>
                  </a:cubicBezTo>
                  <a:cubicBezTo>
                    <a:pt x="18224" y="35150"/>
                    <a:pt x="3110" y="35290"/>
                    <a:pt x="414" y="28823"/>
                  </a:cubicBezTo>
                  <a:cubicBezTo>
                    <a:pt x="-2282" y="22350"/>
                    <a:pt x="8460" y="11718"/>
                    <a:pt x="24412" y="5075"/>
                  </a:cubicBezTo>
                  <a:cubicBezTo>
                    <a:pt x="40357" y="-1568"/>
                    <a:pt x="55471" y="-1708"/>
                    <a:pt x="58167" y="4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6"/>
            <p:cNvSpPr/>
            <p:nvPr/>
          </p:nvSpPr>
          <p:spPr>
            <a:xfrm>
              <a:off x="5485735" y="2522621"/>
              <a:ext cx="58827" cy="33153"/>
            </a:xfrm>
            <a:custGeom>
              <a:avLst/>
              <a:gdLst/>
              <a:ahLst/>
              <a:cxnLst/>
              <a:rect l="l" t="t" r="r" b="b"/>
              <a:pathLst>
                <a:path w="58827" h="33153" extrusionOk="0">
                  <a:moveTo>
                    <a:pt x="58439" y="4915"/>
                  </a:moveTo>
                  <a:cubicBezTo>
                    <a:pt x="61056" y="11418"/>
                    <a:pt x="50174" y="21911"/>
                    <a:pt x="34144" y="28354"/>
                  </a:cubicBezTo>
                  <a:cubicBezTo>
                    <a:pt x="18113" y="34796"/>
                    <a:pt x="3000" y="34748"/>
                    <a:pt x="389" y="28244"/>
                  </a:cubicBezTo>
                  <a:cubicBezTo>
                    <a:pt x="-2229" y="21741"/>
                    <a:pt x="8653" y="11242"/>
                    <a:pt x="24677" y="4800"/>
                  </a:cubicBezTo>
                  <a:cubicBezTo>
                    <a:pt x="40708" y="-1643"/>
                    <a:pt x="55828" y="-1595"/>
                    <a:pt x="58439" y="4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6"/>
            <p:cNvSpPr/>
            <p:nvPr/>
          </p:nvSpPr>
          <p:spPr>
            <a:xfrm>
              <a:off x="5519516" y="2338607"/>
              <a:ext cx="54986" cy="39205"/>
            </a:xfrm>
            <a:custGeom>
              <a:avLst/>
              <a:gdLst/>
              <a:ahLst/>
              <a:cxnLst/>
              <a:rect l="l" t="t" r="r" b="b"/>
              <a:pathLst>
                <a:path w="54986" h="39205" extrusionOk="0">
                  <a:moveTo>
                    <a:pt x="54168" y="3259"/>
                  </a:moveTo>
                  <a:cubicBezTo>
                    <a:pt x="57830" y="9234"/>
                    <a:pt x="48855" y="21397"/>
                    <a:pt x="34124" y="30426"/>
                  </a:cubicBezTo>
                  <a:cubicBezTo>
                    <a:pt x="19393" y="39450"/>
                    <a:pt x="4480" y="41921"/>
                    <a:pt x="818" y="35946"/>
                  </a:cubicBezTo>
                  <a:cubicBezTo>
                    <a:pt x="-2843" y="29965"/>
                    <a:pt x="6131" y="17808"/>
                    <a:pt x="20862" y="8779"/>
                  </a:cubicBezTo>
                  <a:cubicBezTo>
                    <a:pt x="35593" y="-244"/>
                    <a:pt x="50507" y="-2716"/>
                    <a:pt x="54168" y="32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6"/>
            <p:cNvSpPr/>
            <p:nvPr/>
          </p:nvSpPr>
          <p:spPr>
            <a:xfrm>
              <a:off x="5271055" y="2332329"/>
              <a:ext cx="26251" cy="55719"/>
            </a:xfrm>
            <a:custGeom>
              <a:avLst/>
              <a:gdLst/>
              <a:ahLst/>
              <a:cxnLst/>
              <a:rect l="l" t="t" r="r" b="b"/>
              <a:pathLst>
                <a:path w="26251" h="55719" extrusionOk="0">
                  <a:moveTo>
                    <a:pt x="9391" y="52"/>
                  </a:moveTo>
                  <a:cubicBezTo>
                    <a:pt x="16338" y="-883"/>
                    <a:pt x="23643" y="10812"/>
                    <a:pt x="25708" y="26175"/>
                  </a:cubicBezTo>
                  <a:cubicBezTo>
                    <a:pt x="27766" y="41531"/>
                    <a:pt x="23807" y="54738"/>
                    <a:pt x="16860" y="55668"/>
                  </a:cubicBezTo>
                  <a:cubicBezTo>
                    <a:pt x="9908" y="56603"/>
                    <a:pt x="2609" y="44908"/>
                    <a:pt x="544" y="29551"/>
                  </a:cubicBezTo>
                  <a:cubicBezTo>
                    <a:pt x="-1514" y="14188"/>
                    <a:pt x="2445" y="987"/>
                    <a:pt x="9391" y="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6"/>
            <p:cNvSpPr/>
            <p:nvPr/>
          </p:nvSpPr>
          <p:spPr>
            <a:xfrm>
              <a:off x="5211371" y="2508521"/>
              <a:ext cx="25421" cy="52602"/>
            </a:xfrm>
            <a:custGeom>
              <a:avLst/>
              <a:gdLst/>
              <a:ahLst/>
              <a:cxnLst/>
              <a:rect l="l" t="t" r="r" b="b"/>
              <a:pathLst>
                <a:path w="25421" h="52602" extrusionOk="0">
                  <a:moveTo>
                    <a:pt x="11955" y="3"/>
                  </a:moveTo>
                  <a:cubicBezTo>
                    <a:pt x="18962" y="-198"/>
                    <a:pt x="24980" y="11412"/>
                    <a:pt x="25399" y="25937"/>
                  </a:cubicBezTo>
                  <a:cubicBezTo>
                    <a:pt x="25818" y="40462"/>
                    <a:pt x="20480" y="52399"/>
                    <a:pt x="13473" y="52600"/>
                  </a:cubicBezTo>
                  <a:cubicBezTo>
                    <a:pt x="6466" y="52800"/>
                    <a:pt x="442" y="41190"/>
                    <a:pt x="23" y="26665"/>
                  </a:cubicBezTo>
                  <a:cubicBezTo>
                    <a:pt x="-396" y="12141"/>
                    <a:pt x="4948" y="203"/>
                    <a:pt x="11955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6"/>
            <p:cNvSpPr/>
            <p:nvPr/>
          </p:nvSpPr>
          <p:spPr>
            <a:xfrm>
              <a:off x="5140718" y="2643218"/>
              <a:ext cx="26232" cy="62212"/>
            </a:xfrm>
            <a:custGeom>
              <a:avLst/>
              <a:gdLst/>
              <a:ahLst/>
              <a:cxnLst/>
              <a:rect l="l" t="t" r="r" b="b"/>
              <a:pathLst>
                <a:path w="26232" h="62212" extrusionOk="0">
                  <a:moveTo>
                    <a:pt x="16724" y="62178"/>
                  </a:moveTo>
                  <a:cubicBezTo>
                    <a:pt x="9765" y="62985"/>
                    <a:pt x="2503" y="49730"/>
                    <a:pt x="511" y="32570"/>
                  </a:cubicBezTo>
                  <a:cubicBezTo>
                    <a:pt x="-1486" y="15410"/>
                    <a:pt x="2546" y="843"/>
                    <a:pt x="9510" y="35"/>
                  </a:cubicBezTo>
                  <a:cubicBezTo>
                    <a:pt x="16469" y="-773"/>
                    <a:pt x="23731" y="12483"/>
                    <a:pt x="25723" y="29643"/>
                  </a:cubicBezTo>
                  <a:cubicBezTo>
                    <a:pt x="27715" y="46803"/>
                    <a:pt x="23689" y="61370"/>
                    <a:pt x="16724" y="62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6"/>
            <p:cNvSpPr/>
            <p:nvPr/>
          </p:nvSpPr>
          <p:spPr>
            <a:xfrm>
              <a:off x="5069402" y="2772119"/>
              <a:ext cx="26076" cy="62284"/>
            </a:xfrm>
            <a:custGeom>
              <a:avLst/>
              <a:gdLst/>
              <a:ahLst/>
              <a:cxnLst/>
              <a:rect l="l" t="t" r="r" b="b"/>
              <a:pathLst>
                <a:path w="26076" h="62284" extrusionOk="0">
                  <a:moveTo>
                    <a:pt x="16291" y="62256"/>
                  </a:moveTo>
                  <a:cubicBezTo>
                    <a:pt x="9320" y="62985"/>
                    <a:pt x="2216" y="49644"/>
                    <a:pt x="418" y="32466"/>
                  </a:cubicBezTo>
                  <a:cubicBezTo>
                    <a:pt x="-1385" y="15282"/>
                    <a:pt x="2811" y="757"/>
                    <a:pt x="9782" y="28"/>
                  </a:cubicBezTo>
                  <a:cubicBezTo>
                    <a:pt x="16752" y="-700"/>
                    <a:pt x="23863" y="12640"/>
                    <a:pt x="25660" y="29825"/>
                  </a:cubicBezTo>
                  <a:cubicBezTo>
                    <a:pt x="27458" y="47003"/>
                    <a:pt x="23262" y="61528"/>
                    <a:pt x="16291" y="6225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6"/>
            <p:cNvSpPr/>
            <p:nvPr/>
          </p:nvSpPr>
          <p:spPr>
            <a:xfrm>
              <a:off x="5320972" y="2382343"/>
              <a:ext cx="34625" cy="259599"/>
            </a:xfrm>
            <a:custGeom>
              <a:avLst/>
              <a:gdLst/>
              <a:ahLst/>
              <a:cxnLst/>
              <a:rect l="l" t="t" r="r" b="b"/>
              <a:pathLst>
                <a:path w="34625" h="259599" extrusionOk="0">
                  <a:moveTo>
                    <a:pt x="32753" y="259586"/>
                  </a:moveTo>
                  <a:cubicBezTo>
                    <a:pt x="36409" y="260916"/>
                    <a:pt x="35170" y="163961"/>
                    <a:pt x="24914" y="104223"/>
                  </a:cubicBezTo>
                  <a:cubicBezTo>
                    <a:pt x="20481" y="78410"/>
                    <a:pt x="0" y="0"/>
                    <a:pt x="0" y="0"/>
                  </a:cubicBezTo>
                  <a:cubicBezTo>
                    <a:pt x="0" y="0"/>
                    <a:pt x="13134" y="58159"/>
                    <a:pt x="21325" y="123059"/>
                  </a:cubicBezTo>
                  <a:cubicBezTo>
                    <a:pt x="29511" y="187952"/>
                    <a:pt x="32547" y="259507"/>
                    <a:pt x="32753" y="2595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6"/>
            <p:cNvSpPr/>
            <p:nvPr/>
          </p:nvSpPr>
          <p:spPr>
            <a:xfrm>
              <a:off x="5257974" y="2542449"/>
              <a:ext cx="62003" cy="225686"/>
            </a:xfrm>
            <a:custGeom>
              <a:avLst/>
              <a:gdLst/>
              <a:ahLst/>
              <a:cxnLst/>
              <a:rect l="l" t="t" r="r" b="b"/>
              <a:pathLst>
                <a:path w="62003" h="225686" extrusionOk="0">
                  <a:moveTo>
                    <a:pt x="61463" y="225685"/>
                  </a:moveTo>
                  <a:cubicBezTo>
                    <a:pt x="64875" y="226110"/>
                    <a:pt x="51668" y="139527"/>
                    <a:pt x="35115" y="88156"/>
                  </a:cubicBezTo>
                  <a:cubicBezTo>
                    <a:pt x="27962" y="65962"/>
                    <a:pt x="0" y="0"/>
                    <a:pt x="0" y="0"/>
                  </a:cubicBezTo>
                  <a:cubicBezTo>
                    <a:pt x="0" y="0"/>
                    <a:pt x="18915" y="49361"/>
                    <a:pt x="34284" y="105777"/>
                  </a:cubicBezTo>
                  <a:cubicBezTo>
                    <a:pt x="49646" y="162200"/>
                    <a:pt x="61268" y="225661"/>
                    <a:pt x="61463" y="22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6"/>
            <p:cNvSpPr/>
            <p:nvPr/>
          </p:nvSpPr>
          <p:spPr>
            <a:xfrm>
              <a:off x="5192418" y="2685078"/>
              <a:ext cx="57049" cy="222208"/>
            </a:xfrm>
            <a:custGeom>
              <a:avLst/>
              <a:gdLst/>
              <a:ahLst/>
              <a:cxnLst/>
              <a:rect l="l" t="t" r="r" b="b"/>
              <a:pathLst>
                <a:path w="57049" h="222208" extrusionOk="0">
                  <a:moveTo>
                    <a:pt x="56471" y="222206"/>
                  </a:moveTo>
                  <a:cubicBezTo>
                    <a:pt x="59805" y="222734"/>
                    <a:pt x="48310" y="137833"/>
                    <a:pt x="32942" y="87166"/>
                  </a:cubicBezTo>
                  <a:cubicBezTo>
                    <a:pt x="26299" y="65276"/>
                    <a:pt x="0" y="0"/>
                    <a:pt x="0" y="0"/>
                  </a:cubicBezTo>
                  <a:cubicBezTo>
                    <a:pt x="0" y="0"/>
                    <a:pt x="17713" y="48778"/>
                    <a:pt x="31830" y="104332"/>
                  </a:cubicBezTo>
                  <a:cubicBezTo>
                    <a:pt x="45948" y="159881"/>
                    <a:pt x="56283" y="222175"/>
                    <a:pt x="56471" y="2222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6"/>
            <p:cNvSpPr/>
            <p:nvPr/>
          </p:nvSpPr>
          <p:spPr>
            <a:xfrm>
              <a:off x="5116139" y="2839822"/>
              <a:ext cx="56793" cy="197784"/>
            </a:xfrm>
            <a:custGeom>
              <a:avLst/>
              <a:gdLst/>
              <a:ahLst/>
              <a:cxnLst/>
              <a:rect l="l" t="t" r="r" b="b"/>
              <a:pathLst>
                <a:path w="56793" h="197784" extrusionOk="0">
                  <a:moveTo>
                    <a:pt x="56344" y="197783"/>
                  </a:moveTo>
                  <a:cubicBezTo>
                    <a:pt x="59350" y="198105"/>
                    <a:pt x="46853" y="122063"/>
                    <a:pt x="31770" y="77086"/>
                  </a:cubicBezTo>
                  <a:cubicBezTo>
                    <a:pt x="25254" y="57649"/>
                    <a:pt x="0" y="0"/>
                    <a:pt x="0" y="0"/>
                  </a:cubicBezTo>
                  <a:cubicBezTo>
                    <a:pt x="0" y="0"/>
                    <a:pt x="17136" y="43167"/>
                    <a:pt x="31223" y="92613"/>
                  </a:cubicBezTo>
                  <a:cubicBezTo>
                    <a:pt x="45305" y="142059"/>
                    <a:pt x="56174" y="197765"/>
                    <a:pt x="56344" y="1977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6"/>
            <p:cNvSpPr/>
            <p:nvPr/>
          </p:nvSpPr>
          <p:spPr>
            <a:xfrm>
              <a:off x="5206636" y="2899433"/>
              <a:ext cx="214848" cy="107006"/>
            </a:xfrm>
            <a:custGeom>
              <a:avLst/>
              <a:gdLst/>
              <a:ahLst/>
              <a:cxnLst/>
              <a:rect l="l" t="t" r="r" b="b"/>
              <a:pathLst>
                <a:path w="214848" h="107006" extrusionOk="0">
                  <a:moveTo>
                    <a:pt x="15" y="106731"/>
                  </a:moveTo>
                  <a:cubicBezTo>
                    <a:pt x="-1248" y="110235"/>
                    <a:pt x="78474" y="79679"/>
                    <a:pt x="128041" y="52816"/>
                  </a:cubicBezTo>
                  <a:cubicBezTo>
                    <a:pt x="149458" y="41206"/>
                    <a:pt x="214849" y="0"/>
                    <a:pt x="214849" y="0"/>
                  </a:cubicBezTo>
                  <a:cubicBezTo>
                    <a:pt x="214849" y="0"/>
                    <a:pt x="166441" y="28825"/>
                    <a:pt x="112733" y="55506"/>
                  </a:cubicBezTo>
                  <a:cubicBezTo>
                    <a:pt x="59024" y="82187"/>
                    <a:pt x="88" y="106530"/>
                    <a:pt x="15" y="106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6"/>
            <p:cNvSpPr/>
            <p:nvPr/>
          </p:nvSpPr>
          <p:spPr>
            <a:xfrm>
              <a:off x="5260295" y="2763203"/>
              <a:ext cx="200064" cy="133829"/>
            </a:xfrm>
            <a:custGeom>
              <a:avLst/>
              <a:gdLst/>
              <a:ahLst/>
              <a:cxnLst/>
              <a:rect l="l" t="t" r="r" b="b"/>
              <a:pathLst>
                <a:path w="200064" h="133829" extrusionOk="0">
                  <a:moveTo>
                    <a:pt x="28" y="133606"/>
                  </a:moveTo>
                  <a:cubicBezTo>
                    <a:pt x="-1617" y="137049"/>
                    <a:pt x="69476" y="99948"/>
                    <a:pt x="115995" y="67055"/>
                  </a:cubicBezTo>
                  <a:cubicBezTo>
                    <a:pt x="136094" y="52840"/>
                    <a:pt x="200064" y="0"/>
                    <a:pt x="200064" y="0"/>
                  </a:cubicBezTo>
                  <a:cubicBezTo>
                    <a:pt x="200064" y="0"/>
                    <a:pt x="154213" y="34520"/>
                    <a:pt x="104203" y="67924"/>
                  </a:cubicBezTo>
                  <a:cubicBezTo>
                    <a:pt x="54198" y="101327"/>
                    <a:pt x="119" y="133412"/>
                    <a:pt x="28" y="1336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6"/>
            <p:cNvSpPr/>
            <p:nvPr/>
          </p:nvSpPr>
          <p:spPr>
            <a:xfrm>
              <a:off x="5332728" y="2575566"/>
              <a:ext cx="185432" cy="138823"/>
            </a:xfrm>
            <a:custGeom>
              <a:avLst/>
              <a:gdLst/>
              <a:ahLst/>
              <a:cxnLst/>
              <a:rect l="l" t="t" r="r" b="b"/>
              <a:pathLst>
                <a:path w="185432" h="138823" extrusionOk="0">
                  <a:moveTo>
                    <a:pt x="0" y="138628"/>
                  </a:moveTo>
                  <a:cubicBezTo>
                    <a:pt x="371" y="142083"/>
                    <a:pt x="73795" y="98946"/>
                    <a:pt x="115438" y="64906"/>
                  </a:cubicBezTo>
                  <a:cubicBezTo>
                    <a:pt x="133430" y="50199"/>
                    <a:pt x="185433" y="0"/>
                    <a:pt x="185433" y="0"/>
                  </a:cubicBezTo>
                  <a:cubicBezTo>
                    <a:pt x="185433" y="0"/>
                    <a:pt x="146079" y="35619"/>
                    <a:pt x="99724" y="70273"/>
                  </a:cubicBezTo>
                  <a:cubicBezTo>
                    <a:pt x="53363" y="104934"/>
                    <a:pt x="-18" y="138434"/>
                    <a:pt x="0" y="1386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6"/>
            <p:cNvSpPr/>
            <p:nvPr/>
          </p:nvSpPr>
          <p:spPr>
            <a:xfrm>
              <a:off x="5385793" y="2394366"/>
              <a:ext cx="174229" cy="153902"/>
            </a:xfrm>
            <a:custGeom>
              <a:avLst/>
              <a:gdLst/>
              <a:ahLst/>
              <a:cxnLst/>
              <a:rect l="l" t="t" r="r" b="b"/>
              <a:pathLst>
                <a:path w="174229" h="153902" extrusionOk="0">
                  <a:moveTo>
                    <a:pt x="0" y="153730"/>
                  </a:moveTo>
                  <a:cubicBezTo>
                    <a:pt x="565" y="157179"/>
                    <a:pt x="70249" y="108152"/>
                    <a:pt x="109202" y="70705"/>
                  </a:cubicBezTo>
                  <a:cubicBezTo>
                    <a:pt x="126041" y="54522"/>
                    <a:pt x="174229" y="0"/>
                    <a:pt x="174229" y="0"/>
                  </a:cubicBezTo>
                  <a:cubicBezTo>
                    <a:pt x="174229" y="0"/>
                    <a:pt x="137620" y="38868"/>
                    <a:pt x="94064" y="77305"/>
                  </a:cubicBezTo>
                  <a:cubicBezTo>
                    <a:pt x="50503" y="115736"/>
                    <a:pt x="-36" y="153529"/>
                    <a:pt x="0" y="1537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6"/>
            <p:cNvSpPr/>
            <p:nvPr/>
          </p:nvSpPr>
          <p:spPr>
            <a:xfrm>
              <a:off x="5368636" y="2162409"/>
              <a:ext cx="107009" cy="304058"/>
            </a:xfrm>
            <a:custGeom>
              <a:avLst/>
              <a:gdLst/>
              <a:ahLst/>
              <a:cxnLst/>
              <a:rect l="l" t="t" r="r" b="b"/>
              <a:pathLst>
                <a:path w="107009" h="304058" extrusionOk="0">
                  <a:moveTo>
                    <a:pt x="72365" y="217214"/>
                  </a:moveTo>
                  <a:cubicBezTo>
                    <a:pt x="85056" y="181260"/>
                    <a:pt x="148298" y="13346"/>
                    <a:pt x="63779" y="722"/>
                  </a:cubicBezTo>
                  <a:cubicBezTo>
                    <a:pt x="7806" y="-7639"/>
                    <a:pt x="-8383" y="57042"/>
                    <a:pt x="3835" y="172201"/>
                  </a:cubicBezTo>
                  <a:cubicBezTo>
                    <a:pt x="13155" y="260065"/>
                    <a:pt x="27218" y="288350"/>
                    <a:pt x="29878" y="304058"/>
                  </a:cubicBezTo>
                  <a:cubicBezTo>
                    <a:pt x="29878" y="304058"/>
                    <a:pt x="66056" y="235078"/>
                    <a:pt x="72365" y="2172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6"/>
            <p:cNvSpPr/>
            <p:nvPr/>
          </p:nvSpPr>
          <p:spPr>
            <a:xfrm>
              <a:off x="5382885" y="2180420"/>
              <a:ext cx="31014" cy="59978"/>
            </a:xfrm>
            <a:custGeom>
              <a:avLst/>
              <a:gdLst/>
              <a:ahLst/>
              <a:cxnLst/>
              <a:rect l="l" t="t" r="r" b="b"/>
              <a:pathLst>
                <a:path w="31014" h="59978" extrusionOk="0">
                  <a:moveTo>
                    <a:pt x="25253" y="266"/>
                  </a:moveTo>
                  <a:cubicBezTo>
                    <a:pt x="31914" y="2446"/>
                    <a:pt x="32953" y="17529"/>
                    <a:pt x="27567" y="33942"/>
                  </a:cubicBezTo>
                  <a:cubicBezTo>
                    <a:pt x="22187" y="50361"/>
                    <a:pt x="12423" y="61898"/>
                    <a:pt x="5762" y="59712"/>
                  </a:cubicBezTo>
                  <a:cubicBezTo>
                    <a:pt x="-900" y="57533"/>
                    <a:pt x="-1938" y="42449"/>
                    <a:pt x="3448" y="26036"/>
                  </a:cubicBezTo>
                  <a:cubicBezTo>
                    <a:pt x="8834" y="9617"/>
                    <a:pt x="18598" y="-1920"/>
                    <a:pt x="25253" y="2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6"/>
            <p:cNvSpPr/>
            <p:nvPr/>
          </p:nvSpPr>
          <p:spPr>
            <a:xfrm>
              <a:off x="5398471" y="2229537"/>
              <a:ext cx="33252" cy="230011"/>
            </a:xfrm>
            <a:custGeom>
              <a:avLst/>
              <a:gdLst/>
              <a:ahLst/>
              <a:cxnLst/>
              <a:rect l="l" t="t" r="r" b="b"/>
              <a:pathLst>
                <a:path w="33252" h="230011" extrusionOk="0">
                  <a:moveTo>
                    <a:pt x="1" y="229966"/>
                  </a:moveTo>
                  <a:cubicBezTo>
                    <a:pt x="2667" y="232231"/>
                    <a:pt x="24029" y="149752"/>
                    <a:pt x="29469" y="95989"/>
                  </a:cubicBezTo>
                  <a:cubicBezTo>
                    <a:pt x="31819" y="72757"/>
                    <a:pt x="33253" y="0"/>
                    <a:pt x="33253" y="0"/>
                  </a:cubicBezTo>
                  <a:cubicBezTo>
                    <a:pt x="33253" y="0"/>
                    <a:pt x="30520" y="53332"/>
                    <a:pt x="22201" y="110817"/>
                  </a:cubicBezTo>
                  <a:cubicBezTo>
                    <a:pt x="13888" y="168309"/>
                    <a:pt x="-151" y="229838"/>
                    <a:pt x="1" y="229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6"/>
            <p:cNvSpPr/>
            <p:nvPr/>
          </p:nvSpPr>
          <p:spPr>
            <a:xfrm>
              <a:off x="5232543" y="2474407"/>
              <a:ext cx="94404" cy="223933"/>
            </a:xfrm>
            <a:custGeom>
              <a:avLst/>
              <a:gdLst/>
              <a:ahLst/>
              <a:cxnLst/>
              <a:rect l="l" t="t" r="r" b="b"/>
              <a:pathLst>
                <a:path w="94404" h="223933" extrusionOk="0">
                  <a:moveTo>
                    <a:pt x="92959" y="223933"/>
                  </a:moveTo>
                  <a:cubicBezTo>
                    <a:pt x="93427" y="215195"/>
                    <a:pt x="94586" y="203178"/>
                    <a:pt x="94380" y="198879"/>
                  </a:cubicBezTo>
                  <a:cubicBezTo>
                    <a:pt x="92546" y="160800"/>
                    <a:pt x="87670" y="-18663"/>
                    <a:pt x="4645" y="1588"/>
                  </a:cubicBezTo>
                  <a:cubicBezTo>
                    <a:pt x="2836" y="2031"/>
                    <a:pt x="1670" y="2990"/>
                    <a:pt x="0" y="3549"/>
                  </a:cubicBezTo>
                  <a:cubicBezTo>
                    <a:pt x="8337" y="8917"/>
                    <a:pt x="16935" y="14679"/>
                    <a:pt x="25321" y="21498"/>
                  </a:cubicBezTo>
                  <a:cubicBezTo>
                    <a:pt x="47448" y="39484"/>
                    <a:pt x="60145" y="65425"/>
                    <a:pt x="68361" y="92543"/>
                  </a:cubicBezTo>
                  <a:cubicBezTo>
                    <a:pt x="77426" y="122485"/>
                    <a:pt x="84798" y="152730"/>
                    <a:pt x="87870" y="183978"/>
                  </a:cubicBezTo>
                  <a:cubicBezTo>
                    <a:pt x="88872" y="194155"/>
                    <a:pt x="92297" y="222615"/>
                    <a:pt x="92959" y="2239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6"/>
            <p:cNvSpPr/>
            <p:nvPr/>
          </p:nvSpPr>
          <p:spPr>
            <a:xfrm>
              <a:off x="5301614" y="2304862"/>
              <a:ext cx="72903" cy="227980"/>
            </a:xfrm>
            <a:custGeom>
              <a:avLst/>
              <a:gdLst/>
              <a:ahLst/>
              <a:cxnLst/>
              <a:rect l="l" t="t" r="r" b="b"/>
              <a:pathLst>
                <a:path w="72903" h="227980" extrusionOk="0">
                  <a:moveTo>
                    <a:pt x="68761" y="227980"/>
                  </a:moveTo>
                  <a:cubicBezTo>
                    <a:pt x="69466" y="221556"/>
                    <a:pt x="70868" y="213608"/>
                    <a:pt x="71312" y="208076"/>
                  </a:cubicBezTo>
                  <a:cubicBezTo>
                    <a:pt x="76078" y="148999"/>
                    <a:pt x="74718" y="-7074"/>
                    <a:pt x="0" y="249"/>
                  </a:cubicBezTo>
                  <a:cubicBezTo>
                    <a:pt x="8774" y="10159"/>
                    <a:pt x="19291" y="22048"/>
                    <a:pt x="21568" y="24763"/>
                  </a:cubicBezTo>
                  <a:cubicBezTo>
                    <a:pt x="42025" y="49185"/>
                    <a:pt x="52840" y="79412"/>
                    <a:pt x="58372" y="110326"/>
                  </a:cubicBezTo>
                  <a:cubicBezTo>
                    <a:pt x="64480" y="144464"/>
                    <a:pt x="68640" y="178535"/>
                    <a:pt x="68440" y="212794"/>
                  </a:cubicBezTo>
                  <a:cubicBezTo>
                    <a:pt x="68415" y="216650"/>
                    <a:pt x="68676" y="220676"/>
                    <a:pt x="68761" y="2279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6"/>
            <p:cNvSpPr/>
            <p:nvPr/>
          </p:nvSpPr>
          <p:spPr>
            <a:xfrm>
              <a:off x="5428280" y="2164989"/>
              <a:ext cx="47113" cy="241697"/>
            </a:xfrm>
            <a:custGeom>
              <a:avLst/>
              <a:gdLst/>
              <a:ahLst/>
              <a:cxnLst/>
              <a:rect l="l" t="t" r="r" b="b"/>
              <a:pathLst>
                <a:path w="47113" h="241697" extrusionOk="0">
                  <a:moveTo>
                    <a:pt x="0" y="241697"/>
                  </a:moveTo>
                  <a:cubicBezTo>
                    <a:pt x="4748" y="231806"/>
                    <a:pt x="11082" y="219504"/>
                    <a:pt x="12782" y="214688"/>
                  </a:cubicBezTo>
                  <a:cubicBezTo>
                    <a:pt x="25120" y="179743"/>
                    <a:pt x="84756" y="20512"/>
                    <a:pt x="10505" y="0"/>
                  </a:cubicBezTo>
                  <a:cubicBezTo>
                    <a:pt x="13826" y="7457"/>
                    <a:pt x="24465" y="30209"/>
                    <a:pt x="26044" y="33938"/>
                  </a:cubicBezTo>
                  <a:cubicBezTo>
                    <a:pt x="37168" y="60182"/>
                    <a:pt x="37654" y="88927"/>
                    <a:pt x="33282" y="116823"/>
                  </a:cubicBezTo>
                  <a:cubicBezTo>
                    <a:pt x="28454" y="147621"/>
                    <a:pt x="22066" y="177861"/>
                    <a:pt x="11482" y="207116"/>
                  </a:cubicBezTo>
                  <a:cubicBezTo>
                    <a:pt x="8331" y="215812"/>
                    <a:pt x="1536" y="236038"/>
                    <a:pt x="0" y="2416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6"/>
            <p:cNvSpPr/>
            <p:nvPr/>
          </p:nvSpPr>
          <p:spPr>
            <a:xfrm>
              <a:off x="5452302" y="2353926"/>
              <a:ext cx="163080" cy="168691"/>
            </a:xfrm>
            <a:custGeom>
              <a:avLst/>
              <a:gdLst/>
              <a:ahLst/>
              <a:cxnLst/>
              <a:rect l="l" t="t" r="r" b="b"/>
              <a:pathLst>
                <a:path w="163080" h="168691" extrusionOk="0">
                  <a:moveTo>
                    <a:pt x="117916" y="92510"/>
                  </a:moveTo>
                  <a:cubicBezTo>
                    <a:pt x="150645" y="63497"/>
                    <a:pt x="174017" y="29899"/>
                    <a:pt x="157804" y="0"/>
                  </a:cubicBezTo>
                  <a:cubicBezTo>
                    <a:pt x="154719" y="10802"/>
                    <a:pt x="149807" y="27707"/>
                    <a:pt x="148750" y="31053"/>
                  </a:cubicBezTo>
                  <a:cubicBezTo>
                    <a:pt x="140195" y="58238"/>
                    <a:pt x="122027" y="80529"/>
                    <a:pt x="100604" y="98922"/>
                  </a:cubicBezTo>
                  <a:cubicBezTo>
                    <a:pt x="76947" y="119233"/>
                    <a:pt x="52367" y="137936"/>
                    <a:pt x="25333" y="153335"/>
                  </a:cubicBezTo>
                  <a:cubicBezTo>
                    <a:pt x="18800" y="157063"/>
                    <a:pt x="8750" y="163263"/>
                    <a:pt x="0" y="168691"/>
                  </a:cubicBezTo>
                  <a:cubicBezTo>
                    <a:pt x="5538" y="166111"/>
                    <a:pt x="14671" y="162461"/>
                    <a:pt x="17512" y="160810"/>
                  </a:cubicBezTo>
                  <a:cubicBezTo>
                    <a:pt x="33986" y="151216"/>
                    <a:pt x="81598" y="124704"/>
                    <a:pt x="117916" y="925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6"/>
            <p:cNvSpPr/>
            <p:nvPr/>
          </p:nvSpPr>
          <p:spPr>
            <a:xfrm>
              <a:off x="5434328" y="2507989"/>
              <a:ext cx="148673" cy="172626"/>
            </a:xfrm>
            <a:custGeom>
              <a:avLst/>
              <a:gdLst/>
              <a:ahLst/>
              <a:cxnLst/>
              <a:rect l="l" t="t" r="r" b="b"/>
              <a:pathLst>
                <a:path w="148673" h="172626" extrusionOk="0">
                  <a:moveTo>
                    <a:pt x="123180" y="95722"/>
                  </a:moveTo>
                  <a:cubicBezTo>
                    <a:pt x="146522" y="72016"/>
                    <a:pt x="158096" y="45651"/>
                    <a:pt x="139302" y="19698"/>
                  </a:cubicBezTo>
                  <a:cubicBezTo>
                    <a:pt x="129660" y="6388"/>
                    <a:pt x="117661" y="480"/>
                    <a:pt x="104114" y="0"/>
                  </a:cubicBezTo>
                  <a:cubicBezTo>
                    <a:pt x="105693" y="1803"/>
                    <a:pt x="105778" y="2635"/>
                    <a:pt x="115518" y="10135"/>
                  </a:cubicBezTo>
                  <a:cubicBezTo>
                    <a:pt x="166487" y="49391"/>
                    <a:pt x="95176" y="100987"/>
                    <a:pt x="61184" y="127577"/>
                  </a:cubicBezTo>
                  <a:cubicBezTo>
                    <a:pt x="45068" y="140183"/>
                    <a:pt x="22188" y="157118"/>
                    <a:pt x="0" y="172626"/>
                  </a:cubicBezTo>
                  <a:cubicBezTo>
                    <a:pt x="27052" y="160112"/>
                    <a:pt x="87555" y="131894"/>
                    <a:pt x="123180" y="9572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6"/>
            <p:cNvSpPr/>
            <p:nvPr/>
          </p:nvSpPr>
          <p:spPr>
            <a:xfrm>
              <a:off x="5377116" y="2693337"/>
              <a:ext cx="158043" cy="158987"/>
            </a:xfrm>
            <a:custGeom>
              <a:avLst/>
              <a:gdLst/>
              <a:ahLst/>
              <a:cxnLst/>
              <a:rect l="l" t="t" r="r" b="b"/>
              <a:pathLst>
                <a:path w="158043" h="158987" extrusionOk="0">
                  <a:moveTo>
                    <a:pt x="128834" y="85132"/>
                  </a:moveTo>
                  <a:cubicBezTo>
                    <a:pt x="154264" y="61620"/>
                    <a:pt x="167604" y="35079"/>
                    <a:pt x="150092" y="8246"/>
                  </a:cubicBezTo>
                  <a:cubicBezTo>
                    <a:pt x="147791" y="4724"/>
                    <a:pt x="144895" y="2611"/>
                    <a:pt x="142235" y="0"/>
                  </a:cubicBezTo>
                  <a:cubicBezTo>
                    <a:pt x="147372" y="47187"/>
                    <a:pt x="117412" y="74123"/>
                    <a:pt x="98819" y="90087"/>
                  </a:cubicBezTo>
                  <a:cubicBezTo>
                    <a:pt x="75161" y="110398"/>
                    <a:pt x="50448" y="129228"/>
                    <a:pt x="23414" y="144633"/>
                  </a:cubicBezTo>
                  <a:cubicBezTo>
                    <a:pt x="17355" y="148082"/>
                    <a:pt x="9145" y="153377"/>
                    <a:pt x="0" y="158988"/>
                  </a:cubicBezTo>
                  <a:cubicBezTo>
                    <a:pt x="28667" y="147153"/>
                    <a:pt x="90615" y="120466"/>
                    <a:pt x="128834" y="851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6"/>
            <p:cNvSpPr/>
            <p:nvPr/>
          </p:nvSpPr>
          <p:spPr>
            <a:xfrm>
              <a:off x="5344472" y="2853758"/>
              <a:ext cx="145668" cy="127497"/>
            </a:xfrm>
            <a:custGeom>
              <a:avLst/>
              <a:gdLst/>
              <a:ahLst/>
              <a:cxnLst/>
              <a:rect l="l" t="t" r="r" b="b"/>
              <a:pathLst>
                <a:path w="145668" h="127497" extrusionOk="0">
                  <a:moveTo>
                    <a:pt x="133157" y="56368"/>
                  </a:moveTo>
                  <a:cubicBezTo>
                    <a:pt x="145659" y="40848"/>
                    <a:pt x="150044" y="23548"/>
                    <a:pt x="140504" y="4433"/>
                  </a:cubicBezTo>
                  <a:cubicBezTo>
                    <a:pt x="139600" y="2611"/>
                    <a:pt x="138227" y="1615"/>
                    <a:pt x="137195" y="0"/>
                  </a:cubicBezTo>
                  <a:cubicBezTo>
                    <a:pt x="137007" y="1961"/>
                    <a:pt x="136788" y="6631"/>
                    <a:pt x="136630" y="7226"/>
                  </a:cubicBezTo>
                  <a:cubicBezTo>
                    <a:pt x="118493" y="76613"/>
                    <a:pt x="36810" y="106185"/>
                    <a:pt x="9776" y="121583"/>
                  </a:cubicBezTo>
                  <a:cubicBezTo>
                    <a:pt x="7256" y="123023"/>
                    <a:pt x="4578" y="124796"/>
                    <a:pt x="0" y="127498"/>
                  </a:cubicBezTo>
                  <a:cubicBezTo>
                    <a:pt x="44479" y="113350"/>
                    <a:pt x="106403" y="89589"/>
                    <a:pt x="133157" y="5636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6"/>
            <p:cNvSpPr/>
            <p:nvPr/>
          </p:nvSpPr>
          <p:spPr>
            <a:xfrm>
              <a:off x="5341320" y="3032134"/>
              <a:ext cx="73364" cy="76163"/>
            </a:xfrm>
            <a:custGeom>
              <a:avLst/>
              <a:gdLst/>
              <a:ahLst/>
              <a:cxnLst/>
              <a:rect l="l" t="t" r="r" b="b"/>
              <a:pathLst>
                <a:path w="73364" h="76163" extrusionOk="0">
                  <a:moveTo>
                    <a:pt x="58068" y="45086"/>
                  </a:moveTo>
                  <a:cubicBezTo>
                    <a:pt x="70589" y="32942"/>
                    <a:pt x="76181" y="18101"/>
                    <a:pt x="71986" y="0"/>
                  </a:cubicBezTo>
                  <a:cubicBezTo>
                    <a:pt x="66751" y="9782"/>
                    <a:pt x="61948" y="18775"/>
                    <a:pt x="60661" y="21022"/>
                  </a:cubicBezTo>
                  <a:cubicBezTo>
                    <a:pt x="46640" y="45390"/>
                    <a:pt x="24471" y="62878"/>
                    <a:pt x="0" y="76163"/>
                  </a:cubicBezTo>
                  <a:cubicBezTo>
                    <a:pt x="23184" y="68500"/>
                    <a:pt x="44369" y="58378"/>
                    <a:pt x="58068" y="4508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6"/>
            <p:cNvSpPr/>
            <p:nvPr/>
          </p:nvSpPr>
          <p:spPr>
            <a:xfrm>
              <a:off x="5157977" y="2612999"/>
              <a:ext cx="96434" cy="201295"/>
            </a:xfrm>
            <a:custGeom>
              <a:avLst/>
              <a:gdLst/>
              <a:ahLst/>
              <a:cxnLst/>
              <a:rect l="l" t="t" r="r" b="b"/>
              <a:pathLst>
                <a:path w="96434" h="201295" extrusionOk="0">
                  <a:moveTo>
                    <a:pt x="96335" y="201296"/>
                  </a:moveTo>
                  <a:cubicBezTo>
                    <a:pt x="96323" y="200828"/>
                    <a:pt x="96451" y="199292"/>
                    <a:pt x="96432" y="198879"/>
                  </a:cubicBezTo>
                  <a:cubicBezTo>
                    <a:pt x="94598" y="160794"/>
                    <a:pt x="89717" y="-18663"/>
                    <a:pt x="6698" y="1588"/>
                  </a:cubicBezTo>
                  <a:cubicBezTo>
                    <a:pt x="4093" y="2219"/>
                    <a:pt x="2320" y="3531"/>
                    <a:pt x="0" y="4399"/>
                  </a:cubicBezTo>
                  <a:cubicBezTo>
                    <a:pt x="9867" y="8139"/>
                    <a:pt x="19716" y="12615"/>
                    <a:pt x="28333" y="17776"/>
                  </a:cubicBezTo>
                  <a:cubicBezTo>
                    <a:pt x="52780" y="32416"/>
                    <a:pt x="63309" y="61417"/>
                    <a:pt x="71925" y="88304"/>
                  </a:cubicBezTo>
                  <a:cubicBezTo>
                    <a:pt x="81440" y="117998"/>
                    <a:pt x="89273" y="147970"/>
                    <a:pt x="92947" y="178865"/>
                  </a:cubicBezTo>
                  <a:cubicBezTo>
                    <a:pt x="93633" y="184579"/>
                    <a:pt x="94842" y="191016"/>
                    <a:pt x="96335" y="20129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6"/>
            <p:cNvSpPr/>
            <p:nvPr/>
          </p:nvSpPr>
          <p:spPr>
            <a:xfrm>
              <a:off x="5089725" y="2748040"/>
              <a:ext cx="90761" cy="194177"/>
            </a:xfrm>
            <a:custGeom>
              <a:avLst/>
              <a:gdLst/>
              <a:ahLst/>
              <a:cxnLst/>
              <a:rect l="l" t="t" r="r" b="b"/>
              <a:pathLst>
                <a:path w="90761" h="194177" extrusionOk="0">
                  <a:moveTo>
                    <a:pt x="90761" y="194177"/>
                  </a:moveTo>
                  <a:cubicBezTo>
                    <a:pt x="88794" y="150797"/>
                    <a:pt x="82618" y="-18180"/>
                    <a:pt x="1506" y="1604"/>
                  </a:cubicBezTo>
                  <a:cubicBezTo>
                    <a:pt x="923" y="1743"/>
                    <a:pt x="571" y="2059"/>
                    <a:pt x="0" y="2217"/>
                  </a:cubicBezTo>
                  <a:cubicBezTo>
                    <a:pt x="18599" y="10943"/>
                    <a:pt x="47157" y="31321"/>
                    <a:pt x="67365" y="85928"/>
                  </a:cubicBezTo>
                  <a:cubicBezTo>
                    <a:pt x="76558" y="110775"/>
                    <a:pt x="84525" y="160191"/>
                    <a:pt x="90761" y="19417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6"/>
            <p:cNvSpPr/>
            <p:nvPr/>
          </p:nvSpPr>
          <p:spPr>
            <a:xfrm>
              <a:off x="4969216" y="2877357"/>
              <a:ext cx="126658" cy="295244"/>
            </a:xfrm>
            <a:custGeom>
              <a:avLst/>
              <a:gdLst/>
              <a:ahLst/>
              <a:cxnLst/>
              <a:rect l="l" t="t" r="r" b="b"/>
              <a:pathLst>
                <a:path w="126658" h="295244" extrusionOk="0">
                  <a:moveTo>
                    <a:pt x="126581" y="198788"/>
                  </a:moveTo>
                  <a:cubicBezTo>
                    <a:pt x="124747" y="160703"/>
                    <a:pt x="119853" y="-18657"/>
                    <a:pt x="36834" y="1588"/>
                  </a:cubicBezTo>
                  <a:cubicBezTo>
                    <a:pt x="-18156" y="15001"/>
                    <a:pt x="-8701" y="81000"/>
                    <a:pt x="46125" y="183006"/>
                  </a:cubicBezTo>
                  <a:cubicBezTo>
                    <a:pt x="87956" y="260840"/>
                    <a:pt x="111661" y="281710"/>
                    <a:pt x="120060" y="295245"/>
                  </a:cubicBezTo>
                  <a:cubicBezTo>
                    <a:pt x="120060" y="295245"/>
                    <a:pt x="127492" y="217709"/>
                    <a:pt x="126581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6"/>
            <p:cNvSpPr/>
            <p:nvPr/>
          </p:nvSpPr>
          <p:spPr>
            <a:xfrm>
              <a:off x="4984157" y="2907289"/>
              <a:ext cx="26444" cy="62127"/>
            </a:xfrm>
            <a:custGeom>
              <a:avLst/>
              <a:gdLst/>
              <a:ahLst/>
              <a:cxnLst/>
              <a:rect l="l" t="t" r="r" b="b"/>
              <a:pathLst>
                <a:path w="26444" h="62127" extrusionOk="0">
                  <a:moveTo>
                    <a:pt x="17260" y="62083"/>
                  </a:moveTo>
                  <a:cubicBezTo>
                    <a:pt x="10308" y="62988"/>
                    <a:pt x="2869" y="49836"/>
                    <a:pt x="635" y="32700"/>
                  </a:cubicBezTo>
                  <a:cubicBezTo>
                    <a:pt x="-1594" y="15570"/>
                    <a:pt x="2232" y="949"/>
                    <a:pt x="9185" y="44"/>
                  </a:cubicBezTo>
                  <a:cubicBezTo>
                    <a:pt x="16137" y="-861"/>
                    <a:pt x="23576" y="12292"/>
                    <a:pt x="25810" y="29427"/>
                  </a:cubicBezTo>
                  <a:cubicBezTo>
                    <a:pt x="28039" y="46557"/>
                    <a:pt x="24213" y="61179"/>
                    <a:pt x="17260" y="62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6"/>
            <p:cNvSpPr/>
            <p:nvPr/>
          </p:nvSpPr>
          <p:spPr>
            <a:xfrm>
              <a:off x="5031384" y="2963045"/>
              <a:ext cx="56685" cy="204424"/>
            </a:xfrm>
            <a:custGeom>
              <a:avLst/>
              <a:gdLst/>
              <a:ahLst/>
              <a:cxnLst/>
              <a:rect l="l" t="t" r="r" b="b"/>
              <a:pathLst>
                <a:path w="56685" h="204424" extrusionOk="0">
                  <a:moveTo>
                    <a:pt x="56204" y="204420"/>
                  </a:moveTo>
                  <a:cubicBezTo>
                    <a:pt x="59289" y="205058"/>
                    <a:pt x="47120" y="127431"/>
                    <a:pt x="32007" y="80699"/>
                  </a:cubicBezTo>
                  <a:cubicBezTo>
                    <a:pt x="25473" y="60509"/>
                    <a:pt x="0" y="0"/>
                    <a:pt x="0" y="0"/>
                  </a:cubicBezTo>
                  <a:cubicBezTo>
                    <a:pt x="0" y="0"/>
                    <a:pt x="17245" y="45122"/>
                    <a:pt x="31296" y="96232"/>
                  </a:cubicBezTo>
                  <a:cubicBezTo>
                    <a:pt x="45347" y="147336"/>
                    <a:pt x="56028" y="204384"/>
                    <a:pt x="56204" y="2044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6"/>
            <p:cNvSpPr/>
            <p:nvPr/>
          </p:nvSpPr>
          <p:spPr>
            <a:xfrm>
              <a:off x="5020630" y="2877433"/>
              <a:ext cx="75128" cy="255268"/>
            </a:xfrm>
            <a:custGeom>
              <a:avLst/>
              <a:gdLst/>
              <a:ahLst/>
              <a:cxnLst/>
              <a:rect l="l" t="t" r="r" b="b"/>
              <a:pathLst>
                <a:path w="75128" h="255268" extrusionOk="0">
                  <a:moveTo>
                    <a:pt x="72205" y="255269"/>
                  </a:moveTo>
                  <a:cubicBezTo>
                    <a:pt x="74008" y="232990"/>
                    <a:pt x="75514" y="208482"/>
                    <a:pt x="75040" y="198712"/>
                  </a:cubicBezTo>
                  <a:cubicBezTo>
                    <a:pt x="73322" y="163008"/>
                    <a:pt x="68956" y="3164"/>
                    <a:pt x="0" y="0"/>
                  </a:cubicBezTo>
                  <a:cubicBezTo>
                    <a:pt x="8167" y="10219"/>
                    <a:pt x="21271" y="26426"/>
                    <a:pt x="23773" y="29705"/>
                  </a:cubicBezTo>
                  <a:cubicBezTo>
                    <a:pt x="43987" y="56247"/>
                    <a:pt x="54698" y="87889"/>
                    <a:pt x="60382" y="120096"/>
                  </a:cubicBezTo>
                  <a:cubicBezTo>
                    <a:pt x="66655" y="155661"/>
                    <a:pt x="71263" y="191098"/>
                    <a:pt x="71367" y="226359"/>
                  </a:cubicBezTo>
                  <a:cubicBezTo>
                    <a:pt x="71385" y="233664"/>
                    <a:pt x="71840" y="243009"/>
                    <a:pt x="72205" y="25526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01" name="Google Shape;3801;p6"/>
            <p:cNvGrpSpPr/>
            <p:nvPr/>
          </p:nvGrpSpPr>
          <p:grpSpPr>
            <a:xfrm>
              <a:off x="5062224" y="2431237"/>
              <a:ext cx="342016" cy="783117"/>
              <a:chOff x="5062224" y="2431237"/>
              <a:chExt cx="342016" cy="783117"/>
            </a:xfrm>
          </p:grpSpPr>
          <p:sp>
            <p:nvSpPr>
              <p:cNvPr id="3802" name="Google Shape;3802;p6"/>
              <p:cNvSpPr/>
              <p:nvPr/>
            </p:nvSpPr>
            <p:spPr>
              <a:xfrm>
                <a:off x="5062224" y="2431237"/>
                <a:ext cx="342016" cy="783111"/>
              </a:xfrm>
              <a:custGeom>
                <a:avLst/>
                <a:gdLst/>
                <a:ahLst/>
                <a:cxnLst/>
                <a:rect l="l" t="t" r="r" b="b"/>
                <a:pathLst>
                  <a:path w="342016" h="783111" extrusionOk="0">
                    <a:moveTo>
                      <a:pt x="17634" y="783112"/>
                    </a:moveTo>
                    <a:cubicBezTo>
                      <a:pt x="17634" y="783112"/>
                      <a:pt x="159935" y="594121"/>
                      <a:pt x="243161" y="398760"/>
                    </a:cubicBezTo>
                    <a:cubicBezTo>
                      <a:pt x="326386" y="203400"/>
                      <a:pt x="342016" y="0"/>
                      <a:pt x="342016" y="0"/>
                    </a:cubicBezTo>
                    <a:cubicBezTo>
                      <a:pt x="342016" y="0"/>
                      <a:pt x="303178" y="196939"/>
                      <a:pt x="214488" y="394899"/>
                    </a:cubicBezTo>
                    <a:cubicBezTo>
                      <a:pt x="130552" y="582244"/>
                      <a:pt x="0" y="773324"/>
                      <a:pt x="0" y="773324"/>
                    </a:cubicBezTo>
                    <a:lnTo>
                      <a:pt x="17634" y="78311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6"/>
              <p:cNvSpPr/>
              <p:nvPr/>
            </p:nvSpPr>
            <p:spPr>
              <a:xfrm>
                <a:off x="5079190" y="2511487"/>
                <a:ext cx="314077" cy="702867"/>
              </a:xfrm>
              <a:custGeom>
                <a:avLst/>
                <a:gdLst/>
                <a:ahLst/>
                <a:cxnLst/>
                <a:rect l="l" t="t" r="r" b="b"/>
                <a:pathLst>
                  <a:path w="314077" h="702867" extrusionOk="0">
                    <a:moveTo>
                      <a:pt x="650" y="702868"/>
                    </a:moveTo>
                    <a:cubicBezTo>
                      <a:pt x="650" y="702868"/>
                      <a:pt x="142957" y="513804"/>
                      <a:pt x="226183" y="318444"/>
                    </a:cubicBezTo>
                    <a:cubicBezTo>
                      <a:pt x="278264" y="196204"/>
                      <a:pt x="302201" y="76734"/>
                      <a:pt x="314078" y="0"/>
                    </a:cubicBezTo>
                    <a:cubicBezTo>
                      <a:pt x="296317" y="74445"/>
                      <a:pt x="263369" y="196690"/>
                      <a:pt x="207644" y="325214"/>
                    </a:cubicBezTo>
                    <a:cubicBezTo>
                      <a:pt x="127242" y="510665"/>
                      <a:pt x="3831" y="696668"/>
                      <a:pt x="0" y="702443"/>
                    </a:cubicBezTo>
                    <a:lnTo>
                      <a:pt x="650" y="702868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804" name="Google Shape;3804;p6"/>
          <p:cNvGrpSpPr/>
          <p:nvPr/>
        </p:nvGrpSpPr>
        <p:grpSpPr>
          <a:xfrm rot="-123010">
            <a:off x="6783931" y="5274221"/>
            <a:ext cx="2059680" cy="1630588"/>
            <a:chOff x="4170171" y="3014025"/>
            <a:chExt cx="938648" cy="743100"/>
          </a:xfrm>
        </p:grpSpPr>
        <p:sp>
          <p:nvSpPr>
            <p:cNvPr id="3805" name="Google Shape;3805;p6"/>
            <p:cNvSpPr/>
            <p:nvPr/>
          </p:nvSpPr>
          <p:spPr>
            <a:xfrm>
              <a:off x="4491048" y="3238724"/>
              <a:ext cx="133253" cy="292003"/>
            </a:xfrm>
            <a:custGeom>
              <a:avLst/>
              <a:gdLst/>
              <a:ahLst/>
              <a:cxnLst/>
              <a:rect l="l" t="t" r="r" b="b"/>
              <a:pathLst>
                <a:path w="133253" h="292003" extrusionOk="0">
                  <a:moveTo>
                    <a:pt x="62527" y="216951"/>
                  </a:moveTo>
                  <a:cubicBezTo>
                    <a:pt x="82984" y="184781"/>
                    <a:pt x="182392" y="35405"/>
                    <a:pt x="102889" y="4085"/>
                  </a:cubicBezTo>
                  <a:cubicBezTo>
                    <a:pt x="50231" y="-16664"/>
                    <a:pt x="19900" y="42716"/>
                    <a:pt x="5885" y="157668"/>
                  </a:cubicBezTo>
                  <a:cubicBezTo>
                    <a:pt x="-4808" y="245381"/>
                    <a:pt x="2528" y="276100"/>
                    <a:pt x="1586" y="292003"/>
                  </a:cubicBezTo>
                  <a:cubicBezTo>
                    <a:pt x="1586" y="292003"/>
                    <a:pt x="52362" y="232939"/>
                    <a:pt x="62527" y="2169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6"/>
            <p:cNvSpPr/>
            <p:nvPr/>
          </p:nvSpPr>
          <p:spPr>
            <a:xfrm>
              <a:off x="4353207" y="3306601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2"/>
                  </a:cubicBezTo>
                  <a:cubicBezTo>
                    <a:pt x="1589" y="292002"/>
                    <a:pt x="52358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6"/>
            <p:cNvSpPr/>
            <p:nvPr/>
          </p:nvSpPr>
          <p:spPr>
            <a:xfrm>
              <a:off x="4400714" y="3560136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71760"/>
                  </a:moveTo>
                  <a:cubicBezTo>
                    <a:pt x="122604" y="84572"/>
                    <a:pt x="301691" y="150741"/>
                    <a:pt x="314600" y="66265"/>
                  </a:cubicBezTo>
                  <a:cubicBezTo>
                    <a:pt x="323150" y="10322"/>
                    <a:pt x="247138" y="-8441"/>
                    <a:pt x="131943" y="3381"/>
                  </a:cubicBezTo>
                  <a:cubicBezTo>
                    <a:pt x="44042" y="12404"/>
                    <a:pt x="15715" y="26377"/>
                    <a:pt x="0" y="28982"/>
                  </a:cubicBezTo>
                  <a:cubicBezTo>
                    <a:pt x="0" y="28982"/>
                    <a:pt x="68853" y="65390"/>
                    <a:pt x="86693" y="71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6"/>
            <p:cNvSpPr/>
            <p:nvPr/>
          </p:nvSpPr>
          <p:spPr>
            <a:xfrm>
              <a:off x="4509333" y="3470214"/>
              <a:ext cx="330806" cy="105012"/>
            </a:xfrm>
            <a:custGeom>
              <a:avLst/>
              <a:gdLst/>
              <a:ahLst/>
              <a:cxnLst/>
              <a:rect l="l" t="t" r="r" b="b"/>
              <a:pathLst>
                <a:path w="330806" h="105012" extrusionOk="0">
                  <a:moveTo>
                    <a:pt x="108929" y="86740"/>
                  </a:moveTo>
                  <a:cubicBezTo>
                    <a:pt x="146079" y="95337"/>
                    <a:pt x="327674" y="138043"/>
                    <a:pt x="330764" y="52644"/>
                  </a:cubicBezTo>
                  <a:cubicBezTo>
                    <a:pt x="332817" y="-3912"/>
                    <a:pt x="259070" y="-11405"/>
                    <a:pt x="146000" y="13612"/>
                  </a:cubicBezTo>
                  <a:cubicBezTo>
                    <a:pt x="59726" y="32697"/>
                    <a:pt x="15314" y="53925"/>
                    <a:pt x="0" y="58328"/>
                  </a:cubicBezTo>
                  <a:cubicBezTo>
                    <a:pt x="0" y="58328"/>
                    <a:pt x="90476" y="82471"/>
                    <a:pt x="108929" y="8674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6"/>
            <p:cNvSpPr/>
            <p:nvPr/>
          </p:nvSpPr>
          <p:spPr>
            <a:xfrm>
              <a:off x="4673313" y="3357422"/>
              <a:ext cx="304853" cy="106242"/>
            </a:xfrm>
            <a:custGeom>
              <a:avLst/>
              <a:gdLst/>
              <a:ahLst/>
              <a:cxnLst/>
              <a:rect l="l" t="t" r="r" b="b"/>
              <a:pathLst>
                <a:path w="304853" h="106242" extrusionOk="0">
                  <a:moveTo>
                    <a:pt x="92516" y="93153"/>
                  </a:moveTo>
                  <a:cubicBezTo>
                    <a:pt x="130036" y="99929"/>
                    <a:pt x="305911" y="135494"/>
                    <a:pt x="304848" y="50046"/>
                  </a:cubicBezTo>
                  <a:cubicBezTo>
                    <a:pt x="304150" y="-6546"/>
                    <a:pt x="237714" y="-12175"/>
                    <a:pt x="125992" y="18301"/>
                  </a:cubicBezTo>
                  <a:cubicBezTo>
                    <a:pt x="40745" y="41558"/>
                    <a:pt x="15077" y="59968"/>
                    <a:pt x="0" y="65106"/>
                  </a:cubicBezTo>
                  <a:cubicBezTo>
                    <a:pt x="0" y="65106"/>
                    <a:pt x="73874" y="89783"/>
                    <a:pt x="92516" y="931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6"/>
            <p:cNvSpPr/>
            <p:nvPr/>
          </p:nvSpPr>
          <p:spPr>
            <a:xfrm>
              <a:off x="4263938" y="3636627"/>
              <a:ext cx="297379" cy="120498"/>
            </a:xfrm>
            <a:custGeom>
              <a:avLst/>
              <a:gdLst/>
              <a:ahLst/>
              <a:cxnLst/>
              <a:rect l="l" t="t" r="r" b="b"/>
              <a:pathLst>
                <a:path w="297379" h="120498" extrusionOk="0">
                  <a:moveTo>
                    <a:pt x="79369" y="61924"/>
                  </a:moveTo>
                  <a:cubicBezTo>
                    <a:pt x="112973" y="79940"/>
                    <a:pt x="269320" y="167981"/>
                    <a:pt x="294653" y="86365"/>
                  </a:cubicBezTo>
                  <a:cubicBezTo>
                    <a:pt x="311424" y="32310"/>
                    <a:pt x="249961" y="6479"/>
                    <a:pt x="134280" y="1038"/>
                  </a:cubicBezTo>
                  <a:cubicBezTo>
                    <a:pt x="46021" y="-3109"/>
                    <a:pt x="15927" y="6491"/>
                    <a:pt x="0" y="6728"/>
                  </a:cubicBezTo>
                  <a:cubicBezTo>
                    <a:pt x="0" y="6728"/>
                    <a:pt x="62677" y="52974"/>
                    <a:pt x="79369" y="6192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6"/>
            <p:cNvSpPr/>
            <p:nvPr/>
          </p:nvSpPr>
          <p:spPr>
            <a:xfrm>
              <a:off x="4806294" y="3230699"/>
              <a:ext cx="302525" cy="110703"/>
            </a:xfrm>
            <a:custGeom>
              <a:avLst/>
              <a:gdLst/>
              <a:ahLst/>
              <a:cxnLst/>
              <a:rect l="l" t="t" r="r" b="b"/>
              <a:pathLst>
                <a:path w="302525" h="110703" extrusionOk="0">
                  <a:moveTo>
                    <a:pt x="94696" y="106477"/>
                  </a:moveTo>
                  <a:cubicBezTo>
                    <a:pt x="132677" y="109805"/>
                    <a:pt x="311060" y="129169"/>
                    <a:pt x="302207" y="44170"/>
                  </a:cubicBezTo>
                  <a:cubicBezTo>
                    <a:pt x="296341" y="-12119"/>
                    <a:pt x="229668" y="-11663"/>
                    <a:pt x="121195" y="28887"/>
                  </a:cubicBezTo>
                  <a:cubicBezTo>
                    <a:pt x="38431" y="59830"/>
                    <a:pt x="14549" y="80506"/>
                    <a:pt x="0" y="86997"/>
                  </a:cubicBezTo>
                  <a:cubicBezTo>
                    <a:pt x="0" y="86997"/>
                    <a:pt x="75823" y="104826"/>
                    <a:pt x="94696" y="10647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6"/>
            <p:cNvSpPr/>
            <p:nvPr/>
          </p:nvSpPr>
          <p:spPr>
            <a:xfrm>
              <a:off x="4630287" y="316722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1"/>
                  </a:cubicBezTo>
                  <a:cubicBezTo>
                    <a:pt x="1589" y="292001"/>
                    <a:pt x="52359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6"/>
            <p:cNvSpPr/>
            <p:nvPr/>
          </p:nvSpPr>
          <p:spPr>
            <a:xfrm>
              <a:off x="4263977" y="364333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1"/>
                  </a:moveTo>
                  <a:cubicBezTo>
                    <a:pt x="-2559" y="2308"/>
                    <a:pt x="75924" y="35462"/>
                    <a:pt x="128321" y="48675"/>
                  </a:cubicBezTo>
                  <a:cubicBezTo>
                    <a:pt x="150964" y="54389"/>
                    <a:pt x="222731" y="66406"/>
                    <a:pt x="222731" y="66406"/>
                  </a:cubicBezTo>
                  <a:cubicBezTo>
                    <a:pt x="222731" y="66406"/>
                    <a:pt x="170371" y="55931"/>
                    <a:pt x="114707" y="39330"/>
                  </a:cubicBezTo>
                  <a:cubicBezTo>
                    <a:pt x="59037" y="22729"/>
                    <a:pt x="216" y="-133"/>
                    <a:pt x="64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6"/>
            <p:cNvSpPr/>
            <p:nvPr/>
          </p:nvSpPr>
          <p:spPr>
            <a:xfrm>
              <a:off x="4730325" y="3060939"/>
              <a:ext cx="177649" cy="317784"/>
            </a:xfrm>
            <a:custGeom>
              <a:avLst/>
              <a:gdLst/>
              <a:ahLst/>
              <a:cxnLst/>
              <a:rect l="l" t="t" r="r" b="b"/>
              <a:pathLst>
                <a:path w="177649" h="317784" extrusionOk="0">
                  <a:moveTo>
                    <a:pt x="92461" y="218916"/>
                  </a:moveTo>
                  <a:cubicBezTo>
                    <a:pt x="131791" y="171742"/>
                    <a:pt x="226262" y="35263"/>
                    <a:pt x="146752" y="3943"/>
                  </a:cubicBezTo>
                  <a:cubicBezTo>
                    <a:pt x="94094" y="-16800"/>
                    <a:pt x="79995" y="45744"/>
                    <a:pt x="49755" y="157527"/>
                  </a:cubicBezTo>
                  <a:cubicBezTo>
                    <a:pt x="21908" y="260456"/>
                    <a:pt x="947" y="301881"/>
                    <a:pt x="0" y="317784"/>
                  </a:cubicBezTo>
                  <a:cubicBezTo>
                    <a:pt x="0" y="317784"/>
                    <a:pt x="62234" y="255174"/>
                    <a:pt x="92461" y="2189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6"/>
            <p:cNvSpPr/>
            <p:nvPr/>
          </p:nvSpPr>
          <p:spPr>
            <a:xfrm>
              <a:off x="4489133" y="3659922"/>
              <a:ext cx="57107" cy="36038"/>
            </a:xfrm>
            <a:custGeom>
              <a:avLst/>
              <a:gdLst/>
              <a:ahLst/>
              <a:cxnLst/>
              <a:rect l="l" t="t" r="r" b="b"/>
              <a:pathLst>
                <a:path w="57107" h="36038" extrusionOk="0">
                  <a:moveTo>
                    <a:pt x="56530" y="32016"/>
                  </a:moveTo>
                  <a:cubicBezTo>
                    <a:pt x="53397" y="38282"/>
                    <a:pt x="38326" y="37098"/>
                    <a:pt x="22878" y="29368"/>
                  </a:cubicBezTo>
                  <a:cubicBezTo>
                    <a:pt x="7425" y="21638"/>
                    <a:pt x="-2558" y="10289"/>
                    <a:pt x="575" y="4023"/>
                  </a:cubicBezTo>
                  <a:cubicBezTo>
                    <a:pt x="3715" y="-2243"/>
                    <a:pt x="18780" y="-1060"/>
                    <a:pt x="34233" y="6670"/>
                  </a:cubicBezTo>
                  <a:cubicBezTo>
                    <a:pt x="49681" y="14394"/>
                    <a:pt x="59670" y="25743"/>
                    <a:pt x="56530" y="320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6"/>
            <p:cNvSpPr/>
            <p:nvPr/>
          </p:nvSpPr>
          <p:spPr>
            <a:xfrm>
              <a:off x="4634953" y="3580088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25674"/>
                  </a:moveTo>
                  <a:cubicBezTo>
                    <a:pt x="57305" y="32311"/>
                    <a:pt x="42216" y="33209"/>
                    <a:pt x="25851" y="27678"/>
                  </a:cubicBezTo>
                  <a:cubicBezTo>
                    <a:pt x="9487" y="22140"/>
                    <a:pt x="-1965" y="12272"/>
                    <a:pt x="281" y="5635"/>
                  </a:cubicBezTo>
                  <a:cubicBezTo>
                    <a:pt x="2528" y="-1007"/>
                    <a:pt x="17611" y="-1906"/>
                    <a:pt x="33982" y="3626"/>
                  </a:cubicBezTo>
                  <a:cubicBezTo>
                    <a:pt x="50347" y="9163"/>
                    <a:pt x="61793" y="19031"/>
                    <a:pt x="59552" y="256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6"/>
            <p:cNvSpPr/>
            <p:nvPr/>
          </p:nvSpPr>
          <p:spPr>
            <a:xfrm>
              <a:off x="4759551" y="3479850"/>
              <a:ext cx="61315" cy="28286"/>
            </a:xfrm>
            <a:custGeom>
              <a:avLst/>
              <a:gdLst/>
              <a:ahLst/>
              <a:cxnLst/>
              <a:rect l="l" t="t" r="r" b="b"/>
              <a:pathLst>
                <a:path w="61315" h="28286" extrusionOk="0">
                  <a:moveTo>
                    <a:pt x="61189" y="20966"/>
                  </a:moveTo>
                  <a:cubicBezTo>
                    <a:pt x="59658" y="27803"/>
                    <a:pt x="44751" y="30299"/>
                    <a:pt x="27889" y="26528"/>
                  </a:cubicBezTo>
                  <a:cubicBezTo>
                    <a:pt x="11032" y="22763"/>
                    <a:pt x="-1398" y="14165"/>
                    <a:pt x="126" y="7322"/>
                  </a:cubicBezTo>
                  <a:cubicBezTo>
                    <a:pt x="1657" y="478"/>
                    <a:pt x="16564" y="-2011"/>
                    <a:pt x="33426" y="1759"/>
                  </a:cubicBezTo>
                  <a:cubicBezTo>
                    <a:pt x="50289" y="5524"/>
                    <a:pt x="62718" y="14122"/>
                    <a:pt x="61189" y="20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6"/>
            <p:cNvSpPr/>
            <p:nvPr/>
          </p:nvSpPr>
          <p:spPr>
            <a:xfrm>
              <a:off x="4893263" y="3368929"/>
              <a:ext cx="61169" cy="28597"/>
            </a:xfrm>
            <a:custGeom>
              <a:avLst/>
              <a:gdLst/>
              <a:ahLst/>
              <a:cxnLst/>
              <a:rect l="l" t="t" r="r" b="b"/>
              <a:pathLst>
                <a:path w="61169" h="28597" extrusionOk="0">
                  <a:moveTo>
                    <a:pt x="61028" y="21501"/>
                  </a:moveTo>
                  <a:cubicBezTo>
                    <a:pt x="59413" y="28320"/>
                    <a:pt x="44475" y="30627"/>
                    <a:pt x="27661" y="26650"/>
                  </a:cubicBezTo>
                  <a:cubicBezTo>
                    <a:pt x="10848" y="22672"/>
                    <a:pt x="-1473" y="13916"/>
                    <a:pt x="142" y="7097"/>
                  </a:cubicBezTo>
                  <a:cubicBezTo>
                    <a:pt x="1757" y="278"/>
                    <a:pt x="16695" y="-2029"/>
                    <a:pt x="33509" y="1948"/>
                  </a:cubicBezTo>
                  <a:cubicBezTo>
                    <a:pt x="50317" y="5925"/>
                    <a:pt x="62637" y="14682"/>
                    <a:pt x="61028" y="215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6"/>
            <p:cNvSpPr/>
            <p:nvPr/>
          </p:nvSpPr>
          <p:spPr>
            <a:xfrm>
              <a:off x="5022999" y="3240890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4852"/>
                  </a:moveTo>
                  <a:cubicBezTo>
                    <a:pt x="61990" y="21848"/>
                    <a:pt x="47647" y="26608"/>
                    <a:pt x="30408" y="25491"/>
                  </a:cubicBezTo>
                  <a:cubicBezTo>
                    <a:pt x="13169" y="24374"/>
                    <a:pt x="-444" y="17798"/>
                    <a:pt x="11" y="10802"/>
                  </a:cubicBezTo>
                  <a:cubicBezTo>
                    <a:pt x="467" y="3807"/>
                    <a:pt x="14809" y="-960"/>
                    <a:pt x="32048" y="164"/>
                  </a:cubicBezTo>
                  <a:cubicBezTo>
                    <a:pt x="49293" y="1281"/>
                    <a:pt x="62901" y="7857"/>
                    <a:pt x="62445" y="148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6"/>
            <p:cNvSpPr/>
            <p:nvPr/>
          </p:nvSpPr>
          <p:spPr>
            <a:xfrm>
              <a:off x="4821155" y="3078241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692"/>
                  </a:moveTo>
                  <a:cubicBezTo>
                    <a:pt x="36376" y="3934"/>
                    <a:pt x="35605" y="17700"/>
                    <a:pt x="28434" y="31435"/>
                  </a:cubicBezTo>
                  <a:cubicBezTo>
                    <a:pt x="21262" y="45170"/>
                    <a:pt x="10411" y="53678"/>
                    <a:pt x="4200" y="50435"/>
                  </a:cubicBezTo>
                  <a:cubicBezTo>
                    <a:pt x="-2018" y="47193"/>
                    <a:pt x="-1241" y="33427"/>
                    <a:pt x="5930" y="19691"/>
                  </a:cubicBezTo>
                  <a:cubicBezTo>
                    <a:pt x="13101" y="5950"/>
                    <a:pt x="23953" y="-2557"/>
                    <a:pt x="30164" y="6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6"/>
            <p:cNvSpPr/>
            <p:nvPr/>
          </p:nvSpPr>
          <p:spPr>
            <a:xfrm>
              <a:off x="4670565" y="3188813"/>
              <a:ext cx="35967" cy="46055"/>
            </a:xfrm>
            <a:custGeom>
              <a:avLst/>
              <a:gdLst/>
              <a:ahLst/>
              <a:cxnLst/>
              <a:rect l="l" t="t" r="r" b="b"/>
              <a:pathLst>
                <a:path w="35967" h="46055" extrusionOk="0">
                  <a:moveTo>
                    <a:pt x="32526" y="1101"/>
                  </a:moveTo>
                  <a:cubicBezTo>
                    <a:pt x="38367" y="4981"/>
                    <a:pt x="36594" y="17933"/>
                    <a:pt x="28561" y="30047"/>
                  </a:cubicBezTo>
                  <a:cubicBezTo>
                    <a:pt x="20527" y="42155"/>
                    <a:pt x="9281" y="48828"/>
                    <a:pt x="3440" y="44954"/>
                  </a:cubicBezTo>
                  <a:cubicBezTo>
                    <a:pt x="-2402" y="41080"/>
                    <a:pt x="-623" y="28122"/>
                    <a:pt x="7405" y="16014"/>
                  </a:cubicBezTo>
                  <a:cubicBezTo>
                    <a:pt x="15438" y="3906"/>
                    <a:pt x="26684" y="-2773"/>
                    <a:pt x="32526" y="11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6"/>
            <p:cNvSpPr/>
            <p:nvPr/>
          </p:nvSpPr>
          <p:spPr>
            <a:xfrm>
              <a:off x="4532064" y="3257187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55610"/>
                  </a:moveTo>
                  <a:cubicBezTo>
                    <a:pt x="-2461" y="52252"/>
                    <a:pt x="-749" y="37236"/>
                    <a:pt x="7515" y="22067"/>
                  </a:cubicBezTo>
                  <a:cubicBezTo>
                    <a:pt x="15780" y="6893"/>
                    <a:pt x="27469" y="-2683"/>
                    <a:pt x="33626" y="669"/>
                  </a:cubicBezTo>
                  <a:cubicBezTo>
                    <a:pt x="39783" y="4021"/>
                    <a:pt x="38071" y="19037"/>
                    <a:pt x="29807" y="34211"/>
                  </a:cubicBezTo>
                  <a:cubicBezTo>
                    <a:pt x="21542" y="49380"/>
                    <a:pt x="9847" y="58962"/>
                    <a:pt x="3696" y="55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6"/>
            <p:cNvSpPr/>
            <p:nvPr/>
          </p:nvSpPr>
          <p:spPr>
            <a:xfrm>
              <a:off x="4399181" y="3321513"/>
              <a:ext cx="37743" cy="55997"/>
            </a:xfrm>
            <a:custGeom>
              <a:avLst/>
              <a:gdLst/>
              <a:ahLst/>
              <a:cxnLst/>
              <a:rect l="l" t="t" r="r" b="b"/>
              <a:pathLst>
                <a:path w="37743" h="55997" extrusionOk="0">
                  <a:moveTo>
                    <a:pt x="3592" y="55297"/>
                  </a:moveTo>
                  <a:cubicBezTo>
                    <a:pt x="-2523" y="51872"/>
                    <a:pt x="-641" y="36879"/>
                    <a:pt x="7794" y="21802"/>
                  </a:cubicBezTo>
                  <a:cubicBezTo>
                    <a:pt x="16234" y="6725"/>
                    <a:pt x="28032" y="-2723"/>
                    <a:pt x="34147" y="701"/>
                  </a:cubicBezTo>
                  <a:cubicBezTo>
                    <a:pt x="40268" y="4126"/>
                    <a:pt x="38385" y="19124"/>
                    <a:pt x="29945" y="34195"/>
                  </a:cubicBezTo>
                  <a:cubicBezTo>
                    <a:pt x="21511" y="49273"/>
                    <a:pt x="9713" y="58721"/>
                    <a:pt x="3592" y="552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6"/>
            <p:cNvSpPr/>
            <p:nvPr/>
          </p:nvSpPr>
          <p:spPr>
            <a:xfrm>
              <a:off x="4732723" y="3143116"/>
              <a:ext cx="122901" cy="231073"/>
            </a:xfrm>
            <a:custGeom>
              <a:avLst/>
              <a:gdLst/>
              <a:ahLst/>
              <a:cxnLst/>
              <a:rect l="l" t="t" r="r" b="b"/>
              <a:pathLst>
                <a:path w="122901" h="231073" extrusionOk="0">
                  <a:moveTo>
                    <a:pt x="0" y="230980"/>
                  </a:moveTo>
                  <a:cubicBezTo>
                    <a:pt x="2223" y="234180"/>
                    <a:pt x="57109" y="154246"/>
                    <a:pt x="83171" y="99523"/>
                  </a:cubicBezTo>
                  <a:cubicBezTo>
                    <a:pt x="94429" y="75878"/>
                    <a:pt x="122902" y="0"/>
                    <a:pt x="122902" y="0"/>
                  </a:cubicBezTo>
                  <a:cubicBezTo>
                    <a:pt x="122902" y="0"/>
                    <a:pt x="100101" y="55099"/>
                    <a:pt x="69375" y="112840"/>
                  </a:cubicBezTo>
                  <a:cubicBezTo>
                    <a:pt x="38650" y="170586"/>
                    <a:pt x="-127" y="230798"/>
                    <a:pt x="0" y="230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6"/>
            <p:cNvSpPr/>
            <p:nvPr/>
          </p:nvSpPr>
          <p:spPr>
            <a:xfrm>
              <a:off x="4631949" y="3237617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219831"/>
                  </a:moveTo>
                  <a:cubicBezTo>
                    <a:pt x="2539" y="222145"/>
                    <a:pt x="41668" y="143789"/>
                    <a:pt x="57759" y="92273"/>
                  </a:cubicBezTo>
                  <a:cubicBezTo>
                    <a:pt x="64712" y="70013"/>
                    <a:pt x="79892" y="0"/>
                    <a:pt x="79892" y="0"/>
                  </a:cubicBezTo>
                  <a:cubicBezTo>
                    <a:pt x="79892" y="0"/>
                    <a:pt x="66892" y="51231"/>
                    <a:pt x="46920" y="106191"/>
                  </a:cubicBezTo>
                  <a:cubicBezTo>
                    <a:pt x="26949" y="161150"/>
                    <a:pt x="-145" y="219698"/>
                    <a:pt x="1" y="2198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6"/>
            <p:cNvSpPr/>
            <p:nvPr/>
          </p:nvSpPr>
          <p:spPr>
            <a:xfrm>
              <a:off x="4494080" y="3316355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214117"/>
                  </a:moveTo>
                  <a:cubicBezTo>
                    <a:pt x="2417" y="216473"/>
                    <a:pt x="41977" y="140468"/>
                    <a:pt x="58627" y="90214"/>
                  </a:cubicBezTo>
                  <a:cubicBezTo>
                    <a:pt x="65823" y="68494"/>
                    <a:pt x="81969" y="0"/>
                    <a:pt x="81969" y="0"/>
                  </a:cubicBezTo>
                  <a:cubicBezTo>
                    <a:pt x="81969" y="0"/>
                    <a:pt x="68319" y="50065"/>
                    <a:pt x="47825" y="103597"/>
                  </a:cubicBezTo>
                  <a:cubicBezTo>
                    <a:pt x="27338" y="157124"/>
                    <a:pt x="-139" y="213984"/>
                    <a:pt x="1" y="21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6"/>
            <p:cNvSpPr/>
            <p:nvPr/>
          </p:nvSpPr>
          <p:spPr>
            <a:xfrm>
              <a:off x="4356514" y="3398815"/>
              <a:ext cx="67996" cy="194127"/>
            </a:xfrm>
            <a:custGeom>
              <a:avLst/>
              <a:gdLst/>
              <a:ahLst/>
              <a:cxnLst/>
              <a:rect l="l" t="t" r="r" b="b"/>
              <a:pathLst>
                <a:path w="67996" h="194127" extrusionOk="0">
                  <a:moveTo>
                    <a:pt x="1" y="194085"/>
                  </a:moveTo>
                  <a:cubicBezTo>
                    <a:pt x="2272" y="196083"/>
                    <a:pt x="35900" y="126745"/>
                    <a:pt x="49513" y="81301"/>
                  </a:cubicBezTo>
                  <a:cubicBezTo>
                    <a:pt x="55391" y="61663"/>
                    <a:pt x="67997" y="0"/>
                    <a:pt x="67997" y="0"/>
                  </a:cubicBezTo>
                  <a:cubicBezTo>
                    <a:pt x="67997" y="0"/>
                    <a:pt x="57103" y="45147"/>
                    <a:pt x="40108" y="93670"/>
                  </a:cubicBezTo>
                  <a:cubicBezTo>
                    <a:pt x="23111" y="142192"/>
                    <a:pt x="-127" y="193976"/>
                    <a:pt x="1" y="1940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6"/>
            <p:cNvSpPr/>
            <p:nvPr/>
          </p:nvSpPr>
          <p:spPr>
            <a:xfrm>
              <a:off x="4402478" y="3586913"/>
              <a:ext cx="237152" cy="36646"/>
            </a:xfrm>
            <a:custGeom>
              <a:avLst/>
              <a:gdLst/>
              <a:ahLst/>
              <a:cxnLst/>
              <a:rect l="l" t="t" r="r" b="b"/>
              <a:pathLst>
                <a:path w="237152" h="36646" extrusionOk="0">
                  <a:moveTo>
                    <a:pt x="82" y="1"/>
                  </a:moveTo>
                  <a:cubicBezTo>
                    <a:pt x="-2966" y="2132"/>
                    <a:pt x="79786" y="23130"/>
                    <a:pt x="135771" y="29755"/>
                  </a:cubicBezTo>
                  <a:cubicBezTo>
                    <a:pt x="159963" y="32621"/>
                    <a:pt x="237152" y="36647"/>
                    <a:pt x="237152" y="36647"/>
                  </a:cubicBezTo>
                  <a:cubicBezTo>
                    <a:pt x="237152" y="36647"/>
                    <a:pt x="180979" y="32293"/>
                    <a:pt x="121714" y="23130"/>
                  </a:cubicBezTo>
                  <a:cubicBezTo>
                    <a:pt x="62443" y="13967"/>
                    <a:pt x="258" y="-120"/>
                    <a:pt x="82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6"/>
            <p:cNvSpPr/>
            <p:nvPr/>
          </p:nvSpPr>
          <p:spPr>
            <a:xfrm>
              <a:off x="4509360" y="3528503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2"/>
                  </a:moveTo>
                  <a:cubicBezTo>
                    <a:pt x="-3232" y="1866"/>
                    <a:pt x="76247" y="12541"/>
                    <a:pt x="133222" y="12480"/>
                  </a:cubicBezTo>
                  <a:cubicBezTo>
                    <a:pt x="157845" y="12456"/>
                    <a:pt x="240572" y="6165"/>
                    <a:pt x="240572" y="6165"/>
                  </a:cubicBezTo>
                  <a:cubicBezTo>
                    <a:pt x="240572" y="6165"/>
                    <a:pt x="183208" y="7938"/>
                    <a:pt x="123087" y="6396"/>
                  </a:cubicBezTo>
                  <a:cubicBezTo>
                    <a:pt x="62973" y="4854"/>
                    <a:pt x="289" y="-108"/>
                    <a:pt x="10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6"/>
            <p:cNvSpPr/>
            <p:nvPr/>
          </p:nvSpPr>
          <p:spPr>
            <a:xfrm>
              <a:off x="4673883" y="3414682"/>
              <a:ext cx="231460" cy="13772"/>
            </a:xfrm>
            <a:custGeom>
              <a:avLst/>
              <a:gdLst/>
              <a:ahLst/>
              <a:cxnLst/>
              <a:rect l="l" t="t" r="r" b="b"/>
              <a:pathLst>
                <a:path w="231460" h="13772" extrusionOk="0">
                  <a:moveTo>
                    <a:pt x="25" y="6358"/>
                  </a:moveTo>
                  <a:cubicBezTo>
                    <a:pt x="-1663" y="9394"/>
                    <a:pt x="83196" y="16480"/>
                    <a:pt x="136843" y="12678"/>
                  </a:cubicBezTo>
                  <a:cubicBezTo>
                    <a:pt x="160027" y="11033"/>
                    <a:pt x="231460" y="0"/>
                    <a:pt x="231460" y="0"/>
                  </a:cubicBezTo>
                  <a:cubicBezTo>
                    <a:pt x="231460" y="0"/>
                    <a:pt x="178772" y="6412"/>
                    <a:pt x="120910" y="8003"/>
                  </a:cubicBezTo>
                  <a:cubicBezTo>
                    <a:pt x="63054" y="9594"/>
                    <a:pt x="116" y="6187"/>
                    <a:pt x="25" y="63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6"/>
            <p:cNvSpPr/>
            <p:nvPr/>
          </p:nvSpPr>
          <p:spPr>
            <a:xfrm>
              <a:off x="4813008" y="3290761"/>
              <a:ext cx="231006" cy="27144"/>
            </a:xfrm>
            <a:custGeom>
              <a:avLst/>
              <a:gdLst/>
              <a:ahLst/>
              <a:cxnLst/>
              <a:rect l="l" t="t" r="r" b="b"/>
              <a:pathLst>
                <a:path w="231006" h="27144" extrusionOk="0">
                  <a:moveTo>
                    <a:pt x="20" y="25157"/>
                  </a:moveTo>
                  <a:cubicBezTo>
                    <a:pt x="-1510" y="28303"/>
                    <a:pt x="83689" y="28418"/>
                    <a:pt x="137112" y="20281"/>
                  </a:cubicBezTo>
                  <a:cubicBezTo>
                    <a:pt x="160198" y="16765"/>
                    <a:pt x="231006" y="0"/>
                    <a:pt x="231006" y="0"/>
                  </a:cubicBezTo>
                  <a:cubicBezTo>
                    <a:pt x="231006" y="0"/>
                    <a:pt x="178682" y="10657"/>
                    <a:pt x="120936" y="16941"/>
                  </a:cubicBezTo>
                  <a:cubicBezTo>
                    <a:pt x="63189" y="23232"/>
                    <a:pt x="105" y="24975"/>
                    <a:pt x="20" y="251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6"/>
            <p:cNvSpPr/>
            <p:nvPr/>
          </p:nvSpPr>
          <p:spPr>
            <a:xfrm>
              <a:off x="4870483" y="3014025"/>
              <a:ext cx="217470" cy="242531"/>
            </a:xfrm>
            <a:custGeom>
              <a:avLst/>
              <a:gdLst/>
              <a:ahLst/>
              <a:cxnLst/>
              <a:rect l="l" t="t" r="r" b="b"/>
              <a:pathLst>
                <a:path w="217470" h="242531" extrusionOk="0">
                  <a:moveTo>
                    <a:pt x="84780" y="196067"/>
                  </a:moveTo>
                  <a:cubicBezTo>
                    <a:pt x="115882" y="174013"/>
                    <a:pt x="264365" y="73275"/>
                    <a:pt x="202580" y="14229"/>
                  </a:cubicBezTo>
                  <a:cubicBezTo>
                    <a:pt x="161666" y="-24870"/>
                    <a:pt x="111151" y="18643"/>
                    <a:pt x="54741" y="119776"/>
                  </a:cubicBezTo>
                  <a:cubicBezTo>
                    <a:pt x="11695" y="196947"/>
                    <a:pt x="6886" y="228164"/>
                    <a:pt x="0" y="242531"/>
                  </a:cubicBezTo>
                  <a:cubicBezTo>
                    <a:pt x="0" y="242531"/>
                    <a:pt x="69326" y="207027"/>
                    <a:pt x="84780" y="1960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6"/>
            <p:cNvSpPr/>
            <p:nvPr/>
          </p:nvSpPr>
          <p:spPr>
            <a:xfrm>
              <a:off x="4991785" y="3026003"/>
              <a:ext cx="52449" cy="42536"/>
            </a:xfrm>
            <a:custGeom>
              <a:avLst/>
              <a:gdLst/>
              <a:ahLst/>
              <a:cxnLst/>
              <a:rect l="l" t="t" r="r" b="b"/>
              <a:pathLst>
                <a:path w="52449" h="42536" extrusionOk="0">
                  <a:moveTo>
                    <a:pt x="51324" y="2604"/>
                  </a:moveTo>
                  <a:cubicBezTo>
                    <a:pt x="55508" y="8226"/>
                    <a:pt x="47662" y="21142"/>
                    <a:pt x="33800" y="31453"/>
                  </a:cubicBezTo>
                  <a:cubicBezTo>
                    <a:pt x="19937" y="41763"/>
                    <a:pt x="5309" y="45558"/>
                    <a:pt x="1125" y="39935"/>
                  </a:cubicBezTo>
                  <a:cubicBezTo>
                    <a:pt x="-3058" y="34313"/>
                    <a:pt x="4787" y="21391"/>
                    <a:pt x="18650" y="11086"/>
                  </a:cubicBezTo>
                  <a:cubicBezTo>
                    <a:pt x="32512" y="776"/>
                    <a:pt x="47146" y="-3025"/>
                    <a:pt x="51324" y="26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6"/>
            <p:cNvSpPr/>
            <p:nvPr/>
          </p:nvSpPr>
          <p:spPr>
            <a:xfrm>
              <a:off x="4874460" y="3082114"/>
              <a:ext cx="159752" cy="168876"/>
            </a:xfrm>
            <a:custGeom>
              <a:avLst/>
              <a:gdLst/>
              <a:ahLst/>
              <a:cxnLst/>
              <a:rect l="l" t="t" r="r" b="b"/>
              <a:pathLst>
                <a:path w="159752" h="168876" extrusionOk="0">
                  <a:moveTo>
                    <a:pt x="0" y="168728"/>
                  </a:moveTo>
                  <a:cubicBezTo>
                    <a:pt x="874" y="172110"/>
                    <a:pt x="65877" y="117041"/>
                    <a:pt x="101327" y="76248"/>
                  </a:cubicBezTo>
                  <a:cubicBezTo>
                    <a:pt x="116641" y="58621"/>
                    <a:pt x="159753" y="0"/>
                    <a:pt x="159753" y="0"/>
                  </a:cubicBezTo>
                  <a:cubicBezTo>
                    <a:pt x="159753" y="0"/>
                    <a:pt x="126775" y="41995"/>
                    <a:pt x="86832" y="84179"/>
                  </a:cubicBezTo>
                  <a:cubicBezTo>
                    <a:pt x="46895" y="126362"/>
                    <a:pt x="-49" y="168533"/>
                    <a:pt x="0" y="1687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6"/>
            <p:cNvSpPr/>
            <p:nvPr/>
          </p:nvSpPr>
          <p:spPr>
            <a:xfrm>
              <a:off x="4677138" y="3170252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233670"/>
                  </a:moveTo>
                  <a:cubicBezTo>
                    <a:pt x="5422" y="226796"/>
                    <a:pt x="13304" y="217646"/>
                    <a:pt x="15606" y="214021"/>
                  </a:cubicBezTo>
                  <a:cubicBezTo>
                    <a:pt x="36069" y="181844"/>
                    <a:pt x="135544" y="32401"/>
                    <a:pt x="56034" y="1081"/>
                  </a:cubicBezTo>
                  <a:cubicBezTo>
                    <a:pt x="54304" y="395"/>
                    <a:pt x="52798" y="510"/>
                    <a:pt x="51110" y="0"/>
                  </a:cubicBezTo>
                  <a:cubicBezTo>
                    <a:pt x="54826" y="9199"/>
                    <a:pt x="58530" y="18860"/>
                    <a:pt x="61451" y="29268"/>
                  </a:cubicBezTo>
                  <a:cubicBezTo>
                    <a:pt x="69162" y="56720"/>
                    <a:pt x="64578" y="85235"/>
                    <a:pt x="55658" y="112129"/>
                  </a:cubicBezTo>
                  <a:cubicBezTo>
                    <a:pt x="45803" y="141822"/>
                    <a:pt x="34387" y="170786"/>
                    <a:pt x="18878" y="198087"/>
                  </a:cubicBezTo>
                  <a:cubicBezTo>
                    <a:pt x="13833" y="206983"/>
                    <a:pt x="219" y="232213"/>
                    <a:pt x="0" y="23367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6"/>
            <p:cNvSpPr/>
            <p:nvPr/>
          </p:nvSpPr>
          <p:spPr>
            <a:xfrm>
              <a:off x="4809221" y="3068853"/>
              <a:ext cx="98376" cy="225715"/>
            </a:xfrm>
            <a:custGeom>
              <a:avLst/>
              <a:gdLst/>
              <a:ahLst/>
              <a:cxnLst/>
              <a:rect l="l" t="t" r="r" b="b"/>
              <a:pathLst>
                <a:path w="98376" h="225715" extrusionOk="0">
                  <a:moveTo>
                    <a:pt x="0" y="225716"/>
                  </a:moveTo>
                  <a:cubicBezTo>
                    <a:pt x="4281" y="220870"/>
                    <a:pt x="10013" y="215186"/>
                    <a:pt x="13565" y="210923"/>
                  </a:cubicBezTo>
                  <a:cubicBezTo>
                    <a:pt x="51516" y="165400"/>
                    <a:pt x="140383" y="37089"/>
                    <a:pt x="75113" y="0"/>
                  </a:cubicBezTo>
                  <a:cubicBezTo>
                    <a:pt x="76570" y="13159"/>
                    <a:pt x="78307" y="28928"/>
                    <a:pt x="78605" y="32462"/>
                  </a:cubicBezTo>
                  <a:cubicBezTo>
                    <a:pt x="81240" y="64213"/>
                    <a:pt x="72648" y="95145"/>
                    <a:pt x="59344" y="123594"/>
                  </a:cubicBezTo>
                  <a:cubicBezTo>
                    <a:pt x="44655" y="155005"/>
                    <a:pt x="28406" y="185244"/>
                    <a:pt x="8489" y="213122"/>
                  </a:cubicBezTo>
                  <a:cubicBezTo>
                    <a:pt x="6248" y="216255"/>
                    <a:pt x="4147" y="219698"/>
                    <a:pt x="0" y="22571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6"/>
            <p:cNvSpPr/>
            <p:nvPr/>
          </p:nvSpPr>
          <p:spPr>
            <a:xfrm>
              <a:off x="4929268" y="3033452"/>
              <a:ext cx="158147" cy="191419"/>
            </a:xfrm>
            <a:custGeom>
              <a:avLst/>
              <a:gdLst/>
              <a:ahLst/>
              <a:cxnLst/>
              <a:rect l="l" t="t" r="r" b="b"/>
              <a:pathLst>
                <a:path w="158147" h="191419" extrusionOk="0">
                  <a:moveTo>
                    <a:pt x="0" y="191420"/>
                  </a:moveTo>
                  <a:cubicBezTo>
                    <a:pt x="9582" y="186076"/>
                    <a:pt x="21854" y="179676"/>
                    <a:pt x="26019" y="176725"/>
                  </a:cubicBezTo>
                  <a:cubicBezTo>
                    <a:pt x="56247" y="155284"/>
                    <a:pt x="196775" y="59562"/>
                    <a:pt x="147931" y="0"/>
                  </a:cubicBezTo>
                  <a:cubicBezTo>
                    <a:pt x="146346" y="8003"/>
                    <a:pt x="141925" y="32723"/>
                    <a:pt x="141063" y="36682"/>
                  </a:cubicBezTo>
                  <a:cubicBezTo>
                    <a:pt x="135021" y="64535"/>
                    <a:pt x="118845" y="88308"/>
                    <a:pt x="99189" y="108577"/>
                  </a:cubicBezTo>
                  <a:cubicBezTo>
                    <a:pt x="77487" y="130965"/>
                    <a:pt x="54832" y="151981"/>
                    <a:pt x="29317" y="169784"/>
                  </a:cubicBezTo>
                  <a:cubicBezTo>
                    <a:pt x="21732" y="175079"/>
                    <a:pt x="4517" y="187685"/>
                    <a:pt x="0" y="1914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6"/>
            <p:cNvSpPr/>
            <p:nvPr/>
          </p:nvSpPr>
          <p:spPr>
            <a:xfrm>
              <a:off x="4882056" y="3286589"/>
              <a:ext cx="226195" cy="54828"/>
            </a:xfrm>
            <a:custGeom>
              <a:avLst/>
              <a:gdLst/>
              <a:ahLst/>
              <a:cxnLst/>
              <a:rect l="l" t="t" r="r" b="b"/>
              <a:pathLst>
                <a:path w="226195" h="54828" extrusionOk="0">
                  <a:moveTo>
                    <a:pt x="140268" y="52597"/>
                  </a:moveTo>
                  <a:cubicBezTo>
                    <a:pt x="183732" y="47758"/>
                    <a:pt x="222206" y="33780"/>
                    <a:pt x="226195" y="0"/>
                  </a:cubicBezTo>
                  <a:cubicBezTo>
                    <a:pt x="217445" y="7050"/>
                    <a:pt x="203686" y="18028"/>
                    <a:pt x="200898" y="20160"/>
                  </a:cubicBezTo>
                  <a:cubicBezTo>
                    <a:pt x="178225" y="37435"/>
                    <a:pt x="150530" y="45177"/>
                    <a:pt x="122421" y="47855"/>
                  </a:cubicBezTo>
                  <a:cubicBezTo>
                    <a:pt x="91386" y="50812"/>
                    <a:pt x="60521" y="51923"/>
                    <a:pt x="29553" y="48918"/>
                  </a:cubicBezTo>
                  <a:cubicBezTo>
                    <a:pt x="22067" y="48189"/>
                    <a:pt x="10280" y="47466"/>
                    <a:pt x="0" y="46853"/>
                  </a:cubicBezTo>
                  <a:cubicBezTo>
                    <a:pt x="6011" y="47940"/>
                    <a:pt x="15581" y="50223"/>
                    <a:pt x="18854" y="50508"/>
                  </a:cubicBezTo>
                  <a:cubicBezTo>
                    <a:pt x="37842" y="52172"/>
                    <a:pt x="92030" y="57965"/>
                    <a:pt x="140268" y="525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6"/>
            <p:cNvSpPr/>
            <p:nvPr/>
          </p:nvSpPr>
          <p:spPr>
            <a:xfrm>
              <a:off x="4776279" y="3371157"/>
              <a:ext cx="201989" cy="92487"/>
            </a:xfrm>
            <a:custGeom>
              <a:avLst/>
              <a:gdLst/>
              <a:ahLst/>
              <a:cxnLst/>
              <a:rect l="l" t="t" r="r" b="b"/>
              <a:pathLst>
                <a:path w="201989" h="92487" extrusionOk="0">
                  <a:moveTo>
                    <a:pt x="144986" y="89200"/>
                  </a:moveTo>
                  <a:cubicBezTo>
                    <a:pt x="177727" y="83292"/>
                    <a:pt x="202386" y="68421"/>
                    <a:pt x="201985" y="36379"/>
                  </a:cubicBezTo>
                  <a:cubicBezTo>
                    <a:pt x="201785" y="19947"/>
                    <a:pt x="195385" y="8204"/>
                    <a:pt x="184588" y="0"/>
                  </a:cubicBezTo>
                  <a:cubicBezTo>
                    <a:pt x="184843" y="2380"/>
                    <a:pt x="184436" y="3115"/>
                    <a:pt x="188068" y="14852"/>
                  </a:cubicBezTo>
                  <a:cubicBezTo>
                    <a:pt x="207086" y="76315"/>
                    <a:pt x="119070" y="77360"/>
                    <a:pt x="75969" y="79491"/>
                  </a:cubicBezTo>
                  <a:cubicBezTo>
                    <a:pt x="55530" y="80499"/>
                    <a:pt x="27070" y="81143"/>
                    <a:pt x="0" y="81021"/>
                  </a:cubicBezTo>
                  <a:cubicBezTo>
                    <a:pt x="29317" y="86395"/>
                    <a:pt x="95024" y="98218"/>
                    <a:pt x="144986" y="8920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6"/>
            <p:cNvSpPr/>
            <p:nvPr/>
          </p:nvSpPr>
          <p:spPr>
            <a:xfrm>
              <a:off x="4630534" y="3511594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61833"/>
                  </a:moveTo>
                  <a:cubicBezTo>
                    <a:pt x="182178" y="57279"/>
                    <a:pt x="208385" y="43289"/>
                    <a:pt x="209545" y="11264"/>
                  </a:cubicBezTo>
                  <a:cubicBezTo>
                    <a:pt x="209697" y="7062"/>
                    <a:pt x="208549" y="3668"/>
                    <a:pt x="207875" y="0"/>
                  </a:cubicBezTo>
                  <a:cubicBezTo>
                    <a:pt x="184874" y="41516"/>
                    <a:pt x="144864" y="46252"/>
                    <a:pt x="120466" y="48578"/>
                  </a:cubicBezTo>
                  <a:cubicBezTo>
                    <a:pt x="89431" y="51535"/>
                    <a:pt x="58378" y="52670"/>
                    <a:pt x="27410" y="49665"/>
                  </a:cubicBezTo>
                  <a:cubicBezTo>
                    <a:pt x="20463" y="48990"/>
                    <a:pt x="10705" y="48584"/>
                    <a:pt x="0" y="47897"/>
                  </a:cubicBezTo>
                  <a:cubicBezTo>
                    <a:pt x="30246" y="54759"/>
                    <a:pt x="96244" y="68670"/>
                    <a:pt x="147846" y="618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6"/>
            <p:cNvSpPr/>
            <p:nvPr/>
          </p:nvSpPr>
          <p:spPr>
            <a:xfrm>
              <a:off x="4529530" y="3620942"/>
              <a:ext cx="185850" cy="47744"/>
            </a:xfrm>
            <a:custGeom>
              <a:avLst/>
              <a:gdLst/>
              <a:ahLst/>
              <a:cxnLst/>
              <a:rect l="l" t="t" r="r" b="b"/>
              <a:pathLst>
                <a:path w="185850" h="47744" extrusionOk="0">
                  <a:moveTo>
                    <a:pt x="149807" y="43732"/>
                  </a:moveTo>
                  <a:cubicBezTo>
                    <a:pt x="168971" y="38255"/>
                    <a:pt x="182530" y="26651"/>
                    <a:pt x="185754" y="5532"/>
                  </a:cubicBezTo>
                  <a:cubicBezTo>
                    <a:pt x="186064" y="3522"/>
                    <a:pt x="185517" y="1913"/>
                    <a:pt x="185608" y="0"/>
                  </a:cubicBezTo>
                  <a:cubicBezTo>
                    <a:pt x="184321" y="1494"/>
                    <a:pt x="181449" y="5186"/>
                    <a:pt x="180982" y="5580"/>
                  </a:cubicBezTo>
                  <a:cubicBezTo>
                    <a:pt x="126149" y="51814"/>
                    <a:pt x="42366" y="28886"/>
                    <a:pt x="11397" y="25880"/>
                  </a:cubicBezTo>
                  <a:cubicBezTo>
                    <a:pt x="8513" y="25600"/>
                    <a:pt x="5301" y="25510"/>
                    <a:pt x="0" y="25078"/>
                  </a:cubicBezTo>
                  <a:cubicBezTo>
                    <a:pt x="44503" y="39160"/>
                    <a:pt x="108795" y="55445"/>
                    <a:pt x="149807" y="437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6"/>
            <p:cNvSpPr/>
            <p:nvPr/>
          </p:nvSpPr>
          <p:spPr>
            <a:xfrm>
              <a:off x="4453706" y="3727272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28818"/>
                  </a:moveTo>
                  <a:cubicBezTo>
                    <a:pt x="82600" y="26116"/>
                    <a:pt x="95722" y="17208"/>
                    <a:pt x="102735" y="0"/>
                  </a:cubicBezTo>
                  <a:cubicBezTo>
                    <a:pt x="92813" y="4979"/>
                    <a:pt x="83711" y="9557"/>
                    <a:pt x="81355" y="10650"/>
                  </a:cubicBezTo>
                  <a:cubicBezTo>
                    <a:pt x="55858" y="22479"/>
                    <a:pt x="27659" y="23985"/>
                    <a:pt x="0" y="20730"/>
                  </a:cubicBezTo>
                  <a:cubicBezTo>
                    <a:pt x="23366" y="27835"/>
                    <a:pt x="46513" y="31776"/>
                    <a:pt x="65367" y="288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6"/>
            <p:cNvSpPr/>
            <p:nvPr/>
          </p:nvSpPr>
          <p:spPr>
            <a:xfrm>
              <a:off x="4552124" y="3241200"/>
              <a:ext cx="72253" cy="216418"/>
            </a:xfrm>
            <a:custGeom>
              <a:avLst/>
              <a:gdLst/>
              <a:ahLst/>
              <a:cxnLst/>
              <a:rect l="l" t="t" r="r" b="b"/>
              <a:pathLst>
                <a:path w="72253" h="216418" extrusionOk="0">
                  <a:moveTo>
                    <a:pt x="0" y="216419"/>
                  </a:moveTo>
                  <a:cubicBezTo>
                    <a:pt x="255" y="216030"/>
                    <a:pt x="1251" y="214852"/>
                    <a:pt x="1469" y="214500"/>
                  </a:cubicBezTo>
                  <a:cubicBezTo>
                    <a:pt x="21933" y="182324"/>
                    <a:pt x="121407" y="32881"/>
                    <a:pt x="41898" y="1560"/>
                  </a:cubicBezTo>
                  <a:cubicBezTo>
                    <a:pt x="39402" y="577"/>
                    <a:pt x="37204" y="625"/>
                    <a:pt x="34806" y="0"/>
                  </a:cubicBezTo>
                  <a:cubicBezTo>
                    <a:pt x="40714" y="8744"/>
                    <a:pt x="46179" y="18077"/>
                    <a:pt x="50241" y="27264"/>
                  </a:cubicBezTo>
                  <a:cubicBezTo>
                    <a:pt x="61778" y="53326"/>
                    <a:pt x="53660" y="83086"/>
                    <a:pt x="45195" y="110022"/>
                  </a:cubicBezTo>
                  <a:cubicBezTo>
                    <a:pt x="35856" y="139770"/>
                    <a:pt x="24975" y="168776"/>
                    <a:pt x="10165" y="196138"/>
                  </a:cubicBezTo>
                  <a:cubicBezTo>
                    <a:pt x="7426" y="201202"/>
                    <a:pt x="4706" y="207159"/>
                    <a:pt x="0" y="21641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6"/>
            <p:cNvSpPr/>
            <p:nvPr/>
          </p:nvSpPr>
          <p:spPr>
            <a:xfrm>
              <a:off x="4418044" y="3310404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209175"/>
                  </a:moveTo>
                  <a:cubicBezTo>
                    <a:pt x="23409" y="172590"/>
                    <a:pt x="115779" y="30968"/>
                    <a:pt x="38103" y="364"/>
                  </a:cubicBezTo>
                  <a:cubicBezTo>
                    <a:pt x="37545" y="146"/>
                    <a:pt x="37071" y="201"/>
                    <a:pt x="36524" y="0"/>
                  </a:cubicBezTo>
                  <a:cubicBezTo>
                    <a:pt x="46683" y="17852"/>
                    <a:pt x="58269" y="50970"/>
                    <a:pt x="43295" y="107241"/>
                  </a:cubicBezTo>
                  <a:cubicBezTo>
                    <a:pt x="36488" y="132841"/>
                    <a:pt x="14507" y="177806"/>
                    <a:pt x="0" y="20917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6"/>
            <p:cNvSpPr/>
            <p:nvPr/>
          </p:nvSpPr>
          <p:spPr>
            <a:xfrm>
              <a:off x="4209113" y="3363225"/>
              <a:ext cx="133254" cy="292007"/>
            </a:xfrm>
            <a:custGeom>
              <a:avLst/>
              <a:gdLst/>
              <a:ahLst/>
              <a:cxnLst/>
              <a:rect l="l" t="t" r="r" b="b"/>
              <a:pathLst>
                <a:path w="133254" h="292007" extrusionOk="0">
                  <a:moveTo>
                    <a:pt x="62525" y="216955"/>
                  </a:moveTo>
                  <a:cubicBezTo>
                    <a:pt x="82982" y="184779"/>
                    <a:pt x="182396" y="35409"/>
                    <a:pt x="102887" y="4082"/>
                  </a:cubicBezTo>
                  <a:cubicBezTo>
                    <a:pt x="50229" y="-16660"/>
                    <a:pt x="19898" y="42720"/>
                    <a:pt x="5884" y="157672"/>
                  </a:cubicBezTo>
                  <a:cubicBezTo>
                    <a:pt x="-4809" y="245385"/>
                    <a:pt x="2532" y="276104"/>
                    <a:pt x="1584" y="292007"/>
                  </a:cubicBezTo>
                  <a:cubicBezTo>
                    <a:pt x="1584" y="292007"/>
                    <a:pt x="52360" y="232937"/>
                    <a:pt x="62525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6"/>
            <p:cNvSpPr/>
            <p:nvPr/>
          </p:nvSpPr>
          <p:spPr>
            <a:xfrm>
              <a:off x="4252259" y="3382542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55979"/>
                  </a:moveTo>
                  <a:cubicBezTo>
                    <a:pt x="-2378" y="52712"/>
                    <a:pt x="-878" y="37671"/>
                    <a:pt x="7180" y="22388"/>
                  </a:cubicBezTo>
                  <a:cubicBezTo>
                    <a:pt x="15238" y="7104"/>
                    <a:pt x="26793" y="-2636"/>
                    <a:pt x="32993" y="631"/>
                  </a:cubicBezTo>
                  <a:cubicBezTo>
                    <a:pt x="39193" y="3904"/>
                    <a:pt x="37693" y="18939"/>
                    <a:pt x="29635" y="34222"/>
                  </a:cubicBezTo>
                  <a:cubicBezTo>
                    <a:pt x="21583" y="49506"/>
                    <a:pt x="10022" y="59252"/>
                    <a:pt x="3822" y="559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6"/>
            <p:cNvSpPr/>
            <p:nvPr/>
          </p:nvSpPr>
          <p:spPr>
            <a:xfrm>
              <a:off x="4212282" y="3450629"/>
              <a:ext cx="71931" cy="199483"/>
            </a:xfrm>
            <a:custGeom>
              <a:avLst/>
              <a:gdLst/>
              <a:ahLst/>
              <a:cxnLst/>
              <a:rect l="l" t="t" r="r" b="b"/>
              <a:pathLst>
                <a:path w="71931" h="199483" extrusionOk="0">
                  <a:moveTo>
                    <a:pt x="0" y="199429"/>
                  </a:moveTo>
                  <a:cubicBezTo>
                    <a:pt x="2156" y="201730"/>
                    <a:pt x="36962" y="131287"/>
                    <a:pt x="51553" y="84391"/>
                  </a:cubicBezTo>
                  <a:cubicBezTo>
                    <a:pt x="57856" y="64128"/>
                    <a:pt x="71932" y="0"/>
                    <a:pt x="71932" y="0"/>
                  </a:cubicBezTo>
                  <a:cubicBezTo>
                    <a:pt x="71932" y="0"/>
                    <a:pt x="60006" y="46810"/>
                    <a:pt x="42020" y="96669"/>
                  </a:cubicBezTo>
                  <a:cubicBezTo>
                    <a:pt x="24040" y="146528"/>
                    <a:pt x="-121" y="199295"/>
                    <a:pt x="0" y="1994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6"/>
            <p:cNvSpPr/>
            <p:nvPr/>
          </p:nvSpPr>
          <p:spPr>
            <a:xfrm>
              <a:off x="4236607" y="3374484"/>
              <a:ext cx="105671" cy="250192"/>
            </a:xfrm>
            <a:custGeom>
              <a:avLst/>
              <a:gdLst/>
              <a:ahLst/>
              <a:cxnLst/>
              <a:rect l="l" t="t" r="r" b="b"/>
              <a:pathLst>
                <a:path w="105671" h="250192" extrusionOk="0">
                  <a:moveTo>
                    <a:pt x="0" y="250192"/>
                  </a:moveTo>
                  <a:cubicBezTo>
                    <a:pt x="14318" y="233032"/>
                    <a:pt x="29681" y="213875"/>
                    <a:pt x="34927" y="205622"/>
                  </a:cubicBezTo>
                  <a:cubicBezTo>
                    <a:pt x="54109" y="175462"/>
                    <a:pt x="142696" y="42335"/>
                    <a:pt x="88181" y="0"/>
                  </a:cubicBezTo>
                  <a:cubicBezTo>
                    <a:pt x="88958" y="13055"/>
                    <a:pt x="90324" y="33852"/>
                    <a:pt x="90476" y="37975"/>
                  </a:cubicBezTo>
                  <a:cubicBezTo>
                    <a:pt x="91690" y="71318"/>
                    <a:pt x="82199" y="103342"/>
                    <a:pt x="68276" y="132932"/>
                  </a:cubicBezTo>
                  <a:cubicBezTo>
                    <a:pt x="52895" y="165606"/>
                    <a:pt x="36227" y="197225"/>
                    <a:pt x="15982" y="226092"/>
                  </a:cubicBezTo>
                  <a:cubicBezTo>
                    <a:pt x="11786" y="232073"/>
                    <a:pt x="6777" y="239973"/>
                    <a:pt x="0" y="2501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49" name="Google Shape;3849;p6"/>
            <p:cNvGrpSpPr/>
            <p:nvPr/>
          </p:nvGrpSpPr>
          <p:grpSpPr>
            <a:xfrm>
              <a:off x="4170171" y="3231071"/>
              <a:ext cx="725298" cy="452839"/>
              <a:chOff x="4170171" y="3231071"/>
              <a:chExt cx="725298" cy="452839"/>
            </a:xfrm>
          </p:grpSpPr>
          <p:sp>
            <p:nvSpPr>
              <p:cNvPr id="3850" name="Google Shape;3850;p6"/>
              <p:cNvSpPr/>
              <p:nvPr/>
            </p:nvSpPr>
            <p:spPr>
              <a:xfrm>
                <a:off x="4170171" y="3231071"/>
                <a:ext cx="725298" cy="452839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9" extrusionOk="0">
                    <a:moveTo>
                      <a:pt x="8762" y="452839"/>
                    </a:moveTo>
                    <a:cubicBezTo>
                      <a:pt x="8762" y="452839"/>
                      <a:pt x="233998" y="380465"/>
                      <a:pt x="414627" y="268822"/>
                    </a:cubicBezTo>
                    <a:cubicBezTo>
                      <a:pt x="595263" y="157185"/>
                      <a:pt x="725298" y="0"/>
                      <a:pt x="725298" y="0"/>
                    </a:cubicBezTo>
                    <a:cubicBezTo>
                      <a:pt x="725298" y="0"/>
                      <a:pt x="580028" y="138519"/>
                      <a:pt x="393423" y="249136"/>
                    </a:cubicBezTo>
                    <a:cubicBezTo>
                      <a:pt x="216838" y="353821"/>
                      <a:pt x="0" y="434678"/>
                      <a:pt x="0" y="434678"/>
                    </a:cubicBezTo>
                    <a:lnTo>
                      <a:pt x="8762" y="452839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6"/>
              <p:cNvSpPr/>
              <p:nvPr/>
            </p:nvSpPr>
            <p:spPr>
              <a:xfrm>
                <a:off x="4178630" y="3290312"/>
                <a:ext cx="661607" cy="393598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8" extrusionOk="0">
                    <a:moveTo>
                      <a:pt x="285" y="393599"/>
                    </a:moveTo>
                    <a:cubicBezTo>
                      <a:pt x="285" y="393599"/>
                      <a:pt x="225564" y="321164"/>
                      <a:pt x="406199" y="209527"/>
                    </a:cubicBezTo>
                    <a:cubicBezTo>
                      <a:pt x="519227" y="139672"/>
                      <a:pt x="607662" y="55852"/>
                      <a:pt x="661608" y="0"/>
                    </a:cubicBezTo>
                    <a:cubicBezTo>
                      <a:pt x="604177" y="50587"/>
                      <a:pt x="506773" y="131481"/>
                      <a:pt x="387151" y="204365"/>
                    </a:cubicBezTo>
                    <a:cubicBezTo>
                      <a:pt x="214530" y="309536"/>
                      <a:pt x="6461" y="390363"/>
                      <a:pt x="0" y="392870"/>
                    </a:cubicBezTo>
                    <a:lnTo>
                      <a:pt x="285" y="393599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852" name="Google Shape;3852;p6"/>
          <p:cNvGrpSpPr/>
          <p:nvPr/>
        </p:nvGrpSpPr>
        <p:grpSpPr>
          <a:xfrm rot="-123010">
            <a:off x="5956441" y="6211406"/>
            <a:ext cx="2139497" cy="1503428"/>
            <a:chOff x="3779050" y="3428029"/>
            <a:chExt cx="975023" cy="685150"/>
          </a:xfrm>
        </p:grpSpPr>
        <p:sp>
          <p:nvSpPr>
            <p:cNvPr id="3853" name="Google Shape;3853;p6"/>
            <p:cNvSpPr/>
            <p:nvPr/>
          </p:nvSpPr>
          <p:spPr>
            <a:xfrm>
              <a:off x="4113627" y="3655056"/>
              <a:ext cx="155891" cy="282354"/>
            </a:xfrm>
            <a:custGeom>
              <a:avLst/>
              <a:gdLst/>
              <a:ahLst/>
              <a:cxnLst/>
              <a:rect l="l" t="t" r="r" b="b"/>
              <a:pathLst>
                <a:path w="155891" h="282354" extrusionOk="0">
                  <a:moveTo>
                    <a:pt x="68294" y="68427"/>
                  </a:moveTo>
                  <a:cubicBezTo>
                    <a:pt x="91933" y="98345"/>
                    <a:pt x="206096" y="236773"/>
                    <a:pt x="130212" y="276060"/>
                  </a:cubicBezTo>
                  <a:cubicBezTo>
                    <a:pt x="79947" y="302073"/>
                    <a:pt x="43708" y="246112"/>
                    <a:pt x="18010" y="133193"/>
                  </a:cubicBezTo>
                  <a:cubicBezTo>
                    <a:pt x="-1597" y="47035"/>
                    <a:pt x="2569" y="15721"/>
                    <a:pt x="0" y="0"/>
                  </a:cubicBezTo>
                  <a:cubicBezTo>
                    <a:pt x="0" y="0"/>
                    <a:pt x="56551" y="53569"/>
                    <a:pt x="68294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6"/>
            <p:cNvSpPr/>
            <p:nvPr/>
          </p:nvSpPr>
          <p:spPr>
            <a:xfrm>
              <a:off x="3969571" y="360163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94" y="68428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6"/>
            <p:cNvSpPr/>
            <p:nvPr/>
          </p:nvSpPr>
          <p:spPr>
            <a:xfrm>
              <a:off x="4016217" y="3501279"/>
              <a:ext cx="310892" cy="117064"/>
            </a:xfrm>
            <a:custGeom>
              <a:avLst/>
              <a:gdLst/>
              <a:ahLst/>
              <a:cxnLst/>
              <a:rect l="l" t="t" r="r" b="b"/>
              <a:pathLst>
                <a:path w="310892" h="117064" extrusionOk="0">
                  <a:moveTo>
                    <a:pt x="81865" y="53676"/>
                  </a:moveTo>
                  <a:cubicBezTo>
                    <a:pt x="116276" y="37257"/>
                    <a:pt x="287658" y="-46879"/>
                    <a:pt x="309141" y="35836"/>
                  </a:cubicBezTo>
                  <a:cubicBezTo>
                    <a:pt x="323368" y="90613"/>
                    <a:pt x="249676" y="117052"/>
                    <a:pt x="133868" y="117064"/>
                  </a:cubicBezTo>
                  <a:cubicBezTo>
                    <a:pt x="45511" y="117082"/>
                    <a:pt x="15897" y="106079"/>
                    <a:pt x="0" y="105096"/>
                  </a:cubicBezTo>
                  <a:cubicBezTo>
                    <a:pt x="0" y="105096"/>
                    <a:pt x="64772" y="61831"/>
                    <a:pt x="81865" y="5367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6"/>
            <p:cNvSpPr/>
            <p:nvPr/>
          </p:nvSpPr>
          <p:spPr>
            <a:xfrm>
              <a:off x="4130465" y="3583280"/>
              <a:ext cx="330185" cy="106347"/>
            </a:xfrm>
            <a:custGeom>
              <a:avLst/>
              <a:gdLst/>
              <a:ahLst/>
              <a:cxnLst/>
              <a:rect l="l" t="t" r="r" b="b"/>
              <a:pathLst>
                <a:path w="330185" h="106347" extrusionOk="0">
                  <a:moveTo>
                    <a:pt x="105450" y="32841"/>
                  </a:moveTo>
                  <a:cubicBezTo>
                    <a:pt x="141525" y="20497"/>
                    <a:pt x="317800" y="-40553"/>
                    <a:pt x="329610" y="44081"/>
                  </a:cubicBezTo>
                  <a:cubicBezTo>
                    <a:pt x="337432" y="100133"/>
                    <a:pt x="264845" y="115119"/>
                    <a:pt x="149807" y="101803"/>
                  </a:cubicBezTo>
                  <a:cubicBezTo>
                    <a:pt x="62033" y="91638"/>
                    <a:pt x="15679" y="75055"/>
                    <a:pt x="0" y="72244"/>
                  </a:cubicBezTo>
                  <a:cubicBezTo>
                    <a:pt x="0" y="72244"/>
                    <a:pt x="87531" y="38974"/>
                    <a:pt x="105450" y="3284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6"/>
            <p:cNvSpPr/>
            <p:nvPr/>
          </p:nvSpPr>
          <p:spPr>
            <a:xfrm>
              <a:off x="4304421" y="3680636"/>
              <a:ext cx="305069" cy="105498"/>
            </a:xfrm>
            <a:custGeom>
              <a:avLst/>
              <a:gdLst/>
              <a:ahLst/>
              <a:cxnLst/>
              <a:rect l="l" t="t" r="r" b="b"/>
              <a:pathLst>
                <a:path w="305069" h="105498" extrusionOk="0">
                  <a:moveTo>
                    <a:pt x="89164" y="26222"/>
                  </a:moveTo>
                  <a:cubicBezTo>
                    <a:pt x="125797" y="15644"/>
                    <a:pt x="297112" y="-37712"/>
                    <a:pt x="304794" y="47396"/>
                  </a:cubicBezTo>
                  <a:cubicBezTo>
                    <a:pt x="309882" y="103764"/>
                    <a:pt x="244369" y="116157"/>
                    <a:pt x="130115" y="97260"/>
                  </a:cubicBezTo>
                  <a:cubicBezTo>
                    <a:pt x="42943" y="82839"/>
                    <a:pt x="15527" y="67149"/>
                    <a:pt x="0" y="63584"/>
                  </a:cubicBezTo>
                  <a:cubicBezTo>
                    <a:pt x="0" y="63584"/>
                    <a:pt x="70966" y="31480"/>
                    <a:pt x="89164" y="26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6"/>
            <p:cNvSpPr/>
            <p:nvPr/>
          </p:nvSpPr>
          <p:spPr>
            <a:xfrm>
              <a:off x="3874614" y="3428029"/>
              <a:ext cx="289614" cy="138769"/>
            </a:xfrm>
            <a:custGeom>
              <a:avLst/>
              <a:gdLst/>
              <a:ahLst/>
              <a:cxnLst/>
              <a:rect l="l" t="t" r="r" b="b"/>
              <a:pathLst>
                <a:path w="289614" h="138769" extrusionOk="0">
                  <a:moveTo>
                    <a:pt x="73310" y="75349"/>
                  </a:moveTo>
                  <a:cubicBezTo>
                    <a:pt x="104897" y="54000"/>
                    <a:pt x="251425" y="-49568"/>
                    <a:pt x="284962" y="29031"/>
                  </a:cubicBezTo>
                  <a:cubicBezTo>
                    <a:pt x="307180" y="81088"/>
                    <a:pt x="248674" y="113070"/>
                    <a:pt x="134159" y="130303"/>
                  </a:cubicBezTo>
                  <a:cubicBezTo>
                    <a:pt x="46786" y="143455"/>
                    <a:pt x="15867" y="136982"/>
                    <a:pt x="0" y="138372"/>
                  </a:cubicBezTo>
                  <a:cubicBezTo>
                    <a:pt x="0" y="138372"/>
                    <a:pt x="57619" y="85963"/>
                    <a:pt x="73310" y="7534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6"/>
            <p:cNvSpPr/>
            <p:nvPr/>
          </p:nvSpPr>
          <p:spPr>
            <a:xfrm>
              <a:off x="4447428" y="3791469"/>
              <a:ext cx="304993" cy="105958"/>
            </a:xfrm>
            <a:custGeom>
              <a:avLst/>
              <a:gdLst/>
              <a:ahLst/>
              <a:cxnLst/>
              <a:rect l="l" t="t" r="r" b="b"/>
              <a:pathLst>
                <a:path w="304993" h="105958" extrusionOk="0">
                  <a:moveTo>
                    <a:pt x="92206" y="14371"/>
                  </a:moveTo>
                  <a:cubicBezTo>
                    <a:pt x="129647" y="7181"/>
                    <a:pt x="305115" y="-30320"/>
                    <a:pt x="304994" y="55134"/>
                  </a:cubicBezTo>
                  <a:cubicBezTo>
                    <a:pt x="304921" y="111732"/>
                    <a:pt x="238546" y="118090"/>
                    <a:pt x="126496" y="88846"/>
                  </a:cubicBezTo>
                  <a:cubicBezTo>
                    <a:pt x="40999" y="66525"/>
                    <a:pt x="15132" y="48405"/>
                    <a:pt x="0" y="43432"/>
                  </a:cubicBezTo>
                  <a:cubicBezTo>
                    <a:pt x="0" y="43432"/>
                    <a:pt x="73601" y="17941"/>
                    <a:pt x="92206" y="1437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6"/>
            <p:cNvSpPr/>
            <p:nvPr/>
          </p:nvSpPr>
          <p:spPr>
            <a:xfrm>
              <a:off x="4259451" y="371195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88" y="68427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88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6"/>
            <p:cNvSpPr/>
            <p:nvPr/>
          </p:nvSpPr>
          <p:spPr>
            <a:xfrm>
              <a:off x="3874644" y="3477590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88824"/>
                  </a:moveTo>
                  <a:cubicBezTo>
                    <a:pt x="-2769" y="86796"/>
                    <a:pt x="71913" y="45790"/>
                    <a:pt x="122683" y="27289"/>
                  </a:cubicBezTo>
                  <a:cubicBezTo>
                    <a:pt x="144622" y="19291"/>
                    <a:pt x="214786" y="0"/>
                    <a:pt x="214786" y="0"/>
                  </a:cubicBezTo>
                  <a:cubicBezTo>
                    <a:pt x="214786" y="0"/>
                    <a:pt x="163773" y="15776"/>
                    <a:pt x="110095" y="37982"/>
                  </a:cubicBezTo>
                  <a:cubicBezTo>
                    <a:pt x="56417" y="60187"/>
                    <a:pt x="237" y="88939"/>
                    <a:pt x="79" y="888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6"/>
            <p:cNvSpPr/>
            <p:nvPr/>
          </p:nvSpPr>
          <p:spPr>
            <a:xfrm>
              <a:off x="4365617" y="3781964"/>
              <a:ext cx="204397" cy="303181"/>
            </a:xfrm>
            <a:custGeom>
              <a:avLst/>
              <a:gdLst/>
              <a:ahLst/>
              <a:cxnLst/>
              <a:rect l="l" t="t" r="r" b="b"/>
              <a:pathLst>
                <a:path w="204397" h="303181" extrusionOk="0">
                  <a:moveTo>
                    <a:pt x="102086" y="88897"/>
                  </a:moveTo>
                  <a:cubicBezTo>
                    <a:pt x="146030" y="131797"/>
                    <a:pt x="253963" y="257904"/>
                    <a:pt x="178073" y="297191"/>
                  </a:cubicBezTo>
                  <a:cubicBezTo>
                    <a:pt x="127814" y="323211"/>
                    <a:pt x="107393" y="262434"/>
                    <a:pt x="65877" y="154325"/>
                  </a:cubicBezTo>
                  <a:cubicBezTo>
                    <a:pt x="27653" y="54783"/>
                    <a:pt x="2562" y="15721"/>
                    <a:pt x="0" y="0"/>
                  </a:cubicBezTo>
                  <a:cubicBezTo>
                    <a:pt x="0" y="0"/>
                    <a:pt x="68306" y="55919"/>
                    <a:pt x="102086" y="888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6"/>
            <p:cNvSpPr/>
            <p:nvPr/>
          </p:nvSpPr>
          <p:spPr>
            <a:xfrm>
              <a:off x="4096229" y="3486143"/>
              <a:ext cx="54537" cy="39824"/>
            </a:xfrm>
            <a:custGeom>
              <a:avLst/>
              <a:gdLst/>
              <a:ahLst/>
              <a:cxnLst/>
              <a:rect l="l" t="t" r="r" b="b"/>
              <a:pathLst>
                <a:path w="54537" h="39824" extrusionOk="0">
                  <a:moveTo>
                    <a:pt x="53668" y="3129"/>
                  </a:moveTo>
                  <a:cubicBezTo>
                    <a:pt x="49909" y="-2785"/>
                    <a:pt x="35038" y="-71"/>
                    <a:pt x="20459" y="9202"/>
                  </a:cubicBezTo>
                  <a:cubicBezTo>
                    <a:pt x="5880" y="18468"/>
                    <a:pt x="-2889" y="30776"/>
                    <a:pt x="870" y="36696"/>
                  </a:cubicBezTo>
                  <a:cubicBezTo>
                    <a:pt x="4629" y="42610"/>
                    <a:pt x="19499" y="39890"/>
                    <a:pt x="34079" y="30624"/>
                  </a:cubicBezTo>
                  <a:cubicBezTo>
                    <a:pt x="48658" y="21352"/>
                    <a:pt x="57427" y="9044"/>
                    <a:pt x="53668" y="31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6"/>
            <p:cNvSpPr/>
            <p:nvPr/>
          </p:nvSpPr>
          <p:spPr>
            <a:xfrm>
              <a:off x="4249366" y="3555390"/>
              <a:ext cx="57889" cy="34768"/>
            </a:xfrm>
            <a:custGeom>
              <a:avLst/>
              <a:gdLst/>
              <a:ahLst/>
              <a:cxnLst/>
              <a:rect l="l" t="t" r="r" b="b"/>
              <a:pathLst>
                <a:path w="57889" h="34768" extrusionOk="0">
                  <a:moveTo>
                    <a:pt x="57399" y="4387"/>
                  </a:moveTo>
                  <a:cubicBezTo>
                    <a:pt x="54490" y="-1989"/>
                    <a:pt x="39389" y="-1339"/>
                    <a:pt x="23674" y="5844"/>
                  </a:cubicBezTo>
                  <a:cubicBezTo>
                    <a:pt x="7959" y="13021"/>
                    <a:pt x="-2424" y="24006"/>
                    <a:pt x="490" y="30382"/>
                  </a:cubicBezTo>
                  <a:cubicBezTo>
                    <a:pt x="3405" y="36757"/>
                    <a:pt x="18500" y="36108"/>
                    <a:pt x="34221" y="28930"/>
                  </a:cubicBezTo>
                  <a:cubicBezTo>
                    <a:pt x="49936" y="21753"/>
                    <a:pt x="60314" y="10763"/>
                    <a:pt x="57399" y="438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6"/>
            <p:cNvSpPr/>
            <p:nvPr/>
          </p:nvSpPr>
          <p:spPr>
            <a:xfrm>
              <a:off x="4383450" y="3645582"/>
              <a:ext cx="59897" cy="31181"/>
            </a:xfrm>
            <a:custGeom>
              <a:avLst/>
              <a:gdLst/>
              <a:ahLst/>
              <a:cxnLst/>
              <a:rect l="l" t="t" r="r" b="b"/>
              <a:pathLst>
                <a:path w="59897" h="31181" extrusionOk="0">
                  <a:moveTo>
                    <a:pt x="59623" y="5684"/>
                  </a:moveTo>
                  <a:cubicBezTo>
                    <a:pt x="57401" y="-965"/>
                    <a:pt x="42318" y="-1918"/>
                    <a:pt x="25929" y="3553"/>
                  </a:cubicBezTo>
                  <a:cubicBezTo>
                    <a:pt x="9540" y="9024"/>
                    <a:pt x="-1943" y="18849"/>
                    <a:pt x="274" y="25498"/>
                  </a:cubicBezTo>
                  <a:cubicBezTo>
                    <a:pt x="2496" y="32147"/>
                    <a:pt x="17579" y="33100"/>
                    <a:pt x="33968" y="27629"/>
                  </a:cubicBezTo>
                  <a:cubicBezTo>
                    <a:pt x="50357" y="22158"/>
                    <a:pt x="61840" y="12333"/>
                    <a:pt x="59623" y="568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6"/>
            <p:cNvSpPr/>
            <p:nvPr/>
          </p:nvSpPr>
          <p:spPr>
            <a:xfrm>
              <a:off x="4527819" y="3741903"/>
              <a:ext cx="59686" cy="31581"/>
            </a:xfrm>
            <a:custGeom>
              <a:avLst/>
              <a:gdLst/>
              <a:ahLst/>
              <a:cxnLst/>
              <a:rect l="l" t="t" r="r" b="b"/>
              <a:pathLst>
                <a:path w="59686" h="31581" extrusionOk="0">
                  <a:moveTo>
                    <a:pt x="59391" y="5516"/>
                  </a:moveTo>
                  <a:cubicBezTo>
                    <a:pt x="57089" y="-1108"/>
                    <a:pt x="41994" y="-1874"/>
                    <a:pt x="25672" y="3804"/>
                  </a:cubicBezTo>
                  <a:cubicBezTo>
                    <a:pt x="9356" y="9481"/>
                    <a:pt x="-2005" y="19446"/>
                    <a:pt x="296" y="26071"/>
                  </a:cubicBezTo>
                  <a:cubicBezTo>
                    <a:pt x="2598" y="32689"/>
                    <a:pt x="17693" y="33454"/>
                    <a:pt x="34015" y="27777"/>
                  </a:cubicBezTo>
                  <a:cubicBezTo>
                    <a:pt x="50331" y="22099"/>
                    <a:pt x="61692" y="12135"/>
                    <a:pt x="59391" y="55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6"/>
            <p:cNvSpPr/>
            <p:nvPr/>
          </p:nvSpPr>
          <p:spPr>
            <a:xfrm>
              <a:off x="4669681" y="3859637"/>
              <a:ext cx="61840" cy="27115"/>
            </a:xfrm>
            <a:custGeom>
              <a:avLst/>
              <a:gdLst/>
              <a:ahLst/>
              <a:cxnLst/>
              <a:rect l="l" t="t" r="r" b="b"/>
              <a:pathLst>
                <a:path w="61840" h="27115" extrusionOk="0">
                  <a:moveTo>
                    <a:pt x="61767" y="8352"/>
                  </a:moveTo>
                  <a:cubicBezTo>
                    <a:pt x="60601" y="1442"/>
                    <a:pt x="45846" y="-1831"/>
                    <a:pt x="28807" y="1041"/>
                  </a:cubicBezTo>
                  <a:cubicBezTo>
                    <a:pt x="11774" y="3920"/>
                    <a:pt x="-1092" y="11856"/>
                    <a:pt x="73" y="18766"/>
                  </a:cubicBezTo>
                  <a:cubicBezTo>
                    <a:pt x="1239" y="25676"/>
                    <a:pt x="15995" y="28949"/>
                    <a:pt x="33033" y="26071"/>
                  </a:cubicBezTo>
                  <a:cubicBezTo>
                    <a:pt x="50066" y="23199"/>
                    <a:pt x="62933" y="15262"/>
                    <a:pt x="61767" y="83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6"/>
            <p:cNvSpPr/>
            <p:nvPr/>
          </p:nvSpPr>
          <p:spPr>
            <a:xfrm>
              <a:off x="4482428" y="4019956"/>
              <a:ext cx="37483" cy="48885"/>
            </a:xfrm>
            <a:custGeom>
              <a:avLst/>
              <a:gdLst/>
              <a:ahLst/>
              <a:cxnLst/>
              <a:rect l="l" t="t" r="r" b="b"/>
              <a:pathLst>
                <a:path w="37483" h="48885" extrusionOk="0">
                  <a:moveTo>
                    <a:pt x="34199" y="47857"/>
                  </a:moveTo>
                  <a:cubicBezTo>
                    <a:pt x="40052" y="43995"/>
                    <a:pt x="37872" y="30381"/>
                    <a:pt x="29335" y="17447"/>
                  </a:cubicBezTo>
                  <a:cubicBezTo>
                    <a:pt x="20797" y="4520"/>
                    <a:pt x="9132" y="-2834"/>
                    <a:pt x="3285" y="1028"/>
                  </a:cubicBezTo>
                  <a:cubicBezTo>
                    <a:pt x="-2569" y="4890"/>
                    <a:pt x="-389" y="18504"/>
                    <a:pt x="8149" y="31432"/>
                  </a:cubicBezTo>
                  <a:cubicBezTo>
                    <a:pt x="16686" y="44365"/>
                    <a:pt x="28351" y="51719"/>
                    <a:pt x="34199" y="478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6"/>
            <p:cNvSpPr/>
            <p:nvPr/>
          </p:nvSpPr>
          <p:spPr>
            <a:xfrm>
              <a:off x="4321747" y="3930371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42193"/>
                  </a:moveTo>
                  <a:cubicBezTo>
                    <a:pt x="41496" y="37742"/>
                    <a:pt x="38405" y="25033"/>
                    <a:pt x="29176" y="13811"/>
                  </a:cubicBezTo>
                  <a:cubicBezTo>
                    <a:pt x="19952" y="2584"/>
                    <a:pt x="8081" y="-2905"/>
                    <a:pt x="2664" y="1546"/>
                  </a:cubicBezTo>
                  <a:cubicBezTo>
                    <a:pt x="-2746" y="5997"/>
                    <a:pt x="345" y="18705"/>
                    <a:pt x="9569" y="29927"/>
                  </a:cubicBezTo>
                  <a:cubicBezTo>
                    <a:pt x="18798" y="41154"/>
                    <a:pt x="30669" y="46644"/>
                    <a:pt x="36080" y="421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6"/>
            <p:cNvSpPr/>
            <p:nvPr/>
          </p:nvSpPr>
          <p:spPr>
            <a:xfrm>
              <a:off x="4175941" y="3866455"/>
              <a:ext cx="41127" cy="53563"/>
            </a:xfrm>
            <a:custGeom>
              <a:avLst/>
              <a:gdLst/>
              <a:ahLst/>
              <a:cxnLst/>
              <a:rect l="l" t="t" r="r" b="b"/>
              <a:pathLst>
                <a:path w="41127" h="53563" extrusionOk="0">
                  <a:moveTo>
                    <a:pt x="2865" y="988"/>
                  </a:moveTo>
                  <a:cubicBezTo>
                    <a:pt x="-2915" y="4953"/>
                    <a:pt x="327" y="19714"/>
                    <a:pt x="10098" y="33960"/>
                  </a:cubicBezTo>
                  <a:cubicBezTo>
                    <a:pt x="19874" y="48205"/>
                    <a:pt x="32480" y="56542"/>
                    <a:pt x="38260" y="52577"/>
                  </a:cubicBezTo>
                  <a:cubicBezTo>
                    <a:pt x="44041" y="48612"/>
                    <a:pt x="40804" y="33850"/>
                    <a:pt x="31028" y="19599"/>
                  </a:cubicBezTo>
                  <a:cubicBezTo>
                    <a:pt x="21258" y="5353"/>
                    <a:pt x="8646" y="-2978"/>
                    <a:pt x="2865" y="9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6"/>
            <p:cNvSpPr/>
            <p:nvPr/>
          </p:nvSpPr>
          <p:spPr>
            <a:xfrm>
              <a:off x="4037190" y="3816328"/>
              <a:ext cx="41548" cy="53240"/>
            </a:xfrm>
            <a:custGeom>
              <a:avLst/>
              <a:gdLst/>
              <a:ahLst/>
              <a:cxnLst/>
              <a:rect l="l" t="t" r="r" b="b"/>
              <a:pathLst>
                <a:path w="41548" h="53240" extrusionOk="0">
                  <a:moveTo>
                    <a:pt x="2787" y="1025"/>
                  </a:moveTo>
                  <a:cubicBezTo>
                    <a:pt x="-2951" y="5057"/>
                    <a:pt x="455" y="19782"/>
                    <a:pt x="10390" y="33918"/>
                  </a:cubicBezTo>
                  <a:cubicBezTo>
                    <a:pt x="20324" y="48054"/>
                    <a:pt x="33027" y="56245"/>
                    <a:pt x="38765" y="52213"/>
                  </a:cubicBezTo>
                  <a:cubicBezTo>
                    <a:pt x="44497" y="48181"/>
                    <a:pt x="41091" y="33456"/>
                    <a:pt x="31157" y="19320"/>
                  </a:cubicBezTo>
                  <a:cubicBezTo>
                    <a:pt x="21223" y="5191"/>
                    <a:pt x="8519" y="-3001"/>
                    <a:pt x="2787" y="1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6"/>
            <p:cNvSpPr/>
            <p:nvPr/>
          </p:nvSpPr>
          <p:spPr>
            <a:xfrm>
              <a:off x="4368477" y="3786205"/>
              <a:ext cx="145872" cy="217321"/>
            </a:xfrm>
            <a:custGeom>
              <a:avLst/>
              <a:gdLst/>
              <a:ahLst/>
              <a:cxnLst/>
              <a:rect l="l" t="t" r="r" b="b"/>
              <a:pathLst>
                <a:path w="145872" h="217321" extrusionOk="0">
                  <a:moveTo>
                    <a:pt x="0" y="114"/>
                  </a:moveTo>
                  <a:cubicBezTo>
                    <a:pt x="1883" y="-3293"/>
                    <a:pt x="64651" y="70612"/>
                    <a:pt x="96172" y="122383"/>
                  </a:cubicBezTo>
                  <a:cubicBezTo>
                    <a:pt x="109791" y="144753"/>
                    <a:pt x="145872" y="217322"/>
                    <a:pt x="145872" y="217322"/>
                  </a:cubicBezTo>
                  <a:cubicBezTo>
                    <a:pt x="145872" y="217322"/>
                    <a:pt x="117558" y="164840"/>
                    <a:pt x="81088" y="110542"/>
                  </a:cubicBezTo>
                  <a:cubicBezTo>
                    <a:pt x="44618" y="56239"/>
                    <a:pt x="-109" y="308"/>
                    <a:pt x="0" y="1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6"/>
            <p:cNvSpPr/>
            <p:nvPr/>
          </p:nvSpPr>
          <p:spPr>
            <a:xfrm>
              <a:off x="4259705" y="3713642"/>
              <a:ext cx="101952" cy="210581"/>
            </a:xfrm>
            <a:custGeom>
              <a:avLst/>
              <a:gdLst/>
              <a:ahLst/>
              <a:cxnLst/>
              <a:rect l="l" t="t" r="r" b="b"/>
              <a:pathLst>
                <a:path w="101952" h="210581" extrusionOk="0">
                  <a:moveTo>
                    <a:pt x="0" y="65"/>
                  </a:moveTo>
                  <a:cubicBezTo>
                    <a:pt x="2290" y="-2498"/>
                    <a:pt x="49228" y="71449"/>
                    <a:pt x="70498" y="121053"/>
                  </a:cubicBezTo>
                  <a:cubicBezTo>
                    <a:pt x="79692" y="142488"/>
                    <a:pt x="101953" y="210582"/>
                    <a:pt x="101953" y="210582"/>
                  </a:cubicBezTo>
                  <a:cubicBezTo>
                    <a:pt x="101953" y="210582"/>
                    <a:pt x="83778" y="160947"/>
                    <a:pt x="58294" y="108314"/>
                  </a:cubicBezTo>
                  <a:cubicBezTo>
                    <a:pt x="32803" y="55686"/>
                    <a:pt x="-133" y="210"/>
                    <a:pt x="0" y="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6"/>
            <p:cNvSpPr/>
            <p:nvPr/>
          </p:nvSpPr>
          <p:spPr>
            <a:xfrm>
              <a:off x="4115090" y="3655097"/>
              <a:ext cx="103433" cy="204682"/>
            </a:xfrm>
            <a:custGeom>
              <a:avLst/>
              <a:gdLst/>
              <a:ahLst/>
              <a:cxnLst/>
              <a:rect l="l" t="t" r="r" b="b"/>
              <a:pathLst>
                <a:path w="103433" h="204682" extrusionOk="0">
                  <a:moveTo>
                    <a:pt x="0" y="69"/>
                  </a:moveTo>
                  <a:cubicBezTo>
                    <a:pt x="2168" y="-2524"/>
                    <a:pt x="49288" y="69036"/>
                    <a:pt x="70990" y="117328"/>
                  </a:cubicBezTo>
                  <a:cubicBezTo>
                    <a:pt x="80372" y="138192"/>
                    <a:pt x="103434" y="204683"/>
                    <a:pt x="103434" y="204683"/>
                  </a:cubicBezTo>
                  <a:cubicBezTo>
                    <a:pt x="103434" y="204683"/>
                    <a:pt x="84738" y="156275"/>
                    <a:pt x="58876" y="105117"/>
                  </a:cubicBezTo>
                  <a:cubicBezTo>
                    <a:pt x="33021" y="53965"/>
                    <a:pt x="-121" y="214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6"/>
            <p:cNvSpPr/>
            <p:nvPr/>
          </p:nvSpPr>
          <p:spPr>
            <a:xfrm>
              <a:off x="3971865" y="3607073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55"/>
                  </a:moveTo>
                  <a:cubicBezTo>
                    <a:pt x="2053" y="-2162"/>
                    <a:pt x="42597" y="63375"/>
                    <a:pt x="60783" y="107186"/>
                  </a:cubicBezTo>
                  <a:cubicBezTo>
                    <a:pt x="68640" y="126119"/>
                    <a:pt x="87483" y="186173"/>
                    <a:pt x="87483" y="186173"/>
                  </a:cubicBezTo>
                  <a:cubicBezTo>
                    <a:pt x="87483" y="186173"/>
                    <a:pt x="72035" y="142375"/>
                    <a:pt x="50163" y="95843"/>
                  </a:cubicBezTo>
                  <a:cubicBezTo>
                    <a:pt x="28291" y="49312"/>
                    <a:pt x="-115" y="182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6"/>
            <p:cNvSpPr/>
            <p:nvPr/>
          </p:nvSpPr>
          <p:spPr>
            <a:xfrm>
              <a:off x="4018186" y="3547681"/>
              <a:ext cx="232174" cy="60698"/>
            </a:xfrm>
            <a:custGeom>
              <a:avLst/>
              <a:gdLst/>
              <a:ahLst/>
              <a:cxnLst/>
              <a:rect l="l" t="t" r="r" b="b"/>
              <a:pathLst>
                <a:path w="232174" h="60698" extrusionOk="0">
                  <a:moveTo>
                    <a:pt x="96" y="60698"/>
                  </a:moveTo>
                  <a:cubicBezTo>
                    <a:pt x="-3159" y="58888"/>
                    <a:pt x="77018" y="29535"/>
                    <a:pt x="132032" y="17221"/>
                  </a:cubicBezTo>
                  <a:cubicBezTo>
                    <a:pt x="155805" y="11902"/>
                    <a:pt x="232175" y="0"/>
                    <a:pt x="232175" y="0"/>
                  </a:cubicBezTo>
                  <a:cubicBezTo>
                    <a:pt x="232175" y="0"/>
                    <a:pt x="176742" y="10074"/>
                    <a:pt x="118722" y="25248"/>
                  </a:cubicBezTo>
                  <a:cubicBezTo>
                    <a:pt x="60702" y="40423"/>
                    <a:pt x="284" y="60801"/>
                    <a:pt x="96" y="606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6"/>
            <p:cNvSpPr/>
            <p:nvPr/>
          </p:nvSpPr>
          <p:spPr>
            <a:xfrm>
              <a:off x="4130479" y="3624828"/>
              <a:ext cx="238696" cy="30719"/>
            </a:xfrm>
            <a:custGeom>
              <a:avLst/>
              <a:gdLst/>
              <a:ahLst/>
              <a:cxnLst/>
              <a:rect l="l" t="t" r="r" b="b"/>
              <a:pathLst>
                <a:path w="238696" h="30719" extrusionOk="0">
                  <a:moveTo>
                    <a:pt x="114" y="30719"/>
                  </a:moveTo>
                  <a:cubicBezTo>
                    <a:pt x="-3389" y="29207"/>
                    <a:pt x="74584" y="10463"/>
                    <a:pt x="131261" y="4694"/>
                  </a:cubicBezTo>
                  <a:cubicBezTo>
                    <a:pt x="155756" y="2204"/>
                    <a:pt x="238696" y="0"/>
                    <a:pt x="238696" y="0"/>
                  </a:cubicBezTo>
                  <a:cubicBezTo>
                    <a:pt x="238696" y="0"/>
                    <a:pt x="181448" y="4105"/>
                    <a:pt x="121807" y="11786"/>
                  </a:cubicBezTo>
                  <a:cubicBezTo>
                    <a:pt x="62160" y="19461"/>
                    <a:pt x="309" y="30804"/>
                    <a:pt x="114" y="30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6"/>
            <p:cNvSpPr/>
            <p:nvPr/>
          </p:nvSpPr>
          <p:spPr>
            <a:xfrm>
              <a:off x="4305128" y="3725262"/>
              <a:ext cx="230911" cy="20374"/>
            </a:xfrm>
            <a:custGeom>
              <a:avLst/>
              <a:gdLst/>
              <a:ahLst/>
              <a:cxnLst/>
              <a:rect l="l" t="t" r="r" b="b"/>
              <a:pathLst>
                <a:path w="230911" h="20374" extrusionOk="0">
                  <a:moveTo>
                    <a:pt x="35" y="20372"/>
                  </a:moveTo>
                  <a:cubicBezTo>
                    <a:pt x="-1951" y="17524"/>
                    <a:pt x="81736" y="1804"/>
                    <a:pt x="135499" y="97"/>
                  </a:cubicBezTo>
                  <a:cubicBezTo>
                    <a:pt x="158725" y="-638"/>
                    <a:pt x="230911" y="3036"/>
                    <a:pt x="230911" y="3036"/>
                  </a:cubicBezTo>
                  <a:cubicBezTo>
                    <a:pt x="230911" y="3036"/>
                    <a:pt x="177840" y="2040"/>
                    <a:pt x="120124" y="6376"/>
                  </a:cubicBezTo>
                  <a:cubicBezTo>
                    <a:pt x="62402" y="10711"/>
                    <a:pt x="150" y="20536"/>
                    <a:pt x="35" y="203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6"/>
            <p:cNvSpPr/>
            <p:nvPr/>
          </p:nvSpPr>
          <p:spPr>
            <a:xfrm>
              <a:off x="4454272" y="3826335"/>
              <a:ext cx="232381" cy="11050"/>
            </a:xfrm>
            <a:custGeom>
              <a:avLst/>
              <a:gdLst/>
              <a:ahLst/>
              <a:cxnLst/>
              <a:rect l="l" t="t" r="r" b="b"/>
              <a:pathLst>
                <a:path w="232381" h="11050" extrusionOk="0">
                  <a:moveTo>
                    <a:pt x="29" y="9648"/>
                  </a:moveTo>
                  <a:cubicBezTo>
                    <a:pt x="-1810" y="6673"/>
                    <a:pt x="82933" y="-2150"/>
                    <a:pt x="136909" y="485"/>
                  </a:cubicBezTo>
                  <a:cubicBezTo>
                    <a:pt x="160232" y="1621"/>
                    <a:pt x="232382" y="11051"/>
                    <a:pt x="232382" y="11051"/>
                  </a:cubicBezTo>
                  <a:cubicBezTo>
                    <a:pt x="232382" y="11051"/>
                    <a:pt x="179244" y="5804"/>
                    <a:pt x="121157" y="5458"/>
                  </a:cubicBezTo>
                  <a:cubicBezTo>
                    <a:pt x="63071" y="5106"/>
                    <a:pt x="133" y="9818"/>
                    <a:pt x="29" y="9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6"/>
            <p:cNvSpPr/>
            <p:nvPr/>
          </p:nvSpPr>
          <p:spPr>
            <a:xfrm>
              <a:off x="4517531" y="3889157"/>
              <a:ext cx="236542" cy="224022"/>
            </a:xfrm>
            <a:custGeom>
              <a:avLst/>
              <a:gdLst/>
              <a:ahLst/>
              <a:cxnLst/>
              <a:rect l="l" t="t" r="r" b="b"/>
              <a:pathLst>
                <a:path w="236542" h="224022" extrusionOk="0">
                  <a:moveTo>
                    <a:pt x="89085" y="37551"/>
                  </a:moveTo>
                  <a:cubicBezTo>
                    <a:pt x="122275" y="56313"/>
                    <a:pt x="280280" y="141342"/>
                    <a:pt x="224865" y="206394"/>
                  </a:cubicBezTo>
                  <a:cubicBezTo>
                    <a:pt x="188159" y="249476"/>
                    <a:pt x="133461" y="211349"/>
                    <a:pt x="67001" y="116513"/>
                  </a:cubicBezTo>
                  <a:cubicBezTo>
                    <a:pt x="16292" y="44151"/>
                    <a:pt x="8313" y="13589"/>
                    <a:pt x="0" y="0"/>
                  </a:cubicBezTo>
                  <a:cubicBezTo>
                    <a:pt x="0" y="0"/>
                    <a:pt x="72593" y="28230"/>
                    <a:pt x="89085" y="375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6"/>
            <p:cNvSpPr/>
            <p:nvPr/>
          </p:nvSpPr>
          <p:spPr>
            <a:xfrm>
              <a:off x="4658022" y="4062894"/>
              <a:ext cx="55319" cy="38735"/>
            </a:xfrm>
            <a:custGeom>
              <a:avLst/>
              <a:gdLst/>
              <a:ahLst/>
              <a:cxnLst/>
              <a:rect l="l" t="t" r="r" b="b"/>
              <a:pathLst>
                <a:path w="55319" h="38735" extrusionOk="0">
                  <a:moveTo>
                    <a:pt x="54541" y="35371"/>
                  </a:moveTo>
                  <a:cubicBezTo>
                    <a:pt x="58124" y="29347"/>
                    <a:pt x="48997" y="17300"/>
                    <a:pt x="34151" y="8465"/>
                  </a:cubicBezTo>
                  <a:cubicBezTo>
                    <a:pt x="19311" y="-376"/>
                    <a:pt x="4367" y="-2659"/>
                    <a:pt x="778" y="3365"/>
                  </a:cubicBezTo>
                  <a:cubicBezTo>
                    <a:pt x="-2804" y="9388"/>
                    <a:pt x="6322" y="21436"/>
                    <a:pt x="21169" y="30277"/>
                  </a:cubicBezTo>
                  <a:cubicBezTo>
                    <a:pt x="36015" y="39111"/>
                    <a:pt x="50953" y="41395"/>
                    <a:pt x="54541" y="353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6"/>
            <p:cNvSpPr/>
            <p:nvPr/>
          </p:nvSpPr>
          <p:spPr>
            <a:xfrm>
              <a:off x="4522067" y="3894258"/>
              <a:ext cx="176172" cy="151683"/>
            </a:xfrm>
            <a:custGeom>
              <a:avLst/>
              <a:gdLst/>
              <a:ahLst/>
              <a:cxnLst/>
              <a:rect l="l" t="t" r="r" b="b"/>
              <a:pathLst>
                <a:path w="176172" h="151683" extrusionOk="0">
                  <a:moveTo>
                    <a:pt x="0" y="176"/>
                  </a:moveTo>
                  <a:cubicBezTo>
                    <a:pt x="528" y="-3279"/>
                    <a:pt x="70820" y="44861"/>
                    <a:pt x="110253" y="81817"/>
                  </a:cubicBezTo>
                  <a:cubicBezTo>
                    <a:pt x="127291" y="97780"/>
                    <a:pt x="176172" y="151683"/>
                    <a:pt x="176172" y="151683"/>
                  </a:cubicBezTo>
                  <a:cubicBezTo>
                    <a:pt x="176172" y="151683"/>
                    <a:pt x="139071" y="113282"/>
                    <a:pt x="95030" y="75404"/>
                  </a:cubicBezTo>
                  <a:cubicBezTo>
                    <a:pt x="50988" y="37532"/>
                    <a:pt x="-24" y="376"/>
                    <a:pt x="0" y="1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6"/>
            <p:cNvSpPr/>
            <p:nvPr/>
          </p:nvSpPr>
          <p:spPr>
            <a:xfrm>
              <a:off x="4310129" y="3762333"/>
              <a:ext cx="105198" cy="227221"/>
            </a:xfrm>
            <a:custGeom>
              <a:avLst/>
              <a:gdLst/>
              <a:ahLst/>
              <a:cxnLst/>
              <a:rect l="l" t="t" r="r" b="b"/>
              <a:pathLst>
                <a:path w="105198" h="227221" extrusionOk="0">
                  <a:moveTo>
                    <a:pt x="0" y="0"/>
                  </a:moveTo>
                  <a:cubicBezTo>
                    <a:pt x="6096" y="6285"/>
                    <a:pt x="14871" y="14579"/>
                    <a:pt x="17536" y="17955"/>
                  </a:cubicBezTo>
                  <a:cubicBezTo>
                    <a:pt x="41176" y="47867"/>
                    <a:pt x="155417" y="186355"/>
                    <a:pt x="79527" y="225642"/>
                  </a:cubicBezTo>
                  <a:cubicBezTo>
                    <a:pt x="77870" y="226498"/>
                    <a:pt x="76358" y="226541"/>
                    <a:pt x="74736" y="227221"/>
                  </a:cubicBezTo>
                  <a:cubicBezTo>
                    <a:pt x="77493" y="217688"/>
                    <a:pt x="80189" y="207699"/>
                    <a:pt x="82029" y="197048"/>
                  </a:cubicBezTo>
                  <a:cubicBezTo>
                    <a:pt x="86893" y="168952"/>
                    <a:pt x="79418" y="141057"/>
                    <a:pt x="67790" y="115214"/>
                  </a:cubicBezTo>
                  <a:cubicBezTo>
                    <a:pt x="54960" y="86687"/>
                    <a:pt x="40635" y="59040"/>
                    <a:pt x="22419" y="33464"/>
                  </a:cubicBezTo>
                  <a:cubicBezTo>
                    <a:pt x="16486" y="25139"/>
                    <a:pt x="370" y="143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6"/>
            <p:cNvSpPr/>
            <p:nvPr/>
          </p:nvSpPr>
          <p:spPr>
            <a:xfrm>
              <a:off x="4452698" y="3857612"/>
              <a:ext cx="116897" cy="216850"/>
            </a:xfrm>
            <a:custGeom>
              <a:avLst/>
              <a:gdLst/>
              <a:ahLst/>
              <a:cxnLst/>
              <a:rect l="l" t="t" r="r" b="b"/>
              <a:pathLst>
                <a:path w="116897" h="216850" extrusionOk="0">
                  <a:moveTo>
                    <a:pt x="0" y="0"/>
                  </a:moveTo>
                  <a:cubicBezTo>
                    <a:pt x="4761" y="4378"/>
                    <a:pt x="11039" y="9449"/>
                    <a:pt x="15004" y="13323"/>
                  </a:cubicBezTo>
                  <a:cubicBezTo>
                    <a:pt x="57419" y="54729"/>
                    <a:pt x="158939" y="173282"/>
                    <a:pt x="97805" y="216850"/>
                  </a:cubicBezTo>
                  <a:cubicBezTo>
                    <a:pt x="97908" y="203612"/>
                    <a:pt x="98023" y="187746"/>
                    <a:pt x="97950" y="184200"/>
                  </a:cubicBezTo>
                  <a:cubicBezTo>
                    <a:pt x="97331" y="152351"/>
                    <a:pt x="85618" y="122458"/>
                    <a:pt x="69478" y="95515"/>
                  </a:cubicBezTo>
                  <a:cubicBezTo>
                    <a:pt x="51656" y="65774"/>
                    <a:pt x="32401" y="37350"/>
                    <a:pt x="9740" y="11658"/>
                  </a:cubicBezTo>
                  <a:cubicBezTo>
                    <a:pt x="7190" y="8768"/>
                    <a:pt x="4742" y="5562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6"/>
            <p:cNvSpPr/>
            <p:nvPr/>
          </p:nvSpPr>
          <p:spPr>
            <a:xfrm>
              <a:off x="4579249" y="3914666"/>
              <a:ext cx="174263" cy="175292"/>
            </a:xfrm>
            <a:custGeom>
              <a:avLst/>
              <a:gdLst/>
              <a:ahLst/>
              <a:cxnLst/>
              <a:rect l="l" t="t" r="r" b="b"/>
              <a:pathLst>
                <a:path w="174263" h="175292" extrusionOk="0">
                  <a:moveTo>
                    <a:pt x="0" y="0"/>
                  </a:moveTo>
                  <a:cubicBezTo>
                    <a:pt x="10074" y="4335"/>
                    <a:pt x="22935" y="9449"/>
                    <a:pt x="27379" y="11962"/>
                  </a:cubicBezTo>
                  <a:cubicBezTo>
                    <a:pt x="59641" y="30197"/>
                    <a:pt x="209223" y="111048"/>
                    <a:pt x="166724" y="175292"/>
                  </a:cubicBezTo>
                  <a:cubicBezTo>
                    <a:pt x="164326" y="167495"/>
                    <a:pt x="157403" y="143352"/>
                    <a:pt x="156140" y="139502"/>
                  </a:cubicBezTo>
                  <a:cubicBezTo>
                    <a:pt x="147281" y="112414"/>
                    <a:pt x="128761" y="90421"/>
                    <a:pt x="107138" y="72265"/>
                  </a:cubicBezTo>
                  <a:cubicBezTo>
                    <a:pt x="83262" y="52221"/>
                    <a:pt x="58578" y="33628"/>
                    <a:pt x="31375" y="18526"/>
                  </a:cubicBezTo>
                  <a:cubicBezTo>
                    <a:pt x="23287" y="14033"/>
                    <a:pt x="4876" y="3255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6"/>
            <p:cNvSpPr/>
            <p:nvPr/>
          </p:nvSpPr>
          <p:spPr>
            <a:xfrm>
              <a:off x="4521180" y="3791426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11"/>
                  </a:moveTo>
                  <a:cubicBezTo>
                    <a:pt x="182676" y="381"/>
                    <a:pt x="222375" y="10352"/>
                    <a:pt x="229802" y="43542"/>
                  </a:cubicBezTo>
                  <a:cubicBezTo>
                    <a:pt x="220378" y="37428"/>
                    <a:pt x="205568" y="27913"/>
                    <a:pt x="202574" y="26079"/>
                  </a:cubicBezTo>
                  <a:cubicBezTo>
                    <a:pt x="178255" y="11208"/>
                    <a:pt x="149916" y="6344"/>
                    <a:pt x="121681" y="6557"/>
                  </a:cubicBezTo>
                  <a:cubicBezTo>
                    <a:pt x="90500" y="6787"/>
                    <a:pt x="59683" y="8840"/>
                    <a:pt x="29189" y="14991"/>
                  </a:cubicBezTo>
                  <a:cubicBezTo>
                    <a:pt x="21811" y="16479"/>
                    <a:pt x="10165" y="18403"/>
                    <a:pt x="0" y="20061"/>
                  </a:cubicBezTo>
                  <a:cubicBezTo>
                    <a:pt x="5872" y="18373"/>
                    <a:pt x="15150" y="15119"/>
                    <a:pt x="18380" y="14499"/>
                  </a:cubicBezTo>
                  <a:cubicBezTo>
                    <a:pt x="37101" y="10904"/>
                    <a:pt x="90415" y="-396"/>
                    <a:pt x="138944" y="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6"/>
            <p:cNvSpPr/>
            <p:nvPr/>
          </p:nvSpPr>
          <p:spPr>
            <a:xfrm>
              <a:off x="4403817" y="3680709"/>
              <a:ext cx="205743" cy="85206"/>
            </a:xfrm>
            <a:custGeom>
              <a:avLst/>
              <a:gdLst/>
              <a:ahLst/>
              <a:cxnLst/>
              <a:rect l="l" t="t" r="r" b="b"/>
              <a:pathLst>
                <a:path w="205743" h="85206" extrusionOk="0">
                  <a:moveTo>
                    <a:pt x="143388" y="524"/>
                  </a:moveTo>
                  <a:cubicBezTo>
                    <a:pt x="176561" y="3050"/>
                    <a:pt x="202611" y="15322"/>
                    <a:pt x="205495" y="47237"/>
                  </a:cubicBezTo>
                  <a:cubicBezTo>
                    <a:pt x="206970" y="63608"/>
                    <a:pt x="201803" y="75947"/>
                    <a:pt x="191905" y="85207"/>
                  </a:cubicBezTo>
                  <a:cubicBezTo>
                    <a:pt x="191917" y="82814"/>
                    <a:pt x="191432" y="82128"/>
                    <a:pt x="193849" y="70075"/>
                  </a:cubicBezTo>
                  <a:cubicBezTo>
                    <a:pt x="206478" y="6991"/>
                    <a:pt x="118821" y="14951"/>
                    <a:pt x="75726" y="17241"/>
                  </a:cubicBezTo>
                  <a:cubicBezTo>
                    <a:pt x="55293" y="18328"/>
                    <a:pt x="26912" y="20592"/>
                    <a:pt x="0" y="23489"/>
                  </a:cubicBezTo>
                  <a:cubicBezTo>
                    <a:pt x="28612" y="15140"/>
                    <a:pt x="92771" y="-3338"/>
                    <a:pt x="143388" y="5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6"/>
            <p:cNvSpPr/>
            <p:nvPr/>
          </p:nvSpPr>
          <p:spPr>
            <a:xfrm>
              <a:off x="4247865" y="3583287"/>
              <a:ext cx="212397" cy="55452"/>
            </a:xfrm>
            <a:custGeom>
              <a:avLst/>
              <a:gdLst/>
              <a:ahLst/>
              <a:cxnLst/>
              <a:rect l="l" t="t" r="r" b="b"/>
              <a:pathLst>
                <a:path w="212397" h="55452" extrusionOk="0">
                  <a:moveTo>
                    <a:pt x="145648" y="80"/>
                  </a:moveTo>
                  <a:cubicBezTo>
                    <a:pt x="180265" y="1094"/>
                    <a:pt x="207760" y="12334"/>
                    <a:pt x="212193" y="44073"/>
                  </a:cubicBezTo>
                  <a:cubicBezTo>
                    <a:pt x="212770" y="48239"/>
                    <a:pt x="211974" y="51736"/>
                    <a:pt x="211683" y="55453"/>
                  </a:cubicBezTo>
                  <a:cubicBezTo>
                    <a:pt x="184558" y="16499"/>
                    <a:pt x="144275" y="15886"/>
                    <a:pt x="119762" y="16068"/>
                  </a:cubicBezTo>
                  <a:cubicBezTo>
                    <a:pt x="88587" y="16299"/>
                    <a:pt x="57583" y="18345"/>
                    <a:pt x="27082" y="24496"/>
                  </a:cubicBezTo>
                  <a:cubicBezTo>
                    <a:pt x="20245" y="25875"/>
                    <a:pt x="10578" y="27278"/>
                    <a:pt x="0" y="29057"/>
                  </a:cubicBezTo>
                  <a:cubicBezTo>
                    <a:pt x="29390" y="19141"/>
                    <a:pt x="93615" y="-1444"/>
                    <a:pt x="145648" y="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6"/>
            <p:cNvSpPr/>
            <p:nvPr/>
          </p:nvSpPr>
          <p:spPr>
            <a:xfrm>
              <a:off x="4138541" y="3501275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1454"/>
                  </a:moveTo>
                  <a:cubicBezTo>
                    <a:pt x="166736" y="4940"/>
                    <a:pt x="181413" y="15098"/>
                    <a:pt x="186781" y="35774"/>
                  </a:cubicBezTo>
                  <a:cubicBezTo>
                    <a:pt x="187291" y="37741"/>
                    <a:pt x="186908" y="39399"/>
                    <a:pt x="187199" y="41294"/>
                  </a:cubicBezTo>
                  <a:cubicBezTo>
                    <a:pt x="185767" y="39934"/>
                    <a:pt x="182536" y="36564"/>
                    <a:pt x="182026" y="36211"/>
                  </a:cubicBezTo>
                  <a:cubicBezTo>
                    <a:pt x="122755" y="-4175"/>
                    <a:pt x="41752" y="27206"/>
                    <a:pt x="11258" y="33357"/>
                  </a:cubicBezTo>
                  <a:cubicBezTo>
                    <a:pt x="8410" y="33934"/>
                    <a:pt x="5228" y="34353"/>
                    <a:pt x="0" y="35325"/>
                  </a:cubicBezTo>
                  <a:cubicBezTo>
                    <a:pt x="42827" y="16762"/>
                    <a:pt x="105122" y="-6008"/>
                    <a:pt x="147111" y="145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6"/>
            <p:cNvSpPr/>
            <p:nvPr/>
          </p:nvSpPr>
          <p:spPr>
            <a:xfrm>
              <a:off x="4052693" y="3428066"/>
              <a:ext cx="104314" cy="24949"/>
            </a:xfrm>
            <a:custGeom>
              <a:avLst/>
              <a:gdLst/>
              <a:ahLst/>
              <a:cxnLst/>
              <a:rect l="l" t="t" r="r" b="b"/>
              <a:pathLst>
                <a:path w="104314" h="24949" extrusionOk="0">
                  <a:moveTo>
                    <a:pt x="64189" y="108"/>
                  </a:moveTo>
                  <a:cubicBezTo>
                    <a:pt x="81610" y="1037"/>
                    <a:pt x="95576" y="8549"/>
                    <a:pt x="104314" y="24950"/>
                  </a:cubicBezTo>
                  <a:cubicBezTo>
                    <a:pt x="93937" y="21015"/>
                    <a:pt x="84409" y="17390"/>
                    <a:pt x="81956" y="16545"/>
                  </a:cubicBezTo>
                  <a:cubicBezTo>
                    <a:pt x="55378" y="7389"/>
                    <a:pt x="27173" y="8773"/>
                    <a:pt x="0" y="14833"/>
                  </a:cubicBezTo>
                  <a:cubicBezTo>
                    <a:pt x="22509" y="5379"/>
                    <a:pt x="45134" y="-912"/>
                    <a:pt x="64189" y="1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6"/>
            <p:cNvSpPr/>
            <p:nvPr/>
          </p:nvSpPr>
          <p:spPr>
            <a:xfrm>
              <a:off x="4180282" y="3721704"/>
              <a:ext cx="89320" cy="211718"/>
            </a:xfrm>
            <a:custGeom>
              <a:avLst/>
              <a:gdLst/>
              <a:ahLst/>
              <a:cxnLst/>
              <a:rect l="l" t="t" r="r" b="b"/>
              <a:pathLst>
                <a:path w="89320" h="211718" extrusionOk="0">
                  <a:moveTo>
                    <a:pt x="0" y="0"/>
                  </a:moveTo>
                  <a:cubicBezTo>
                    <a:pt x="297" y="358"/>
                    <a:pt x="1402" y="1433"/>
                    <a:pt x="1657" y="1755"/>
                  </a:cubicBezTo>
                  <a:cubicBezTo>
                    <a:pt x="25303" y="31667"/>
                    <a:pt x="139539" y="170161"/>
                    <a:pt x="63649" y="209442"/>
                  </a:cubicBezTo>
                  <a:cubicBezTo>
                    <a:pt x="61262" y="210681"/>
                    <a:pt x="59070" y="210851"/>
                    <a:pt x="56750" y="211719"/>
                  </a:cubicBezTo>
                  <a:cubicBezTo>
                    <a:pt x="61730" y="202422"/>
                    <a:pt x="66211" y="192574"/>
                    <a:pt x="69320" y="183028"/>
                  </a:cubicBezTo>
                  <a:cubicBezTo>
                    <a:pt x="78130" y="155922"/>
                    <a:pt x="67012" y="127146"/>
                    <a:pt x="55840" y="101217"/>
                  </a:cubicBezTo>
                  <a:cubicBezTo>
                    <a:pt x="43501" y="72581"/>
                    <a:pt x="29711" y="44837"/>
                    <a:pt x="12187" y="19133"/>
                  </a:cubicBezTo>
                  <a:cubicBezTo>
                    <a:pt x="8944" y="14379"/>
                    <a:pt x="5629" y="8726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6"/>
            <p:cNvSpPr/>
            <p:nvPr/>
          </p:nvSpPr>
          <p:spPr>
            <a:xfrm>
              <a:off x="4040573" y="3673776"/>
              <a:ext cx="85067" cy="204341"/>
            </a:xfrm>
            <a:custGeom>
              <a:avLst/>
              <a:gdLst/>
              <a:ahLst/>
              <a:cxnLst/>
              <a:rect l="l" t="t" r="r" b="b"/>
              <a:pathLst>
                <a:path w="85067" h="204341" extrusionOk="0">
                  <a:moveTo>
                    <a:pt x="0" y="0"/>
                  </a:moveTo>
                  <a:cubicBezTo>
                    <a:pt x="27021" y="33998"/>
                    <a:pt x="133388" y="165437"/>
                    <a:pt x="59246" y="203819"/>
                  </a:cubicBezTo>
                  <a:cubicBezTo>
                    <a:pt x="58718" y="204092"/>
                    <a:pt x="58245" y="204086"/>
                    <a:pt x="57716" y="204341"/>
                  </a:cubicBezTo>
                  <a:cubicBezTo>
                    <a:pt x="65993" y="185542"/>
                    <a:pt x="74136" y="151416"/>
                    <a:pt x="53490" y="96973"/>
                  </a:cubicBezTo>
                  <a:cubicBezTo>
                    <a:pt x="44096" y="72204"/>
                    <a:pt x="17634" y="2971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6"/>
            <p:cNvSpPr/>
            <p:nvPr/>
          </p:nvSpPr>
          <p:spPr>
            <a:xfrm>
              <a:off x="3820438" y="3560032"/>
              <a:ext cx="155894" cy="282356"/>
            </a:xfrm>
            <a:custGeom>
              <a:avLst/>
              <a:gdLst/>
              <a:ahLst/>
              <a:cxnLst/>
              <a:rect l="l" t="t" r="r" b="b"/>
              <a:pathLst>
                <a:path w="155894" h="282356" extrusionOk="0">
                  <a:moveTo>
                    <a:pt x="68294" y="68428"/>
                  </a:moveTo>
                  <a:cubicBezTo>
                    <a:pt x="91939" y="98345"/>
                    <a:pt x="206102" y="236773"/>
                    <a:pt x="130212" y="276060"/>
                  </a:cubicBezTo>
                  <a:cubicBezTo>
                    <a:pt x="79952" y="302079"/>
                    <a:pt x="43708" y="246112"/>
                    <a:pt x="18010" y="133193"/>
                  </a:cubicBezTo>
                  <a:cubicBezTo>
                    <a:pt x="-1591" y="47035"/>
                    <a:pt x="2569" y="15727"/>
                    <a:pt x="0" y="0"/>
                  </a:cubicBezTo>
                  <a:cubicBezTo>
                    <a:pt x="0" y="0"/>
                    <a:pt x="56550" y="53569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6"/>
            <p:cNvSpPr/>
            <p:nvPr/>
          </p:nvSpPr>
          <p:spPr>
            <a:xfrm>
              <a:off x="3884774" y="3770027"/>
              <a:ext cx="40613" cy="53956"/>
            </a:xfrm>
            <a:custGeom>
              <a:avLst/>
              <a:gdLst/>
              <a:ahLst/>
              <a:cxnLst/>
              <a:rect l="l" t="t" r="r" b="b"/>
              <a:pathLst>
                <a:path w="40613" h="53956" extrusionOk="0">
                  <a:moveTo>
                    <a:pt x="2968" y="941"/>
                  </a:moveTo>
                  <a:cubicBezTo>
                    <a:pt x="-2868" y="4827"/>
                    <a:pt x="168" y="19631"/>
                    <a:pt x="9744" y="34010"/>
                  </a:cubicBezTo>
                  <a:cubicBezTo>
                    <a:pt x="19320" y="48389"/>
                    <a:pt x="31810" y="56902"/>
                    <a:pt x="37646" y="53016"/>
                  </a:cubicBezTo>
                  <a:cubicBezTo>
                    <a:pt x="43481" y="49130"/>
                    <a:pt x="40445" y="34320"/>
                    <a:pt x="30869" y="19940"/>
                  </a:cubicBezTo>
                  <a:cubicBezTo>
                    <a:pt x="21293" y="5562"/>
                    <a:pt x="8803" y="-2945"/>
                    <a:pt x="2968" y="94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6"/>
            <p:cNvSpPr/>
            <p:nvPr/>
          </p:nvSpPr>
          <p:spPr>
            <a:xfrm>
              <a:off x="3822545" y="3564948"/>
              <a:ext cx="91945" cy="191099"/>
            </a:xfrm>
            <a:custGeom>
              <a:avLst/>
              <a:gdLst/>
              <a:ahLst/>
              <a:cxnLst/>
              <a:rect l="l" t="t" r="r" b="b"/>
              <a:pathLst>
                <a:path w="91945" h="191099" extrusionOk="0">
                  <a:moveTo>
                    <a:pt x="0" y="69"/>
                  </a:moveTo>
                  <a:cubicBezTo>
                    <a:pt x="1907" y="-2439"/>
                    <a:pt x="43738" y="64076"/>
                    <a:pt x="63042" y="109234"/>
                  </a:cubicBezTo>
                  <a:cubicBezTo>
                    <a:pt x="71385" y="128744"/>
                    <a:pt x="91945" y="191100"/>
                    <a:pt x="91945" y="191100"/>
                  </a:cubicBezTo>
                  <a:cubicBezTo>
                    <a:pt x="91945" y="191100"/>
                    <a:pt x="75295" y="145753"/>
                    <a:pt x="52306" y="97995"/>
                  </a:cubicBezTo>
                  <a:cubicBezTo>
                    <a:pt x="29323" y="50237"/>
                    <a:pt x="-109" y="215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6"/>
            <p:cNvSpPr/>
            <p:nvPr/>
          </p:nvSpPr>
          <p:spPr>
            <a:xfrm>
              <a:off x="3849335" y="3587776"/>
              <a:ext cx="126911" cy="239869"/>
            </a:xfrm>
            <a:custGeom>
              <a:avLst/>
              <a:gdLst/>
              <a:ahLst/>
              <a:cxnLst/>
              <a:rect l="l" t="t" r="r" b="b"/>
              <a:pathLst>
                <a:path w="126911" h="239869" extrusionOk="0">
                  <a:moveTo>
                    <a:pt x="0" y="0"/>
                  </a:moveTo>
                  <a:cubicBezTo>
                    <a:pt x="16000" y="15606"/>
                    <a:pt x="33239" y="33099"/>
                    <a:pt x="39299" y="40769"/>
                  </a:cubicBezTo>
                  <a:cubicBezTo>
                    <a:pt x="61469" y="68810"/>
                    <a:pt x="163202" y="192185"/>
                    <a:pt x="113301" y="239870"/>
                  </a:cubicBezTo>
                  <a:cubicBezTo>
                    <a:pt x="112736" y="226802"/>
                    <a:pt x="111971" y="205975"/>
                    <a:pt x="111698" y="201858"/>
                  </a:cubicBezTo>
                  <a:cubicBezTo>
                    <a:pt x="109500" y="168570"/>
                    <a:pt x="96784" y="137681"/>
                    <a:pt x="79904" y="109670"/>
                  </a:cubicBezTo>
                  <a:cubicBezTo>
                    <a:pt x="61268" y="78738"/>
                    <a:pt x="41455" y="48990"/>
                    <a:pt x="18362" y="22340"/>
                  </a:cubicBezTo>
                  <a:cubicBezTo>
                    <a:pt x="13583" y="16820"/>
                    <a:pt x="7784" y="947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97" name="Google Shape;3897;p6"/>
            <p:cNvGrpSpPr/>
            <p:nvPr/>
          </p:nvGrpSpPr>
          <p:grpSpPr>
            <a:xfrm>
              <a:off x="3779050" y="3534753"/>
              <a:ext cx="765939" cy="377198"/>
              <a:chOff x="3779050" y="3534753"/>
              <a:chExt cx="765939" cy="377198"/>
            </a:xfrm>
          </p:grpSpPr>
          <p:sp>
            <p:nvSpPr>
              <p:cNvPr id="3898" name="Google Shape;3898;p6"/>
              <p:cNvSpPr/>
              <p:nvPr/>
            </p:nvSpPr>
            <p:spPr>
              <a:xfrm>
                <a:off x="3779050" y="3534753"/>
                <a:ext cx="765939" cy="377198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8" extrusionOk="0">
                    <a:moveTo>
                      <a:pt x="6862" y="0"/>
                    </a:moveTo>
                    <a:cubicBezTo>
                      <a:pt x="6862" y="0"/>
                      <a:pt x="238309" y="48966"/>
                      <a:pt x="429413" y="141555"/>
                    </a:cubicBezTo>
                    <a:cubicBezTo>
                      <a:pt x="620517" y="234138"/>
                      <a:pt x="765940" y="377198"/>
                      <a:pt x="765940" y="377198"/>
                    </a:cubicBezTo>
                    <a:cubicBezTo>
                      <a:pt x="765940" y="377198"/>
                      <a:pt x="607267" y="254261"/>
                      <a:pt x="410334" y="163305"/>
                    </a:cubicBezTo>
                    <a:cubicBezTo>
                      <a:pt x="223966" y="77226"/>
                      <a:pt x="0" y="18963"/>
                      <a:pt x="0" y="18963"/>
                    </a:cubicBezTo>
                    <a:lnTo>
                      <a:pt x="68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6"/>
              <p:cNvSpPr/>
              <p:nvPr/>
            </p:nvSpPr>
            <p:spPr>
              <a:xfrm>
                <a:off x="3785680" y="3534759"/>
                <a:ext cx="698313" cy="323908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08" extrusionOk="0">
                    <a:moveTo>
                      <a:pt x="213" y="0"/>
                    </a:moveTo>
                    <a:cubicBezTo>
                      <a:pt x="213" y="0"/>
                      <a:pt x="231715" y="49015"/>
                      <a:pt x="422819" y="141603"/>
                    </a:cubicBezTo>
                    <a:cubicBezTo>
                      <a:pt x="542392" y="199532"/>
                      <a:pt x="638940" y="273868"/>
                      <a:pt x="698314" y="323909"/>
                    </a:cubicBezTo>
                    <a:cubicBezTo>
                      <a:pt x="636007" y="279460"/>
                      <a:pt x="530843" y="208950"/>
                      <a:pt x="404396" y="148684"/>
                    </a:cubicBezTo>
                    <a:cubicBezTo>
                      <a:pt x="221932" y="61712"/>
                      <a:pt x="6686" y="2587"/>
                      <a:pt x="0" y="753"/>
                    </a:cubicBez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900" name="Google Shape;3900;p6"/>
          <p:cNvGrpSpPr/>
          <p:nvPr/>
        </p:nvGrpSpPr>
        <p:grpSpPr>
          <a:xfrm rot="-123010">
            <a:off x="2121909" y="-199781"/>
            <a:ext cx="2366066" cy="1155808"/>
            <a:chOff x="2140000" y="447542"/>
            <a:chExt cx="1078276" cy="526731"/>
          </a:xfrm>
        </p:grpSpPr>
        <p:sp>
          <p:nvSpPr>
            <p:cNvPr id="3901" name="Google Shape;3901;p6"/>
            <p:cNvSpPr/>
            <p:nvPr/>
          </p:nvSpPr>
          <p:spPr>
            <a:xfrm>
              <a:off x="2653903" y="508534"/>
              <a:ext cx="214871" cy="244774"/>
            </a:xfrm>
            <a:custGeom>
              <a:avLst/>
              <a:gdLst/>
              <a:ahLst/>
              <a:cxnLst/>
              <a:rect l="l" t="t" r="r" b="b"/>
              <a:pathLst>
                <a:path w="214871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8" y="-24746"/>
                    <a:pt x="106689" y="19435"/>
                    <a:pt x="161758" y="121309"/>
                  </a:cubicBezTo>
                  <a:cubicBezTo>
                    <a:pt x="203778" y="199039"/>
                    <a:pt x="208180" y="230317"/>
                    <a:pt x="214871" y="244775"/>
                  </a:cubicBezTo>
                  <a:cubicBezTo>
                    <a:pt x="214871" y="244775"/>
                    <a:pt x="146019" y="208354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6"/>
            <p:cNvSpPr/>
            <p:nvPr/>
          </p:nvSpPr>
          <p:spPr>
            <a:xfrm>
              <a:off x="2807013" y="521324"/>
              <a:ext cx="214871" cy="244773"/>
            </a:xfrm>
            <a:custGeom>
              <a:avLst/>
              <a:gdLst/>
              <a:ahLst/>
              <a:cxnLst/>
              <a:rect l="l" t="t" r="r" b="b"/>
              <a:pathLst>
                <a:path w="214871" h="244773" extrusionOk="0">
                  <a:moveTo>
                    <a:pt x="130717" y="197191"/>
                  </a:moveTo>
                  <a:cubicBezTo>
                    <a:pt x="99907" y="174724"/>
                    <a:pt x="-47228" y="72030"/>
                    <a:pt x="15327" y="13811"/>
                  </a:cubicBezTo>
                  <a:cubicBezTo>
                    <a:pt x="56758" y="-24746"/>
                    <a:pt x="106695" y="19435"/>
                    <a:pt x="161764" y="121307"/>
                  </a:cubicBezTo>
                  <a:cubicBezTo>
                    <a:pt x="203784" y="199037"/>
                    <a:pt x="208180" y="230315"/>
                    <a:pt x="214871" y="244773"/>
                  </a:cubicBezTo>
                  <a:cubicBezTo>
                    <a:pt x="214871" y="244773"/>
                    <a:pt x="146019" y="208358"/>
                    <a:pt x="130717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6"/>
            <p:cNvSpPr/>
            <p:nvPr/>
          </p:nvSpPr>
          <p:spPr>
            <a:xfrm>
              <a:off x="2689750" y="774052"/>
              <a:ext cx="285924" cy="172539"/>
            </a:xfrm>
            <a:custGeom>
              <a:avLst/>
              <a:gdLst/>
              <a:ahLst/>
              <a:cxnLst/>
              <a:rect l="l" t="t" r="r" b="b"/>
              <a:pathLst>
                <a:path w="285924" h="172539" extrusionOk="0">
                  <a:moveTo>
                    <a:pt x="220867" y="71512"/>
                  </a:moveTo>
                  <a:cubicBezTo>
                    <a:pt x="192128" y="96566"/>
                    <a:pt x="49626" y="223620"/>
                    <a:pt x="6732" y="149716"/>
                  </a:cubicBezTo>
                  <a:cubicBezTo>
                    <a:pt x="-21680" y="100768"/>
                    <a:pt x="42211" y="55518"/>
                    <a:pt x="153757" y="24410"/>
                  </a:cubicBezTo>
                  <a:cubicBezTo>
                    <a:pt x="238871" y="674"/>
                    <a:pt x="270344" y="3322"/>
                    <a:pt x="285925" y="0"/>
                  </a:cubicBezTo>
                  <a:cubicBezTo>
                    <a:pt x="285925" y="0"/>
                    <a:pt x="235149" y="59064"/>
                    <a:pt x="220867" y="715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6"/>
            <p:cNvSpPr/>
            <p:nvPr/>
          </p:nvSpPr>
          <p:spPr>
            <a:xfrm>
              <a:off x="2538070" y="757377"/>
              <a:ext cx="314358" cy="144060"/>
            </a:xfrm>
            <a:custGeom>
              <a:avLst/>
              <a:gdLst/>
              <a:ahLst/>
              <a:cxnLst/>
              <a:rect l="l" t="t" r="r" b="b"/>
              <a:pathLst>
                <a:path w="314358" h="144060" extrusionOk="0">
                  <a:moveTo>
                    <a:pt x="223354" y="66266"/>
                  </a:moveTo>
                  <a:cubicBezTo>
                    <a:pt x="191919" y="87846"/>
                    <a:pt x="38511" y="193982"/>
                    <a:pt x="4410" y="115627"/>
                  </a:cubicBezTo>
                  <a:cubicBezTo>
                    <a:pt x="-18173" y="63734"/>
                    <a:pt x="47728" y="29802"/>
                    <a:pt x="162116" y="11750"/>
                  </a:cubicBezTo>
                  <a:cubicBezTo>
                    <a:pt x="249398" y="-2028"/>
                    <a:pt x="298498" y="1500"/>
                    <a:pt x="314358" y="0"/>
                  </a:cubicBezTo>
                  <a:cubicBezTo>
                    <a:pt x="314358" y="0"/>
                    <a:pt x="238972" y="55548"/>
                    <a:pt x="223354" y="6626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6"/>
            <p:cNvSpPr/>
            <p:nvPr/>
          </p:nvSpPr>
          <p:spPr>
            <a:xfrm>
              <a:off x="2367969" y="716358"/>
              <a:ext cx="293075" cy="130733"/>
            </a:xfrm>
            <a:custGeom>
              <a:avLst/>
              <a:gdLst/>
              <a:ahLst/>
              <a:cxnLst/>
              <a:rect l="l" t="t" r="r" b="b"/>
              <a:pathLst>
                <a:path w="293075" h="130733" extrusionOk="0">
                  <a:moveTo>
                    <a:pt x="217216" y="62212"/>
                  </a:moveTo>
                  <a:cubicBezTo>
                    <a:pt x="184766" y="82238"/>
                    <a:pt x="34073" y="179629"/>
                    <a:pt x="3821" y="99713"/>
                  </a:cubicBezTo>
                  <a:cubicBezTo>
                    <a:pt x="-16211" y="46782"/>
                    <a:pt x="43564" y="17253"/>
                    <a:pt x="158698" y="4781"/>
                  </a:cubicBezTo>
                  <a:cubicBezTo>
                    <a:pt x="246544" y="-4734"/>
                    <a:pt x="277167" y="3020"/>
                    <a:pt x="293076" y="2285"/>
                  </a:cubicBezTo>
                  <a:cubicBezTo>
                    <a:pt x="293076" y="2285"/>
                    <a:pt x="233331" y="52265"/>
                    <a:pt x="217216" y="622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6"/>
            <p:cNvSpPr/>
            <p:nvPr/>
          </p:nvSpPr>
          <p:spPr>
            <a:xfrm>
              <a:off x="2866123" y="774537"/>
              <a:ext cx="256687" cy="199736"/>
            </a:xfrm>
            <a:custGeom>
              <a:avLst/>
              <a:gdLst/>
              <a:ahLst/>
              <a:cxnLst/>
              <a:rect l="l" t="t" r="r" b="b"/>
              <a:pathLst>
                <a:path w="256687" h="199736" extrusionOk="0">
                  <a:moveTo>
                    <a:pt x="202991" y="80390"/>
                  </a:moveTo>
                  <a:cubicBezTo>
                    <a:pt x="178296" y="109439"/>
                    <a:pt x="64952" y="248541"/>
                    <a:pt x="11541" y="181838"/>
                  </a:cubicBezTo>
                  <a:cubicBezTo>
                    <a:pt x="-23829" y="137657"/>
                    <a:pt x="23941" y="91144"/>
                    <a:pt x="129621" y="43793"/>
                  </a:cubicBezTo>
                  <a:cubicBezTo>
                    <a:pt x="210260" y="7663"/>
                    <a:pt x="241774" y="5599"/>
                    <a:pt x="256688" y="0"/>
                  </a:cubicBezTo>
                  <a:cubicBezTo>
                    <a:pt x="256688" y="0"/>
                    <a:pt x="215257" y="65956"/>
                    <a:pt x="202991" y="80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6"/>
            <p:cNvSpPr/>
            <p:nvPr/>
          </p:nvSpPr>
          <p:spPr>
            <a:xfrm>
              <a:off x="2199761" y="659762"/>
              <a:ext cx="299180" cy="116320"/>
            </a:xfrm>
            <a:custGeom>
              <a:avLst/>
              <a:gdLst/>
              <a:ahLst/>
              <a:cxnLst/>
              <a:rect l="l" t="t" r="r" b="b"/>
              <a:pathLst>
                <a:path w="299180" h="116320" extrusionOk="0">
                  <a:moveTo>
                    <a:pt x="218165" y="62670"/>
                  </a:moveTo>
                  <a:cubicBezTo>
                    <a:pt x="184027" y="79654"/>
                    <a:pt x="25069" y="162885"/>
                    <a:pt x="2238" y="80534"/>
                  </a:cubicBezTo>
                  <a:cubicBezTo>
                    <a:pt x="-12876" y="25994"/>
                    <a:pt x="49346" y="2051"/>
                    <a:pt x="165136" y="138"/>
                  </a:cubicBezTo>
                  <a:cubicBezTo>
                    <a:pt x="253487" y="-1319"/>
                    <a:pt x="283271" y="9198"/>
                    <a:pt x="299180" y="9921"/>
                  </a:cubicBezTo>
                  <a:cubicBezTo>
                    <a:pt x="299180" y="9921"/>
                    <a:pt x="235125" y="54235"/>
                    <a:pt x="218165" y="626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6"/>
            <p:cNvSpPr/>
            <p:nvPr/>
          </p:nvSpPr>
          <p:spPr>
            <a:xfrm>
              <a:off x="2498163" y="492881"/>
              <a:ext cx="214865" cy="244774"/>
            </a:xfrm>
            <a:custGeom>
              <a:avLst/>
              <a:gdLst/>
              <a:ahLst/>
              <a:cxnLst/>
              <a:rect l="l" t="t" r="r" b="b"/>
              <a:pathLst>
                <a:path w="214865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2" y="-24746"/>
                    <a:pt x="106689" y="19435"/>
                    <a:pt x="161758" y="121309"/>
                  </a:cubicBezTo>
                  <a:cubicBezTo>
                    <a:pt x="203778" y="199039"/>
                    <a:pt x="208174" y="230316"/>
                    <a:pt x="214865" y="244774"/>
                  </a:cubicBezTo>
                  <a:cubicBezTo>
                    <a:pt x="214865" y="244774"/>
                    <a:pt x="146013" y="208353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6"/>
            <p:cNvSpPr/>
            <p:nvPr/>
          </p:nvSpPr>
          <p:spPr>
            <a:xfrm>
              <a:off x="2939728" y="774556"/>
              <a:ext cx="183106" cy="143206"/>
            </a:xfrm>
            <a:custGeom>
              <a:avLst/>
              <a:gdLst/>
              <a:ahLst/>
              <a:cxnLst/>
              <a:rect l="l" t="t" r="r" b="b"/>
              <a:pathLst>
                <a:path w="183106" h="143206" extrusionOk="0">
                  <a:moveTo>
                    <a:pt x="182979" y="0"/>
                  </a:moveTo>
                  <a:cubicBezTo>
                    <a:pt x="186264" y="1190"/>
                    <a:pt x="125336" y="60734"/>
                    <a:pt x="81392" y="92194"/>
                  </a:cubicBezTo>
                  <a:cubicBezTo>
                    <a:pt x="62410" y="105790"/>
                    <a:pt x="0" y="143207"/>
                    <a:pt x="0" y="143207"/>
                  </a:cubicBezTo>
                  <a:cubicBezTo>
                    <a:pt x="0" y="143207"/>
                    <a:pt x="44904" y="114315"/>
                    <a:pt x="90652" y="78514"/>
                  </a:cubicBezTo>
                  <a:cubicBezTo>
                    <a:pt x="136394" y="42712"/>
                    <a:pt x="182791" y="-67"/>
                    <a:pt x="1829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6"/>
            <p:cNvSpPr/>
            <p:nvPr/>
          </p:nvSpPr>
          <p:spPr>
            <a:xfrm>
              <a:off x="2324678" y="447542"/>
              <a:ext cx="267289" cy="251172"/>
            </a:xfrm>
            <a:custGeom>
              <a:avLst/>
              <a:gdLst/>
              <a:ahLst/>
              <a:cxnLst/>
              <a:rect l="l" t="t" r="r" b="b"/>
              <a:pathLst>
                <a:path w="267289" h="251172" extrusionOk="0">
                  <a:moveTo>
                    <a:pt x="145081" y="192946"/>
                  </a:moveTo>
                  <a:cubicBezTo>
                    <a:pt x="91233" y="163417"/>
                    <a:pt x="-46594" y="70919"/>
                    <a:pt x="15962" y="12701"/>
                  </a:cubicBezTo>
                  <a:cubicBezTo>
                    <a:pt x="57393" y="-25857"/>
                    <a:pt x="93376" y="27205"/>
                    <a:pt x="162393" y="120197"/>
                  </a:cubicBezTo>
                  <a:cubicBezTo>
                    <a:pt x="225938" y="205819"/>
                    <a:pt x="260598" y="236715"/>
                    <a:pt x="267290" y="251172"/>
                  </a:cubicBezTo>
                  <a:cubicBezTo>
                    <a:pt x="267290" y="251172"/>
                    <a:pt x="186475" y="215644"/>
                    <a:pt x="145081" y="19294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6"/>
            <p:cNvSpPr/>
            <p:nvPr/>
          </p:nvSpPr>
          <p:spPr>
            <a:xfrm>
              <a:off x="2876310" y="874727"/>
              <a:ext cx="45917" cy="49524"/>
            </a:xfrm>
            <a:custGeom>
              <a:avLst/>
              <a:gdLst/>
              <a:ahLst/>
              <a:cxnLst/>
              <a:rect l="l" t="t" r="r" b="b"/>
              <a:pathLst>
                <a:path w="45917" h="49524" extrusionOk="0">
                  <a:moveTo>
                    <a:pt x="2034" y="48014"/>
                  </a:moveTo>
                  <a:cubicBezTo>
                    <a:pt x="7244" y="52708"/>
                    <a:pt x="20840" y="46095"/>
                    <a:pt x="32395" y="33253"/>
                  </a:cubicBezTo>
                  <a:cubicBezTo>
                    <a:pt x="43950" y="20410"/>
                    <a:pt x="49094" y="6195"/>
                    <a:pt x="43884" y="1507"/>
                  </a:cubicBezTo>
                  <a:cubicBezTo>
                    <a:pt x="38674" y="-3180"/>
                    <a:pt x="25078" y="3432"/>
                    <a:pt x="13523" y="16275"/>
                  </a:cubicBezTo>
                  <a:cubicBezTo>
                    <a:pt x="1967" y="29117"/>
                    <a:pt x="-3176" y="43326"/>
                    <a:pt x="2034" y="480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6"/>
            <p:cNvSpPr/>
            <p:nvPr/>
          </p:nvSpPr>
          <p:spPr>
            <a:xfrm>
              <a:off x="2706938" y="854403"/>
              <a:ext cx="50575" cy="44757"/>
            </a:xfrm>
            <a:custGeom>
              <a:avLst/>
              <a:gdLst/>
              <a:ahLst/>
              <a:cxnLst/>
              <a:rect l="l" t="t" r="r" b="b"/>
              <a:pathLst>
                <a:path w="50575" h="44757" extrusionOk="0">
                  <a:moveTo>
                    <a:pt x="1367" y="42537"/>
                  </a:moveTo>
                  <a:cubicBezTo>
                    <a:pt x="5884" y="47899"/>
                    <a:pt x="20257" y="43217"/>
                    <a:pt x="33464" y="32087"/>
                  </a:cubicBezTo>
                  <a:cubicBezTo>
                    <a:pt x="46677" y="20951"/>
                    <a:pt x="53727" y="7580"/>
                    <a:pt x="49209" y="2218"/>
                  </a:cubicBezTo>
                  <a:cubicBezTo>
                    <a:pt x="44692" y="-3138"/>
                    <a:pt x="30319" y="1538"/>
                    <a:pt x="17106" y="12674"/>
                  </a:cubicBezTo>
                  <a:cubicBezTo>
                    <a:pt x="3899" y="23805"/>
                    <a:pt x="-3151" y="37175"/>
                    <a:pt x="1367" y="4253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6"/>
            <p:cNvSpPr/>
            <p:nvPr/>
          </p:nvSpPr>
          <p:spPr>
            <a:xfrm>
              <a:off x="2551481" y="807470"/>
              <a:ext cx="53768" cy="40855"/>
            </a:xfrm>
            <a:custGeom>
              <a:avLst/>
              <a:gdLst/>
              <a:ahLst/>
              <a:cxnLst/>
              <a:rect l="l" t="t" r="r" b="b"/>
              <a:pathLst>
                <a:path w="53768" h="40855" extrusionOk="0">
                  <a:moveTo>
                    <a:pt x="962" y="37936"/>
                  </a:moveTo>
                  <a:cubicBezTo>
                    <a:pt x="4885" y="43747"/>
                    <a:pt x="19671" y="40613"/>
                    <a:pt x="33989" y="30946"/>
                  </a:cubicBezTo>
                  <a:cubicBezTo>
                    <a:pt x="48301" y="21273"/>
                    <a:pt x="56729" y="8728"/>
                    <a:pt x="52807" y="2917"/>
                  </a:cubicBezTo>
                  <a:cubicBezTo>
                    <a:pt x="48884" y="-2888"/>
                    <a:pt x="34098" y="239"/>
                    <a:pt x="19780" y="9912"/>
                  </a:cubicBezTo>
                  <a:cubicBezTo>
                    <a:pt x="5462" y="19579"/>
                    <a:pt x="-2960" y="32131"/>
                    <a:pt x="962" y="379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6"/>
            <p:cNvSpPr/>
            <p:nvPr/>
          </p:nvSpPr>
          <p:spPr>
            <a:xfrm>
              <a:off x="2386778" y="752992"/>
              <a:ext cx="53412" cy="41319"/>
            </a:xfrm>
            <a:custGeom>
              <a:avLst/>
              <a:gdLst/>
              <a:ahLst/>
              <a:cxnLst/>
              <a:rect l="l" t="t" r="r" b="b"/>
              <a:pathLst>
                <a:path w="53412" h="41319" extrusionOk="0">
                  <a:moveTo>
                    <a:pt x="1006" y="38493"/>
                  </a:moveTo>
                  <a:cubicBezTo>
                    <a:pt x="5001" y="44249"/>
                    <a:pt x="19745" y="40934"/>
                    <a:pt x="33941" y="31091"/>
                  </a:cubicBezTo>
                  <a:cubicBezTo>
                    <a:pt x="48138" y="21242"/>
                    <a:pt x="56402" y="8587"/>
                    <a:pt x="52407" y="2831"/>
                  </a:cubicBezTo>
                  <a:cubicBezTo>
                    <a:pt x="48411" y="-2932"/>
                    <a:pt x="33668" y="384"/>
                    <a:pt x="19471" y="10233"/>
                  </a:cubicBezTo>
                  <a:cubicBezTo>
                    <a:pt x="5275" y="20082"/>
                    <a:pt x="-2990" y="32736"/>
                    <a:pt x="1006" y="384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6"/>
            <p:cNvSpPr/>
            <p:nvPr/>
          </p:nvSpPr>
          <p:spPr>
            <a:xfrm>
              <a:off x="2215954" y="683193"/>
              <a:ext cx="57659" cy="35147"/>
            </a:xfrm>
            <a:custGeom>
              <a:avLst/>
              <a:gdLst/>
              <a:ahLst/>
              <a:cxnLst/>
              <a:rect l="l" t="t" r="r" b="b"/>
              <a:pathLst>
                <a:path w="57659" h="35147" extrusionOk="0">
                  <a:moveTo>
                    <a:pt x="515" y="30871"/>
                  </a:moveTo>
                  <a:cubicBezTo>
                    <a:pt x="3491" y="37216"/>
                    <a:pt x="18586" y="36409"/>
                    <a:pt x="34222" y="29061"/>
                  </a:cubicBezTo>
                  <a:cubicBezTo>
                    <a:pt x="49864" y="21720"/>
                    <a:pt x="60126" y="10620"/>
                    <a:pt x="57145" y="4275"/>
                  </a:cubicBezTo>
                  <a:cubicBezTo>
                    <a:pt x="54163" y="-2071"/>
                    <a:pt x="39074" y="-1257"/>
                    <a:pt x="23432" y="6084"/>
                  </a:cubicBezTo>
                  <a:cubicBezTo>
                    <a:pt x="7796" y="13432"/>
                    <a:pt x="-2466" y="24526"/>
                    <a:pt x="515" y="308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6"/>
            <p:cNvSpPr/>
            <p:nvPr/>
          </p:nvSpPr>
          <p:spPr>
            <a:xfrm>
              <a:off x="2368167" y="461555"/>
              <a:ext cx="45525" cy="41506"/>
            </a:xfrm>
            <a:custGeom>
              <a:avLst/>
              <a:gdLst/>
              <a:ahLst/>
              <a:cxnLst/>
              <a:rect l="l" t="t" r="r" b="b"/>
              <a:pathLst>
                <a:path w="45525" h="41506" extrusionOk="0">
                  <a:moveTo>
                    <a:pt x="1583" y="2348"/>
                  </a:moveTo>
                  <a:cubicBezTo>
                    <a:pt x="-3014" y="7639"/>
                    <a:pt x="2743" y="20168"/>
                    <a:pt x="14438" y="30333"/>
                  </a:cubicBezTo>
                  <a:cubicBezTo>
                    <a:pt x="26133" y="40498"/>
                    <a:pt x="39339" y="44449"/>
                    <a:pt x="43942" y="39159"/>
                  </a:cubicBezTo>
                  <a:cubicBezTo>
                    <a:pt x="48539" y="33869"/>
                    <a:pt x="42783" y="21339"/>
                    <a:pt x="31088" y="11174"/>
                  </a:cubicBezTo>
                  <a:cubicBezTo>
                    <a:pt x="19393" y="1009"/>
                    <a:pt x="6185" y="-2943"/>
                    <a:pt x="1583" y="23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6"/>
            <p:cNvSpPr/>
            <p:nvPr/>
          </p:nvSpPr>
          <p:spPr>
            <a:xfrm>
              <a:off x="2547092" y="509785"/>
              <a:ext cx="45507" cy="36654"/>
            </a:xfrm>
            <a:custGeom>
              <a:avLst/>
              <a:gdLst/>
              <a:ahLst/>
              <a:cxnLst/>
              <a:rect l="l" t="t" r="r" b="b"/>
              <a:pathLst>
                <a:path w="45507" h="36654" extrusionOk="0">
                  <a:moveTo>
                    <a:pt x="1205" y="3236"/>
                  </a:moveTo>
                  <a:cubicBezTo>
                    <a:pt x="-2821" y="8978"/>
                    <a:pt x="3573" y="20388"/>
                    <a:pt x="15474" y="28724"/>
                  </a:cubicBezTo>
                  <a:cubicBezTo>
                    <a:pt x="27376" y="37058"/>
                    <a:pt x="40279" y="39161"/>
                    <a:pt x="44305" y="33419"/>
                  </a:cubicBezTo>
                  <a:cubicBezTo>
                    <a:pt x="48325" y="27677"/>
                    <a:pt x="41937" y="16266"/>
                    <a:pt x="30035" y="7931"/>
                  </a:cubicBezTo>
                  <a:cubicBezTo>
                    <a:pt x="18128" y="-403"/>
                    <a:pt x="5225" y="-2506"/>
                    <a:pt x="1205" y="32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6"/>
            <p:cNvSpPr/>
            <p:nvPr/>
          </p:nvSpPr>
          <p:spPr>
            <a:xfrm>
              <a:off x="2699664" y="523792"/>
              <a:ext cx="50656" cy="44664"/>
            </a:xfrm>
            <a:custGeom>
              <a:avLst/>
              <a:gdLst/>
              <a:ahLst/>
              <a:cxnLst/>
              <a:rect l="l" t="t" r="r" b="b"/>
              <a:pathLst>
                <a:path w="50656" h="44664" extrusionOk="0">
                  <a:moveTo>
                    <a:pt x="49300" y="42430"/>
                  </a:moveTo>
                  <a:cubicBezTo>
                    <a:pt x="53806" y="37058"/>
                    <a:pt x="46719" y="23705"/>
                    <a:pt x="33482" y="12606"/>
                  </a:cubicBezTo>
                  <a:cubicBezTo>
                    <a:pt x="20245" y="1507"/>
                    <a:pt x="5860" y="-3137"/>
                    <a:pt x="1354" y="2235"/>
                  </a:cubicBezTo>
                  <a:cubicBezTo>
                    <a:pt x="-3145" y="7606"/>
                    <a:pt x="3935" y="20958"/>
                    <a:pt x="17172" y="32058"/>
                  </a:cubicBezTo>
                  <a:cubicBezTo>
                    <a:pt x="30416" y="43158"/>
                    <a:pt x="44794" y="47801"/>
                    <a:pt x="49300" y="424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6"/>
            <p:cNvSpPr/>
            <p:nvPr/>
          </p:nvSpPr>
          <p:spPr>
            <a:xfrm>
              <a:off x="2846439" y="535244"/>
              <a:ext cx="51015" cy="44252"/>
            </a:xfrm>
            <a:custGeom>
              <a:avLst/>
              <a:gdLst/>
              <a:ahLst/>
              <a:cxnLst/>
              <a:rect l="l" t="t" r="r" b="b"/>
              <a:pathLst>
                <a:path w="51015" h="44252" extrusionOk="0">
                  <a:moveTo>
                    <a:pt x="49709" y="41950"/>
                  </a:moveTo>
                  <a:cubicBezTo>
                    <a:pt x="54147" y="36527"/>
                    <a:pt x="46915" y="23256"/>
                    <a:pt x="33550" y="12308"/>
                  </a:cubicBezTo>
                  <a:cubicBezTo>
                    <a:pt x="20186" y="1360"/>
                    <a:pt x="5752" y="-3119"/>
                    <a:pt x="1307" y="2303"/>
                  </a:cubicBezTo>
                  <a:cubicBezTo>
                    <a:pt x="-3132" y="7726"/>
                    <a:pt x="4100" y="20997"/>
                    <a:pt x="17465" y="31945"/>
                  </a:cubicBezTo>
                  <a:cubicBezTo>
                    <a:pt x="30830" y="42893"/>
                    <a:pt x="45264" y="47372"/>
                    <a:pt x="49709" y="419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6"/>
            <p:cNvSpPr/>
            <p:nvPr/>
          </p:nvSpPr>
          <p:spPr>
            <a:xfrm>
              <a:off x="2389211" y="525218"/>
              <a:ext cx="198827" cy="170258"/>
            </a:xfrm>
            <a:custGeom>
              <a:avLst/>
              <a:gdLst/>
              <a:ahLst/>
              <a:cxnLst/>
              <a:rect l="l" t="t" r="r" b="b"/>
              <a:pathLst>
                <a:path w="198827" h="170258" extrusionOk="0">
                  <a:moveTo>
                    <a:pt x="198828" y="170072"/>
                  </a:moveTo>
                  <a:cubicBezTo>
                    <a:pt x="197929" y="173855"/>
                    <a:pt x="117624" y="119521"/>
                    <a:pt x="73358" y="78111"/>
                  </a:cubicBezTo>
                  <a:cubicBezTo>
                    <a:pt x="54237" y="60218"/>
                    <a:pt x="0" y="0"/>
                    <a:pt x="0" y="0"/>
                  </a:cubicBezTo>
                  <a:cubicBezTo>
                    <a:pt x="0" y="0"/>
                    <a:pt x="41358" y="42950"/>
                    <a:pt x="91071" y="85468"/>
                  </a:cubicBezTo>
                  <a:cubicBezTo>
                    <a:pt x="140778" y="127985"/>
                    <a:pt x="198882" y="169853"/>
                    <a:pt x="198828" y="17007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6"/>
            <p:cNvSpPr/>
            <p:nvPr/>
          </p:nvSpPr>
          <p:spPr>
            <a:xfrm>
              <a:off x="2557587" y="560615"/>
              <a:ext cx="154725" cy="175528"/>
            </a:xfrm>
            <a:custGeom>
              <a:avLst/>
              <a:gdLst/>
              <a:ahLst/>
              <a:cxnLst/>
              <a:rect l="l" t="t" r="r" b="b"/>
              <a:pathLst>
                <a:path w="154725" h="175528" extrusionOk="0">
                  <a:moveTo>
                    <a:pt x="154726" y="175412"/>
                  </a:moveTo>
                  <a:cubicBezTo>
                    <a:pt x="153207" y="178497"/>
                    <a:pt x="88138" y="119864"/>
                    <a:pt x="54334" y="77796"/>
                  </a:cubicBezTo>
                  <a:cubicBezTo>
                    <a:pt x="39724" y="59615"/>
                    <a:pt x="0" y="0"/>
                    <a:pt x="0" y="0"/>
                  </a:cubicBezTo>
                  <a:cubicBezTo>
                    <a:pt x="0" y="0"/>
                    <a:pt x="30828" y="42934"/>
                    <a:pt x="69508" y="86789"/>
                  </a:cubicBezTo>
                  <a:cubicBezTo>
                    <a:pt x="108188" y="130642"/>
                    <a:pt x="154810" y="175236"/>
                    <a:pt x="154726" y="1754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6"/>
            <p:cNvSpPr/>
            <p:nvPr/>
          </p:nvSpPr>
          <p:spPr>
            <a:xfrm>
              <a:off x="2712767" y="584263"/>
              <a:ext cx="154567" cy="169458"/>
            </a:xfrm>
            <a:custGeom>
              <a:avLst/>
              <a:gdLst/>
              <a:ahLst/>
              <a:cxnLst/>
              <a:rect l="l" t="t" r="r" b="b"/>
              <a:pathLst>
                <a:path w="154567" h="169458" extrusionOk="0">
                  <a:moveTo>
                    <a:pt x="154568" y="169338"/>
                  </a:moveTo>
                  <a:cubicBezTo>
                    <a:pt x="153177" y="172410"/>
                    <a:pt x="88569" y="116127"/>
                    <a:pt x="54698" y="75437"/>
                  </a:cubicBezTo>
                  <a:cubicBezTo>
                    <a:pt x="40064" y="57858"/>
                    <a:pt x="0" y="0"/>
                    <a:pt x="0" y="0"/>
                  </a:cubicBezTo>
                  <a:cubicBezTo>
                    <a:pt x="0" y="0"/>
                    <a:pt x="31005" y="41615"/>
                    <a:pt x="69648" y="83944"/>
                  </a:cubicBezTo>
                  <a:cubicBezTo>
                    <a:pt x="108285" y="126280"/>
                    <a:pt x="154647" y="169161"/>
                    <a:pt x="154568" y="16933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6"/>
            <p:cNvSpPr/>
            <p:nvPr/>
          </p:nvSpPr>
          <p:spPr>
            <a:xfrm>
              <a:off x="2883961" y="605621"/>
              <a:ext cx="134237" cy="155900"/>
            </a:xfrm>
            <a:custGeom>
              <a:avLst/>
              <a:gdLst/>
              <a:ahLst/>
              <a:cxnLst/>
              <a:rect l="l" t="t" r="r" b="b"/>
              <a:pathLst>
                <a:path w="134237" h="155900" extrusionOk="0">
                  <a:moveTo>
                    <a:pt x="134238" y="155801"/>
                  </a:moveTo>
                  <a:cubicBezTo>
                    <a:pt x="132853" y="158485"/>
                    <a:pt x="76206" y="106240"/>
                    <a:pt x="46920" y="68914"/>
                  </a:cubicBezTo>
                  <a:cubicBezTo>
                    <a:pt x="34271" y="52786"/>
                    <a:pt x="0" y="0"/>
                    <a:pt x="0" y="0"/>
                  </a:cubicBezTo>
                  <a:cubicBezTo>
                    <a:pt x="0" y="0"/>
                    <a:pt x="26639" y="38043"/>
                    <a:pt x="60199" y="76996"/>
                  </a:cubicBezTo>
                  <a:cubicBezTo>
                    <a:pt x="93761" y="115943"/>
                    <a:pt x="134317" y="155643"/>
                    <a:pt x="134238" y="1558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6"/>
            <p:cNvSpPr/>
            <p:nvPr/>
          </p:nvSpPr>
          <p:spPr>
            <a:xfrm>
              <a:off x="2765887" y="772673"/>
              <a:ext cx="207398" cy="120775"/>
            </a:xfrm>
            <a:custGeom>
              <a:avLst/>
              <a:gdLst/>
              <a:ahLst/>
              <a:cxnLst/>
              <a:rect l="l" t="t" r="r" b="b"/>
              <a:pathLst>
                <a:path w="207398" h="120775" extrusionOk="0">
                  <a:moveTo>
                    <a:pt x="207262" y="0"/>
                  </a:moveTo>
                  <a:cubicBezTo>
                    <a:pt x="210881" y="874"/>
                    <a:pt x="141530" y="50666"/>
                    <a:pt x="91842" y="77305"/>
                  </a:cubicBezTo>
                  <a:cubicBezTo>
                    <a:pt x="70371" y="88812"/>
                    <a:pt x="0" y="120776"/>
                    <a:pt x="0" y="120776"/>
                  </a:cubicBezTo>
                  <a:cubicBezTo>
                    <a:pt x="0" y="120776"/>
                    <a:pt x="50691" y="96190"/>
                    <a:pt x="102504" y="65999"/>
                  </a:cubicBezTo>
                  <a:cubicBezTo>
                    <a:pt x="154325" y="35802"/>
                    <a:pt x="207056" y="-49"/>
                    <a:pt x="207262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6"/>
            <p:cNvSpPr/>
            <p:nvPr/>
          </p:nvSpPr>
          <p:spPr>
            <a:xfrm>
              <a:off x="2630720" y="757390"/>
              <a:ext cx="221726" cy="93645"/>
            </a:xfrm>
            <a:custGeom>
              <a:avLst/>
              <a:gdLst/>
              <a:ahLst/>
              <a:cxnLst/>
              <a:rect l="l" t="t" r="r" b="b"/>
              <a:pathLst>
                <a:path w="221726" h="93645" extrusionOk="0">
                  <a:moveTo>
                    <a:pt x="221580" y="0"/>
                  </a:moveTo>
                  <a:cubicBezTo>
                    <a:pt x="225357" y="516"/>
                    <a:pt x="155284" y="39506"/>
                    <a:pt x="102231" y="60279"/>
                  </a:cubicBezTo>
                  <a:cubicBezTo>
                    <a:pt x="79309" y="69253"/>
                    <a:pt x="0" y="93645"/>
                    <a:pt x="0" y="93645"/>
                  </a:cubicBezTo>
                  <a:cubicBezTo>
                    <a:pt x="0" y="93645"/>
                    <a:pt x="54042" y="74324"/>
                    <a:pt x="109439" y="50915"/>
                  </a:cubicBezTo>
                  <a:cubicBezTo>
                    <a:pt x="164836" y="27501"/>
                    <a:pt x="221362" y="-30"/>
                    <a:pt x="22158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6"/>
            <p:cNvSpPr/>
            <p:nvPr/>
          </p:nvSpPr>
          <p:spPr>
            <a:xfrm>
              <a:off x="2442203" y="717477"/>
              <a:ext cx="217817" cy="78683"/>
            </a:xfrm>
            <a:custGeom>
              <a:avLst/>
              <a:gdLst/>
              <a:ahLst/>
              <a:cxnLst/>
              <a:rect l="l" t="t" r="r" b="b"/>
              <a:pathLst>
                <a:path w="217817" h="78683" extrusionOk="0">
                  <a:moveTo>
                    <a:pt x="217749" y="0"/>
                  </a:moveTo>
                  <a:cubicBezTo>
                    <a:pt x="220426" y="2211"/>
                    <a:pt x="144032" y="39828"/>
                    <a:pt x="92704" y="55901"/>
                  </a:cubicBezTo>
                  <a:cubicBezTo>
                    <a:pt x="70522" y="62848"/>
                    <a:pt x="0" y="78684"/>
                    <a:pt x="0" y="78684"/>
                  </a:cubicBezTo>
                  <a:cubicBezTo>
                    <a:pt x="0" y="78684"/>
                    <a:pt x="51389" y="65398"/>
                    <a:pt x="105826" y="45724"/>
                  </a:cubicBezTo>
                  <a:cubicBezTo>
                    <a:pt x="160263" y="26056"/>
                    <a:pt x="217597" y="-121"/>
                    <a:pt x="217749" y="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6"/>
            <p:cNvSpPr/>
            <p:nvPr/>
          </p:nvSpPr>
          <p:spPr>
            <a:xfrm>
              <a:off x="2267834" y="670490"/>
              <a:ext cx="224258" cy="61026"/>
            </a:xfrm>
            <a:custGeom>
              <a:avLst/>
              <a:gdLst/>
              <a:ahLst/>
              <a:cxnLst/>
              <a:rect l="l" t="t" r="r" b="b"/>
              <a:pathLst>
                <a:path w="224258" h="61026" extrusionOk="0">
                  <a:moveTo>
                    <a:pt x="224197" y="1"/>
                  </a:moveTo>
                  <a:cubicBezTo>
                    <a:pt x="226766" y="2369"/>
                    <a:pt x="147506" y="33622"/>
                    <a:pt x="94805" y="45579"/>
                  </a:cubicBezTo>
                  <a:cubicBezTo>
                    <a:pt x="72034" y="50740"/>
                    <a:pt x="0" y="61026"/>
                    <a:pt x="0" y="61026"/>
                  </a:cubicBezTo>
                  <a:cubicBezTo>
                    <a:pt x="0" y="61026"/>
                    <a:pt x="52591" y="51815"/>
                    <a:pt x="108644" y="36555"/>
                  </a:cubicBezTo>
                  <a:cubicBezTo>
                    <a:pt x="164690" y="21302"/>
                    <a:pt x="224052" y="-139"/>
                    <a:pt x="224197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6"/>
            <p:cNvSpPr/>
            <p:nvPr/>
          </p:nvSpPr>
          <p:spPr>
            <a:xfrm>
              <a:off x="2140000" y="469827"/>
              <a:ext cx="276845" cy="166410"/>
            </a:xfrm>
            <a:custGeom>
              <a:avLst/>
              <a:gdLst/>
              <a:ahLst/>
              <a:cxnLst/>
              <a:rect l="l" t="t" r="r" b="b"/>
              <a:pathLst>
                <a:path w="276845" h="166410" extrusionOk="0">
                  <a:moveTo>
                    <a:pt x="180954" y="154157"/>
                  </a:moveTo>
                  <a:cubicBezTo>
                    <a:pt x="143938" y="144994"/>
                    <a:pt x="-31093" y="105510"/>
                    <a:pt x="4830" y="27971"/>
                  </a:cubicBezTo>
                  <a:cubicBezTo>
                    <a:pt x="28615" y="-23382"/>
                    <a:pt x="91547" y="-1345"/>
                    <a:pt x="181027" y="72168"/>
                  </a:cubicBezTo>
                  <a:cubicBezTo>
                    <a:pt x="249296" y="128258"/>
                    <a:pt x="265187" y="155553"/>
                    <a:pt x="276846" y="166410"/>
                  </a:cubicBezTo>
                  <a:cubicBezTo>
                    <a:pt x="276846" y="166410"/>
                    <a:pt x="199340" y="158711"/>
                    <a:pt x="180954" y="15415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6"/>
            <p:cNvSpPr/>
            <p:nvPr/>
          </p:nvSpPr>
          <p:spPr>
            <a:xfrm>
              <a:off x="2172650" y="480630"/>
              <a:ext cx="60746" cy="29481"/>
            </a:xfrm>
            <a:custGeom>
              <a:avLst/>
              <a:gdLst/>
              <a:ahLst/>
              <a:cxnLst/>
              <a:rect l="l" t="t" r="r" b="b"/>
              <a:pathLst>
                <a:path w="60746" h="29481" extrusionOk="0">
                  <a:moveTo>
                    <a:pt x="185" y="6542"/>
                  </a:moveTo>
                  <a:cubicBezTo>
                    <a:pt x="-1649" y="13306"/>
                    <a:pt x="10374" y="22461"/>
                    <a:pt x="27048" y="26989"/>
                  </a:cubicBezTo>
                  <a:cubicBezTo>
                    <a:pt x="43722" y="31517"/>
                    <a:pt x="58727" y="29704"/>
                    <a:pt x="60560" y="22940"/>
                  </a:cubicBezTo>
                  <a:cubicBezTo>
                    <a:pt x="62400" y="16175"/>
                    <a:pt x="50371" y="7020"/>
                    <a:pt x="33703" y="2492"/>
                  </a:cubicBezTo>
                  <a:cubicBezTo>
                    <a:pt x="17029" y="-2036"/>
                    <a:pt x="2025" y="-223"/>
                    <a:pt x="185" y="65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6"/>
            <p:cNvSpPr/>
            <p:nvPr/>
          </p:nvSpPr>
          <p:spPr>
            <a:xfrm>
              <a:off x="2200682" y="533728"/>
              <a:ext cx="210378" cy="98945"/>
            </a:xfrm>
            <a:custGeom>
              <a:avLst/>
              <a:gdLst/>
              <a:ahLst/>
              <a:cxnLst/>
              <a:rect l="l" t="t" r="r" b="b"/>
              <a:pathLst>
                <a:path w="210378" h="98945" extrusionOk="0">
                  <a:moveTo>
                    <a:pt x="210377" y="98648"/>
                  </a:moveTo>
                  <a:cubicBezTo>
                    <a:pt x="210796" y="102121"/>
                    <a:pt x="130163" y="74620"/>
                    <a:pt x="82260" y="49609"/>
                  </a:cubicBezTo>
                  <a:cubicBezTo>
                    <a:pt x="61560" y="38801"/>
                    <a:pt x="0" y="0"/>
                    <a:pt x="0" y="0"/>
                  </a:cubicBezTo>
                  <a:cubicBezTo>
                    <a:pt x="0" y="0"/>
                    <a:pt x="46051" y="27032"/>
                    <a:pt x="98643" y="51694"/>
                  </a:cubicBezTo>
                  <a:cubicBezTo>
                    <a:pt x="151234" y="76357"/>
                    <a:pt x="210353" y="98447"/>
                    <a:pt x="210377" y="98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6"/>
            <p:cNvSpPr/>
            <p:nvPr/>
          </p:nvSpPr>
          <p:spPr>
            <a:xfrm>
              <a:off x="2498176" y="503915"/>
              <a:ext cx="152502" cy="198812"/>
            </a:xfrm>
            <a:custGeom>
              <a:avLst/>
              <a:gdLst/>
              <a:ahLst/>
              <a:cxnLst/>
              <a:rect l="l" t="t" r="r" b="b"/>
              <a:pathLst>
                <a:path w="152502" h="198812" extrusionOk="0">
                  <a:moveTo>
                    <a:pt x="152503" y="198812"/>
                  </a:moveTo>
                  <a:cubicBezTo>
                    <a:pt x="144943" y="194398"/>
                    <a:pt x="134268" y="188757"/>
                    <a:pt x="130795" y="186225"/>
                  </a:cubicBezTo>
                  <a:cubicBezTo>
                    <a:pt x="99991" y="163758"/>
                    <a:pt x="-47236" y="61022"/>
                    <a:pt x="15320" y="2803"/>
                  </a:cubicBezTo>
                  <a:cubicBezTo>
                    <a:pt x="16686" y="1534"/>
                    <a:pt x="18131" y="1091"/>
                    <a:pt x="19510" y="0"/>
                  </a:cubicBezTo>
                  <a:cubicBezTo>
                    <a:pt x="19413" y="9921"/>
                    <a:pt x="19504" y="20268"/>
                    <a:pt x="20585" y="31020"/>
                  </a:cubicBezTo>
                  <a:cubicBezTo>
                    <a:pt x="23445" y="59392"/>
                    <a:pt x="38139" y="84258"/>
                    <a:pt x="56271" y="106023"/>
                  </a:cubicBezTo>
                  <a:cubicBezTo>
                    <a:pt x="76297" y="130063"/>
                    <a:pt x="97507" y="152846"/>
                    <a:pt x="121923" y="172593"/>
                  </a:cubicBezTo>
                  <a:cubicBezTo>
                    <a:pt x="129878" y="179023"/>
                    <a:pt x="151768" y="197531"/>
                    <a:pt x="152503" y="19881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6"/>
            <p:cNvSpPr/>
            <p:nvPr/>
          </p:nvSpPr>
          <p:spPr>
            <a:xfrm>
              <a:off x="2325178" y="466595"/>
              <a:ext cx="162590" cy="182630"/>
            </a:xfrm>
            <a:custGeom>
              <a:avLst/>
              <a:gdLst/>
              <a:ahLst/>
              <a:cxnLst/>
              <a:rect l="l" t="t" r="r" b="b"/>
              <a:pathLst>
                <a:path w="162590" h="182630" extrusionOk="0">
                  <a:moveTo>
                    <a:pt x="162591" y="182631"/>
                  </a:moveTo>
                  <a:cubicBezTo>
                    <a:pt x="156834" y="179686"/>
                    <a:pt x="149420" y="176492"/>
                    <a:pt x="144556" y="173820"/>
                  </a:cubicBezTo>
                  <a:cubicBezTo>
                    <a:pt x="92591" y="145323"/>
                    <a:pt x="-37032" y="58382"/>
                    <a:pt x="10161" y="0"/>
                  </a:cubicBezTo>
                  <a:cubicBezTo>
                    <a:pt x="13616" y="12774"/>
                    <a:pt x="17763" y="28092"/>
                    <a:pt x="18783" y="31488"/>
                  </a:cubicBezTo>
                  <a:cubicBezTo>
                    <a:pt x="27934" y="62002"/>
                    <a:pt x="47237" y="87655"/>
                    <a:pt x="70020" y="109271"/>
                  </a:cubicBezTo>
                  <a:cubicBezTo>
                    <a:pt x="95171" y="133140"/>
                    <a:pt x="121355" y="155348"/>
                    <a:pt x="150082" y="174014"/>
                  </a:cubicBezTo>
                  <a:cubicBezTo>
                    <a:pt x="153312" y="176109"/>
                    <a:pt x="156531" y="178544"/>
                    <a:pt x="162591" y="1826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6"/>
            <p:cNvSpPr/>
            <p:nvPr/>
          </p:nvSpPr>
          <p:spPr>
            <a:xfrm>
              <a:off x="2140575" y="504143"/>
              <a:ext cx="209974" cy="124097"/>
            </a:xfrm>
            <a:custGeom>
              <a:avLst/>
              <a:gdLst/>
              <a:ahLst/>
              <a:cxnLst/>
              <a:rect l="l" t="t" r="r" b="b"/>
              <a:pathLst>
                <a:path w="209974" h="124097" extrusionOk="0">
                  <a:moveTo>
                    <a:pt x="209975" y="124097"/>
                  </a:moveTo>
                  <a:cubicBezTo>
                    <a:pt x="199105" y="122628"/>
                    <a:pt x="185340" y="121152"/>
                    <a:pt x="180385" y="119926"/>
                  </a:cubicBezTo>
                  <a:cubicBezTo>
                    <a:pt x="144413" y="111024"/>
                    <a:pt x="-21382" y="73300"/>
                    <a:pt x="2306" y="0"/>
                  </a:cubicBezTo>
                  <a:cubicBezTo>
                    <a:pt x="6708" y="6872"/>
                    <a:pt x="19860" y="28267"/>
                    <a:pt x="22107" y="31637"/>
                  </a:cubicBezTo>
                  <a:cubicBezTo>
                    <a:pt x="37919" y="55353"/>
                    <a:pt x="61661" y="71563"/>
                    <a:pt x="87365" y="83247"/>
                  </a:cubicBezTo>
                  <a:cubicBezTo>
                    <a:pt x="115746" y="96149"/>
                    <a:pt x="144517" y="107429"/>
                    <a:pt x="174774" y="114673"/>
                  </a:cubicBezTo>
                  <a:cubicBezTo>
                    <a:pt x="183773" y="116829"/>
                    <a:pt x="204406" y="122270"/>
                    <a:pt x="209975" y="1240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6"/>
            <p:cNvSpPr/>
            <p:nvPr/>
          </p:nvSpPr>
          <p:spPr>
            <a:xfrm>
              <a:off x="2206517" y="712036"/>
              <a:ext cx="227664" cy="64001"/>
            </a:xfrm>
            <a:custGeom>
              <a:avLst/>
              <a:gdLst/>
              <a:ahLst/>
              <a:cxnLst/>
              <a:rect l="l" t="t" r="r" b="b"/>
              <a:pathLst>
                <a:path w="227664" h="64001" extrusionOk="0">
                  <a:moveTo>
                    <a:pt x="99207" y="56623"/>
                  </a:moveTo>
                  <a:cubicBezTo>
                    <a:pt x="56981" y="68009"/>
                    <a:pt x="16061" y="69059"/>
                    <a:pt x="0" y="39081"/>
                  </a:cubicBezTo>
                  <a:cubicBezTo>
                    <a:pt x="10717" y="42445"/>
                    <a:pt x="27537" y="47630"/>
                    <a:pt x="30913" y="48590"/>
                  </a:cubicBezTo>
                  <a:cubicBezTo>
                    <a:pt x="58329" y="56386"/>
                    <a:pt x="86942" y="53466"/>
                    <a:pt x="114084" y="45681"/>
                  </a:cubicBezTo>
                  <a:cubicBezTo>
                    <a:pt x="144050" y="37089"/>
                    <a:pt x="173185" y="26839"/>
                    <a:pt x="200910" y="12721"/>
                  </a:cubicBezTo>
                  <a:cubicBezTo>
                    <a:pt x="207620" y="9309"/>
                    <a:pt x="218319" y="4329"/>
                    <a:pt x="227664" y="0"/>
                  </a:cubicBezTo>
                  <a:cubicBezTo>
                    <a:pt x="222467" y="3206"/>
                    <a:pt x="214397" y="8829"/>
                    <a:pt x="211452" y="10298"/>
                  </a:cubicBezTo>
                  <a:cubicBezTo>
                    <a:pt x="194383" y="18787"/>
                    <a:pt x="146066" y="43987"/>
                    <a:pt x="99207" y="5662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6"/>
            <p:cNvSpPr/>
            <p:nvPr/>
          </p:nvSpPr>
          <p:spPr>
            <a:xfrm>
              <a:off x="2368190" y="775952"/>
              <a:ext cx="207856" cy="71065"/>
            </a:xfrm>
            <a:custGeom>
              <a:avLst/>
              <a:gdLst/>
              <a:ahLst/>
              <a:cxnLst/>
              <a:rect l="l" t="t" r="r" b="b"/>
              <a:pathLst>
                <a:path w="207856" h="71065" extrusionOk="0">
                  <a:moveTo>
                    <a:pt x="75895" y="68549"/>
                  </a:moveTo>
                  <a:cubicBezTo>
                    <a:pt x="43263" y="75016"/>
                    <a:pt x="14870" y="70188"/>
                    <a:pt x="3527" y="40222"/>
                  </a:cubicBezTo>
                  <a:cubicBezTo>
                    <a:pt x="-2290" y="24847"/>
                    <a:pt x="-626" y="11580"/>
                    <a:pt x="6423" y="0"/>
                  </a:cubicBezTo>
                  <a:cubicBezTo>
                    <a:pt x="7055" y="2307"/>
                    <a:pt x="7705" y="2836"/>
                    <a:pt x="8615" y="15095"/>
                  </a:cubicBezTo>
                  <a:cubicBezTo>
                    <a:pt x="13382" y="79254"/>
                    <a:pt x="95691" y="48055"/>
                    <a:pt x="136587" y="34277"/>
                  </a:cubicBezTo>
                  <a:cubicBezTo>
                    <a:pt x="155975" y="27744"/>
                    <a:pt x="182705" y="17943"/>
                    <a:pt x="207856" y="7930"/>
                  </a:cubicBezTo>
                  <a:cubicBezTo>
                    <a:pt x="182529" y="23651"/>
                    <a:pt x="125693" y="58676"/>
                    <a:pt x="75895" y="685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6"/>
            <p:cNvSpPr/>
            <p:nvPr/>
          </p:nvSpPr>
          <p:spPr>
            <a:xfrm>
              <a:off x="2539929" y="830493"/>
              <a:ext cx="211002" cy="70940"/>
            </a:xfrm>
            <a:custGeom>
              <a:avLst/>
              <a:gdLst/>
              <a:ahLst/>
              <a:cxnLst/>
              <a:rect l="l" t="t" r="r" b="b"/>
              <a:pathLst>
                <a:path w="211002" h="70940" extrusionOk="0">
                  <a:moveTo>
                    <a:pt x="78483" y="67013"/>
                  </a:moveTo>
                  <a:cubicBezTo>
                    <a:pt x="44861" y="75332"/>
                    <a:pt x="15357" y="71889"/>
                    <a:pt x="2569" y="42499"/>
                  </a:cubicBezTo>
                  <a:cubicBezTo>
                    <a:pt x="893" y="38649"/>
                    <a:pt x="723" y="35067"/>
                    <a:pt x="0" y="31405"/>
                  </a:cubicBezTo>
                  <a:cubicBezTo>
                    <a:pt x="36591" y="61645"/>
                    <a:pt x="75562" y="51425"/>
                    <a:pt x="99122" y="44667"/>
                  </a:cubicBezTo>
                  <a:cubicBezTo>
                    <a:pt x="129095" y="36075"/>
                    <a:pt x="158411" y="25783"/>
                    <a:pt x="186137" y="11665"/>
                  </a:cubicBezTo>
                  <a:cubicBezTo>
                    <a:pt x="192355" y="8501"/>
                    <a:pt x="201287" y="4554"/>
                    <a:pt x="211002" y="0"/>
                  </a:cubicBezTo>
                  <a:cubicBezTo>
                    <a:pt x="185353" y="17439"/>
                    <a:pt x="129010" y="54516"/>
                    <a:pt x="78483" y="6701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6"/>
            <p:cNvSpPr/>
            <p:nvPr/>
          </p:nvSpPr>
          <p:spPr>
            <a:xfrm>
              <a:off x="2694648" y="874109"/>
              <a:ext cx="181928" cy="72468"/>
            </a:xfrm>
            <a:custGeom>
              <a:avLst/>
              <a:gdLst/>
              <a:ahLst/>
              <a:cxnLst/>
              <a:rect l="l" t="t" r="r" b="b"/>
              <a:pathLst>
                <a:path w="181928" h="72468" extrusionOk="0">
                  <a:moveTo>
                    <a:pt x="49312" y="72125"/>
                  </a:moveTo>
                  <a:cubicBezTo>
                    <a:pt x="29468" y="74032"/>
                    <a:pt x="12606" y="68185"/>
                    <a:pt x="1882" y="49707"/>
                  </a:cubicBezTo>
                  <a:cubicBezTo>
                    <a:pt x="862" y="47952"/>
                    <a:pt x="783" y="46252"/>
                    <a:pt x="0" y="44509"/>
                  </a:cubicBezTo>
                  <a:cubicBezTo>
                    <a:pt x="1743" y="45432"/>
                    <a:pt x="5762" y="47812"/>
                    <a:pt x="6351" y="48013"/>
                  </a:cubicBezTo>
                  <a:cubicBezTo>
                    <a:pt x="74281" y="71002"/>
                    <a:pt x="143886" y="19030"/>
                    <a:pt x="171612" y="4912"/>
                  </a:cubicBezTo>
                  <a:cubicBezTo>
                    <a:pt x="174199" y="3595"/>
                    <a:pt x="177156" y="2332"/>
                    <a:pt x="181929" y="0"/>
                  </a:cubicBezTo>
                  <a:cubicBezTo>
                    <a:pt x="145654" y="29377"/>
                    <a:pt x="91769" y="68039"/>
                    <a:pt x="49312" y="7212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6"/>
            <p:cNvSpPr/>
            <p:nvPr/>
          </p:nvSpPr>
          <p:spPr>
            <a:xfrm>
              <a:off x="2881228" y="941316"/>
              <a:ext cx="103202" cy="32852"/>
            </a:xfrm>
            <a:custGeom>
              <a:avLst/>
              <a:gdLst/>
              <a:ahLst/>
              <a:cxnLst/>
              <a:rect l="l" t="t" r="r" b="b"/>
              <a:pathLst>
                <a:path w="103202" h="32852" extrusionOk="0">
                  <a:moveTo>
                    <a:pt x="45323" y="31424"/>
                  </a:moveTo>
                  <a:cubicBezTo>
                    <a:pt x="28290" y="35200"/>
                    <a:pt x="12818" y="31715"/>
                    <a:pt x="0" y="18259"/>
                  </a:cubicBezTo>
                  <a:cubicBezTo>
                    <a:pt x="11057" y="19267"/>
                    <a:pt x="21204" y="20196"/>
                    <a:pt x="23791" y="20354"/>
                  </a:cubicBezTo>
                  <a:cubicBezTo>
                    <a:pt x="51850" y="22042"/>
                    <a:pt x="78653" y="13134"/>
                    <a:pt x="103203" y="0"/>
                  </a:cubicBezTo>
                  <a:cubicBezTo>
                    <a:pt x="84051" y="15156"/>
                    <a:pt x="63952" y="27282"/>
                    <a:pt x="45323" y="314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6"/>
            <p:cNvSpPr/>
            <p:nvPr/>
          </p:nvSpPr>
          <p:spPr>
            <a:xfrm>
              <a:off x="2653812" y="518292"/>
              <a:ext cx="132859" cy="188710"/>
            </a:xfrm>
            <a:custGeom>
              <a:avLst/>
              <a:gdLst/>
              <a:ahLst/>
              <a:cxnLst/>
              <a:rect l="l" t="t" r="r" b="b"/>
              <a:pathLst>
                <a:path w="132859" h="188710" extrusionOk="0">
                  <a:moveTo>
                    <a:pt x="132860" y="188711"/>
                  </a:moveTo>
                  <a:cubicBezTo>
                    <a:pt x="132477" y="188444"/>
                    <a:pt x="131123" y="187709"/>
                    <a:pt x="130789" y="187466"/>
                  </a:cubicBezTo>
                  <a:cubicBezTo>
                    <a:pt x="99985" y="164999"/>
                    <a:pt x="-47235" y="62263"/>
                    <a:pt x="15320" y="4044"/>
                  </a:cubicBezTo>
                  <a:cubicBezTo>
                    <a:pt x="17282" y="2216"/>
                    <a:pt x="19346" y="1459"/>
                    <a:pt x="21350" y="0"/>
                  </a:cubicBezTo>
                  <a:cubicBezTo>
                    <a:pt x="19049" y="10297"/>
                    <a:pt x="17373" y="20982"/>
                    <a:pt x="16948" y="31015"/>
                  </a:cubicBezTo>
                  <a:cubicBezTo>
                    <a:pt x="15739" y="59490"/>
                    <a:pt x="34175" y="84225"/>
                    <a:pt x="51899" y="106202"/>
                  </a:cubicBezTo>
                  <a:cubicBezTo>
                    <a:pt x="71470" y="130472"/>
                    <a:pt x="92200" y="153498"/>
                    <a:pt x="115985" y="173555"/>
                  </a:cubicBezTo>
                  <a:cubicBezTo>
                    <a:pt x="120388" y="177265"/>
                    <a:pt x="125093" y="181813"/>
                    <a:pt x="132860" y="1887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6"/>
            <p:cNvSpPr/>
            <p:nvPr/>
          </p:nvSpPr>
          <p:spPr>
            <a:xfrm>
              <a:off x="2806894" y="534316"/>
              <a:ext cx="127228" cy="181345"/>
            </a:xfrm>
            <a:custGeom>
              <a:avLst/>
              <a:gdLst/>
              <a:ahLst/>
              <a:cxnLst/>
              <a:rect l="l" t="t" r="r" b="b"/>
              <a:pathLst>
                <a:path w="127228" h="181345" extrusionOk="0">
                  <a:moveTo>
                    <a:pt x="127229" y="181345"/>
                  </a:moveTo>
                  <a:cubicBezTo>
                    <a:pt x="92071" y="155854"/>
                    <a:pt x="-45683" y="57799"/>
                    <a:pt x="15434" y="919"/>
                  </a:cubicBezTo>
                  <a:cubicBezTo>
                    <a:pt x="15871" y="512"/>
                    <a:pt x="16326" y="389"/>
                    <a:pt x="16769" y="0"/>
                  </a:cubicBezTo>
                  <a:cubicBezTo>
                    <a:pt x="13837" y="20333"/>
                    <a:pt x="15160" y="55391"/>
                    <a:pt x="49663" y="102298"/>
                  </a:cubicBezTo>
                  <a:cubicBezTo>
                    <a:pt x="65365" y="123635"/>
                    <a:pt x="102260" y="157451"/>
                    <a:pt x="127229" y="18134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6"/>
            <p:cNvSpPr/>
            <p:nvPr/>
          </p:nvSpPr>
          <p:spPr>
            <a:xfrm>
              <a:off x="2961836" y="521354"/>
              <a:ext cx="214870" cy="244773"/>
            </a:xfrm>
            <a:custGeom>
              <a:avLst/>
              <a:gdLst/>
              <a:ahLst/>
              <a:cxnLst/>
              <a:rect l="l" t="t" r="r" b="b"/>
              <a:pathLst>
                <a:path w="214870" h="244773" extrusionOk="0">
                  <a:moveTo>
                    <a:pt x="130716" y="197191"/>
                  </a:moveTo>
                  <a:cubicBezTo>
                    <a:pt x="99912" y="174724"/>
                    <a:pt x="-47229" y="72030"/>
                    <a:pt x="15327" y="13811"/>
                  </a:cubicBezTo>
                  <a:cubicBezTo>
                    <a:pt x="56757" y="-24746"/>
                    <a:pt x="106695" y="19435"/>
                    <a:pt x="161764" y="121307"/>
                  </a:cubicBezTo>
                  <a:cubicBezTo>
                    <a:pt x="203783" y="199037"/>
                    <a:pt x="208179" y="230315"/>
                    <a:pt x="214871" y="244773"/>
                  </a:cubicBezTo>
                  <a:cubicBezTo>
                    <a:pt x="214871" y="244773"/>
                    <a:pt x="146018" y="208358"/>
                    <a:pt x="130716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6"/>
            <p:cNvSpPr/>
            <p:nvPr/>
          </p:nvSpPr>
          <p:spPr>
            <a:xfrm>
              <a:off x="3006449" y="538002"/>
              <a:ext cx="50211" cy="45161"/>
            </a:xfrm>
            <a:custGeom>
              <a:avLst/>
              <a:gdLst/>
              <a:ahLst/>
              <a:cxnLst/>
              <a:rect l="l" t="t" r="r" b="b"/>
              <a:pathLst>
                <a:path w="50211" h="45161" extrusionOk="0">
                  <a:moveTo>
                    <a:pt x="48796" y="43007"/>
                  </a:moveTo>
                  <a:cubicBezTo>
                    <a:pt x="53375" y="37699"/>
                    <a:pt x="46477" y="24250"/>
                    <a:pt x="33391" y="12968"/>
                  </a:cubicBezTo>
                  <a:cubicBezTo>
                    <a:pt x="20306" y="1687"/>
                    <a:pt x="5987" y="-3155"/>
                    <a:pt x="1415" y="2154"/>
                  </a:cubicBezTo>
                  <a:cubicBezTo>
                    <a:pt x="-3163" y="7463"/>
                    <a:pt x="3735" y="20912"/>
                    <a:pt x="16814" y="32193"/>
                  </a:cubicBezTo>
                  <a:cubicBezTo>
                    <a:pt x="29900" y="43474"/>
                    <a:pt x="44218" y="48316"/>
                    <a:pt x="48796" y="430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6"/>
            <p:cNvSpPr/>
            <p:nvPr/>
          </p:nvSpPr>
          <p:spPr>
            <a:xfrm>
              <a:off x="3033482" y="602562"/>
              <a:ext cx="139860" cy="159443"/>
            </a:xfrm>
            <a:custGeom>
              <a:avLst/>
              <a:gdLst/>
              <a:ahLst/>
              <a:cxnLst/>
              <a:rect l="l" t="t" r="r" b="b"/>
              <a:pathLst>
                <a:path w="139860" h="159443" extrusionOk="0">
                  <a:moveTo>
                    <a:pt x="139861" y="159327"/>
                  </a:moveTo>
                  <a:cubicBezTo>
                    <a:pt x="138701" y="162260"/>
                    <a:pt x="80541" y="109414"/>
                    <a:pt x="49822" y="71098"/>
                  </a:cubicBezTo>
                  <a:cubicBezTo>
                    <a:pt x="36548" y="54545"/>
                    <a:pt x="0" y="0"/>
                    <a:pt x="0" y="0"/>
                  </a:cubicBezTo>
                  <a:cubicBezTo>
                    <a:pt x="0" y="0"/>
                    <a:pt x="28217" y="39213"/>
                    <a:pt x="63181" y="79047"/>
                  </a:cubicBezTo>
                  <a:cubicBezTo>
                    <a:pt x="98145" y="118880"/>
                    <a:pt x="139928" y="159163"/>
                    <a:pt x="139861" y="15932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6"/>
            <p:cNvSpPr/>
            <p:nvPr/>
          </p:nvSpPr>
          <p:spPr>
            <a:xfrm>
              <a:off x="2961908" y="546516"/>
              <a:ext cx="179512" cy="200647"/>
            </a:xfrm>
            <a:custGeom>
              <a:avLst/>
              <a:gdLst/>
              <a:ahLst/>
              <a:cxnLst/>
              <a:rect l="l" t="t" r="r" b="b"/>
              <a:pathLst>
                <a:path w="179512" h="200647" extrusionOk="0">
                  <a:moveTo>
                    <a:pt x="179513" y="200648"/>
                  </a:moveTo>
                  <a:cubicBezTo>
                    <a:pt x="159912" y="189906"/>
                    <a:pt x="138611" y="177689"/>
                    <a:pt x="130711" y="171926"/>
                  </a:cubicBezTo>
                  <a:cubicBezTo>
                    <a:pt x="101832" y="150862"/>
                    <a:pt x="-29291" y="59336"/>
                    <a:pt x="5976" y="0"/>
                  </a:cubicBezTo>
                  <a:cubicBezTo>
                    <a:pt x="10026" y="12439"/>
                    <a:pt x="16353" y="32294"/>
                    <a:pt x="17719" y="36185"/>
                  </a:cubicBezTo>
                  <a:cubicBezTo>
                    <a:pt x="28777" y="67667"/>
                    <a:pt x="49319" y="94008"/>
                    <a:pt x="73098" y="116457"/>
                  </a:cubicBezTo>
                  <a:cubicBezTo>
                    <a:pt x="99360" y="141249"/>
                    <a:pt x="126430" y="164585"/>
                    <a:pt x="155825" y="184052"/>
                  </a:cubicBezTo>
                  <a:cubicBezTo>
                    <a:pt x="161916" y="188090"/>
                    <a:pt x="169470" y="193604"/>
                    <a:pt x="179513" y="20064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45" name="Google Shape;3945;p6"/>
            <p:cNvGrpSpPr/>
            <p:nvPr/>
          </p:nvGrpSpPr>
          <p:grpSpPr>
            <a:xfrm>
              <a:off x="2384274" y="621652"/>
              <a:ext cx="834002" cy="162472"/>
              <a:chOff x="2384274" y="621652"/>
              <a:chExt cx="834002" cy="162472"/>
            </a:xfrm>
          </p:grpSpPr>
          <p:sp>
            <p:nvSpPr>
              <p:cNvPr id="3946" name="Google Shape;3946;p6"/>
              <p:cNvSpPr/>
              <p:nvPr/>
            </p:nvSpPr>
            <p:spPr>
              <a:xfrm>
                <a:off x="2384274" y="621652"/>
                <a:ext cx="834002" cy="162472"/>
              </a:xfrm>
              <a:custGeom>
                <a:avLst/>
                <a:gdLst/>
                <a:ahLst/>
                <a:cxnLst/>
                <a:rect l="l" t="t" r="r" b="b"/>
                <a:pathLst>
                  <a:path w="834002" h="162472" extrusionOk="0">
                    <a:moveTo>
                      <a:pt x="832485" y="159553"/>
                    </a:moveTo>
                    <a:cubicBezTo>
                      <a:pt x="832485" y="159553"/>
                      <a:pt x="596380" y="174527"/>
                      <a:pt x="387442" y="136649"/>
                    </a:cubicBezTo>
                    <a:cubicBezTo>
                      <a:pt x="178498" y="98770"/>
                      <a:pt x="0" y="0"/>
                      <a:pt x="0" y="0"/>
                    </a:cubicBezTo>
                    <a:cubicBezTo>
                      <a:pt x="0" y="0"/>
                      <a:pt x="185858" y="75829"/>
                      <a:pt x="399981" y="110575"/>
                    </a:cubicBezTo>
                    <a:cubicBezTo>
                      <a:pt x="602610" y="143455"/>
                      <a:pt x="834003" y="139448"/>
                      <a:pt x="834003" y="139448"/>
                    </a:cubicBezTo>
                    <a:lnTo>
                      <a:pt x="832485" y="159553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6"/>
              <p:cNvSpPr/>
              <p:nvPr/>
            </p:nvSpPr>
            <p:spPr>
              <a:xfrm>
                <a:off x="2457341" y="656603"/>
                <a:ext cx="759430" cy="127503"/>
              </a:xfrm>
              <a:custGeom>
                <a:avLst/>
                <a:gdLst/>
                <a:ahLst/>
                <a:cxnLst/>
                <a:rect l="l" t="t" r="r" b="b"/>
                <a:pathLst>
                  <a:path w="759430" h="127503" extrusionOk="0">
                    <a:moveTo>
                      <a:pt x="759430" y="124601"/>
                    </a:moveTo>
                    <a:cubicBezTo>
                      <a:pt x="759430" y="124601"/>
                      <a:pt x="523265" y="139533"/>
                      <a:pt x="314327" y="101654"/>
                    </a:cubicBezTo>
                    <a:cubicBezTo>
                      <a:pt x="183587" y="77949"/>
                      <a:pt x="70626" y="32268"/>
                      <a:pt x="0" y="0"/>
                    </a:cubicBezTo>
                    <a:cubicBezTo>
                      <a:pt x="71949" y="26092"/>
                      <a:pt x="192179" y="65780"/>
                      <a:pt x="330169" y="89887"/>
                    </a:cubicBezTo>
                    <a:cubicBezTo>
                      <a:pt x="529288" y="124680"/>
                      <a:pt x="752502" y="123842"/>
                      <a:pt x="759430" y="123818"/>
                    </a:cubicBezTo>
                    <a:lnTo>
                      <a:pt x="759430" y="124601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948" name="Google Shape;3948;p6"/>
          <p:cNvGrpSpPr/>
          <p:nvPr/>
        </p:nvGrpSpPr>
        <p:grpSpPr>
          <a:xfrm rot="-123010">
            <a:off x="3407787" y="-242202"/>
            <a:ext cx="2169972" cy="1466610"/>
            <a:chOff x="2723818" y="447542"/>
            <a:chExt cx="988911" cy="668371"/>
          </a:xfrm>
        </p:grpSpPr>
        <p:sp>
          <p:nvSpPr>
            <p:cNvPr id="3949" name="Google Shape;3949;p6"/>
            <p:cNvSpPr/>
            <p:nvPr/>
          </p:nvSpPr>
          <p:spPr>
            <a:xfrm>
              <a:off x="3213129" y="674486"/>
              <a:ext cx="162332" cy="279288"/>
            </a:xfrm>
            <a:custGeom>
              <a:avLst/>
              <a:gdLst/>
              <a:ahLst/>
              <a:cxnLst/>
              <a:rect l="l" t="t" r="r" b="b"/>
              <a:pathLst>
                <a:path w="162332" h="279288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2" y="299735"/>
                    <a:pt x="111793" y="244800"/>
                    <a:pt x="140624" y="132641"/>
                  </a:cubicBezTo>
                  <a:cubicBezTo>
                    <a:pt x="162618" y="47059"/>
                    <a:pt x="159333" y="15648"/>
                    <a:pt x="162332" y="0"/>
                  </a:cubicBezTo>
                  <a:cubicBezTo>
                    <a:pt x="162332" y="0"/>
                    <a:pt x="104312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6"/>
            <p:cNvSpPr/>
            <p:nvPr/>
          </p:nvSpPr>
          <p:spPr>
            <a:xfrm>
              <a:off x="3358619" y="625089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3" y="299729"/>
                    <a:pt x="111794" y="244794"/>
                    <a:pt x="140618" y="132635"/>
                  </a:cubicBezTo>
                  <a:cubicBezTo>
                    <a:pt x="162618" y="47059"/>
                    <a:pt x="159327" y="15642"/>
                    <a:pt x="162332" y="0"/>
                  </a:cubicBezTo>
                  <a:cubicBezTo>
                    <a:pt x="162332" y="0"/>
                    <a:pt x="104313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6"/>
            <p:cNvSpPr/>
            <p:nvPr/>
          </p:nvSpPr>
          <p:spPr>
            <a:xfrm>
              <a:off x="3164964" y="516422"/>
              <a:ext cx="309225" cy="120741"/>
            </a:xfrm>
            <a:custGeom>
              <a:avLst/>
              <a:gdLst/>
              <a:ahLst/>
              <a:cxnLst/>
              <a:rect l="l" t="t" r="r" b="b"/>
              <a:pathLst>
                <a:path w="309225" h="120741" extrusionOk="0">
                  <a:moveTo>
                    <a:pt x="228817" y="58433"/>
                  </a:moveTo>
                  <a:cubicBezTo>
                    <a:pt x="194873" y="41062"/>
                    <a:pt x="25903" y="-47805"/>
                    <a:pt x="2130" y="34277"/>
                  </a:cubicBezTo>
                  <a:cubicBezTo>
                    <a:pt x="-13615" y="88639"/>
                    <a:pt x="59312" y="117113"/>
                    <a:pt x="175072" y="120355"/>
                  </a:cubicBezTo>
                  <a:cubicBezTo>
                    <a:pt x="263398" y="122827"/>
                    <a:pt x="293304" y="112650"/>
                    <a:pt x="309225" y="112109"/>
                  </a:cubicBezTo>
                  <a:cubicBezTo>
                    <a:pt x="309225" y="112109"/>
                    <a:pt x="245679" y="67063"/>
                    <a:pt x="228817" y="5843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6"/>
            <p:cNvSpPr/>
            <p:nvPr/>
          </p:nvSpPr>
          <p:spPr>
            <a:xfrm>
              <a:off x="3029101" y="595026"/>
              <a:ext cx="329516" cy="107594"/>
            </a:xfrm>
            <a:custGeom>
              <a:avLst/>
              <a:gdLst/>
              <a:ahLst/>
              <a:cxnLst/>
              <a:rect l="l" t="t" r="r" b="b"/>
              <a:pathLst>
                <a:path w="329516" h="107594" extrusionOk="0">
                  <a:moveTo>
                    <a:pt x="225202" y="37137"/>
                  </a:moveTo>
                  <a:cubicBezTo>
                    <a:pt x="189486" y="23790"/>
                    <a:pt x="14977" y="-42138"/>
                    <a:pt x="817" y="42135"/>
                  </a:cubicBezTo>
                  <a:cubicBezTo>
                    <a:pt x="-8565" y="97950"/>
                    <a:pt x="63585" y="114952"/>
                    <a:pt x="178945" y="104836"/>
                  </a:cubicBezTo>
                  <a:cubicBezTo>
                    <a:pt x="266967" y="97118"/>
                    <a:pt x="313765" y="81834"/>
                    <a:pt x="329517" y="79460"/>
                  </a:cubicBezTo>
                  <a:cubicBezTo>
                    <a:pt x="329517" y="79460"/>
                    <a:pt x="242945" y="43768"/>
                    <a:pt x="225202" y="371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6"/>
            <p:cNvSpPr/>
            <p:nvPr/>
          </p:nvSpPr>
          <p:spPr>
            <a:xfrm>
              <a:off x="2877570" y="688301"/>
              <a:ext cx="304692" cy="106030"/>
            </a:xfrm>
            <a:custGeom>
              <a:avLst/>
              <a:gdLst/>
              <a:ahLst/>
              <a:cxnLst/>
              <a:rect l="l" t="t" r="r" b="b"/>
              <a:pathLst>
                <a:path w="304692" h="106030" extrusionOk="0">
                  <a:moveTo>
                    <a:pt x="216598" y="30178"/>
                  </a:moveTo>
                  <a:cubicBezTo>
                    <a:pt x="180274" y="18587"/>
                    <a:pt x="10514" y="-39518"/>
                    <a:pt x="464" y="45347"/>
                  </a:cubicBezTo>
                  <a:cubicBezTo>
                    <a:pt x="-6185" y="101545"/>
                    <a:pt x="58951" y="115760"/>
                    <a:pt x="173685" y="100045"/>
                  </a:cubicBezTo>
                  <a:cubicBezTo>
                    <a:pt x="261234" y="88058"/>
                    <a:pt x="289075" y="73139"/>
                    <a:pt x="304693" y="70006"/>
                  </a:cubicBezTo>
                  <a:cubicBezTo>
                    <a:pt x="304693" y="70006"/>
                    <a:pt x="234644" y="35941"/>
                    <a:pt x="216598" y="301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6"/>
            <p:cNvSpPr/>
            <p:nvPr/>
          </p:nvSpPr>
          <p:spPr>
            <a:xfrm>
              <a:off x="3329793" y="447542"/>
              <a:ext cx="287056" cy="144973"/>
            </a:xfrm>
            <a:custGeom>
              <a:avLst/>
              <a:gdLst/>
              <a:ahLst/>
              <a:cxnLst/>
              <a:rect l="l" t="t" r="r" b="b"/>
              <a:pathLst>
                <a:path w="287056" h="144973" extrusionOk="0">
                  <a:moveTo>
                    <a:pt x="215526" y="79937"/>
                  </a:moveTo>
                  <a:cubicBezTo>
                    <a:pt x="184545" y="57713"/>
                    <a:pt x="40956" y="-49888"/>
                    <a:pt x="5246" y="27746"/>
                  </a:cubicBezTo>
                  <a:cubicBezTo>
                    <a:pt x="-18411" y="79163"/>
                    <a:pt x="39177" y="112760"/>
                    <a:pt x="153170" y="133177"/>
                  </a:cubicBezTo>
                  <a:cubicBezTo>
                    <a:pt x="240148" y="148755"/>
                    <a:pt x="271232" y="143143"/>
                    <a:pt x="287056" y="144974"/>
                  </a:cubicBezTo>
                  <a:cubicBezTo>
                    <a:pt x="287056" y="144974"/>
                    <a:pt x="230918" y="90979"/>
                    <a:pt x="215526" y="799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6"/>
            <p:cNvSpPr/>
            <p:nvPr/>
          </p:nvSpPr>
          <p:spPr>
            <a:xfrm>
              <a:off x="2731560" y="795597"/>
              <a:ext cx="305231" cy="105465"/>
            </a:xfrm>
            <a:custGeom>
              <a:avLst/>
              <a:gdLst/>
              <a:ahLst/>
              <a:cxnLst/>
              <a:rect l="l" t="t" r="r" b="b"/>
              <a:pathLst>
                <a:path w="305231" h="105465" extrusionOk="0">
                  <a:moveTo>
                    <a:pt x="213869" y="17760"/>
                  </a:moveTo>
                  <a:cubicBezTo>
                    <a:pt x="176641" y="9532"/>
                    <a:pt x="2284" y="-32834"/>
                    <a:pt x="25" y="52590"/>
                  </a:cubicBezTo>
                  <a:cubicBezTo>
                    <a:pt x="-1475" y="109171"/>
                    <a:pt x="64694" y="117374"/>
                    <a:pt x="177515" y="91251"/>
                  </a:cubicBezTo>
                  <a:cubicBezTo>
                    <a:pt x="263600" y="71323"/>
                    <a:pt x="289960" y="53926"/>
                    <a:pt x="305231" y="49378"/>
                  </a:cubicBezTo>
                  <a:cubicBezTo>
                    <a:pt x="305231" y="49378"/>
                    <a:pt x="232365" y="21852"/>
                    <a:pt x="213869" y="17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6"/>
            <p:cNvSpPr/>
            <p:nvPr/>
          </p:nvSpPr>
          <p:spPr>
            <a:xfrm>
              <a:off x="3065782" y="727302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4"/>
                    <a:pt x="24494" y="272325"/>
                  </a:cubicBezTo>
                  <a:cubicBezTo>
                    <a:pt x="74012" y="299729"/>
                    <a:pt x="111793" y="244794"/>
                    <a:pt x="140624" y="132635"/>
                  </a:cubicBezTo>
                  <a:cubicBezTo>
                    <a:pt x="162618" y="47059"/>
                    <a:pt x="159333" y="15642"/>
                    <a:pt x="162332" y="0"/>
                  </a:cubicBezTo>
                  <a:cubicBezTo>
                    <a:pt x="162332" y="0"/>
                    <a:pt x="104319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6"/>
            <p:cNvSpPr/>
            <p:nvPr/>
          </p:nvSpPr>
          <p:spPr>
            <a:xfrm>
              <a:off x="3404590" y="497760"/>
              <a:ext cx="212233" cy="94762"/>
            </a:xfrm>
            <a:custGeom>
              <a:avLst/>
              <a:gdLst/>
              <a:ahLst/>
              <a:cxnLst/>
              <a:rect l="l" t="t" r="r" b="b"/>
              <a:pathLst>
                <a:path w="212233" h="94762" extrusionOk="0">
                  <a:moveTo>
                    <a:pt x="212150" y="94763"/>
                  </a:moveTo>
                  <a:cubicBezTo>
                    <a:pt x="215053" y="92813"/>
                    <a:pt x="141543" y="49751"/>
                    <a:pt x="91301" y="29839"/>
                  </a:cubicBezTo>
                  <a:cubicBezTo>
                    <a:pt x="69593" y="21236"/>
                    <a:pt x="0" y="0"/>
                    <a:pt x="0" y="0"/>
                  </a:cubicBezTo>
                  <a:cubicBezTo>
                    <a:pt x="0" y="0"/>
                    <a:pt x="50551" y="17187"/>
                    <a:pt x="103592" y="40878"/>
                  </a:cubicBezTo>
                  <a:cubicBezTo>
                    <a:pt x="156626" y="64569"/>
                    <a:pt x="211986" y="94874"/>
                    <a:pt x="212150" y="947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6"/>
            <p:cNvSpPr/>
            <p:nvPr/>
          </p:nvSpPr>
          <p:spPr>
            <a:xfrm>
              <a:off x="2908612" y="794333"/>
              <a:ext cx="211428" cy="298723"/>
            </a:xfrm>
            <a:custGeom>
              <a:avLst/>
              <a:gdLst/>
              <a:ahLst/>
              <a:cxnLst/>
              <a:rect l="l" t="t" r="r" b="b"/>
              <a:pathLst>
                <a:path w="211428" h="298723" extrusionOk="0">
                  <a:moveTo>
                    <a:pt x="106908" y="86025"/>
                  </a:moveTo>
                  <a:cubicBezTo>
                    <a:pt x="61786" y="127686"/>
                    <a:pt x="-49615" y="250745"/>
                    <a:pt x="25152" y="292127"/>
                  </a:cubicBezTo>
                  <a:cubicBezTo>
                    <a:pt x="74671" y="319531"/>
                    <a:pt x="96774" y="259349"/>
                    <a:pt x="141283" y="152436"/>
                  </a:cubicBezTo>
                  <a:cubicBezTo>
                    <a:pt x="182264" y="54000"/>
                    <a:pt x="208429" y="15642"/>
                    <a:pt x="211429" y="0"/>
                  </a:cubicBezTo>
                  <a:cubicBezTo>
                    <a:pt x="211429" y="0"/>
                    <a:pt x="141593" y="54000"/>
                    <a:pt x="106908" y="860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6"/>
            <p:cNvSpPr/>
            <p:nvPr/>
          </p:nvSpPr>
          <p:spPr>
            <a:xfrm>
              <a:off x="3342857" y="504838"/>
              <a:ext cx="53768" cy="40858"/>
            </a:xfrm>
            <a:custGeom>
              <a:avLst/>
              <a:gdLst/>
              <a:ahLst/>
              <a:cxnLst/>
              <a:rect l="l" t="t" r="r" b="b"/>
              <a:pathLst>
                <a:path w="53768" h="40858" extrusionOk="0">
                  <a:moveTo>
                    <a:pt x="962" y="2919"/>
                  </a:moveTo>
                  <a:cubicBezTo>
                    <a:pt x="4885" y="-2890"/>
                    <a:pt x="19671" y="241"/>
                    <a:pt x="33989" y="9912"/>
                  </a:cubicBezTo>
                  <a:cubicBezTo>
                    <a:pt x="48301" y="19583"/>
                    <a:pt x="56730" y="32131"/>
                    <a:pt x="52807" y="37940"/>
                  </a:cubicBezTo>
                  <a:cubicBezTo>
                    <a:pt x="48884" y="43749"/>
                    <a:pt x="34092" y="40617"/>
                    <a:pt x="19780" y="30947"/>
                  </a:cubicBezTo>
                  <a:cubicBezTo>
                    <a:pt x="5462" y="21275"/>
                    <a:pt x="-2960" y="8727"/>
                    <a:pt x="962" y="29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6"/>
            <p:cNvSpPr/>
            <p:nvPr/>
          </p:nvSpPr>
          <p:spPr>
            <a:xfrm>
              <a:off x="3184492" y="569773"/>
              <a:ext cx="57276" cy="35767"/>
            </a:xfrm>
            <a:custGeom>
              <a:avLst/>
              <a:gdLst/>
              <a:ahLst/>
              <a:cxnLst/>
              <a:rect l="l" t="t" r="r" b="b"/>
              <a:pathLst>
                <a:path w="57276" h="35767" extrusionOk="0">
                  <a:moveTo>
                    <a:pt x="558" y="4100"/>
                  </a:moveTo>
                  <a:cubicBezTo>
                    <a:pt x="3642" y="-2193"/>
                    <a:pt x="18719" y="-1123"/>
                    <a:pt x="34228" y="6489"/>
                  </a:cubicBezTo>
                  <a:cubicBezTo>
                    <a:pt x="49736" y="14102"/>
                    <a:pt x="59810" y="25373"/>
                    <a:pt x="56720" y="31666"/>
                  </a:cubicBezTo>
                  <a:cubicBezTo>
                    <a:pt x="53629" y="37961"/>
                    <a:pt x="38552" y="36889"/>
                    <a:pt x="23043" y="29277"/>
                  </a:cubicBezTo>
                  <a:cubicBezTo>
                    <a:pt x="7535" y="21664"/>
                    <a:pt x="-2533" y="10392"/>
                    <a:pt x="558" y="410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6"/>
            <p:cNvSpPr/>
            <p:nvPr/>
          </p:nvSpPr>
          <p:spPr>
            <a:xfrm>
              <a:off x="3045927" y="656220"/>
              <a:ext cx="59416" cy="32080"/>
            </a:xfrm>
            <a:custGeom>
              <a:avLst/>
              <a:gdLst/>
              <a:ahLst/>
              <a:cxnLst/>
              <a:rect l="l" t="t" r="r" b="b"/>
              <a:pathLst>
                <a:path w="59416" h="32080" extrusionOk="0">
                  <a:moveTo>
                    <a:pt x="325" y="5314"/>
                  </a:moveTo>
                  <a:cubicBezTo>
                    <a:pt x="2729" y="-1275"/>
                    <a:pt x="17831" y="-1809"/>
                    <a:pt x="34062" y="4117"/>
                  </a:cubicBezTo>
                  <a:cubicBezTo>
                    <a:pt x="50287" y="10044"/>
                    <a:pt x="61496" y="20184"/>
                    <a:pt x="59091" y="26767"/>
                  </a:cubicBezTo>
                  <a:cubicBezTo>
                    <a:pt x="56687" y="33355"/>
                    <a:pt x="41585" y="33889"/>
                    <a:pt x="25354" y="27963"/>
                  </a:cubicBezTo>
                  <a:cubicBezTo>
                    <a:pt x="9129" y="22036"/>
                    <a:pt x="-2080" y="11896"/>
                    <a:pt x="325" y="53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6"/>
            <p:cNvSpPr/>
            <p:nvPr/>
          </p:nvSpPr>
          <p:spPr>
            <a:xfrm>
              <a:off x="2899145" y="748488"/>
              <a:ext cx="59195" cy="32491"/>
            </a:xfrm>
            <a:custGeom>
              <a:avLst/>
              <a:gdLst/>
              <a:ahLst/>
              <a:cxnLst/>
              <a:rect l="l" t="t" r="r" b="b"/>
              <a:pathLst>
                <a:path w="59195" h="32491" extrusionOk="0">
                  <a:moveTo>
                    <a:pt x="348" y="5149"/>
                  </a:moveTo>
                  <a:cubicBezTo>
                    <a:pt x="2838" y="-1403"/>
                    <a:pt x="17945" y="-1749"/>
                    <a:pt x="34097" y="4378"/>
                  </a:cubicBezTo>
                  <a:cubicBezTo>
                    <a:pt x="50255" y="10505"/>
                    <a:pt x="61331" y="20785"/>
                    <a:pt x="58847" y="27337"/>
                  </a:cubicBezTo>
                  <a:cubicBezTo>
                    <a:pt x="56358" y="33895"/>
                    <a:pt x="41250" y="34241"/>
                    <a:pt x="25098" y="28108"/>
                  </a:cubicBezTo>
                  <a:cubicBezTo>
                    <a:pt x="8940" y="21981"/>
                    <a:pt x="-2136" y="11701"/>
                    <a:pt x="348" y="5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6"/>
            <p:cNvSpPr/>
            <p:nvPr/>
          </p:nvSpPr>
          <p:spPr>
            <a:xfrm>
              <a:off x="2751857" y="862359"/>
              <a:ext cx="61578" cy="27704"/>
            </a:xfrm>
            <a:custGeom>
              <a:avLst/>
              <a:gdLst/>
              <a:ahLst/>
              <a:cxnLst/>
              <a:rect l="l" t="t" r="r" b="b"/>
              <a:pathLst>
                <a:path w="61578" h="27704" extrusionOk="0">
                  <a:moveTo>
                    <a:pt x="100" y="7791"/>
                  </a:moveTo>
                  <a:cubicBezTo>
                    <a:pt x="1460" y="911"/>
                    <a:pt x="16301" y="-1949"/>
                    <a:pt x="33248" y="1403"/>
                  </a:cubicBezTo>
                  <a:cubicBezTo>
                    <a:pt x="50196" y="4749"/>
                    <a:pt x="62838" y="13037"/>
                    <a:pt x="61478" y="19917"/>
                  </a:cubicBezTo>
                  <a:cubicBezTo>
                    <a:pt x="60118" y="26791"/>
                    <a:pt x="45277" y="29651"/>
                    <a:pt x="28330" y="26305"/>
                  </a:cubicBezTo>
                  <a:cubicBezTo>
                    <a:pt x="11382" y="22953"/>
                    <a:pt x="-1260" y="14665"/>
                    <a:pt x="100" y="77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6"/>
            <p:cNvSpPr/>
            <p:nvPr/>
          </p:nvSpPr>
          <p:spPr>
            <a:xfrm>
              <a:off x="2958068" y="1028787"/>
              <a:ext cx="38338" cy="48217"/>
            </a:xfrm>
            <a:custGeom>
              <a:avLst/>
              <a:gdLst/>
              <a:ahLst/>
              <a:cxnLst/>
              <a:rect l="l" t="t" r="r" b="b"/>
              <a:pathLst>
                <a:path w="38338" h="48217" extrusionOk="0">
                  <a:moveTo>
                    <a:pt x="3064" y="47083"/>
                  </a:moveTo>
                  <a:cubicBezTo>
                    <a:pt x="-2675" y="43063"/>
                    <a:pt x="-118" y="29516"/>
                    <a:pt x="8778" y="16825"/>
                  </a:cubicBezTo>
                  <a:cubicBezTo>
                    <a:pt x="17673" y="4134"/>
                    <a:pt x="29532" y="-2891"/>
                    <a:pt x="35271" y="1135"/>
                  </a:cubicBezTo>
                  <a:cubicBezTo>
                    <a:pt x="41015" y="5155"/>
                    <a:pt x="38458" y="18702"/>
                    <a:pt x="29563" y="31393"/>
                  </a:cubicBezTo>
                  <a:cubicBezTo>
                    <a:pt x="20667" y="44083"/>
                    <a:pt x="8808" y="51109"/>
                    <a:pt x="3064" y="47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6"/>
            <p:cNvSpPr/>
            <p:nvPr/>
          </p:nvSpPr>
          <p:spPr>
            <a:xfrm>
              <a:off x="3120043" y="943695"/>
              <a:ext cx="39495" cy="43063"/>
            </a:xfrm>
            <a:custGeom>
              <a:avLst/>
              <a:gdLst/>
              <a:ahLst/>
              <a:cxnLst/>
              <a:rect l="l" t="t" r="r" b="b"/>
              <a:pathLst>
                <a:path w="39495" h="43063" extrusionOk="0">
                  <a:moveTo>
                    <a:pt x="2482" y="41383"/>
                  </a:moveTo>
                  <a:cubicBezTo>
                    <a:pt x="-2807" y="36781"/>
                    <a:pt x="636" y="24163"/>
                    <a:pt x="10169" y="13202"/>
                  </a:cubicBezTo>
                  <a:cubicBezTo>
                    <a:pt x="19702" y="2242"/>
                    <a:pt x="31725" y="-2919"/>
                    <a:pt x="37014" y="1683"/>
                  </a:cubicBezTo>
                  <a:cubicBezTo>
                    <a:pt x="42303" y="6280"/>
                    <a:pt x="38860" y="18898"/>
                    <a:pt x="29321" y="29858"/>
                  </a:cubicBezTo>
                  <a:cubicBezTo>
                    <a:pt x="19787" y="40825"/>
                    <a:pt x="7770" y="45980"/>
                    <a:pt x="2482" y="413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6"/>
            <p:cNvSpPr/>
            <p:nvPr/>
          </p:nvSpPr>
          <p:spPr>
            <a:xfrm>
              <a:off x="3264913" y="883886"/>
              <a:ext cx="42156" cy="52759"/>
            </a:xfrm>
            <a:custGeom>
              <a:avLst/>
              <a:gdLst/>
              <a:ahLst/>
              <a:cxnLst/>
              <a:rect l="l" t="t" r="r" b="b"/>
              <a:pathLst>
                <a:path w="42156" h="52759" extrusionOk="0">
                  <a:moveTo>
                    <a:pt x="39486" y="1086"/>
                  </a:moveTo>
                  <a:cubicBezTo>
                    <a:pt x="45152" y="5215"/>
                    <a:pt x="41508" y="19879"/>
                    <a:pt x="31337" y="33851"/>
                  </a:cubicBezTo>
                  <a:cubicBezTo>
                    <a:pt x="21172" y="47817"/>
                    <a:pt x="8336" y="55796"/>
                    <a:pt x="2670" y="51673"/>
                  </a:cubicBezTo>
                  <a:cubicBezTo>
                    <a:pt x="-2995" y="47550"/>
                    <a:pt x="648" y="32880"/>
                    <a:pt x="10813" y="18914"/>
                  </a:cubicBezTo>
                  <a:cubicBezTo>
                    <a:pt x="20984" y="4942"/>
                    <a:pt x="33815" y="-3037"/>
                    <a:pt x="39486" y="10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6"/>
            <p:cNvSpPr/>
            <p:nvPr/>
          </p:nvSpPr>
          <p:spPr>
            <a:xfrm>
              <a:off x="3404587" y="837643"/>
              <a:ext cx="42578" cy="52423"/>
            </a:xfrm>
            <a:custGeom>
              <a:avLst/>
              <a:gdLst/>
              <a:ahLst/>
              <a:cxnLst/>
              <a:rect l="l" t="t" r="r" b="b"/>
              <a:pathLst>
                <a:path w="42578" h="52423" extrusionOk="0">
                  <a:moveTo>
                    <a:pt x="39983" y="1126"/>
                  </a:moveTo>
                  <a:cubicBezTo>
                    <a:pt x="45605" y="5316"/>
                    <a:pt x="41792" y="19944"/>
                    <a:pt x="31463" y="33795"/>
                  </a:cubicBezTo>
                  <a:cubicBezTo>
                    <a:pt x="21141" y="47645"/>
                    <a:pt x="8213" y="55485"/>
                    <a:pt x="2596" y="51295"/>
                  </a:cubicBezTo>
                  <a:cubicBezTo>
                    <a:pt x="-3027" y="47105"/>
                    <a:pt x="787" y="32477"/>
                    <a:pt x="11110" y="18626"/>
                  </a:cubicBezTo>
                  <a:cubicBezTo>
                    <a:pt x="21438" y="4776"/>
                    <a:pt x="34360" y="-3057"/>
                    <a:pt x="39983" y="11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6"/>
            <p:cNvSpPr/>
            <p:nvPr/>
          </p:nvSpPr>
          <p:spPr>
            <a:xfrm>
              <a:off x="2965201" y="798488"/>
              <a:ext cx="151859" cy="213186"/>
            </a:xfrm>
            <a:custGeom>
              <a:avLst/>
              <a:gdLst/>
              <a:ahLst/>
              <a:cxnLst/>
              <a:rect l="l" t="t" r="r" b="b"/>
              <a:pathLst>
                <a:path w="151859" h="213186" extrusionOk="0">
                  <a:moveTo>
                    <a:pt x="151859" y="120"/>
                  </a:moveTo>
                  <a:cubicBezTo>
                    <a:pt x="150074" y="-3335"/>
                    <a:pt x="85272" y="68790"/>
                    <a:pt x="52324" y="119663"/>
                  </a:cubicBezTo>
                  <a:cubicBezTo>
                    <a:pt x="38085" y="141650"/>
                    <a:pt x="0" y="213187"/>
                    <a:pt x="0" y="213187"/>
                  </a:cubicBezTo>
                  <a:cubicBezTo>
                    <a:pt x="0" y="213187"/>
                    <a:pt x="29766" y="161512"/>
                    <a:pt x="67729" y="108247"/>
                  </a:cubicBezTo>
                  <a:cubicBezTo>
                    <a:pt x="105692" y="54982"/>
                    <a:pt x="151963" y="314"/>
                    <a:pt x="151859" y="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6"/>
            <p:cNvSpPr/>
            <p:nvPr/>
          </p:nvSpPr>
          <p:spPr>
            <a:xfrm>
              <a:off x="3120041" y="728982"/>
              <a:ext cx="107769" cy="207665"/>
            </a:xfrm>
            <a:custGeom>
              <a:avLst/>
              <a:gdLst/>
              <a:ahLst/>
              <a:cxnLst/>
              <a:rect l="l" t="t" r="r" b="b"/>
              <a:pathLst>
                <a:path w="107769" h="207665" extrusionOk="0">
                  <a:moveTo>
                    <a:pt x="107769" y="69"/>
                  </a:moveTo>
                  <a:cubicBezTo>
                    <a:pt x="105547" y="-2554"/>
                    <a:pt x="56575" y="70057"/>
                    <a:pt x="33931" y="119048"/>
                  </a:cubicBezTo>
                  <a:cubicBezTo>
                    <a:pt x="24149" y="140215"/>
                    <a:pt x="0" y="207665"/>
                    <a:pt x="0" y="207665"/>
                  </a:cubicBezTo>
                  <a:cubicBezTo>
                    <a:pt x="0" y="207665"/>
                    <a:pt x="19546" y="158553"/>
                    <a:pt x="46489" y="106654"/>
                  </a:cubicBezTo>
                  <a:cubicBezTo>
                    <a:pt x="73425" y="54755"/>
                    <a:pt x="107891" y="221"/>
                    <a:pt x="107769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6"/>
            <p:cNvSpPr/>
            <p:nvPr/>
          </p:nvSpPr>
          <p:spPr>
            <a:xfrm>
              <a:off x="3264911" y="674480"/>
              <a:ext cx="109081" cy="201730"/>
            </a:xfrm>
            <a:custGeom>
              <a:avLst/>
              <a:gdLst/>
              <a:ahLst/>
              <a:cxnLst/>
              <a:rect l="l" t="t" r="r" b="b"/>
              <a:pathLst>
                <a:path w="109081" h="201730" extrusionOk="0">
                  <a:moveTo>
                    <a:pt x="109081" y="73"/>
                  </a:moveTo>
                  <a:cubicBezTo>
                    <a:pt x="106992" y="-2575"/>
                    <a:pt x="57899" y="67644"/>
                    <a:pt x="34861" y="115311"/>
                  </a:cubicBezTo>
                  <a:cubicBezTo>
                    <a:pt x="24902" y="135908"/>
                    <a:pt x="0" y="201730"/>
                    <a:pt x="0" y="201730"/>
                  </a:cubicBezTo>
                  <a:cubicBezTo>
                    <a:pt x="0" y="201730"/>
                    <a:pt x="20038" y="153863"/>
                    <a:pt x="47309" y="103446"/>
                  </a:cubicBezTo>
                  <a:cubicBezTo>
                    <a:pt x="74579" y="53028"/>
                    <a:pt x="109202" y="225"/>
                    <a:pt x="109081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6"/>
            <p:cNvSpPr/>
            <p:nvPr/>
          </p:nvSpPr>
          <p:spPr>
            <a:xfrm>
              <a:off x="3425873" y="630459"/>
              <a:ext cx="92625" cy="183669"/>
            </a:xfrm>
            <a:custGeom>
              <a:avLst/>
              <a:gdLst/>
              <a:ahLst/>
              <a:cxnLst/>
              <a:rect l="l" t="t" r="r" b="b"/>
              <a:pathLst>
                <a:path w="92625" h="183669" extrusionOk="0">
                  <a:moveTo>
                    <a:pt x="92625" y="58"/>
                  </a:moveTo>
                  <a:cubicBezTo>
                    <a:pt x="90640" y="-2213"/>
                    <a:pt x="48286" y="62171"/>
                    <a:pt x="28891" y="105460"/>
                  </a:cubicBezTo>
                  <a:cubicBezTo>
                    <a:pt x="20506" y="124168"/>
                    <a:pt x="0" y="183669"/>
                    <a:pt x="0" y="183669"/>
                  </a:cubicBezTo>
                  <a:cubicBezTo>
                    <a:pt x="0" y="183669"/>
                    <a:pt x="16662" y="140320"/>
                    <a:pt x="39822" y="94414"/>
                  </a:cubicBezTo>
                  <a:cubicBezTo>
                    <a:pt x="62975" y="48515"/>
                    <a:pt x="92741" y="186"/>
                    <a:pt x="92625" y="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6"/>
            <p:cNvSpPr/>
            <p:nvPr/>
          </p:nvSpPr>
          <p:spPr>
            <a:xfrm>
              <a:off x="3241770" y="563348"/>
              <a:ext cx="230399" cy="67133"/>
            </a:xfrm>
            <a:custGeom>
              <a:avLst/>
              <a:gdLst/>
              <a:ahLst/>
              <a:cxnLst/>
              <a:rect l="l" t="t" r="r" b="b"/>
              <a:pathLst>
                <a:path w="230399" h="67133" extrusionOk="0">
                  <a:moveTo>
                    <a:pt x="230300" y="67133"/>
                  </a:moveTo>
                  <a:cubicBezTo>
                    <a:pt x="233603" y="65414"/>
                    <a:pt x="154276" y="33843"/>
                    <a:pt x="99620" y="20001"/>
                  </a:cubicBezTo>
                  <a:cubicBezTo>
                    <a:pt x="76005" y="14019"/>
                    <a:pt x="0" y="0"/>
                    <a:pt x="0" y="0"/>
                  </a:cubicBezTo>
                  <a:cubicBezTo>
                    <a:pt x="0" y="0"/>
                    <a:pt x="55129" y="11615"/>
                    <a:pt x="112700" y="28397"/>
                  </a:cubicBezTo>
                  <a:cubicBezTo>
                    <a:pt x="170276" y="45182"/>
                    <a:pt x="230112" y="67230"/>
                    <a:pt x="230300" y="6713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6"/>
            <p:cNvSpPr/>
            <p:nvPr/>
          </p:nvSpPr>
          <p:spPr>
            <a:xfrm>
              <a:off x="3120855" y="637160"/>
              <a:ext cx="237752" cy="37344"/>
            </a:xfrm>
            <a:custGeom>
              <a:avLst/>
              <a:gdLst/>
              <a:ahLst/>
              <a:cxnLst/>
              <a:rect l="l" t="t" r="r" b="b"/>
              <a:pathLst>
                <a:path w="237752" h="37344" extrusionOk="0">
                  <a:moveTo>
                    <a:pt x="237635" y="37344"/>
                  </a:moveTo>
                  <a:cubicBezTo>
                    <a:pt x="241181" y="35929"/>
                    <a:pt x="163761" y="15023"/>
                    <a:pt x="107259" y="7681"/>
                  </a:cubicBezTo>
                  <a:cubicBezTo>
                    <a:pt x="82843" y="4512"/>
                    <a:pt x="0" y="0"/>
                    <a:pt x="0" y="0"/>
                  </a:cubicBezTo>
                  <a:cubicBezTo>
                    <a:pt x="0" y="0"/>
                    <a:pt x="57109" y="5696"/>
                    <a:pt x="116519" y="15029"/>
                  </a:cubicBezTo>
                  <a:cubicBezTo>
                    <a:pt x="175930" y="24368"/>
                    <a:pt x="237435" y="37429"/>
                    <a:pt x="237635" y="373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6"/>
            <p:cNvSpPr/>
            <p:nvPr/>
          </p:nvSpPr>
          <p:spPr>
            <a:xfrm>
              <a:off x="2951174" y="735119"/>
              <a:ext cx="230343" cy="24585"/>
            </a:xfrm>
            <a:custGeom>
              <a:avLst/>
              <a:gdLst/>
              <a:ahLst/>
              <a:cxnLst/>
              <a:rect l="l" t="t" r="r" b="b"/>
              <a:pathLst>
                <a:path w="230343" h="24585" extrusionOk="0">
                  <a:moveTo>
                    <a:pt x="230306" y="24584"/>
                  </a:moveTo>
                  <a:cubicBezTo>
                    <a:pt x="232371" y="21791"/>
                    <a:pt x="149151" y="3744"/>
                    <a:pt x="95461" y="550"/>
                  </a:cubicBezTo>
                  <a:cubicBezTo>
                    <a:pt x="72259" y="-834"/>
                    <a:pt x="0" y="830"/>
                    <a:pt x="0" y="830"/>
                  </a:cubicBezTo>
                  <a:cubicBezTo>
                    <a:pt x="0" y="830"/>
                    <a:pt x="53077" y="1315"/>
                    <a:pt x="110653" y="7254"/>
                  </a:cubicBezTo>
                  <a:cubicBezTo>
                    <a:pt x="168230" y="13187"/>
                    <a:pt x="230184" y="24742"/>
                    <a:pt x="230306" y="245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6"/>
            <p:cNvSpPr/>
            <p:nvPr/>
          </p:nvSpPr>
          <p:spPr>
            <a:xfrm>
              <a:off x="2797584" y="832817"/>
              <a:ext cx="232329" cy="13053"/>
            </a:xfrm>
            <a:custGeom>
              <a:avLst/>
              <a:gdLst/>
              <a:ahLst/>
              <a:cxnLst/>
              <a:rect l="l" t="t" r="r" b="b"/>
              <a:pathLst>
                <a:path w="232329" h="13053" extrusionOk="0">
                  <a:moveTo>
                    <a:pt x="232298" y="13051"/>
                  </a:moveTo>
                  <a:cubicBezTo>
                    <a:pt x="234222" y="10124"/>
                    <a:pt x="149758" y="-1055"/>
                    <a:pt x="95734" y="81"/>
                  </a:cubicBezTo>
                  <a:cubicBezTo>
                    <a:pt x="72386" y="566"/>
                    <a:pt x="0" y="7987"/>
                    <a:pt x="0" y="7987"/>
                  </a:cubicBezTo>
                  <a:cubicBezTo>
                    <a:pt x="0" y="7987"/>
                    <a:pt x="53265" y="4222"/>
                    <a:pt x="111340" y="5485"/>
                  </a:cubicBezTo>
                  <a:cubicBezTo>
                    <a:pt x="169414" y="6754"/>
                    <a:pt x="232188" y="13215"/>
                    <a:pt x="232298" y="130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6"/>
            <p:cNvSpPr/>
            <p:nvPr/>
          </p:nvSpPr>
          <p:spPr>
            <a:xfrm>
              <a:off x="2723818" y="897262"/>
              <a:ext cx="241382" cy="218651"/>
            </a:xfrm>
            <a:custGeom>
              <a:avLst/>
              <a:gdLst/>
              <a:ahLst/>
              <a:cxnLst/>
              <a:rect l="l" t="t" r="r" b="b"/>
              <a:pathLst>
                <a:path w="241382" h="218651" extrusionOk="0">
                  <a:moveTo>
                    <a:pt x="151290" y="35055"/>
                  </a:moveTo>
                  <a:cubicBezTo>
                    <a:pt x="117589" y="52889"/>
                    <a:pt x="-42723" y="133491"/>
                    <a:pt x="10864" y="200054"/>
                  </a:cubicBezTo>
                  <a:cubicBezTo>
                    <a:pt x="46356" y="244138"/>
                    <a:pt x="102099" y="207553"/>
                    <a:pt x="171164" y="114600"/>
                  </a:cubicBezTo>
                  <a:cubicBezTo>
                    <a:pt x="223871" y="43677"/>
                    <a:pt x="232694" y="13353"/>
                    <a:pt x="241383" y="0"/>
                  </a:cubicBezTo>
                  <a:cubicBezTo>
                    <a:pt x="241383" y="0"/>
                    <a:pt x="168031" y="26195"/>
                    <a:pt x="151290" y="350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6"/>
            <p:cNvSpPr/>
            <p:nvPr/>
          </p:nvSpPr>
          <p:spPr>
            <a:xfrm>
              <a:off x="2763731" y="1066761"/>
              <a:ext cx="56022" cy="37705"/>
            </a:xfrm>
            <a:custGeom>
              <a:avLst/>
              <a:gdLst/>
              <a:ahLst/>
              <a:cxnLst/>
              <a:rect l="l" t="t" r="r" b="b"/>
              <a:pathLst>
                <a:path w="56022" h="37705" extrusionOk="0">
                  <a:moveTo>
                    <a:pt x="699" y="34102"/>
                  </a:moveTo>
                  <a:cubicBezTo>
                    <a:pt x="-2720" y="27981"/>
                    <a:pt x="6741" y="16195"/>
                    <a:pt x="21824" y="7773"/>
                  </a:cubicBezTo>
                  <a:cubicBezTo>
                    <a:pt x="36913" y="-649"/>
                    <a:pt x="51912" y="-2519"/>
                    <a:pt x="55324" y="3601"/>
                  </a:cubicBezTo>
                  <a:cubicBezTo>
                    <a:pt x="58743" y="9722"/>
                    <a:pt x="49282" y="21515"/>
                    <a:pt x="34199" y="29937"/>
                  </a:cubicBezTo>
                  <a:cubicBezTo>
                    <a:pt x="19116" y="38359"/>
                    <a:pt x="4117" y="40223"/>
                    <a:pt x="699" y="341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6"/>
            <p:cNvSpPr/>
            <p:nvPr/>
          </p:nvSpPr>
          <p:spPr>
            <a:xfrm>
              <a:off x="2780205" y="902227"/>
              <a:ext cx="180313" cy="146731"/>
            </a:xfrm>
            <a:custGeom>
              <a:avLst/>
              <a:gdLst/>
              <a:ahLst/>
              <a:cxnLst/>
              <a:rect l="l" t="t" r="r" b="b"/>
              <a:pathLst>
                <a:path w="180313" h="146731" extrusionOk="0">
                  <a:moveTo>
                    <a:pt x="180313" y="185"/>
                  </a:moveTo>
                  <a:cubicBezTo>
                    <a:pt x="179882" y="-3288"/>
                    <a:pt x="108279" y="42879"/>
                    <a:pt x="67838" y="78723"/>
                  </a:cubicBezTo>
                  <a:cubicBezTo>
                    <a:pt x="50363" y="94207"/>
                    <a:pt x="0" y="146731"/>
                    <a:pt x="0" y="146731"/>
                  </a:cubicBezTo>
                  <a:cubicBezTo>
                    <a:pt x="0" y="146731"/>
                    <a:pt x="38151" y="109375"/>
                    <a:pt x="83231" y="72742"/>
                  </a:cubicBezTo>
                  <a:cubicBezTo>
                    <a:pt x="128311" y="36102"/>
                    <a:pt x="180338" y="379"/>
                    <a:pt x="180313" y="1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6"/>
            <p:cNvSpPr/>
            <p:nvPr/>
          </p:nvSpPr>
          <p:spPr>
            <a:xfrm>
              <a:off x="3065798" y="776256"/>
              <a:ext cx="110253" cy="225053"/>
            </a:xfrm>
            <a:custGeom>
              <a:avLst/>
              <a:gdLst/>
              <a:ahLst/>
              <a:cxnLst/>
              <a:rect l="l" t="t" r="r" b="b"/>
              <a:pathLst>
                <a:path w="110253" h="225053" extrusionOk="0">
                  <a:moveTo>
                    <a:pt x="110253" y="0"/>
                  </a:moveTo>
                  <a:cubicBezTo>
                    <a:pt x="103981" y="6109"/>
                    <a:pt x="94982" y="14160"/>
                    <a:pt x="92225" y="17458"/>
                  </a:cubicBezTo>
                  <a:cubicBezTo>
                    <a:pt x="67760" y="46701"/>
                    <a:pt x="-50283" y="181959"/>
                    <a:pt x="24484" y="223341"/>
                  </a:cubicBezTo>
                  <a:cubicBezTo>
                    <a:pt x="26111" y="224246"/>
                    <a:pt x="27623" y="224325"/>
                    <a:pt x="29226" y="225054"/>
                  </a:cubicBezTo>
                  <a:cubicBezTo>
                    <a:pt x="26736" y="215447"/>
                    <a:pt x="24320" y="205386"/>
                    <a:pt x="22771" y="194693"/>
                  </a:cubicBezTo>
                  <a:cubicBezTo>
                    <a:pt x="18697" y="166469"/>
                    <a:pt x="26943" y="138792"/>
                    <a:pt x="39281" y="113283"/>
                  </a:cubicBezTo>
                  <a:cubicBezTo>
                    <a:pt x="52907" y="85120"/>
                    <a:pt x="67991" y="57886"/>
                    <a:pt x="86912" y="32826"/>
                  </a:cubicBezTo>
                  <a:cubicBezTo>
                    <a:pt x="93075" y="24665"/>
                    <a:pt x="109846" y="1421"/>
                    <a:pt x="110253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6"/>
            <p:cNvSpPr/>
            <p:nvPr/>
          </p:nvSpPr>
          <p:spPr>
            <a:xfrm>
              <a:off x="2909045" y="867527"/>
              <a:ext cx="121837" cy="214044"/>
            </a:xfrm>
            <a:custGeom>
              <a:avLst/>
              <a:gdLst/>
              <a:ahLst/>
              <a:cxnLst/>
              <a:rect l="l" t="t" r="r" b="b"/>
              <a:pathLst>
                <a:path w="121837" h="214044" extrusionOk="0">
                  <a:moveTo>
                    <a:pt x="121838" y="0"/>
                  </a:moveTo>
                  <a:cubicBezTo>
                    <a:pt x="116962" y="4251"/>
                    <a:pt x="110544" y="9139"/>
                    <a:pt x="106469" y="12903"/>
                  </a:cubicBezTo>
                  <a:cubicBezTo>
                    <a:pt x="62926" y="53113"/>
                    <a:pt x="-41856" y="168795"/>
                    <a:pt x="18046" y="214045"/>
                  </a:cubicBezTo>
                  <a:cubicBezTo>
                    <a:pt x="18307" y="200813"/>
                    <a:pt x="18635" y="184953"/>
                    <a:pt x="18805" y="181407"/>
                  </a:cubicBezTo>
                  <a:cubicBezTo>
                    <a:pt x="20311" y="149588"/>
                    <a:pt x="32850" y="120029"/>
                    <a:pt x="49731" y="93554"/>
                  </a:cubicBezTo>
                  <a:cubicBezTo>
                    <a:pt x="68378" y="64311"/>
                    <a:pt x="88417" y="36439"/>
                    <a:pt x="111782" y="11385"/>
                  </a:cubicBezTo>
                  <a:cubicBezTo>
                    <a:pt x="114412" y="8568"/>
                    <a:pt x="116944" y="5429"/>
                    <a:pt x="12183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6"/>
            <p:cNvSpPr/>
            <p:nvPr/>
          </p:nvSpPr>
          <p:spPr>
            <a:xfrm>
              <a:off x="2724384" y="921041"/>
              <a:ext cx="178418" cy="170592"/>
            </a:xfrm>
            <a:custGeom>
              <a:avLst/>
              <a:gdLst/>
              <a:ahLst/>
              <a:cxnLst/>
              <a:rect l="l" t="t" r="r" b="b"/>
              <a:pathLst>
                <a:path w="178418" h="170592" extrusionOk="0">
                  <a:moveTo>
                    <a:pt x="178419" y="0"/>
                  </a:moveTo>
                  <a:cubicBezTo>
                    <a:pt x="168223" y="4056"/>
                    <a:pt x="155223" y="8805"/>
                    <a:pt x="150711" y="11197"/>
                  </a:cubicBezTo>
                  <a:cubicBezTo>
                    <a:pt x="117952" y="28527"/>
                    <a:pt x="-33817" y="105182"/>
                    <a:pt x="6879" y="170592"/>
                  </a:cubicBezTo>
                  <a:cubicBezTo>
                    <a:pt x="9490" y="162856"/>
                    <a:pt x="17087" y="138919"/>
                    <a:pt x="18453" y="135106"/>
                  </a:cubicBezTo>
                  <a:cubicBezTo>
                    <a:pt x="28059" y="108273"/>
                    <a:pt x="47186" y="86808"/>
                    <a:pt x="69307" y="69259"/>
                  </a:cubicBezTo>
                  <a:cubicBezTo>
                    <a:pt x="93736" y="49883"/>
                    <a:pt x="118923" y="31982"/>
                    <a:pt x="146540" y="17646"/>
                  </a:cubicBezTo>
                  <a:cubicBezTo>
                    <a:pt x="154743" y="13383"/>
                    <a:pt x="173451" y="3115"/>
                    <a:pt x="17841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6"/>
            <p:cNvSpPr/>
            <p:nvPr/>
          </p:nvSpPr>
          <p:spPr>
            <a:xfrm>
              <a:off x="2733346" y="795559"/>
              <a:ext cx="230366" cy="41041"/>
            </a:xfrm>
            <a:custGeom>
              <a:avLst/>
              <a:gdLst/>
              <a:ahLst/>
              <a:cxnLst/>
              <a:rect l="l" t="t" r="r" b="b"/>
              <a:pathLst>
                <a:path w="230366" h="41041" extrusionOk="0">
                  <a:moveTo>
                    <a:pt x="92036" y="55"/>
                  </a:moveTo>
                  <a:cubicBezTo>
                    <a:pt x="48310" y="-795"/>
                    <a:pt x="8349" y="8064"/>
                    <a:pt x="0" y="41042"/>
                  </a:cubicBezTo>
                  <a:cubicBezTo>
                    <a:pt x="9594" y="35188"/>
                    <a:pt x="24659" y="26086"/>
                    <a:pt x="27707" y="24343"/>
                  </a:cubicBezTo>
                  <a:cubicBezTo>
                    <a:pt x="52427" y="10153"/>
                    <a:pt x="80894" y="6078"/>
                    <a:pt x="109111" y="7074"/>
                  </a:cubicBezTo>
                  <a:cubicBezTo>
                    <a:pt x="140274" y="8173"/>
                    <a:pt x="171017" y="11082"/>
                    <a:pt x="201336" y="18077"/>
                  </a:cubicBezTo>
                  <a:cubicBezTo>
                    <a:pt x="208665" y="19771"/>
                    <a:pt x="220257" y="22024"/>
                    <a:pt x="230367" y="23961"/>
                  </a:cubicBezTo>
                  <a:cubicBezTo>
                    <a:pt x="224543" y="22109"/>
                    <a:pt x="215356" y="18599"/>
                    <a:pt x="212150" y="17889"/>
                  </a:cubicBezTo>
                  <a:cubicBezTo>
                    <a:pt x="193533" y="13772"/>
                    <a:pt x="140559" y="996"/>
                    <a:pt x="92036" y="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6"/>
            <p:cNvSpPr/>
            <p:nvPr/>
          </p:nvSpPr>
          <p:spPr>
            <a:xfrm>
              <a:off x="2877523" y="688387"/>
              <a:ext cx="206491" cy="83502"/>
            </a:xfrm>
            <a:custGeom>
              <a:avLst/>
              <a:gdLst/>
              <a:ahLst/>
              <a:cxnLst/>
              <a:rect l="l" t="t" r="r" b="b"/>
              <a:pathLst>
                <a:path w="206491" h="83502" extrusionOk="0">
                  <a:moveTo>
                    <a:pt x="63795" y="204"/>
                  </a:moveTo>
                  <a:cubicBezTo>
                    <a:pt x="30569" y="1807"/>
                    <a:pt x="4185" y="13351"/>
                    <a:pt x="420" y="45175"/>
                  </a:cubicBezTo>
                  <a:cubicBezTo>
                    <a:pt x="-1511" y="61497"/>
                    <a:pt x="3310" y="73969"/>
                    <a:pt x="12941" y="83503"/>
                  </a:cubicBezTo>
                  <a:cubicBezTo>
                    <a:pt x="13002" y="81110"/>
                    <a:pt x="13506" y="80442"/>
                    <a:pt x="11423" y="68322"/>
                  </a:cubicBezTo>
                  <a:cubicBezTo>
                    <a:pt x="554" y="4910"/>
                    <a:pt x="87957" y="15312"/>
                    <a:pt x="130972" y="18797"/>
                  </a:cubicBezTo>
                  <a:cubicBezTo>
                    <a:pt x="151362" y="20449"/>
                    <a:pt x="179671" y="23509"/>
                    <a:pt x="206492" y="27147"/>
                  </a:cubicBezTo>
                  <a:cubicBezTo>
                    <a:pt x="178123" y="18008"/>
                    <a:pt x="114504" y="-2249"/>
                    <a:pt x="63795" y="20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6"/>
            <p:cNvSpPr/>
            <p:nvPr/>
          </p:nvSpPr>
          <p:spPr>
            <a:xfrm>
              <a:off x="3029633" y="595039"/>
              <a:ext cx="212829" cy="53512"/>
            </a:xfrm>
            <a:custGeom>
              <a:avLst/>
              <a:gdLst/>
              <a:ahLst/>
              <a:cxnLst/>
              <a:rect l="l" t="t" r="r" b="b"/>
              <a:pathLst>
                <a:path w="212829" h="53512" extrusionOk="0">
                  <a:moveTo>
                    <a:pt x="68044" y="0"/>
                  </a:moveTo>
                  <a:cubicBezTo>
                    <a:pt x="33414" y="52"/>
                    <a:pt x="5616" y="10523"/>
                    <a:pt x="303" y="42127"/>
                  </a:cubicBezTo>
                  <a:cubicBezTo>
                    <a:pt x="-396" y="46268"/>
                    <a:pt x="309" y="49790"/>
                    <a:pt x="491" y="53513"/>
                  </a:cubicBezTo>
                  <a:cubicBezTo>
                    <a:pt x="28696" y="15331"/>
                    <a:pt x="68979" y="15835"/>
                    <a:pt x="93474" y="16697"/>
                  </a:cubicBezTo>
                  <a:cubicBezTo>
                    <a:pt x="124631" y="17796"/>
                    <a:pt x="155569" y="20705"/>
                    <a:pt x="185887" y="27706"/>
                  </a:cubicBezTo>
                  <a:cubicBezTo>
                    <a:pt x="192682" y="29272"/>
                    <a:pt x="202306" y="30948"/>
                    <a:pt x="212829" y="33019"/>
                  </a:cubicBezTo>
                  <a:cubicBezTo>
                    <a:pt x="183731" y="22289"/>
                    <a:pt x="120095" y="-78"/>
                    <a:pt x="68044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6"/>
            <p:cNvSpPr/>
            <p:nvPr/>
          </p:nvSpPr>
          <p:spPr>
            <a:xfrm>
              <a:off x="3166560" y="516423"/>
              <a:ext cx="187290" cy="39716"/>
            </a:xfrm>
            <a:custGeom>
              <a:avLst/>
              <a:gdLst/>
              <a:ahLst/>
              <a:cxnLst/>
              <a:rect l="l" t="t" r="r" b="b"/>
              <a:pathLst>
                <a:path w="187290" h="39716" extrusionOk="0">
                  <a:moveTo>
                    <a:pt x="41176" y="1006"/>
                  </a:moveTo>
                  <a:cubicBezTo>
                    <a:pt x="21465" y="3946"/>
                    <a:pt x="6515" y="13693"/>
                    <a:pt x="571" y="34213"/>
                  </a:cubicBezTo>
                  <a:cubicBezTo>
                    <a:pt x="6" y="36166"/>
                    <a:pt x="340" y="37831"/>
                    <a:pt x="0" y="39716"/>
                  </a:cubicBezTo>
                  <a:cubicBezTo>
                    <a:pt x="1469" y="38400"/>
                    <a:pt x="4791" y="35116"/>
                    <a:pt x="5313" y="34782"/>
                  </a:cubicBezTo>
                  <a:cubicBezTo>
                    <a:pt x="65683" y="-3937"/>
                    <a:pt x="145781" y="29681"/>
                    <a:pt x="176093" y="36680"/>
                  </a:cubicBezTo>
                  <a:cubicBezTo>
                    <a:pt x="178923" y="37333"/>
                    <a:pt x="182093" y="37843"/>
                    <a:pt x="187291" y="38957"/>
                  </a:cubicBezTo>
                  <a:cubicBezTo>
                    <a:pt x="144998" y="19213"/>
                    <a:pt x="83365" y="-5285"/>
                    <a:pt x="41176" y="10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6"/>
            <p:cNvSpPr/>
            <p:nvPr/>
          </p:nvSpPr>
          <p:spPr>
            <a:xfrm>
              <a:off x="3337723" y="447575"/>
              <a:ext cx="104551" cy="23743"/>
            </a:xfrm>
            <a:custGeom>
              <a:avLst/>
              <a:gdLst/>
              <a:ahLst/>
              <a:cxnLst/>
              <a:rect l="l" t="t" r="r" b="b"/>
              <a:pathLst>
                <a:path w="104551" h="23743" extrusionOk="0">
                  <a:moveTo>
                    <a:pt x="40793" y="24"/>
                  </a:moveTo>
                  <a:cubicBezTo>
                    <a:pt x="23360" y="468"/>
                    <a:pt x="9187" y="7592"/>
                    <a:pt x="0" y="23744"/>
                  </a:cubicBezTo>
                  <a:cubicBezTo>
                    <a:pt x="10481" y="20096"/>
                    <a:pt x="20105" y="16740"/>
                    <a:pt x="22577" y="15964"/>
                  </a:cubicBezTo>
                  <a:cubicBezTo>
                    <a:pt x="49397" y="7547"/>
                    <a:pt x="77554" y="9715"/>
                    <a:pt x="104551" y="16533"/>
                  </a:cubicBezTo>
                  <a:cubicBezTo>
                    <a:pt x="82308" y="6453"/>
                    <a:pt x="59872" y="-461"/>
                    <a:pt x="40793" y="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6"/>
            <p:cNvSpPr/>
            <p:nvPr/>
          </p:nvSpPr>
          <p:spPr>
            <a:xfrm>
              <a:off x="3213049" y="739252"/>
              <a:ext cx="93931" cy="210061"/>
            </a:xfrm>
            <a:custGeom>
              <a:avLst/>
              <a:gdLst/>
              <a:ahLst/>
              <a:cxnLst/>
              <a:rect l="l" t="t" r="r" b="b"/>
              <a:pathLst>
                <a:path w="93931" h="210061" extrusionOk="0">
                  <a:moveTo>
                    <a:pt x="93931" y="0"/>
                  </a:moveTo>
                  <a:cubicBezTo>
                    <a:pt x="93621" y="352"/>
                    <a:pt x="92486" y="1391"/>
                    <a:pt x="92225" y="1712"/>
                  </a:cubicBezTo>
                  <a:cubicBezTo>
                    <a:pt x="67760" y="30956"/>
                    <a:pt x="-50283" y="166214"/>
                    <a:pt x="24483" y="207596"/>
                  </a:cubicBezTo>
                  <a:cubicBezTo>
                    <a:pt x="26827" y="208895"/>
                    <a:pt x="29019" y="209132"/>
                    <a:pt x="31315" y="210061"/>
                  </a:cubicBezTo>
                  <a:cubicBezTo>
                    <a:pt x="26590" y="200625"/>
                    <a:pt x="22382" y="190661"/>
                    <a:pt x="19547" y="181030"/>
                  </a:cubicBezTo>
                  <a:cubicBezTo>
                    <a:pt x="11495" y="153687"/>
                    <a:pt x="23409" y="125233"/>
                    <a:pt x="35298" y="99626"/>
                  </a:cubicBezTo>
                  <a:cubicBezTo>
                    <a:pt x="48426" y="71342"/>
                    <a:pt x="62981" y="43993"/>
                    <a:pt x="81216" y="18787"/>
                  </a:cubicBezTo>
                  <a:cubicBezTo>
                    <a:pt x="84592" y="14124"/>
                    <a:pt x="88059" y="8568"/>
                    <a:pt x="93931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6"/>
            <p:cNvSpPr/>
            <p:nvPr/>
          </p:nvSpPr>
          <p:spPr>
            <a:xfrm>
              <a:off x="3358441" y="695229"/>
              <a:ext cx="89528" cy="202659"/>
            </a:xfrm>
            <a:custGeom>
              <a:avLst/>
              <a:gdLst/>
              <a:ahLst/>
              <a:cxnLst/>
              <a:rect l="l" t="t" r="r" b="b"/>
              <a:pathLst>
                <a:path w="89528" h="202659" extrusionOk="0">
                  <a:moveTo>
                    <a:pt x="89528" y="0"/>
                  </a:moveTo>
                  <a:cubicBezTo>
                    <a:pt x="61572" y="33233"/>
                    <a:pt x="-48414" y="161660"/>
                    <a:pt x="24629" y="202095"/>
                  </a:cubicBezTo>
                  <a:cubicBezTo>
                    <a:pt x="25151" y="202380"/>
                    <a:pt x="25631" y="202392"/>
                    <a:pt x="26147" y="202659"/>
                  </a:cubicBezTo>
                  <a:cubicBezTo>
                    <a:pt x="18393" y="183635"/>
                    <a:pt x="11209" y="149297"/>
                    <a:pt x="33361" y="95449"/>
                  </a:cubicBezTo>
                  <a:cubicBezTo>
                    <a:pt x="43440" y="70947"/>
                    <a:pt x="71075" y="29219"/>
                    <a:pt x="8952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6"/>
            <p:cNvSpPr/>
            <p:nvPr/>
          </p:nvSpPr>
          <p:spPr>
            <a:xfrm>
              <a:off x="3508848" y="587656"/>
              <a:ext cx="162329" cy="279289"/>
            </a:xfrm>
            <a:custGeom>
              <a:avLst/>
              <a:gdLst/>
              <a:ahLst/>
              <a:cxnLst/>
              <a:rect l="l" t="t" r="r" b="b"/>
              <a:pathLst>
                <a:path w="162329" h="279289" extrusionOk="0">
                  <a:moveTo>
                    <a:pt x="92160" y="66500"/>
                  </a:moveTo>
                  <a:cubicBezTo>
                    <a:pt x="67695" y="95744"/>
                    <a:pt x="-50276" y="230941"/>
                    <a:pt x="24497" y="272329"/>
                  </a:cubicBezTo>
                  <a:cubicBezTo>
                    <a:pt x="74010" y="299733"/>
                    <a:pt x="111797" y="244798"/>
                    <a:pt x="140621" y="132638"/>
                  </a:cubicBezTo>
                  <a:cubicBezTo>
                    <a:pt x="162615" y="47063"/>
                    <a:pt x="159330" y="15645"/>
                    <a:pt x="162330" y="0"/>
                  </a:cubicBezTo>
                  <a:cubicBezTo>
                    <a:pt x="162330" y="0"/>
                    <a:pt x="104316" y="51969"/>
                    <a:pt x="92160" y="6650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6"/>
            <p:cNvSpPr/>
            <p:nvPr/>
          </p:nvSpPr>
          <p:spPr>
            <a:xfrm>
              <a:off x="3559156" y="795598"/>
              <a:ext cx="41643" cy="53163"/>
            </a:xfrm>
            <a:custGeom>
              <a:avLst/>
              <a:gdLst/>
              <a:ahLst/>
              <a:cxnLst/>
              <a:rect l="l" t="t" r="r" b="b"/>
              <a:pathLst>
                <a:path w="41643" h="53163" extrusionOk="0">
                  <a:moveTo>
                    <a:pt x="38876" y="1036"/>
                  </a:moveTo>
                  <a:cubicBezTo>
                    <a:pt x="44602" y="5080"/>
                    <a:pt x="41159" y="19799"/>
                    <a:pt x="31188" y="33905"/>
                  </a:cubicBezTo>
                  <a:cubicBezTo>
                    <a:pt x="21218" y="48016"/>
                    <a:pt x="8490" y="56171"/>
                    <a:pt x="2764" y="52127"/>
                  </a:cubicBezTo>
                  <a:cubicBezTo>
                    <a:pt x="-2956" y="48083"/>
                    <a:pt x="487" y="33364"/>
                    <a:pt x="10457" y="19259"/>
                  </a:cubicBezTo>
                  <a:cubicBezTo>
                    <a:pt x="20428" y="5147"/>
                    <a:pt x="33156" y="-3008"/>
                    <a:pt x="38876" y="10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6"/>
            <p:cNvSpPr/>
            <p:nvPr/>
          </p:nvSpPr>
          <p:spPr>
            <a:xfrm>
              <a:off x="3571709" y="592507"/>
              <a:ext cx="97227" cy="188473"/>
            </a:xfrm>
            <a:custGeom>
              <a:avLst/>
              <a:gdLst/>
              <a:ahLst/>
              <a:cxnLst/>
              <a:rect l="l" t="t" r="r" b="b"/>
              <a:pathLst>
                <a:path w="97227" h="188473" extrusionOk="0">
                  <a:moveTo>
                    <a:pt x="97228" y="73"/>
                  </a:moveTo>
                  <a:cubicBezTo>
                    <a:pt x="95394" y="-2490"/>
                    <a:pt x="51729" y="62840"/>
                    <a:pt x="31169" y="107440"/>
                  </a:cubicBezTo>
                  <a:cubicBezTo>
                    <a:pt x="22291" y="126713"/>
                    <a:pt x="0" y="188473"/>
                    <a:pt x="0" y="188473"/>
                  </a:cubicBezTo>
                  <a:cubicBezTo>
                    <a:pt x="0" y="188473"/>
                    <a:pt x="17907" y="143600"/>
                    <a:pt x="42214" y="96504"/>
                  </a:cubicBezTo>
                  <a:cubicBezTo>
                    <a:pt x="66521" y="49402"/>
                    <a:pt x="97331" y="219"/>
                    <a:pt x="97228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6"/>
            <p:cNvSpPr/>
            <p:nvPr/>
          </p:nvSpPr>
          <p:spPr>
            <a:xfrm>
              <a:off x="3508931" y="614584"/>
              <a:ext cx="132590" cy="236627"/>
            </a:xfrm>
            <a:custGeom>
              <a:avLst/>
              <a:gdLst/>
              <a:ahLst/>
              <a:cxnLst/>
              <a:rect l="l" t="t" r="r" b="b"/>
              <a:pathLst>
                <a:path w="132590" h="236627" extrusionOk="0">
                  <a:moveTo>
                    <a:pt x="132590" y="0"/>
                  </a:moveTo>
                  <a:cubicBezTo>
                    <a:pt x="116165" y="15156"/>
                    <a:pt x="98446" y="32158"/>
                    <a:pt x="92174" y="39657"/>
                  </a:cubicBezTo>
                  <a:cubicBezTo>
                    <a:pt x="69233" y="67073"/>
                    <a:pt x="-35895" y="187570"/>
                    <a:pt x="12664" y="236627"/>
                  </a:cubicBezTo>
                  <a:cubicBezTo>
                    <a:pt x="13587" y="223578"/>
                    <a:pt x="14935" y="202781"/>
                    <a:pt x="15318" y="198676"/>
                  </a:cubicBezTo>
                  <a:cubicBezTo>
                    <a:pt x="18445" y="165455"/>
                    <a:pt x="32017" y="134936"/>
                    <a:pt x="49668" y="107405"/>
                  </a:cubicBezTo>
                  <a:cubicBezTo>
                    <a:pt x="69160" y="77001"/>
                    <a:pt x="89787" y="47818"/>
                    <a:pt x="113615" y="21823"/>
                  </a:cubicBezTo>
                  <a:cubicBezTo>
                    <a:pt x="118551" y="16437"/>
                    <a:pt x="124544" y="9260"/>
                    <a:pt x="13259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93" name="Google Shape;3993;p6"/>
            <p:cNvGrpSpPr/>
            <p:nvPr/>
          </p:nvGrpSpPr>
          <p:grpSpPr>
            <a:xfrm>
              <a:off x="2937117" y="563348"/>
              <a:ext cx="775612" cy="355938"/>
              <a:chOff x="2937117" y="563348"/>
              <a:chExt cx="775612" cy="355938"/>
            </a:xfrm>
          </p:grpSpPr>
          <p:sp>
            <p:nvSpPr>
              <p:cNvPr id="3994" name="Google Shape;3994;p6"/>
              <p:cNvSpPr/>
              <p:nvPr/>
            </p:nvSpPr>
            <p:spPr>
              <a:xfrm>
                <a:off x="2937117" y="563348"/>
                <a:ext cx="775612" cy="355938"/>
              </a:xfrm>
              <a:custGeom>
                <a:avLst/>
                <a:gdLst/>
                <a:ahLst/>
                <a:cxnLst/>
                <a:rect l="l" t="t" r="r" b="b"/>
                <a:pathLst>
                  <a:path w="775612" h="355938" extrusionOk="0">
                    <a:moveTo>
                      <a:pt x="769285" y="0"/>
                    </a:moveTo>
                    <a:cubicBezTo>
                      <a:pt x="769285" y="0"/>
                      <a:pt x="536557" y="42508"/>
                      <a:pt x="342957" y="129743"/>
                    </a:cubicBezTo>
                    <a:cubicBezTo>
                      <a:pt x="149351" y="216976"/>
                      <a:pt x="0" y="355938"/>
                      <a:pt x="0" y="355938"/>
                    </a:cubicBezTo>
                    <a:cubicBezTo>
                      <a:pt x="0" y="355938"/>
                      <a:pt x="162036" y="237458"/>
                      <a:pt x="361423" y="152016"/>
                    </a:cubicBezTo>
                    <a:cubicBezTo>
                      <a:pt x="550110" y="71153"/>
                      <a:pt x="775613" y="19145"/>
                      <a:pt x="775613" y="19145"/>
                    </a:cubicBezTo>
                    <a:lnTo>
                      <a:pt x="769285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6"/>
              <p:cNvSpPr/>
              <p:nvPr/>
            </p:nvSpPr>
            <p:spPr>
              <a:xfrm>
                <a:off x="2999575" y="563350"/>
                <a:ext cx="707033" cy="304371"/>
              </a:xfrm>
              <a:custGeom>
                <a:avLst/>
                <a:gdLst/>
                <a:ahLst/>
                <a:cxnLst/>
                <a:rect l="l" t="t" r="r" b="b"/>
                <a:pathLst>
                  <a:path w="707033" h="304371" extrusionOk="0">
                    <a:moveTo>
                      <a:pt x="706839" y="0"/>
                    </a:moveTo>
                    <a:cubicBezTo>
                      <a:pt x="706839" y="0"/>
                      <a:pt x="474062" y="42560"/>
                      <a:pt x="280462" y="129796"/>
                    </a:cubicBezTo>
                    <a:cubicBezTo>
                      <a:pt x="159316" y="184379"/>
                      <a:pt x="60740" y="255994"/>
                      <a:pt x="0" y="304371"/>
                    </a:cubicBezTo>
                    <a:cubicBezTo>
                      <a:pt x="63515" y="261672"/>
                      <a:pt x="170598" y="194113"/>
                      <a:pt x="298679" y="137386"/>
                    </a:cubicBezTo>
                    <a:cubicBezTo>
                      <a:pt x="483492" y="55521"/>
                      <a:pt x="700299" y="2407"/>
                      <a:pt x="707034" y="759"/>
                    </a:cubicBezTo>
                    <a:lnTo>
                      <a:pt x="706839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996" name="Google Shape;3996;p6"/>
          <p:cNvGrpSpPr/>
          <p:nvPr/>
        </p:nvGrpSpPr>
        <p:grpSpPr>
          <a:xfrm rot="-123010">
            <a:off x="8388177" y="818315"/>
            <a:ext cx="1425293" cy="2303967"/>
            <a:chOff x="4968047" y="1005542"/>
            <a:chExt cx="649542" cy="1049976"/>
          </a:xfrm>
        </p:grpSpPr>
        <p:sp>
          <p:nvSpPr>
            <p:cNvPr id="3997" name="Google Shape;3997;p6"/>
            <p:cNvSpPr/>
            <p:nvPr/>
          </p:nvSpPr>
          <p:spPr>
            <a:xfrm>
              <a:off x="5128133" y="1310608"/>
              <a:ext cx="125799" cy="295641"/>
            </a:xfrm>
            <a:custGeom>
              <a:avLst/>
              <a:gdLst/>
              <a:ahLst/>
              <a:cxnLst/>
              <a:rect l="l" t="t" r="r" b="b"/>
              <a:pathLst>
                <a:path w="125799" h="295641" extrusionOk="0">
                  <a:moveTo>
                    <a:pt x="125742" y="96414"/>
                  </a:moveTo>
                  <a:cubicBezTo>
                    <a:pt x="124121" y="134511"/>
                    <a:pt x="120253" y="313896"/>
                    <a:pt x="37113" y="294125"/>
                  </a:cubicBezTo>
                  <a:cubicBezTo>
                    <a:pt x="-17944" y="281027"/>
                    <a:pt x="-8866" y="214974"/>
                    <a:pt x="45371" y="112657"/>
                  </a:cubicBezTo>
                  <a:cubicBezTo>
                    <a:pt x="86759" y="34587"/>
                    <a:pt x="110349" y="13583"/>
                    <a:pt x="118668" y="0"/>
                  </a:cubicBezTo>
                  <a:cubicBezTo>
                    <a:pt x="118668" y="0"/>
                    <a:pt x="126544" y="77487"/>
                    <a:pt x="125742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6"/>
            <p:cNvSpPr/>
            <p:nvPr/>
          </p:nvSpPr>
          <p:spPr>
            <a:xfrm>
              <a:off x="5053871" y="1176097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0" y="96414"/>
                  </a:moveTo>
                  <a:cubicBezTo>
                    <a:pt x="124125" y="134511"/>
                    <a:pt x="120251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2" y="0"/>
                  </a:cubicBezTo>
                  <a:cubicBezTo>
                    <a:pt x="118672" y="0"/>
                    <a:pt x="126548" y="77493"/>
                    <a:pt x="125740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6"/>
            <p:cNvSpPr/>
            <p:nvPr/>
          </p:nvSpPr>
          <p:spPr>
            <a:xfrm>
              <a:off x="5204787" y="1210138"/>
              <a:ext cx="284449" cy="175016"/>
            </a:xfrm>
            <a:custGeom>
              <a:avLst/>
              <a:gdLst/>
              <a:ahLst/>
              <a:cxnLst/>
              <a:rect l="l" t="t" r="r" b="b"/>
              <a:pathLst>
                <a:path w="284449" h="175016" extrusionOk="0">
                  <a:moveTo>
                    <a:pt x="95582" y="14488"/>
                  </a:moveTo>
                  <a:cubicBezTo>
                    <a:pt x="132368" y="24513"/>
                    <a:pt x="317120" y="72648"/>
                    <a:pt x="279400" y="149327"/>
                  </a:cubicBezTo>
                  <a:cubicBezTo>
                    <a:pt x="254425" y="200109"/>
                    <a:pt x="181340" y="172037"/>
                    <a:pt x="93597" y="96457"/>
                  </a:cubicBezTo>
                  <a:cubicBezTo>
                    <a:pt x="26651" y="38789"/>
                    <a:pt x="11398" y="11124"/>
                    <a:pt x="0" y="0"/>
                  </a:cubicBezTo>
                  <a:cubicBezTo>
                    <a:pt x="0" y="0"/>
                    <a:pt x="77305" y="9509"/>
                    <a:pt x="95582" y="144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6"/>
            <p:cNvSpPr/>
            <p:nvPr/>
          </p:nvSpPr>
          <p:spPr>
            <a:xfrm>
              <a:off x="5259248" y="1321951"/>
              <a:ext cx="275895" cy="214992"/>
            </a:xfrm>
            <a:custGeom>
              <a:avLst/>
              <a:gdLst/>
              <a:ahLst/>
              <a:cxnLst/>
              <a:rect l="l" t="t" r="r" b="b"/>
              <a:pathLst>
                <a:path w="275895" h="214992" extrusionOk="0">
                  <a:moveTo>
                    <a:pt x="105614" y="38984"/>
                  </a:moveTo>
                  <a:cubicBezTo>
                    <a:pt x="140996" y="53174"/>
                    <a:pt x="314394" y="121990"/>
                    <a:pt x="268093" y="193818"/>
                  </a:cubicBezTo>
                  <a:cubicBezTo>
                    <a:pt x="237429" y="241388"/>
                    <a:pt x="172651" y="205361"/>
                    <a:pt x="94198" y="120175"/>
                  </a:cubicBezTo>
                  <a:cubicBezTo>
                    <a:pt x="34338" y="55184"/>
                    <a:pt x="10050" y="12363"/>
                    <a:pt x="0" y="0"/>
                  </a:cubicBezTo>
                  <a:cubicBezTo>
                    <a:pt x="0" y="0"/>
                    <a:pt x="88029" y="31934"/>
                    <a:pt x="105614" y="389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6"/>
            <p:cNvSpPr/>
            <p:nvPr/>
          </p:nvSpPr>
          <p:spPr>
            <a:xfrm>
              <a:off x="5333141" y="1502690"/>
              <a:ext cx="250753" cy="207325"/>
            </a:xfrm>
            <a:custGeom>
              <a:avLst/>
              <a:gdLst/>
              <a:ahLst/>
              <a:cxnLst/>
              <a:rect l="l" t="t" r="r" b="b"/>
              <a:pathLst>
                <a:path w="250753" h="207325" extrusionOk="0">
                  <a:moveTo>
                    <a:pt x="91933" y="29906"/>
                  </a:moveTo>
                  <a:cubicBezTo>
                    <a:pt x="126593" y="45803"/>
                    <a:pt x="291204" y="117205"/>
                    <a:pt x="241467" y="186696"/>
                  </a:cubicBezTo>
                  <a:cubicBezTo>
                    <a:pt x="208531" y="232717"/>
                    <a:pt x="150809" y="199344"/>
                    <a:pt x="76589" y="110447"/>
                  </a:cubicBezTo>
                  <a:cubicBezTo>
                    <a:pt x="19960" y="42621"/>
                    <a:pt x="9430" y="12843"/>
                    <a:pt x="0" y="0"/>
                  </a:cubicBezTo>
                  <a:cubicBezTo>
                    <a:pt x="0" y="0"/>
                    <a:pt x="74718" y="22006"/>
                    <a:pt x="91933" y="2990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6"/>
            <p:cNvSpPr/>
            <p:nvPr/>
          </p:nvSpPr>
          <p:spPr>
            <a:xfrm>
              <a:off x="5123602" y="1086526"/>
              <a:ext cx="289811" cy="137601"/>
            </a:xfrm>
            <a:custGeom>
              <a:avLst/>
              <a:gdLst/>
              <a:ahLst/>
              <a:cxnLst/>
              <a:rect l="l" t="t" r="r" b="b"/>
              <a:pathLst>
                <a:path w="289811" h="137601" extrusionOk="0">
                  <a:moveTo>
                    <a:pt x="96675" y="1009"/>
                  </a:moveTo>
                  <a:cubicBezTo>
                    <a:pt x="134548" y="5454"/>
                    <a:pt x="313149" y="22644"/>
                    <a:pt x="287257" y="104078"/>
                  </a:cubicBezTo>
                  <a:cubicBezTo>
                    <a:pt x="270103" y="158011"/>
                    <a:pt x="204906" y="144051"/>
                    <a:pt x="106901" y="82364"/>
                  </a:cubicBezTo>
                  <a:cubicBezTo>
                    <a:pt x="32122" y="35292"/>
                    <a:pt x="12928" y="10208"/>
                    <a:pt x="0" y="899"/>
                  </a:cubicBezTo>
                  <a:cubicBezTo>
                    <a:pt x="0" y="899"/>
                    <a:pt x="77864" y="-1195"/>
                    <a:pt x="96675" y="100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6"/>
            <p:cNvSpPr/>
            <p:nvPr/>
          </p:nvSpPr>
          <p:spPr>
            <a:xfrm>
              <a:off x="5382283" y="1664738"/>
              <a:ext cx="235306" cy="225344"/>
            </a:xfrm>
            <a:custGeom>
              <a:avLst/>
              <a:gdLst/>
              <a:ahLst/>
              <a:cxnLst/>
              <a:rect l="l" t="t" r="r" b="b"/>
              <a:pathLst>
                <a:path w="235306" h="225344" extrusionOk="0">
                  <a:moveTo>
                    <a:pt x="88824" y="38170"/>
                  </a:moveTo>
                  <a:cubicBezTo>
                    <a:pt x="121881" y="57164"/>
                    <a:pt x="279290" y="143298"/>
                    <a:pt x="223420" y="207954"/>
                  </a:cubicBezTo>
                  <a:cubicBezTo>
                    <a:pt x="186416" y="250781"/>
                    <a:pt x="131985" y="212278"/>
                    <a:pt x="66187" y="116975"/>
                  </a:cubicBezTo>
                  <a:cubicBezTo>
                    <a:pt x="15988" y="44260"/>
                    <a:pt x="8222" y="13644"/>
                    <a:pt x="0" y="0"/>
                  </a:cubicBezTo>
                  <a:cubicBezTo>
                    <a:pt x="0" y="0"/>
                    <a:pt x="72399" y="28734"/>
                    <a:pt x="88824" y="381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6"/>
            <p:cNvSpPr/>
            <p:nvPr/>
          </p:nvSpPr>
          <p:spPr>
            <a:xfrm>
              <a:off x="5201464" y="1448890"/>
              <a:ext cx="125796" cy="295642"/>
            </a:xfrm>
            <a:custGeom>
              <a:avLst/>
              <a:gdLst/>
              <a:ahLst/>
              <a:cxnLst/>
              <a:rect l="l" t="t" r="r" b="b"/>
              <a:pathLst>
                <a:path w="125796" h="295642" extrusionOk="0">
                  <a:moveTo>
                    <a:pt x="125738" y="96420"/>
                  </a:moveTo>
                  <a:cubicBezTo>
                    <a:pt x="124123" y="134511"/>
                    <a:pt x="120249" y="313902"/>
                    <a:pt x="37114" y="294125"/>
                  </a:cubicBezTo>
                  <a:cubicBezTo>
                    <a:pt x="-17942" y="281027"/>
                    <a:pt x="-8870" y="214974"/>
                    <a:pt x="45373" y="112657"/>
                  </a:cubicBezTo>
                  <a:cubicBezTo>
                    <a:pt x="86761" y="34593"/>
                    <a:pt x="110351" y="13584"/>
                    <a:pt x="118670" y="0"/>
                  </a:cubicBezTo>
                  <a:cubicBezTo>
                    <a:pt x="118670" y="0"/>
                    <a:pt x="126546" y="77493"/>
                    <a:pt x="125738" y="96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6"/>
            <p:cNvSpPr/>
            <p:nvPr/>
          </p:nvSpPr>
          <p:spPr>
            <a:xfrm>
              <a:off x="5123669" y="1087083"/>
              <a:ext cx="220645" cy="73280"/>
            </a:xfrm>
            <a:custGeom>
              <a:avLst/>
              <a:gdLst/>
              <a:ahLst/>
              <a:cxnLst/>
              <a:rect l="l" t="t" r="r" b="b"/>
              <a:pathLst>
                <a:path w="220645" h="73280" extrusionOk="0">
                  <a:moveTo>
                    <a:pt x="6" y="421"/>
                  </a:moveTo>
                  <a:cubicBezTo>
                    <a:pt x="-826" y="-2974"/>
                    <a:pt x="82515" y="14715"/>
                    <a:pt x="133060" y="33836"/>
                  </a:cubicBezTo>
                  <a:cubicBezTo>
                    <a:pt x="154901" y="42100"/>
                    <a:pt x="220645" y="73281"/>
                    <a:pt x="220645" y="73281"/>
                  </a:cubicBezTo>
                  <a:cubicBezTo>
                    <a:pt x="220645" y="73281"/>
                    <a:pt x="171703" y="51931"/>
                    <a:pt x="116544" y="33721"/>
                  </a:cubicBezTo>
                  <a:cubicBezTo>
                    <a:pt x="61384" y="15504"/>
                    <a:pt x="55" y="615"/>
                    <a:pt x="6" y="42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6"/>
            <p:cNvSpPr/>
            <p:nvPr/>
          </p:nvSpPr>
          <p:spPr>
            <a:xfrm>
              <a:off x="5263573" y="1571233"/>
              <a:ext cx="112453" cy="343009"/>
            </a:xfrm>
            <a:custGeom>
              <a:avLst/>
              <a:gdLst/>
              <a:ahLst/>
              <a:cxnLst/>
              <a:rect l="l" t="t" r="r" b="b"/>
              <a:pathLst>
                <a:path w="112453" h="343009" extrusionOk="0">
                  <a:moveTo>
                    <a:pt x="110597" y="133983"/>
                  </a:moveTo>
                  <a:cubicBezTo>
                    <a:pt x="115880" y="195172"/>
                    <a:pt x="115334" y="361155"/>
                    <a:pt x="32199" y="341385"/>
                  </a:cubicBezTo>
                  <a:cubicBezTo>
                    <a:pt x="-22863" y="328287"/>
                    <a:pt x="1341" y="268913"/>
                    <a:pt x="40457" y="159917"/>
                  </a:cubicBezTo>
                  <a:cubicBezTo>
                    <a:pt x="76472" y="59556"/>
                    <a:pt x="82969" y="13583"/>
                    <a:pt x="91288" y="0"/>
                  </a:cubicBezTo>
                  <a:cubicBezTo>
                    <a:pt x="91288" y="0"/>
                    <a:pt x="106535" y="86948"/>
                    <a:pt x="110597" y="13398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6"/>
            <p:cNvSpPr/>
            <p:nvPr/>
          </p:nvSpPr>
          <p:spPr>
            <a:xfrm>
              <a:off x="5320529" y="1190820"/>
              <a:ext cx="62022" cy="26698"/>
            </a:xfrm>
            <a:custGeom>
              <a:avLst/>
              <a:gdLst/>
              <a:ahLst/>
              <a:cxnLst/>
              <a:rect l="l" t="t" r="r" b="b"/>
              <a:pathLst>
                <a:path w="62022" h="26698" extrusionOk="0">
                  <a:moveTo>
                    <a:pt x="61967" y="17867"/>
                  </a:moveTo>
                  <a:cubicBezTo>
                    <a:pt x="62981" y="10932"/>
                    <a:pt x="49938" y="3287"/>
                    <a:pt x="32845" y="792"/>
                  </a:cubicBezTo>
                  <a:cubicBezTo>
                    <a:pt x="15751" y="-1704"/>
                    <a:pt x="1069" y="1897"/>
                    <a:pt x="55" y="8831"/>
                  </a:cubicBezTo>
                  <a:cubicBezTo>
                    <a:pt x="-953" y="15766"/>
                    <a:pt x="12084" y="23411"/>
                    <a:pt x="29177" y="25906"/>
                  </a:cubicBezTo>
                  <a:cubicBezTo>
                    <a:pt x="46276" y="28402"/>
                    <a:pt x="60953" y="24801"/>
                    <a:pt x="61967" y="17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6"/>
            <p:cNvSpPr/>
            <p:nvPr/>
          </p:nvSpPr>
          <p:spPr>
            <a:xfrm>
              <a:off x="5395018" y="1340780"/>
              <a:ext cx="60505" cy="29985"/>
            </a:xfrm>
            <a:custGeom>
              <a:avLst/>
              <a:gdLst/>
              <a:ahLst/>
              <a:cxnLst/>
              <a:rect l="l" t="t" r="r" b="b"/>
              <a:pathLst>
                <a:path w="60505" h="29985" extrusionOk="0">
                  <a:moveTo>
                    <a:pt x="60295" y="23719"/>
                  </a:moveTo>
                  <a:cubicBezTo>
                    <a:pt x="62250" y="16991"/>
                    <a:pt x="50385" y="7622"/>
                    <a:pt x="33796" y="2800"/>
                  </a:cubicBezTo>
                  <a:cubicBezTo>
                    <a:pt x="17201" y="-2015"/>
                    <a:pt x="2166" y="-466"/>
                    <a:pt x="211" y="6262"/>
                  </a:cubicBezTo>
                  <a:cubicBezTo>
                    <a:pt x="-1745" y="12996"/>
                    <a:pt x="10120" y="22359"/>
                    <a:pt x="26710" y="27180"/>
                  </a:cubicBezTo>
                  <a:cubicBezTo>
                    <a:pt x="43299" y="32002"/>
                    <a:pt x="58334" y="30453"/>
                    <a:pt x="60295" y="23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6"/>
            <p:cNvSpPr/>
            <p:nvPr/>
          </p:nvSpPr>
          <p:spPr>
            <a:xfrm>
              <a:off x="5440558" y="1494224"/>
              <a:ext cx="58695" cy="33386"/>
            </a:xfrm>
            <a:custGeom>
              <a:avLst/>
              <a:gdLst/>
              <a:ahLst/>
              <a:cxnLst/>
              <a:rect l="l" t="t" r="r" b="b"/>
              <a:pathLst>
                <a:path w="58695" h="33386" extrusionOk="0">
                  <a:moveTo>
                    <a:pt x="58293" y="28558"/>
                  </a:moveTo>
                  <a:cubicBezTo>
                    <a:pt x="60953" y="22067"/>
                    <a:pt x="50150" y="11502"/>
                    <a:pt x="34162" y="4950"/>
                  </a:cubicBezTo>
                  <a:cubicBezTo>
                    <a:pt x="18174" y="-1602"/>
                    <a:pt x="3060" y="-1657"/>
                    <a:pt x="401" y="4828"/>
                  </a:cubicBezTo>
                  <a:cubicBezTo>
                    <a:pt x="-2253" y="11313"/>
                    <a:pt x="8550" y="21885"/>
                    <a:pt x="24538" y="28437"/>
                  </a:cubicBezTo>
                  <a:cubicBezTo>
                    <a:pt x="40520" y="34989"/>
                    <a:pt x="55633" y="35044"/>
                    <a:pt x="58293" y="285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6"/>
            <p:cNvSpPr/>
            <p:nvPr/>
          </p:nvSpPr>
          <p:spPr>
            <a:xfrm>
              <a:off x="5486724" y="1661727"/>
              <a:ext cx="58936" cy="32960"/>
            </a:xfrm>
            <a:custGeom>
              <a:avLst/>
              <a:gdLst/>
              <a:ahLst/>
              <a:cxnLst/>
              <a:rect l="l" t="t" r="r" b="b"/>
              <a:pathLst>
                <a:path w="58936" h="32960" extrusionOk="0">
                  <a:moveTo>
                    <a:pt x="58561" y="27980"/>
                  </a:moveTo>
                  <a:cubicBezTo>
                    <a:pt x="61135" y="21458"/>
                    <a:pt x="50199" y="11026"/>
                    <a:pt x="34132" y="4675"/>
                  </a:cubicBezTo>
                  <a:cubicBezTo>
                    <a:pt x="18065" y="-1677"/>
                    <a:pt x="2952" y="-1537"/>
                    <a:pt x="377" y="4978"/>
                  </a:cubicBezTo>
                  <a:cubicBezTo>
                    <a:pt x="-2204" y="11500"/>
                    <a:pt x="8732" y="21932"/>
                    <a:pt x="24799" y="28283"/>
                  </a:cubicBezTo>
                  <a:cubicBezTo>
                    <a:pt x="40866" y="34635"/>
                    <a:pt x="55980" y="34501"/>
                    <a:pt x="58561" y="27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6"/>
            <p:cNvSpPr/>
            <p:nvPr/>
          </p:nvSpPr>
          <p:spPr>
            <a:xfrm>
              <a:off x="5521514" y="1839515"/>
              <a:ext cx="55137" cy="38992"/>
            </a:xfrm>
            <a:custGeom>
              <a:avLst/>
              <a:gdLst/>
              <a:ahLst/>
              <a:cxnLst/>
              <a:rect l="l" t="t" r="r" b="b"/>
              <a:pathLst>
                <a:path w="55137" h="38992" extrusionOk="0">
                  <a:moveTo>
                    <a:pt x="54338" y="35685"/>
                  </a:moveTo>
                  <a:cubicBezTo>
                    <a:pt x="57963" y="29686"/>
                    <a:pt x="48922" y="17578"/>
                    <a:pt x="34136" y="8640"/>
                  </a:cubicBezTo>
                  <a:cubicBezTo>
                    <a:pt x="19356" y="-305"/>
                    <a:pt x="4431" y="-2691"/>
                    <a:pt x="800" y="3308"/>
                  </a:cubicBezTo>
                  <a:cubicBezTo>
                    <a:pt x="-2825" y="9301"/>
                    <a:pt x="6216" y="21415"/>
                    <a:pt x="21002" y="30354"/>
                  </a:cubicBezTo>
                  <a:cubicBezTo>
                    <a:pt x="35782" y="39298"/>
                    <a:pt x="50707" y="41684"/>
                    <a:pt x="54338" y="3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6"/>
            <p:cNvSpPr/>
            <p:nvPr/>
          </p:nvSpPr>
          <p:spPr>
            <a:xfrm>
              <a:off x="5273157" y="1830650"/>
              <a:ext cx="26176" cy="55753"/>
            </a:xfrm>
            <a:custGeom>
              <a:avLst/>
              <a:gdLst/>
              <a:ahLst/>
              <a:cxnLst/>
              <a:rect l="l" t="t" r="r" b="b"/>
              <a:pathLst>
                <a:path w="26176" h="55753" extrusionOk="0">
                  <a:moveTo>
                    <a:pt x="9518" y="55705"/>
                  </a:moveTo>
                  <a:cubicBezTo>
                    <a:pt x="16470" y="56598"/>
                    <a:pt x="23702" y="44866"/>
                    <a:pt x="25676" y="29498"/>
                  </a:cubicBezTo>
                  <a:cubicBezTo>
                    <a:pt x="27649" y="14123"/>
                    <a:pt x="23617" y="940"/>
                    <a:pt x="16665" y="48"/>
                  </a:cubicBezTo>
                  <a:cubicBezTo>
                    <a:pt x="9712" y="-845"/>
                    <a:pt x="2474" y="10893"/>
                    <a:pt x="501" y="26261"/>
                  </a:cubicBezTo>
                  <a:cubicBezTo>
                    <a:pt x="-1473" y="41630"/>
                    <a:pt x="2565" y="54813"/>
                    <a:pt x="9518" y="55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6"/>
            <p:cNvSpPr/>
            <p:nvPr/>
          </p:nvSpPr>
          <p:spPr>
            <a:xfrm>
              <a:off x="5212453" y="1657936"/>
              <a:ext cx="25405" cy="52606"/>
            </a:xfrm>
            <a:custGeom>
              <a:avLst/>
              <a:gdLst/>
              <a:ahLst/>
              <a:cxnLst/>
              <a:rect l="l" t="t" r="r" b="b"/>
              <a:pathLst>
                <a:path w="25405" h="52606" extrusionOk="0">
                  <a:moveTo>
                    <a:pt x="12093" y="52605"/>
                  </a:moveTo>
                  <a:cubicBezTo>
                    <a:pt x="19100" y="52769"/>
                    <a:pt x="25057" y="41123"/>
                    <a:pt x="25391" y="26598"/>
                  </a:cubicBezTo>
                  <a:cubicBezTo>
                    <a:pt x="25725" y="12073"/>
                    <a:pt x="20321" y="166"/>
                    <a:pt x="13313" y="2"/>
                  </a:cubicBezTo>
                  <a:cubicBezTo>
                    <a:pt x="6306" y="-162"/>
                    <a:pt x="349" y="11484"/>
                    <a:pt x="15" y="26009"/>
                  </a:cubicBezTo>
                  <a:cubicBezTo>
                    <a:pt x="-325" y="40540"/>
                    <a:pt x="5086" y="52447"/>
                    <a:pt x="12093" y="526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6"/>
            <p:cNvSpPr/>
            <p:nvPr/>
          </p:nvSpPr>
          <p:spPr>
            <a:xfrm>
              <a:off x="5141035" y="1514013"/>
              <a:ext cx="26155" cy="62254"/>
            </a:xfrm>
            <a:custGeom>
              <a:avLst/>
              <a:gdLst/>
              <a:ahLst/>
              <a:cxnLst/>
              <a:rect l="l" t="t" r="r" b="b"/>
              <a:pathLst>
                <a:path w="26155" h="62254" extrusionOk="0">
                  <a:moveTo>
                    <a:pt x="16510" y="31"/>
                  </a:moveTo>
                  <a:cubicBezTo>
                    <a:pt x="9545" y="-734"/>
                    <a:pt x="2362" y="12564"/>
                    <a:pt x="461" y="29737"/>
                  </a:cubicBezTo>
                  <a:cubicBezTo>
                    <a:pt x="-1433" y="46909"/>
                    <a:pt x="2678" y="61452"/>
                    <a:pt x="9649" y="62223"/>
                  </a:cubicBezTo>
                  <a:cubicBezTo>
                    <a:pt x="16613" y="62988"/>
                    <a:pt x="23797" y="49690"/>
                    <a:pt x="25691" y="32518"/>
                  </a:cubicBezTo>
                  <a:cubicBezTo>
                    <a:pt x="27592" y="15346"/>
                    <a:pt x="23481" y="803"/>
                    <a:pt x="16510" y="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6"/>
            <p:cNvSpPr/>
            <p:nvPr/>
          </p:nvSpPr>
          <p:spPr>
            <a:xfrm>
              <a:off x="5068986" y="1385459"/>
              <a:ext cx="26003" cy="62309"/>
            </a:xfrm>
            <a:custGeom>
              <a:avLst/>
              <a:gdLst/>
              <a:ahLst/>
              <a:cxnLst/>
              <a:rect l="l" t="t" r="r" b="b"/>
              <a:pathLst>
                <a:path w="26003" h="62309" extrusionOk="0">
                  <a:moveTo>
                    <a:pt x="16076" y="26"/>
                  </a:moveTo>
                  <a:cubicBezTo>
                    <a:pt x="9105" y="-667"/>
                    <a:pt x="2067" y="12710"/>
                    <a:pt x="373" y="29907"/>
                  </a:cubicBezTo>
                  <a:cubicBezTo>
                    <a:pt x="-1327" y="47097"/>
                    <a:pt x="2948" y="61592"/>
                    <a:pt x="9924" y="62284"/>
                  </a:cubicBezTo>
                  <a:cubicBezTo>
                    <a:pt x="16895" y="62976"/>
                    <a:pt x="23933" y="49593"/>
                    <a:pt x="25633" y="32403"/>
                  </a:cubicBezTo>
                  <a:cubicBezTo>
                    <a:pt x="27328" y="15212"/>
                    <a:pt x="23052" y="712"/>
                    <a:pt x="16076" y="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6"/>
            <p:cNvSpPr/>
            <p:nvPr/>
          </p:nvSpPr>
          <p:spPr>
            <a:xfrm>
              <a:off x="5322909" y="1576386"/>
              <a:ext cx="33306" cy="259782"/>
            </a:xfrm>
            <a:custGeom>
              <a:avLst/>
              <a:gdLst/>
              <a:ahLst/>
              <a:cxnLst/>
              <a:rect l="l" t="t" r="r" b="b"/>
              <a:pathLst>
                <a:path w="33306" h="259782" extrusionOk="0">
                  <a:moveTo>
                    <a:pt x="31278" y="14"/>
                  </a:moveTo>
                  <a:cubicBezTo>
                    <a:pt x="34927" y="-1340"/>
                    <a:pt x="34241" y="95621"/>
                    <a:pt x="24325" y="155414"/>
                  </a:cubicBezTo>
                  <a:cubicBezTo>
                    <a:pt x="20039" y="181257"/>
                    <a:pt x="0" y="259782"/>
                    <a:pt x="0" y="259782"/>
                  </a:cubicBezTo>
                  <a:cubicBezTo>
                    <a:pt x="0" y="259782"/>
                    <a:pt x="12806" y="201544"/>
                    <a:pt x="20627" y="136602"/>
                  </a:cubicBezTo>
                  <a:cubicBezTo>
                    <a:pt x="28442" y="71660"/>
                    <a:pt x="31065" y="87"/>
                    <a:pt x="31278" y="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6"/>
            <p:cNvSpPr/>
            <p:nvPr/>
          </p:nvSpPr>
          <p:spPr>
            <a:xfrm>
              <a:off x="5259000" y="1450388"/>
              <a:ext cx="60737" cy="226032"/>
            </a:xfrm>
            <a:custGeom>
              <a:avLst/>
              <a:gdLst/>
              <a:ahLst/>
              <a:cxnLst/>
              <a:rect l="l" t="t" r="r" b="b"/>
              <a:pathLst>
                <a:path w="60737" h="226032" extrusionOk="0">
                  <a:moveTo>
                    <a:pt x="60182" y="2"/>
                  </a:moveTo>
                  <a:cubicBezTo>
                    <a:pt x="63588" y="-442"/>
                    <a:pt x="50879" y="86215"/>
                    <a:pt x="34612" y="137676"/>
                  </a:cubicBezTo>
                  <a:cubicBezTo>
                    <a:pt x="27586" y="159913"/>
                    <a:pt x="0" y="226033"/>
                    <a:pt x="0" y="226033"/>
                  </a:cubicBezTo>
                  <a:cubicBezTo>
                    <a:pt x="0" y="226033"/>
                    <a:pt x="18635" y="176569"/>
                    <a:pt x="33682" y="120061"/>
                  </a:cubicBezTo>
                  <a:cubicBezTo>
                    <a:pt x="48723" y="63553"/>
                    <a:pt x="59987" y="26"/>
                    <a:pt x="6018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6"/>
            <p:cNvSpPr/>
            <p:nvPr/>
          </p:nvSpPr>
          <p:spPr>
            <a:xfrm>
              <a:off x="5192631" y="1311638"/>
              <a:ext cx="55806" cy="222530"/>
            </a:xfrm>
            <a:custGeom>
              <a:avLst/>
              <a:gdLst/>
              <a:ahLst/>
              <a:cxnLst/>
              <a:rect l="l" t="t" r="r" b="b"/>
              <a:pathLst>
                <a:path w="55806" h="222530" extrusionOk="0">
                  <a:moveTo>
                    <a:pt x="55208" y="3"/>
                  </a:moveTo>
                  <a:cubicBezTo>
                    <a:pt x="58542" y="-544"/>
                    <a:pt x="47527" y="84424"/>
                    <a:pt x="32450" y="135176"/>
                  </a:cubicBezTo>
                  <a:cubicBezTo>
                    <a:pt x="25934" y="157108"/>
                    <a:pt x="0" y="222530"/>
                    <a:pt x="0" y="222530"/>
                  </a:cubicBezTo>
                  <a:cubicBezTo>
                    <a:pt x="0" y="222530"/>
                    <a:pt x="17439" y="173649"/>
                    <a:pt x="31241" y="118022"/>
                  </a:cubicBezTo>
                  <a:cubicBezTo>
                    <a:pt x="45043" y="62388"/>
                    <a:pt x="55020" y="39"/>
                    <a:pt x="55208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6"/>
            <p:cNvSpPr/>
            <p:nvPr/>
          </p:nvSpPr>
          <p:spPr>
            <a:xfrm>
              <a:off x="5115477" y="1181755"/>
              <a:ext cx="55677" cy="198106"/>
            </a:xfrm>
            <a:custGeom>
              <a:avLst/>
              <a:gdLst/>
              <a:ahLst/>
              <a:cxnLst/>
              <a:rect l="l" t="t" r="r" b="b"/>
              <a:pathLst>
                <a:path w="55677" h="198106" extrusionOk="0">
                  <a:moveTo>
                    <a:pt x="55215" y="1"/>
                  </a:moveTo>
                  <a:cubicBezTo>
                    <a:pt x="58220" y="-339"/>
                    <a:pt x="46155" y="75776"/>
                    <a:pt x="31333" y="120844"/>
                  </a:cubicBezTo>
                  <a:cubicBezTo>
                    <a:pt x="24927" y="140311"/>
                    <a:pt x="0" y="198106"/>
                    <a:pt x="0" y="198106"/>
                  </a:cubicBezTo>
                  <a:cubicBezTo>
                    <a:pt x="0" y="198106"/>
                    <a:pt x="16887" y="154842"/>
                    <a:pt x="30689" y="105317"/>
                  </a:cubicBezTo>
                  <a:cubicBezTo>
                    <a:pt x="44497" y="55786"/>
                    <a:pt x="55044" y="25"/>
                    <a:pt x="55215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6"/>
            <p:cNvSpPr/>
            <p:nvPr/>
          </p:nvSpPr>
          <p:spPr>
            <a:xfrm>
              <a:off x="5205027" y="1212726"/>
              <a:ext cx="215450" cy="105787"/>
            </a:xfrm>
            <a:custGeom>
              <a:avLst/>
              <a:gdLst/>
              <a:ahLst/>
              <a:cxnLst/>
              <a:rect l="l" t="t" r="r" b="b"/>
              <a:pathLst>
                <a:path w="215450" h="105787" extrusionOk="0">
                  <a:moveTo>
                    <a:pt x="15" y="278"/>
                  </a:moveTo>
                  <a:cubicBezTo>
                    <a:pt x="-1272" y="-3214"/>
                    <a:pt x="78626" y="26886"/>
                    <a:pt x="128345" y="53464"/>
                  </a:cubicBezTo>
                  <a:cubicBezTo>
                    <a:pt x="149829" y="64952"/>
                    <a:pt x="215451" y="105788"/>
                    <a:pt x="215451" y="105788"/>
                  </a:cubicBezTo>
                  <a:cubicBezTo>
                    <a:pt x="215451" y="105788"/>
                    <a:pt x="166879" y="77237"/>
                    <a:pt x="113019" y="50859"/>
                  </a:cubicBezTo>
                  <a:cubicBezTo>
                    <a:pt x="59165" y="24481"/>
                    <a:pt x="88" y="478"/>
                    <a:pt x="15" y="2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6"/>
            <p:cNvSpPr/>
            <p:nvPr/>
          </p:nvSpPr>
          <p:spPr>
            <a:xfrm>
              <a:off x="5259305" y="1321825"/>
              <a:ext cx="200823" cy="132694"/>
            </a:xfrm>
            <a:custGeom>
              <a:avLst/>
              <a:gdLst/>
              <a:ahLst/>
              <a:cxnLst/>
              <a:rect l="l" t="t" r="r" b="b"/>
              <a:pathLst>
                <a:path w="200823" h="132694" extrusionOk="0">
                  <a:moveTo>
                    <a:pt x="29" y="224"/>
                  </a:moveTo>
                  <a:cubicBezTo>
                    <a:pt x="-1635" y="-3207"/>
                    <a:pt x="69665" y="33487"/>
                    <a:pt x="116372" y="66119"/>
                  </a:cubicBezTo>
                  <a:cubicBezTo>
                    <a:pt x="136549" y="80219"/>
                    <a:pt x="200824" y="132694"/>
                    <a:pt x="200824" y="132694"/>
                  </a:cubicBezTo>
                  <a:cubicBezTo>
                    <a:pt x="200824" y="132694"/>
                    <a:pt x="154778" y="98435"/>
                    <a:pt x="104580" y="65317"/>
                  </a:cubicBezTo>
                  <a:cubicBezTo>
                    <a:pt x="54381" y="32200"/>
                    <a:pt x="120" y="424"/>
                    <a:pt x="29" y="2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6"/>
            <p:cNvSpPr/>
            <p:nvPr/>
          </p:nvSpPr>
          <p:spPr>
            <a:xfrm>
              <a:off x="5332777" y="1504053"/>
              <a:ext cx="186222" cy="137768"/>
            </a:xfrm>
            <a:custGeom>
              <a:avLst/>
              <a:gdLst/>
              <a:ahLst/>
              <a:cxnLst/>
              <a:rect l="l" t="t" r="r" b="b"/>
              <a:pathLst>
                <a:path w="186222" h="137768" extrusionOk="0">
                  <a:moveTo>
                    <a:pt x="0" y="197"/>
                  </a:moveTo>
                  <a:cubicBezTo>
                    <a:pt x="352" y="-3258"/>
                    <a:pt x="74020" y="39460"/>
                    <a:pt x="115857" y="73263"/>
                  </a:cubicBezTo>
                  <a:cubicBezTo>
                    <a:pt x="133934" y="87867"/>
                    <a:pt x="186222" y="137768"/>
                    <a:pt x="186222" y="137768"/>
                  </a:cubicBezTo>
                  <a:cubicBezTo>
                    <a:pt x="186222" y="137768"/>
                    <a:pt x="146668" y="102374"/>
                    <a:pt x="100112" y="67981"/>
                  </a:cubicBezTo>
                  <a:cubicBezTo>
                    <a:pt x="53557" y="33588"/>
                    <a:pt x="-18" y="391"/>
                    <a:pt x="0" y="1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6"/>
            <p:cNvSpPr/>
            <p:nvPr/>
          </p:nvSpPr>
          <p:spPr>
            <a:xfrm>
              <a:off x="5386789" y="1669872"/>
              <a:ext cx="175103" cy="152907"/>
            </a:xfrm>
            <a:custGeom>
              <a:avLst/>
              <a:gdLst/>
              <a:ahLst/>
              <a:cxnLst/>
              <a:rect l="l" t="t" r="r" b="b"/>
              <a:pathLst>
                <a:path w="175103" h="152907" extrusionOk="0">
                  <a:moveTo>
                    <a:pt x="0" y="174"/>
                  </a:moveTo>
                  <a:cubicBezTo>
                    <a:pt x="547" y="-3275"/>
                    <a:pt x="70504" y="45351"/>
                    <a:pt x="109676" y="82579"/>
                  </a:cubicBezTo>
                  <a:cubicBezTo>
                    <a:pt x="126599" y="98665"/>
                    <a:pt x="175104" y="152907"/>
                    <a:pt x="175104" y="152907"/>
                  </a:cubicBezTo>
                  <a:cubicBezTo>
                    <a:pt x="175104" y="152907"/>
                    <a:pt x="138270" y="114246"/>
                    <a:pt x="94495" y="76064"/>
                  </a:cubicBezTo>
                  <a:cubicBezTo>
                    <a:pt x="50721" y="37882"/>
                    <a:pt x="-36" y="374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6"/>
            <p:cNvSpPr/>
            <p:nvPr/>
          </p:nvSpPr>
          <p:spPr>
            <a:xfrm>
              <a:off x="5371207" y="1751601"/>
              <a:ext cx="107240" cy="303917"/>
            </a:xfrm>
            <a:custGeom>
              <a:avLst/>
              <a:gdLst/>
              <a:ahLst/>
              <a:cxnLst/>
              <a:rect l="l" t="t" r="r" b="b"/>
              <a:pathLst>
                <a:path w="107240" h="303917" extrusionOk="0">
                  <a:moveTo>
                    <a:pt x="71743" y="86602"/>
                  </a:moveTo>
                  <a:cubicBezTo>
                    <a:pt x="84640" y="122482"/>
                    <a:pt x="148836" y="290032"/>
                    <a:pt x="64396" y="303142"/>
                  </a:cubicBezTo>
                  <a:cubicBezTo>
                    <a:pt x="8465" y="311819"/>
                    <a:pt x="-8088" y="247229"/>
                    <a:pt x="3473" y="132003"/>
                  </a:cubicBezTo>
                  <a:cubicBezTo>
                    <a:pt x="12290" y="44084"/>
                    <a:pt x="26196" y="15727"/>
                    <a:pt x="28764" y="0"/>
                  </a:cubicBezTo>
                  <a:cubicBezTo>
                    <a:pt x="28764" y="0"/>
                    <a:pt x="65337" y="68774"/>
                    <a:pt x="71743" y="8660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6"/>
            <p:cNvSpPr/>
            <p:nvPr/>
          </p:nvSpPr>
          <p:spPr>
            <a:xfrm>
              <a:off x="5385714" y="1977709"/>
              <a:ext cx="31194" cy="59887"/>
            </a:xfrm>
            <a:custGeom>
              <a:avLst/>
              <a:gdLst/>
              <a:ahLst/>
              <a:cxnLst/>
              <a:rect l="l" t="t" r="r" b="b"/>
              <a:pathLst>
                <a:path w="31194" h="59887" extrusionOk="0">
                  <a:moveTo>
                    <a:pt x="25515" y="59613"/>
                  </a:moveTo>
                  <a:cubicBezTo>
                    <a:pt x="32164" y="57390"/>
                    <a:pt x="33112" y="42307"/>
                    <a:pt x="27635" y="25924"/>
                  </a:cubicBezTo>
                  <a:cubicBezTo>
                    <a:pt x="22157" y="9535"/>
                    <a:pt x="12327" y="-1947"/>
                    <a:pt x="5677" y="275"/>
                  </a:cubicBezTo>
                  <a:cubicBezTo>
                    <a:pt x="-966" y="2498"/>
                    <a:pt x="-1919" y="17587"/>
                    <a:pt x="3558" y="33970"/>
                  </a:cubicBezTo>
                  <a:cubicBezTo>
                    <a:pt x="9035" y="50353"/>
                    <a:pt x="18866" y="61835"/>
                    <a:pt x="25515" y="5961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6"/>
            <p:cNvSpPr/>
            <p:nvPr/>
          </p:nvSpPr>
          <p:spPr>
            <a:xfrm>
              <a:off x="5399964" y="1758519"/>
              <a:ext cx="34564" cy="229817"/>
            </a:xfrm>
            <a:custGeom>
              <a:avLst/>
              <a:gdLst/>
              <a:ahLst/>
              <a:cxnLst/>
              <a:rect l="l" t="t" r="r" b="b"/>
              <a:pathLst>
                <a:path w="34564" h="229817" extrusionOk="0">
                  <a:moveTo>
                    <a:pt x="1" y="46"/>
                  </a:moveTo>
                  <a:cubicBezTo>
                    <a:pt x="2661" y="-2231"/>
                    <a:pt x="24490" y="80120"/>
                    <a:pt x="30235" y="133853"/>
                  </a:cubicBezTo>
                  <a:cubicBezTo>
                    <a:pt x="32718" y="157073"/>
                    <a:pt x="34564" y="229818"/>
                    <a:pt x="34564" y="229818"/>
                  </a:cubicBezTo>
                  <a:cubicBezTo>
                    <a:pt x="34564" y="229818"/>
                    <a:pt x="31528" y="176504"/>
                    <a:pt x="22887" y="119061"/>
                  </a:cubicBezTo>
                  <a:cubicBezTo>
                    <a:pt x="14246" y="61618"/>
                    <a:pt x="-145" y="174"/>
                    <a:pt x="1" y="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6"/>
            <p:cNvSpPr/>
            <p:nvPr/>
          </p:nvSpPr>
          <p:spPr>
            <a:xfrm>
              <a:off x="5233940" y="1520147"/>
              <a:ext cx="93286" cy="224365"/>
            </a:xfrm>
            <a:custGeom>
              <a:avLst/>
              <a:gdLst/>
              <a:ahLst/>
              <a:cxnLst/>
              <a:rect l="l" t="t" r="r" b="b"/>
              <a:pathLst>
                <a:path w="93286" h="224365" extrusionOk="0">
                  <a:moveTo>
                    <a:pt x="91702" y="0"/>
                  </a:moveTo>
                  <a:cubicBezTo>
                    <a:pt x="92218" y="8738"/>
                    <a:pt x="93451" y="20749"/>
                    <a:pt x="93269" y="25042"/>
                  </a:cubicBezTo>
                  <a:cubicBezTo>
                    <a:pt x="91648" y="63139"/>
                    <a:pt x="87792" y="242620"/>
                    <a:pt x="4657" y="222849"/>
                  </a:cubicBezTo>
                  <a:cubicBezTo>
                    <a:pt x="2842" y="222418"/>
                    <a:pt x="1676" y="221459"/>
                    <a:pt x="0" y="220912"/>
                  </a:cubicBezTo>
                  <a:cubicBezTo>
                    <a:pt x="8307" y="215490"/>
                    <a:pt x="16875" y="209685"/>
                    <a:pt x="25218" y="202817"/>
                  </a:cubicBezTo>
                  <a:cubicBezTo>
                    <a:pt x="47241" y="184704"/>
                    <a:pt x="59793" y="158691"/>
                    <a:pt x="67851" y="131530"/>
                  </a:cubicBezTo>
                  <a:cubicBezTo>
                    <a:pt x="76753" y="101539"/>
                    <a:pt x="83948" y="71251"/>
                    <a:pt x="86839" y="39985"/>
                  </a:cubicBezTo>
                  <a:cubicBezTo>
                    <a:pt x="87785" y="29802"/>
                    <a:pt x="91046" y="1318"/>
                    <a:pt x="9170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6"/>
            <p:cNvSpPr/>
            <p:nvPr/>
          </p:nvSpPr>
          <p:spPr>
            <a:xfrm>
              <a:off x="5303995" y="1685384"/>
              <a:ext cx="71970" cy="228341"/>
            </a:xfrm>
            <a:custGeom>
              <a:avLst/>
              <a:gdLst/>
              <a:ahLst/>
              <a:cxnLst/>
              <a:rect l="l" t="t" r="r" b="b"/>
              <a:pathLst>
                <a:path w="71970" h="228341" extrusionOk="0">
                  <a:moveTo>
                    <a:pt x="67462" y="0"/>
                  </a:moveTo>
                  <a:cubicBezTo>
                    <a:pt x="68203" y="6424"/>
                    <a:pt x="69654" y="14367"/>
                    <a:pt x="70128" y="19892"/>
                  </a:cubicBezTo>
                  <a:cubicBezTo>
                    <a:pt x="75229" y="78944"/>
                    <a:pt x="74755" y="235024"/>
                    <a:pt x="0" y="228120"/>
                  </a:cubicBezTo>
                  <a:cubicBezTo>
                    <a:pt x="8720" y="218161"/>
                    <a:pt x="19164" y="206218"/>
                    <a:pt x="21423" y="203485"/>
                  </a:cubicBezTo>
                  <a:cubicBezTo>
                    <a:pt x="41746" y="178947"/>
                    <a:pt x="52385" y="148659"/>
                    <a:pt x="57741" y="117715"/>
                  </a:cubicBezTo>
                  <a:cubicBezTo>
                    <a:pt x="63661" y="83547"/>
                    <a:pt x="67626" y="49446"/>
                    <a:pt x="67225" y="15193"/>
                  </a:cubicBezTo>
                  <a:cubicBezTo>
                    <a:pt x="67177" y="11337"/>
                    <a:pt x="67420" y="7311"/>
                    <a:pt x="674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6"/>
            <p:cNvSpPr/>
            <p:nvPr/>
          </p:nvSpPr>
          <p:spPr>
            <a:xfrm>
              <a:off x="5430084" y="1811212"/>
              <a:ext cx="48110" cy="241630"/>
            </a:xfrm>
            <a:custGeom>
              <a:avLst/>
              <a:gdLst/>
              <a:ahLst/>
              <a:cxnLst/>
              <a:rect l="l" t="t" r="r" b="b"/>
              <a:pathLst>
                <a:path w="48110" h="241630" extrusionOk="0">
                  <a:moveTo>
                    <a:pt x="0" y="0"/>
                  </a:moveTo>
                  <a:cubicBezTo>
                    <a:pt x="4803" y="9861"/>
                    <a:pt x="11203" y="22133"/>
                    <a:pt x="12934" y="26936"/>
                  </a:cubicBezTo>
                  <a:cubicBezTo>
                    <a:pt x="25467" y="61809"/>
                    <a:pt x="86012" y="220700"/>
                    <a:pt x="11877" y="241631"/>
                  </a:cubicBezTo>
                  <a:cubicBezTo>
                    <a:pt x="15156" y="234156"/>
                    <a:pt x="25667" y="211349"/>
                    <a:pt x="27228" y="207608"/>
                  </a:cubicBezTo>
                  <a:cubicBezTo>
                    <a:pt x="38194" y="181303"/>
                    <a:pt x="38522" y="152552"/>
                    <a:pt x="33992" y="124686"/>
                  </a:cubicBezTo>
                  <a:cubicBezTo>
                    <a:pt x="28989" y="93912"/>
                    <a:pt x="22425" y="63709"/>
                    <a:pt x="11671" y="34514"/>
                  </a:cubicBezTo>
                  <a:cubicBezTo>
                    <a:pt x="8477" y="25837"/>
                    <a:pt x="1567" y="564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6"/>
            <p:cNvSpPr/>
            <p:nvPr/>
          </p:nvSpPr>
          <p:spPr>
            <a:xfrm>
              <a:off x="5453443" y="1695148"/>
              <a:ext cx="163917" cy="167792"/>
            </a:xfrm>
            <a:custGeom>
              <a:avLst/>
              <a:gdLst/>
              <a:ahLst/>
              <a:cxnLst/>
              <a:rect l="l" t="t" r="r" b="b"/>
              <a:pathLst>
                <a:path w="163917" h="167792" extrusionOk="0">
                  <a:moveTo>
                    <a:pt x="118347" y="75508"/>
                  </a:moveTo>
                  <a:cubicBezTo>
                    <a:pt x="151234" y="104332"/>
                    <a:pt x="174800" y="137796"/>
                    <a:pt x="158757" y="167793"/>
                  </a:cubicBezTo>
                  <a:cubicBezTo>
                    <a:pt x="155612" y="157003"/>
                    <a:pt x="150602" y="140128"/>
                    <a:pt x="149534" y="136788"/>
                  </a:cubicBezTo>
                  <a:cubicBezTo>
                    <a:pt x="140814" y="109652"/>
                    <a:pt x="122519" y="87464"/>
                    <a:pt x="100993" y="69193"/>
                  </a:cubicBezTo>
                  <a:cubicBezTo>
                    <a:pt x="77226" y="49015"/>
                    <a:pt x="52543" y="30452"/>
                    <a:pt x="25418" y="15205"/>
                  </a:cubicBezTo>
                  <a:cubicBezTo>
                    <a:pt x="18860" y="11519"/>
                    <a:pt x="8774" y="5374"/>
                    <a:pt x="0" y="0"/>
                  </a:cubicBezTo>
                  <a:cubicBezTo>
                    <a:pt x="5550" y="2550"/>
                    <a:pt x="14701" y="6145"/>
                    <a:pt x="17555" y="7785"/>
                  </a:cubicBezTo>
                  <a:cubicBezTo>
                    <a:pt x="34083" y="17281"/>
                    <a:pt x="81847" y="43520"/>
                    <a:pt x="118347" y="755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6"/>
            <p:cNvSpPr/>
            <p:nvPr/>
          </p:nvSpPr>
          <p:spPr>
            <a:xfrm>
              <a:off x="5434565" y="1537253"/>
              <a:ext cx="149391" cy="172031"/>
            </a:xfrm>
            <a:custGeom>
              <a:avLst/>
              <a:gdLst/>
              <a:ahLst/>
              <a:cxnLst/>
              <a:rect l="l" t="t" r="r" b="b"/>
              <a:pathLst>
                <a:path w="149391" h="172031" extrusionOk="0">
                  <a:moveTo>
                    <a:pt x="123618" y="76206"/>
                  </a:moveTo>
                  <a:cubicBezTo>
                    <a:pt x="147099" y="99772"/>
                    <a:pt x="158818" y="126077"/>
                    <a:pt x="140171" y="152133"/>
                  </a:cubicBezTo>
                  <a:cubicBezTo>
                    <a:pt x="130607" y="165498"/>
                    <a:pt x="118639" y="171473"/>
                    <a:pt x="105098" y="172031"/>
                  </a:cubicBezTo>
                  <a:cubicBezTo>
                    <a:pt x="106664" y="170222"/>
                    <a:pt x="106743" y="169384"/>
                    <a:pt x="116440" y="161830"/>
                  </a:cubicBezTo>
                  <a:cubicBezTo>
                    <a:pt x="167192" y="122288"/>
                    <a:pt x="95588" y="71099"/>
                    <a:pt x="61445" y="44703"/>
                  </a:cubicBezTo>
                  <a:cubicBezTo>
                    <a:pt x="45256" y="32189"/>
                    <a:pt x="22279" y="15381"/>
                    <a:pt x="0" y="0"/>
                  </a:cubicBezTo>
                  <a:cubicBezTo>
                    <a:pt x="27125" y="12357"/>
                    <a:pt x="87792" y="40234"/>
                    <a:pt x="123618" y="762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6"/>
            <p:cNvSpPr/>
            <p:nvPr/>
          </p:nvSpPr>
          <p:spPr>
            <a:xfrm>
              <a:off x="5376375" y="1365871"/>
              <a:ext cx="158758" cy="158174"/>
            </a:xfrm>
            <a:custGeom>
              <a:avLst/>
              <a:gdLst/>
              <a:ahLst/>
              <a:cxnLst/>
              <a:rect l="l" t="t" r="r" b="b"/>
              <a:pathLst>
                <a:path w="158758" h="158174" extrusionOk="0">
                  <a:moveTo>
                    <a:pt x="129253" y="73121"/>
                  </a:moveTo>
                  <a:cubicBezTo>
                    <a:pt x="154817" y="96487"/>
                    <a:pt x="168309" y="122950"/>
                    <a:pt x="150949" y="149886"/>
                  </a:cubicBezTo>
                  <a:cubicBezTo>
                    <a:pt x="148671" y="153420"/>
                    <a:pt x="145787" y="155551"/>
                    <a:pt x="143140" y="158174"/>
                  </a:cubicBezTo>
                  <a:cubicBezTo>
                    <a:pt x="148010" y="110957"/>
                    <a:pt x="117898" y="84197"/>
                    <a:pt x="99214" y="68336"/>
                  </a:cubicBezTo>
                  <a:cubicBezTo>
                    <a:pt x="75441" y="48159"/>
                    <a:pt x="50618" y="29468"/>
                    <a:pt x="23493" y="14227"/>
                  </a:cubicBezTo>
                  <a:cubicBezTo>
                    <a:pt x="17415" y="10808"/>
                    <a:pt x="9175" y="5562"/>
                    <a:pt x="0" y="0"/>
                  </a:cubicBezTo>
                  <a:cubicBezTo>
                    <a:pt x="28740" y="11671"/>
                    <a:pt x="90834" y="38006"/>
                    <a:pt x="129253" y="7312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6"/>
            <p:cNvSpPr/>
            <p:nvPr/>
          </p:nvSpPr>
          <p:spPr>
            <a:xfrm>
              <a:off x="5343002" y="1237129"/>
              <a:ext cx="146249" cy="126714"/>
            </a:xfrm>
            <a:custGeom>
              <a:avLst/>
              <a:gdLst/>
              <a:ahLst/>
              <a:cxnLst/>
              <a:rect l="l" t="t" r="r" b="b"/>
              <a:pathLst>
                <a:path w="146249" h="126714" extrusionOk="0">
                  <a:moveTo>
                    <a:pt x="133558" y="70371"/>
                  </a:moveTo>
                  <a:cubicBezTo>
                    <a:pt x="146145" y="85818"/>
                    <a:pt x="150633" y="103094"/>
                    <a:pt x="141203" y="122263"/>
                  </a:cubicBezTo>
                  <a:cubicBezTo>
                    <a:pt x="140304" y="124085"/>
                    <a:pt x="138938" y="125093"/>
                    <a:pt x="137918" y="126714"/>
                  </a:cubicBezTo>
                  <a:cubicBezTo>
                    <a:pt x="137717" y="124753"/>
                    <a:pt x="137474" y="120084"/>
                    <a:pt x="137310" y="119488"/>
                  </a:cubicBezTo>
                  <a:cubicBezTo>
                    <a:pt x="118778" y="50211"/>
                    <a:pt x="36931" y="21107"/>
                    <a:pt x="9807" y="5860"/>
                  </a:cubicBezTo>
                  <a:cubicBezTo>
                    <a:pt x="7280" y="4439"/>
                    <a:pt x="4590" y="2678"/>
                    <a:pt x="0" y="0"/>
                  </a:cubicBezTo>
                  <a:cubicBezTo>
                    <a:pt x="44558" y="13893"/>
                    <a:pt x="106615" y="37301"/>
                    <a:pt x="133558" y="7037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6"/>
            <p:cNvSpPr/>
            <p:nvPr/>
          </p:nvSpPr>
          <p:spPr>
            <a:xfrm>
              <a:off x="5339122" y="1110105"/>
              <a:ext cx="73736" cy="75756"/>
            </a:xfrm>
            <a:custGeom>
              <a:avLst/>
              <a:gdLst/>
              <a:ahLst/>
              <a:cxnLst/>
              <a:rect l="l" t="t" r="r" b="b"/>
              <a:pathLst>
                <a:path w="73736" h="75756" extrusionOk="0">
                  <a:moveTo>
                    <a:pt x="58244" y="30744"/>
                  </a:moveTo>
                  <a:cubicBezTo>
                    <a:pt x="70838" y="42821"/>
                    <a:pt x="76515" y="57631"/>
                    <a:pt x="72423" y="75757"/>
                  </a:cubicBezTo>
                  <a:cubicBezTo>
                    <a:pt x="67134" y="65999"/>
                    <a:pt x="62282" y="57036"/>
                    <a:pt x="60977" y="54795"/>
                  </a:cubicBezTo>
                  <a:cubicBezTo>
                    <a:pt x="46816" y="30513"/>
                    <a:pt x="24550" y="13146"/>
                    <a:pt x="0" y="0"/>
                  </a:cubicBezTo>
                  <a:cubicBezTo>
                    <a:pt x="23232" y="7536"/>
                    <a:pt x="44473" y="17536"/>
                    <a:pt x="58244" y="307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6"/>
            <p:cNvSpPr/>
            <p:nvPr/>
          </p:nvSpPr>
          <p:spPr>
            <a:xfrm>
              <a:off x="5158584" y="1404606"/>
              <a:ext cx="95322" cy="201728"/>
            </a:xfrm>
            <a:custGeom>
              <a:avLst/>
              <a:gdLst/>
              <a:ahLst/>
              <a:cxnLst/>
              <a:rect l="l" t="t" r="r" b="b"/>
              <a:pathLst>
                <a:path w="95322" h="201728" extrusionOk="0">
                  <a:moveTo>
                    <a:pt x="95206" y="0"/>
                  </a:moveTo>
                  <a:cubicBezTo>
                    <a:pt x="95200" y="462"/>
                    <a:pt x="95339" y="1998"/>
                    <a:pt x="95321" y="2411"/>
                  </a:cubicBezTo>
                  <a:cubicBezTo>
                    <a:pt x="93706" y="40502"/>
                    <a:pt x="89844" y="219989"/>
                    <a:pt x="6710" y="200212"/>
                  </a:cubicBezTo>
                  <a:cubicBezTo>
                    <a:pt x="4099" y="199593"/>
                    <a:pt x="2326" y="198293"/>
                    <a:pt x="0" y="197437"/>
                  </a:cubicBezTo>
                  <a:cubicBezTo>
                    <a:pt x="9843" y="193642"/>
                    <a:pt x="19668" y="189112"/>
                    <a:pt x="28248" y="183902"/>
                  </a:cubicBezTo>
                  <a:cubicBezTo>
                    <a:pt x="52615" y="169117"/>
                    <a:pt x="62980" y="140061"/>
                    <a:pt x="71439" y="113125"/>
                  </a:cubicBezTo>
                  <a:cubicBezTo>
                    <a:pt x="80784" y="83377"/>
                    <a:pt x="88447" y="53362"/>
                    <a:pt x="91951" y="22449"/>
                  </a:cubicBezTo>
                  <a:cubicBezTo>
                    <a:pt x="92601" y="16729"/>
                    <a:pt x="93773" y="10286"/>
                    <a:pt x="95206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6"/>
            <p:cNvSpPr/>
            <p:nvPr/>
          </p:nvSpPr>
          <p:spPr>
            <a:xfrm>
              <a:off x="5089573" y="1277096"/>
              <a:ext cx="89661" cy="194615"/>
            </a:xfrm>
            <a:custGeom>
              <a:avLst/>
              <a:gdLst/>
              <a:ahLst/>
              <a:cxnLst/>
              <a:rect l="l" t="t" r="r" b="b"/>
              <a:pathLst>
                <a:path w="89661" h="194615" extrusionOk="0">
                  <a:moveTo>
                    <a:pt x="89662" y="0"/>
                  </a:moveTo>
                  <a:cubicBezTo>
                    <a:pt x="87944" y="43398"/>
                    <a:pt x="82728" y="212405"/>
                    <a:pt x="1506" y="193083"/>
                  </a:cubicBezTo>
                  <a:cubicBezTo>
                    <a:pt x="929" y="192944"/>
                    <a:pt x="571" y="192634"/>
                    <a:pt x="0" y="192482"/>
                  </a:cubicBezTo>
                  <a:cubicBezTo>
                    <a:pt x="18545" y="183647"/>
                    <a:pt x="46987" y="163105"/>
                    <a:pt x="66885" y="108382"/>
                  </a:cubicBezTo>
                  <a:cubicBezTo>
                    <a:pt x="75939" y="83486"/>
                    <a:pt x="83626" y="34029"/>
                    <a:pt x="896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6"/>
            <p:cNvSpPr/>
            <p:nvPr/>
          </p:nvSpPr>
          <p:spPr>
            <a:xfrm>
              <a:off x="4968047" y="1047239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1" y="96414"/>
                  </a:moveTo>
                  <a:cubicBezTo>
                    <a:pt x="124126" y="134511"/>
                    <a:pt x="120252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3" y="0"/>
                  </a:cubicBezTo>
                  <a:cubicBezTo>
                    <a:pt x="118673" y="0"/>
                    <a:pt x="126542" y="77493"/>
                    <a:pt x="125741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6"/>
            <p:cNvSpPr/>
            <p:nvPr/>
          </p:nvSpPr>
          <p:spPr>
            <a:xfrm>
              <a:off x="4982978" y="1250927"/>
              <a:ext cx="26356" cy="62163"/>
            </a:xfrm>
            <a:custGeom>
              <a:avLst/>
              <a:gdLst/>
              <a:ahLst/>
              <a:cxnLst/>
              <a:rect l="l" t="t" r="r" b="b"/>
              <a:pathLst>
                <a:path w="26356" h="62163" extrusionOk="0">
                  <a:moveTo>
                    <a:pt x="17043" y="40"/>
                  </a:moveTo>
                  <a:cubicBezTo>
                    <a:pt x="10085" y="-828"/>
                    <a:pt x="2719" y="12373"/>
                    <a:pt x="582" y="29515"/>
                  </a:cubicBezTo>
                  <a:cubicBezTo>
                    <a:pt x="-1550" y="46663"/>
                    <a:pt x="2361" y="61260"/>
                    <a:pt x="9320" y="62123"/>
                  </a:cubicBezTo>
                  <a:cubicBezTo>
                    <a:pt x="16272" y="62991"/>
                    <a:pt x="23644" y="49796"/>
                    <a:pt x="25775" y="32648"/>
                  </a:cubicBezTo>
                  <a:cubicBezTo>
                    <a:pt x="27906" y="15506"/>
                    <a:pt x="23996" y="903"/>
                    <a:pt x="17043" y="4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6"/>
            <p:cNvSpPr/>
            <p:nvPr/>
          </p:nvSpPr>
          <p:spPr>
            <a:xfrm>
              <a:off x="5030023" y="1052384"/>
              <a:ext cx="55532" cy="204740"/>
            </a:xfrm>
            <a:custGeom>
              <a:avLst/>
              <a:gdLst/>
              <a:ahLst/>
              <a:cxnLst/>
              <a:rect l="l" t="t" r="r" b="b"/>
              <a:pathLst>
                <a:path w="55532" h="204740" extrusionOk="0">
                  <a:moveTo>
                    <a:pt x="55038" y="4"/>
                  </a:moveTo>
                  <a:cubicBezTo>
                    <a:pt x="58117" y="-652"/>
                    <a:pt x="46386" y="77042"/>
                    <a:pt x="31539" y="123859"/>
                  </a:cubicBezTo>
                  <a:cubicBezTo>
                    <a:pt x="25127" y="144085"/>
                    <a:pt x="0" y="204740"/>
                    <a:pt x="0" y="204740"/>
                  </a:cubicBezTo>
                  <a:cubicBezTo>
                    <a:pt x="0" y="204740"/>
                    <a:pt x="16984" y="159514"/>
                    <a:pt x="30744" y="108332"/>
                  </a:cubicBezTo>
                  <a:cubicBezTo>
                    <a:pt x="44503" y="57149"/>
                    <a:pt x="54862" y="41"/>
                    <a:pt x="55038" y="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6"/>
            <p:cNvSpPr/>
            <p:nvPr/>
          </p:nvSpPr>
          <p:spPr>
            <a:xfrm>
              <a:off x="5019755" y="1087121"/>
              <a:ext cx="73970" cy="255669"/>
            </a:xfrm>
            <a:custGeom>
              <a:avLst/>
              <a:gdLst/>
              <a:ahLst/>
              <a:cxnLst/>
              <a:rect l="l" t="t" r="r" b="b"/>
              <a:pathLst>
                <a:path w="73970" h="255669" extrusionOk="0">
                  <a:moveTo>
                    <a:pt x="70747" y="0"/>
                  </a:moveTo>
                  <a:cubicBezTo>
                    <a:pt x="72678" y="22267"/>
                    <a:pt x="74324" y="46768"/>
                    <a:pt x="73905" y="56538"/>
                  </a:cubicBezTo>
                  <a:cubicBezTo>
                    <a:pt x="72393" y="92249"/>
                    <a:pt x="68931" y="252117"/>
                    <a:pt x="0" y="255669"/>
                  </a:cubicBezTo>
                  <a:cubicBezTo>
                    <a:pt x="8107" y="245407"/>
                    <a:pt x="21119" y="229128"/>
                    <a:pt x="23603" y="225831"/>
                  </a:cubicBezTo>
                  <a:cubicBezTo>
                    <a:pt x="43665" y="199174"/>
                    <a:pt x="54194" y="167477"/>
                    <a:pt x="59696" y="135234"/>
                  </a:cubicBezTo>
                  <a:cubicBezTo>
                    <a:pt x="65762" y="99639"/>
                    <a:pt x="70170" y="64171"/>
                    <a:pt x="70073" y="28910"/>
                  </a:cubicBezTo>
                  <a:cubicBezTo>
                    <a:pt x="70055" y="21605"/>
                    <a:pt x="70456" y="12260"/>
                    <a:pt x="70747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41" name="Google Shape;4041;p6"/>
            <p:cNvGrpSpPr/>
            <p:nvPr/>
          </p:nvGrpSpPr>
          <p:grpSpPr>
            <a:xfrm>
              <a:off x="5059486" y="1005542"/>
              <a:ext cx="346411" cy="781259"/>
              <a:chOff x="5059486" y="1005542"/>
              <a:chExt cx="346411" cy="781259"/>
            </a:xfrm>
          </p:grpSpPr>
          <p:sp>
            <p:nvSpPr>
              <p:cNvPr id="4042" name="Google Shape;4042;p6"/>
              <p:cNvSpPr/>
              <p:nvPr/>
            </p:nvSpPr>
            <p:spPr>
              <a:xfrm>
                <a:off x="5059486" y="1005548"/>
                <a:ext cx="346411" cy="781253"/>
              </a:xfrm>
              <a:custGeom>
                <a:avLst/>
                <a:gdLst/>
                <a:ahLst/>
                <a:cxnLst/>
                <a:rect l="l" t="t" r="r" b="b"/>
                <a:pathLst>
                  <a:path w="346411" h="781253" extrusionOk="0">
                    <a:moveTo>
                      <a:pt x="17573" y="0"/>
                    </a:moveTo>
                    <a:cubicBezTo>
                      <a:pt x="17573" y="0"/>
                      <a:pt x="160955" y="188177"/>
                      <a:pt x="245292" y="383058"/>
                    </a:cubicBezTo>
                    <a:cubicBezTo>
                      <a:pt x="329629" y="577945"/>
                      <a:pt x="346412" y="781254"/>
                      <a:pt x="346412" y="781254"/>
                    </a:cubicBezTo>
                    <a:cubicBezTo>
                      <a:pt x="346412" y="781254"/>
                      <a:pt x="306457" y="584539"/>
                      <a:pt x="216637" y="387084"/>
                    </a:cubicBezTo>
                    <a:cubicBezTo>
                      <a:pt x="131639" y="200224"/>
                      <a:pt x="0" y="9886"/>
                      <a:pt x="0" y="9886"/>
                    </a:cubicBezTo>
                    <a:lnTo>
                      <a:pt x="17573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3" name="Google Shape;4043;p6"/>
              <p:cNvSpPr/>
              <p:nvPr/>
            </p:nvSpPr>
            <p:spPr>
              <a:xfrm>
                <a:off x="5076397" y="1005542"/>
                <a:ext cx="318073" cy="701070"/>
              </a:xfrm>
              <a:custGeom>
                <a:avLst/>
                <a:gdLst/>
                <a:ahLst/>
                <a:cxnLst/>
                <a:rect l="l" t="t" r="r" b="b"/>
                <a:pathLst>
                  <a:path w="318073" h="701070" extrusionOk="0">
                    <a:moveTo>
                      <a:pt x="650" y="0"/>
                    </a:moveTo>
                    <a:cubicBezTo>
                      <a:pt x="650" y="0"/>
                      <a:pt x="144032" y="188250"/>
                      <a:pt x="228369" y="383131"/>
                    </a:cubicBezTo>
                    <a:cubicBezTo>
                      <a:pt x="281142" y="505072"/>
                      <a:pt x="305759" y="624403"/>
                      <a:pt x="318073" y="701070"/>
                    </a:cubicBezTo>
                    <a:cubicBezTo>
                      <a:pt x="299887" y="626729"/>
                      <a:pt x="266241" y="504672"/>
                      <a:pt x="209794" y="376470"/>
                    </a:cubicBezTo>
                    <a:cubicBezTo>
                      <a:pt x="128336" y="191474"/>
                      <a:pt x="3862" y="6181"/>
                      <a:pt x="0" y="431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44" name="Google Shape;4044;p6"/>
          <p:cNvGrpSpPr/>
          <p:nvPr/>
        </p:nvGrpSpPr>
        <p:grpSpPr>
          <a:xfrm rot="-123010">
            <a:off x="6583563" y="-323072"/>
            <a:ext cx="2059680" cy="1630583"/>
            <a:chOff x="4170171" y="461564"/>
            <a:chExt cx="938648" cy="743098"/>
          </a:xfrm>
        </p:grpSpPr>
        <p:sp>
          <p:nvSpPr>
            <p:cNvPr id="4045" name="Google Shape;4045;p6"/>
            <p:cNvSpPr/>
            <p:nvPr/>
          </p:nvSpPr>
          <p:spPr>
            <a:xfrm>
              <a:off x="4491048" y="68796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7" y="75052"/>
                  </a:moveTo>
                  <a:cubicBezTo>
                    <a:pt x="82984" y="107223"/>
                    <a:pt x="182392" y="256598"/>
                    <a:pt x="102889" y="287919"/>
                  </a:cubicBezTo>
                  <a:cubicBezTo>
                    <a:pt x="50231" y="308661"/>
                    <a:pt x="19900" y="249288"/>
                    <a:pt x="5885" y="134335"/>
                  </a:cubicBezTo>
                  <a:cubicBezTo>
                    <a:pt x="-4808" y="46622"/>
                    <a:pt x="2528" y="15897"/>
                    <a:pt x="1586" y="0"/>
                  </a:cubicBezTo>
                  <a:cubicBezTo>
                    <a:pt x="1586" y="0"/>
                    <a:pt x="52362" y="59064"/>
                    <a:pt x="62527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6"/>
            <p:cNvSpPr/>
            <p:nvPr/>
          </p:nvSpPr>
          <p:spPr>
            <a:xfrm>
              <a:off x="4353207" y="620079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8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6"/>
            <p:cNvSpPr/>
            <p:nvPr/>
          </p:nvSpPr>
          <p:spPr>
            <a:xfrm>
              <a:off x="4400714" y="550043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36748"/>
                  </a:moveTo>
                  <a:cubicBezTo>
                    <a:pt x="122604" y="23932"/>
                    <a:pt x="301691" y="-42235"/>
                    <a:pt x="314600" y="42240"/>
                  </a:cubicBezTo>
                  <a:cubicBezTo>
                    <a:pt x="323150" y="98187"/>
                    <a:pt x="247138" y="116950"/>
                    <a:pt x="131943" y="105121"/>
                  </a:cubicBezTo>
                  <a:cubicBezTo>
                    <a:pt x="44042" y="96104"/>
                    <a:pt x="15715" y="82132"/>
                    <a:pt x="0" y="79527"/>
                  </a:cubicBezTo>
                  <a:cubicBezTo>
                    <a:pt x="0" y="79527"/>
                    <a:pt x="68853" y="43115"/>
                    <a:pt x="86693" y="367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6"/>
            <p:cNvSpPr/>
            <p:nvPr/>
          </p:nvSpPr>
          <p:spPr>
            <a:xfrm>
              <a:off x="4509333" y="643460"/>
              <a:ext cx="330806" cy="105010"/>
            </a:xfrm>
            <a:custGeom>
              <a:avLst/>
              <a:gdLst/>
              <a:ahLst/>
              <a:cxnLst/>
              <a:rect l="l" t="t" r="r" b="b"/>
              <a:pathLst>
                <a:path w="330806" h="105010" extrusionOk="0">
                  <a:moveTo>
                    <a:pt x="108929" y="18268"/>
                  </a:moveTo>
                  <a:cubicBezTo>
                    <a:pt x="146079" y="9676"/>
                    <a:pt x="327674" y="-33030"/>
                    <a:pt x="330764" y="52370"/>
                  </a:cubicBezTo>
                  <a:cubicBezTo>
                    <a:pt x="332817" y="108926"/>
                    <a:pt x="259070" y="116413"/>
                    <a:pt x="146000" y="91402"/>
                  </a:cubicBezTo>
                  <a:cubicBezTo>
                    <a:pt x="59726" y="72317"/>
                    <a:pt x="15314" y="51082"/>
                    <a:pt x="0" y="46686"/>
                  </a:cubicBezTo>
                  <a:cubicBezTo>
                    <a:pt x="0" y="46686"/>
                    <a:pt x="90476" y="22543"/>
                    <a:pt x="108929" y="18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6"/>
            <p:cNvSpPr/>
            <p:nvPr/>
          </p:nvSpPr>
          <p:spPr>
            <a:xfrm>
              <a:off x="4673313" y="755023"/>
              <a:ext cx="304853" cy="106243"/>
            </a:xfrm>
            <a:custGeom>
              <a:avLst/>
              <a:gdLst/>
              <a:ahLst/>
              <a:cxnLst/>
              <a:rect l="l" t="t" r="r" b="b"/>
              <a:pathLst>
                <a:path w="304853" h="106243" extrusionOk="0">
                  <a:moveTo>
                    <a:pt x="92516" y="13090"/>
                  </a:moveTo>
                  <a:cubicBezTo>
                    <a:pt x="130036" y="6314"/>
                    <a:pt x="305911" y="-29251"/>
                    <a:pt x="304848" y="56197"/>
                  </a:cubicBezTo>
                  <a:cubicBezTo>
                    <a:pt x="304150" y="112789"/>
                    <a:pt x="237714" y="118418"/>
                    <a:pt x="125992" y="87942"/>
                  </a:cubicBezTo>
                  <a:cubicBezTo>
                    <a:pt x="40745" y="64685"/>
                    <a:pt x="15077" y="46275"/>
                    <a:pt x="0" y="41138"/>
                  </a:cubicBezTo>
                  <a:cubicBezTo>
                    <a:pt x="0" y="41138"/>
                    <a:pt x="73874" y="16460"/>
                    <a:pt x="92516" y="130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6"/>
            <p:cNvSpPr/>
            <p:nvPr/>
          </p:nvSpPr>
          <p:spPr>
            <a:xfrm>
              <a:off x="4263938" y="461564"/>
              <a:ext cx="297379" cy="120496"/>
            </a:xfrm>
            <a:custGeom>
              <a:avLst/>
              <a:gdLst/>
              <a:ahLst/>
              <a:cxnLst/>
              <a:rect l="l" t="t" r="r" b="b"/>
              <a:pathLst>
                <a:path w="297379" h="120496" extrusionOk="0">
                  <a:moveTo>
                    <a:pt x="79369" y="58570"/>
                  </a:moveTo>
                  <a:cubicBezTo>
                    <a:pt x="112973" y="40558"/>
                    <a:pt x="269320" y="-47482"/>
                    <a:pt x="294653" y="34134"/>
                  </a:cubicBezTo>
                  <a:cubicBezTo>
                    <a:pt x="311424" y="88186"/>
                    <a:pt x="249961" y="114019"/>
                    <a:pt x="134280" y="119457"/>
                  </a:cubicBezTo>
                  <a:cubicBezTo>
                    <a:pt x="46021" y="123607"/>
                    <a:pt x="15927" y="114006"/>
                    <a:pt x="0" y="113766"/>
                  </a:cubicBezTo>
                  <a:cubicBezTo>
                    <a:pt x="0" y="113766"/>
                    <a:pt x="62677" y="67520"/>
                    <a:pt x="79369" y="585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6"/>
            <p:cNvSpPr/>
            <p:nvPr/>
          </p:nvSpPr>
          <p:spPr>
            <a:xfrm>
              <a:off x="4806294" y="877283"/>
              <a:ext cx="302525" cy="110704"/>
            </a:xfrm>
            <a:custGeom>
              <a:avLst/>
              <a:gdLst/>
              <a:ahLst/>
              <a:cxnLst/>
              <a:rect l="l" t="t" r="r" b="b"/>
              <a:pathLst>
                <a:path w="302525" h="110704" extrusionOk="0">
                  <a:moveTo>
                    <a:pt x="94696" y="4222"/>
                  </a:moveTo>
                  <a:cubicBezTo>
                    <a:pt x="132677" y="900"/>
                    <a:pt x="311060" y="-18464"/>
                    <a:pt x="302207" y="66535"/>
                  </a:cubicBezTo>
                  <a:cubicBezTo>
                    <a:pt x="296341" y="122824"/>
                    <a:pt x="229668" y="122369"/>
                    <a:pt x="121195" y="81812"/>
                  </a:cubicBezTo>
                  <a:cubicBezTo>
                    <a:pt x="38431" y="50875"/>
                    <a:pt x="14549" y="30199"/>
                    <a:pt x="0" y="23708"/>
                  </a:cubicBezTo>
                  <a:cubicBezTo>
                    <a:pt x="0" y="23708"/>
                    <a:pt x="75823" y="5874"/>
                    <a:pt x="94696" y="4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6"/>
            <p:cNvSpPr/>
            <p:nvPr/>
          </p:nvSpPr>
          <p:spPr>
            <a:xfrm>
              <a:off x="4630287" y="759460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9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6"/>
            <p:cNvSpPr/>
            <p:nvPr/>
          </p:nvSpPr>
          <p:spPr>
            <a:xfrm>
              <a:off x="4263977" y="50894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66405"/>
                  </a:moveTo>
                  <a:cubicBezTo>
                    <a:pt x="-2559" y="64096"/>
                    <a:pt x="75924" y="30945"/>
                    <a:pt x="128321" y="17728"/>
                  </a:cubicBezTo>
                  <a:cubicBezTo>
                    <a:pt x="150964" y="12016"/>
                    <a:pt x="222731" y="0"/>
                    <a:pt x="222731" y="0"/>
                  </a:cubicBezTo>
                  <a:cubicBezTo>
                    <a:pt x="222731" y="0"/>
                    <a:pt x="170371" y="10476"/>
                    <a:pt x="114707" y="27077"/>
                  </a:cubicBezTo>
                  <a:cubicBezTo>
                    <a:pt x="59037" y="43678"/>
                    <a:pt x="216" y="66537"/>
                    <a:pt x="64" y="664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6"/>
            <p:cNvSpPr/>
            <p:nvPr/>
          </p:nvSpPr>
          <p:spPr>
            <a:xfrm>
              <a:off x="4730325" y="839965"/>
              <a:ext cx="177649" cy="317783"/>
            </a:xfrm>
            <a:custGeom>
              <a:avLst/>
              <a:gdLst/>
              <a:ahLst/>
              <a:cxnLst/>
              <a:rect l="l" t="t" r="r" b="b"/>
              <a:pathLst>
                <a:path w="177649" h="317783" extrusionOk="0">
                  <a:moveTo>
                    <a:pt x="92461" y="98867"/>
                  </a:moveTo>
                  <a:cubicBezTo>
                    <a:pt x="131791" y="146042"/>
                    <a:pt x="226262" y="282521"/>
                    <a:pt x="146752" y="313841"/>
                  </a:cubicBezTo>
                  <a:cubicBezTo>
                    <a:pt x="94094" y="334584"/>
                    <a:pt x="79995" y="272040"/>
                    <a:pt x="49755" y="160251"/>
                  </a:cubicBezTo>
                  <a:cubicBezTo>
                    <a:pt x="21908" y="57327"/>
                    <a:pt x="947" y="15897"/>
                    <a:pt x="0" y="0"/>
                  </a:cubicBezTo>
                  <a:cubicBezTo>
                    <a:pt x="0" y="0"/>
                    <a:pt x="62234" y="62610"/>
                    <a:pt x="92461" y="988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6"/>
            <p:cNvSpPr/>
            <p:nvPr/>
          </p:nvSpPr>
          <p:spPr>
            <a:xfrm>
              <a:off x="4489133" y="522725"/>
              <a:ext cx="57107" cy="36040"/>
            </a:xfrm>
            <a:custGeom>
              <a:avLst/>
              <a:gdLst/>
              <a:ahLst/>
              <a:cxnLst/>
              <a:rect l="l" t="t" r="r" b="b"/>
              <a:pathLst>
                <a:path w="57107" h="36040" extrusionOk="0">
                  <a:moveTo>
                    <a:pt x="56530" y="4025"/>
                  </a:moveTo>
                  <a:cubicBezTo>
                    <a:pt x="53397" y="-2244"/>
                    <a:pt x="38326" y="-1060"/>
                    <a:pt x="22878" y="6670"/>
                  </a:cubicBezTo>
                  <a:cubicBezTo>
                    <a:pt x="7425" y="14399"/>
                    <a:pt x="-2558" y="25747"/>
                    <a:pt x="575" y="32016"/>
                  </a:cubicBezTo>
                  <a:cubicBezTo>
                    <a:pt x="3715" y="38285"/>
                    <a:pt x="18780" y="37100"/>
                    <a:pt x="34233" y="29371"/>
                  </a:cubicBezTo>
                  <a:cubicBezTo>
                    <a:pt x="49681" y="21642"/>
                    <a:pt x="59670" y="10294"/>
                    <a:pt x="56530" y="4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6"/>
            <p:cNvSpPr/>
            <p:nvPr/>
          </p:nvSpPr>
          <p:spPr>
            <a:xfrm>
              <a:off x="4634953" y="607295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5631"/>
                  </a:moveTo>
                  <a:cubicBezTo>
                    <a:pt x="57305" y="-1008"/>
                    <a:pt x="42216" y="-1905"/>
                    <a:pt x="25851" y="3627"/>
                  </a:cubicBezTo>
                  <a:cubicBezTo>
                    <a:pt x="9487" y="9159"/>
                    <a:pt x="-1965" y="19032"/>
                    <a:pt x="281" y="25669"/>
                  </a:cubicBezTo>
                  <a:cubicBezTo>
                    <a:pt x="2528" y="32312"/>
                    <a:pt x="17611" y="33211"/>
                    <a:pt x="33982" y="27673"/>
                  </a:cubicBezTo>
                  <a:cubicBezTo>
                    <a:pt x="50347" y="22141"/>
                    <a:pt x="61793" y="12274"/>
                    <a:pt x="59552" y="5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6"/>
            <p:cNvSpPr/>
            <p:nvPr/>
          </p:nvSpPr>
          <p:spPr>
            <a:xfrm>
              <a:off x="4759551" y="710548"/>
              <a:ext cx="61315" cy="28288"/>
            </a:xfrm>
            <a:custGeom>
              <a:avLst/>
              <a:gdLst/>
              <a:ahLst/>
              <a:cxnLst/>
              <a:rect l="l" t="t" r="r" b="b"/>
              <a:pathLst>
                <a:path w="61315" h="28288" extrusionOk="0">
                  <a:moveTo>
                    <a:pt x="61189" y="7324"/>
                  </a:moveTo>
                  <a:cubicBezTo>
                    <a:pt x="59658" y="480"/>
                    <a:pt x="44751" y="-2009"/>
                    <a:pt x="27889" y="1755"/>
                  </a:cubicBezTo>
                  <a:cubicBezTo>
                    <a:pt x="11032" y="5526"/>
                    <a:pt x="-1398" y="14124"/>
                    <a:pt x="126" y="20968"/>
                  </a:cubicBezTo>
                  <a:cubicBezTo>
                    <a:pt x="1657" y="27805"/>
                    <a:pt x="16564" y="30301"/>
                    <a:pt x="33426" y="26530"/>
                  </a:cubicBezTo>
                  <a:cubicBezTo>
                    <a:pt x="50289" y="22765"/>
                    <a:pt x="62718" y="14167"/>
                    <a:pt x="61189" y="73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6"/>
            <p:cNvSpPr/>
            <p:nvPr/>
          </p:nvSpPr>
          <p:spPr>
            <a:xfrm>
              <a:off x="4893263" y="821159"/>
              <a:ext cx="61169" cy="28599"/>
            </a:xfrm>
            <a:custGeom>
              <a:avLst/>
              <a:gdLst/>
              <a:ahLst/>
              <a:cxnLst/>
              <a:rect l="l" t="t" r="r" b="b"/>
              <a:pathLst>
                <a:path w="61169" h="28599" extrusionOk="0">
                  <a:moveTo>
                    <a:pt x="61028" y="7099"/>
                  </a:moveTo>
                  <a:cubicBezTo>
                    <a:pt x="59413" y="273"/>
                    <a:pt x="44475" y="-2028"/>
                    <a:pt x="27661" y="1949"/>
                  </a:cubicBezTo>
                  <a:cubicBezTo>
                    <a:pt x="10848" y="5927"/>
                    <a:pt x="-1473" y="14683"/>
                    <a:pt x="142" y="21502"/>
                  </a:cubicBezTo>
                  <a:cubicBezTo>
                    <a:pt x="1757" y="28321"/>
                    <a:pt x="16695" y="30628"/>
                    <a:pt x="33509" y="26651"/>
                  </a:cubicBezTo>
                  <a:cubicBezTo>
                    <a:pt x="50317" y="22674"/>
                    <a:pt x="62637" y="13918"/>
                    <a:pt x="61028" y="70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6"/>
            <p:cNvSpPr/>
            <p:nvPr/>
          </p:nvSpPr>
          <p:spPr>
            <a:xfrm>
              <a:off x="5022999" y="952143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0802"/>
                  </a:moveTo>
                  <a:cubicBezTo>
                    <a:pt x="61990" y="3807"/>
                    <a:pt x="47647" y="-959"/>
                    <a:pt x="30408" y="164"/>
                  </a:cubicBezTo>
                  <a:cubicBezTo>
                    <a:pt x="13169" y="1281"/>
                    <a:pt x="-444" y="7858"/>
                    <a:pt x="11" y="14853"/>
                  </a:cubicBezTo>
                  <a:cubicBezTo>
                    <a:pt x="467" y="21848"/>
                    <a:pt x="14809" y="26608"/>
                    <a:pt x="32048" y="25491"/>
                  </a:cubicBezTo>
                  <a:cubicBezTo>
                    <a:pt x="49293" y="24374"/>
                    <a:pt x="62901" y="17798"/>
                    <a:pt x="62445" y="108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6"/>
            <p:cNvSpPr/>
            <p:nvPr/>
          </p:nvSpPr>
          <p:spPr>
            <a:xfrm>
              <a:off x="4821155" y="1089320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50435"/>
                  </a:moveTo>
                  <a:cubicBezTo>
                    <a:pt x="36376" y="47192"/>
                    <a:pt x="35605" y="33427"/>
                    <a:pt x="28434" y="19691"/>
                  </a:cubicBezTo>
                  <a:cubicBezTo>
                    <a:pt x="21262" y="5950"/>
                    <a:pt x="10411" y="-2557"/>
                    <a:pt x="4200" y="692"/>
                  </a:cubicBezTo>
                  <a:cubicBezTo>
                    <a:pt x="-2018" y="3934"/>
                    <a:pt x="-1241" y="17700"/>
                    <a:pt x="5930" y="31435"/>
                  </a:cubicBezTo>
                  <a:cubicBezTo>
                    <a:pt x="13101" y="45170"/>
                    <a:pt x="23953" y="53677"/>
                    <a:pt x="30164" y="504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6"/>
            <p:cNvSpPr/>
            <p:nvPr/>
          </p:nvSpPr>
          <p:spPr>
            <a:xfrm>
              <a:off x="4670565" y="983819"/>
              <a:ext cx="35967" cy="46049"/>
            </a:xfrm>
            <a:custGeom>
              <a:avLst/>
              <a:gdLst/>
              <a:ahLst/>
              <a:cxnLst/>
              <a:rect l="l" t="t" r="r" b="b"/>
              <a:pathLst>
                <a:path w="35967" h="46049" extrusionOk="0">
                  <a:moveTo>
                    <a:pt x="32526" y="44949"/>
                  </a:moveTo>
                  <a:cubicBezTo>
                    <a:pt x="38367" y="41074"/>
                    <a:pt x="36594" y="28116"/>
                    <a:pt x="28561" y="16008"/>
                  </a:cubicBezTo>
                  <a:cubicBezTo>
                    <a:pt x="20527" y="3900"/>
                    <a:pt x="9281" y="-2773"/>
                    <a:pt x="3440" y="1101"/>
                  </a:cubicBezTo>
                  <a:cubicBezTo>
                    <a:pt x="-2402" y="4975"/>
                    <a:pt x="-623" y="17933"/>
                    <a:pt x="7405" y="30041"/>
                  </a:cubicBezTo>
                  <a:cubicBezTo>
                    <a:pt x="15438" y="42149"/>
                    <a:pt x="26684" y="48823"/>
                    <a:pt x="32526" y="449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6"/>
            <p:cNvSpPr/>
            <p:nvPr/>
          </p:nvSpPr>
          <p:spPr>
            <a:xfrm>
              <a:off x="4532064" y="905222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668"/>
                  </a:moveTo>
                  <a:cubicBezTo>
                    <a:pt x="-2461" y="4026"/>
                    <a:pt x="-749" y="19043"/>
                    <a:pt x="7515" y="34211"/>
                  </a:cubicBezTo>
                  <a:cubicBezTo>
                    <a:pt x="15780" y="49386"/>
                    <a:pt x="27469" y="58961"/>
                    <a:pt x="33626" y="55610"/>
                  </a:cubicBezTo>
                  <a:cubicBezTo>
                    <a:pt x="39783" y="52258"/>
                    <a:pt x="38071" y="37241"/>
                    <a:pt x="29807" y="22067"/>
                  </a:cubicBezTo>
                  <a:cubicBezTo>
                    <a:pt x="21542" y="6898"/>
                    <a:pt x="9847" y="-2683"/>
                    <a:pt x="3696" y="66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6"/>
            <p:cNvSpPr/>
            <p:nvPr/>
          </p:nvSpPr>
          <p:spPr>
            <a:xfrm>
              <a:off x="4399181" y="841176"/>
              <a:ext cx="37743" cy="55996"/>
            </a:xfrm>
            <a:custGeom>
              <a:avLst/>
              <a:gdLst/>
              <a:ahLst/>
              <a:cxnLst/>
              <a:rect l="l" t="t" r="r" b="b"/>
              <a:pathLst>
                <a:path w="37743" h="55996" extrusionOk="0">
                  <a:moveTo>
                    <a:pt x="3592" y="702"/>
                  </a:moveTo>
                  <a:cubicBezTo>
                    <a:pt x="-2523" y="4120"/>
                    <a:pt x="-641" y="19119"/>
                    <a:pt x="7794" y="34196"/>
                  </a:cubicBezTo>
                  <a:cubicBezTo>
                    <a:pt x="16234" y="49273"/>
                    <a:pt x="28032" y="58715"/>
                    <a:pt x="34147" y="55297"/>
                  </a:cubicBezTo>
                  <a:cubicBezTo>
                    <a:pt x="40268" y="51872"/>
                    <a:pt x="38385" y="36874"/>
                    <a:pt x="29945" y="21797"/>
                  </a:cubicBezTo>
                  <a:cubicBezTo>
                    <a:pt x="21511" y="6719"/>
                    <a:pt x="9713" y="-2723"/>
                    <a:pt x="3592" y="7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6"/>
            <p:cNvSpPr/>
            <p:nvPr/>
          </p:nvSpPr>
          <p:spPr>
            <a:xfrm>
              <a:off x="4732723" y="844493"/>
              <a:ext cx="122901" cy="231078"/>
            </a:xfrm>
            <a:custGeom>
              <a:avLst/>
              <a:gdLst/>
              <a:ahLst/>
              <a:cxnLst/>
              <a:rect l="l" t="t" r="r" b="b"/>
              <a:pathLst>
                <a:path w="122901" h="231078" extrusionOk="0">
                  <a:moveTo>
                    <a:pt x="0" y="93"/>
                  </a:moveTo>
                  <a:cubicBezTo>
                    <a:pt x="2223" y="-3101"/>
                    <a:pt x="57109" y="76833"/>
                    <a:pt x="83171" y="131556"/>
                  </a:cubicBezTo>
                  <a:cubicBezTo>
                    <a:pt x="94429" y="155201"/>
                    <a:pt x="122902" y="231079"/>
                    <a:pt x="122902" y="231079"/>
                  </a:cubicBezTo>
                  <a:cubicBezTo>
                    <a:pt x="122902" y="231079"/>
                    <a:pt x="100101" y="175980"/>
                    <a:pt x="69375" y="118233"/>
                  </a:cubicBezTo>
                  <a:cubicBezTo>
                    <a:pt x="38650" y="60487"/>
                    <a:pt x="-127" y="275"/>
                    <a:pt x="0" y="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6"/>
            <p:cNvSpPr/>
            <p:nvPr/>
          </p:nvSpPr>
          <p:spPr>
            <a:xfrm>
              <a:off x="4631949" y="761189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50"/>
                  </a:moveTo>
                  <a:cubicBezTo>
                    <a:pt x="2539" y="-2269"/>
                    <a:pt x="41668" y="76092"/>
                    <a:pt x="57759" y="127609"/>
                  </a:cubicBezTo>
                  <a:cubicBezTo>
                    <a:pt x="64712" y="149869"/>
                    <a:pt x="79892" y="219882"/>
                    <a:pt x="79892" y="219882"/>
                  </a:cubicBezTo>
                  <a:cubicBezTo>
                    <a:pt x="79892" y="219882"/>
                    <a:pt x="66892" y="168651"/>
                    <a:pt x="46920" y="113691"/>
                  </a:cubicBezTo>
                  <a:cubicBezTo>
                    <a:pt x="26949" y="58732"/>
                    <a:pt x="-145" y="184"/>
                    <a:pt x="1" y="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6"/>
            <p:cNvSpPr/>
            <p:nvPr/>
          </p:nvSpPr>
          <p:spPr>
            <a:xfrm>
              <a:off x="4494080" y="688162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53"/>
                  </a:moveTo>
                  <a:cubicBezTo>
                    <a:pt x="2417" y="-2303"/>
                    <a:pt x="41977" y="73703"/>
                    <a:pt x="58627" y="123957"/>
                  </a:cubicBezTo>
                  <a:cubicBezTo>
                    <a:pt x="65823" y="145671"/>
                    <a:pt x="81969" y="214171"/>
                    <a:pt x="81969" y="214171"/>
                  </a:cubicBezTo>
                  <a:cubicBezTo>
                    <a:pt x="81969" y="214171"/>
                    <a:pt x="68319" y="164106"/>
                    <a:pt x="47825" y="110573"/>
                  </a:cubicBezTo>
                  <a:cubicBezTo>
                    <a:pt x="27338" y="57041"/>
                    <a:pt x="-139" y="187"/>
                    <a:pt x="1" y="5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6"/>
            <p:cNvSpPr/>
            <p:nvPr/>
          </p:nvSpPr>
          <p:spPr>
            <a:xfrm>
              <a:off x="4356514" y="625739"/>
              <a:ext cx="67996" cy="194133"/>
            </a:xfrm>
            <a:custGeom>
              <a:avLst/>
              <a:gdLst/>
              <a:ahLst/>
              <a:cxnLst/>
              <a:rect l="l" t="t" r="r" b="b"/>
              <a:pathLst>
                <a:path w="67996" h="194133" extrusionOk="0">
                  <a:moveTo>
                    <a:pt x="1" y="42"/>
                  </a:moveTo>
                  <a:cubicBezTo>
                    <a:pt x="2272" y="-1950"/>
                    <a:pt x="35900" y="67389"/>
                    <a:pt x="49513" y="112833"/>
                  </a:cubicBezTo>
                  <a:cubicBezTo>
                    <a:pt x="55391" y="132470"/>
                    <a:pt x="67997" y="194133"/>
                    <a:pt x="67997" y="194133"/>
                  </a:cubicBezTo>
                  <a:cubicBezTo>
                    <a:pt x="67997" y="194133"/>
                    <a:pt x="57103" y="148981"/>
                    <a:pt x="40108" y="100458"/>
                  </a:cubicBezTo>
                  <a:cubicBezTo>
                    <a:pt x="23111" y="51941"/>
                    <a:pt x="-127" y="157"/>
                    <a:pt x="1" y="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6"/>
            <p:cNvSpPr/>
            <p:nvPr/>
          </p:nvSpPr>
          <p:spPr>
            <a:xfrm>
              <a:off x="4402478" y="595125"/>
              <a:ext cx="237152" cy="36650"/>
            </a:xfrm>
            <a:custGeom>
              <a:avLst/>
              <a:gdLst/>
              <a:ahLst/>
              <a:cxnLst/>
              <a:rect l="l" t="t" r="r" b="b"/>
              <a:pathLst>
                <a:path w="237152" h="36650" extrusionOk="0">
                  <a:moveTo>
                    <a:pt x="82" y="36649"/>
                  </a:moveTo>
                  <a:cubicBezTo>
                    <a:pt x="-2966" y="34518"/>
                    <a:pt x="79786" y="13520"/>
                    <a:pt x="135771" y="6891"/>
                  </a:cubicBezTo>
                  <a:cubicBezTo>
                    <a:pt x="159963" y="4028"/>
                    <a:pt x="237152" y="0"/>
                    <a:pt x="237152" y="0"/>
                  </a:cubicBezTo>
                  <a:cubicBezTo>
                    <a:pt x="237152" y="0"/>
                    <a:pt x="180979" y="4356"/>
                    <a:pt x="121714" y="13520"/>
                  </a:cubicBezTo>
                  <a:cubicBezTo>
                    <a:pt x="62443" y="22683"/>
                    <a:pt x="258" y="36771"/>
                    <a:pt x="82" y="366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6"/>
            <p:cNvSpPr/>
            <p:nvPr/>
          </p:nvSpPr>
          <p:spPr>
            <a:xfrm>
              <a:off x="4509360" y="677704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12479"/>
                  </a:moveTo>
                  <a:cubicBezTo>
                    <a:pt x="-3232" y="10614"/>
                    <a:pt x="76247" y="-60"/>
                    <a:pt x="133222" y="0"/>
                  </a:cubicBezTo>
                  <a:cubicBezTo>
                    <a:pt x="157845" y="25"/>
                    <a:pt x="240572" y="6315"/>
                    <a:pt x="240572" y="6315"/>
                  </a:cubicBezTo>
                  <a:cubicBezTo>
                    <a:pt x="240572" y="6315"/>
                    <a:pt x="183208" y="4542"/>
                    <a:pt x="123087" y="6085"/>
                  </a:cubicBezTo>
                  <a:cubicBezTo>
                    <a:pt x="62973" y="7621"/>
                    <a:pt x="289" y="12582"/>
                    <a:pt x="102" y="124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6"/>
            <p:cNvSpPr/>
            <p:nvPr/>
          </p:nvSpPr>
          <p:spPr>
            <a:xfrm>
              <a:off x="4673883" y="790232"/>
              <a:ext cx="231460" cy="13773"/>
            </a:xfrm>
            <a:custGeom>
              <a:avLst/>
              <a:gdLst/>
              <a:ahLst/>
              <a:cxnLst/>
              <a:rect l="l" t="t" r="r" b="b"/>
              <a:pathLst>
                <a:path w="231460" h="13773" extrusionOk="0">
                  <a:moveTo>
                    <a:pt x="25" y="7410"/>
                  </a:moveTo>
                  <a:cubicBezTo>
                    <a:pt x="-1663" y="4374"/>
                    <a:pt x="83196" y="-2707"/>
                    <a:pt x="136843" y="1095"/>
                  </a:cubicBezTo>
                  <a:cubicBezTo>
                    <a:pt x="160027" y="2740"/>
                    <a:pt x="231460" y="13773"/>
                    <a:pt x="231460" y="13773"/>
                  </a:cubicBezTo>
                  <a:cubicBezTo>
                    <a:pt x="231460" y="13773"/>
                    <a:pt x="178772" y="7361"/>
                    <a:pt x="120910" y="5770"/>
                  </a:cubicBezTo>
                  <a:cubicBezTo>
                    <a:pt x="63054" y="4179"/>
                    <a:pt x="116" y="7586"/>
                    <a:pt x="25" y="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6"/>
            <p:cNvSpPr/>
            <p:nvPr/>
          </p:nvSpPr>
          <p:spPr>
            <a:xfrm>
              <a:off x="4813008" y="900778"/>
              <a:ext cx="231006" cy="27143"/>
            </a:xfrm>
            <a:custGeom>
              <a:avLst/>
              <a:gdLst/>
              <a:ahLst/>
              <a:cxnLst/>
              <a:rect l="l" t="t" r="r" b="b"/>
              <a:pathLst>
                <a:path w="231006" h="27143" extrusionOk="0">
                  <a:moveTo>
                    <a:pt x="20" y="1992"/>
                  </a:moveTo>
                  <a:cubicBezTo>
                    <a:pt x="-1510" y="-1159"/>
                    <a:pt x="83689" y="-1275"/>
                    <a:pt x="137112" y="6868"/>
                  </a:cubicBezTo>
                  <a:cubicBezTo>
                    <a:pt x="160198" y="10384"/>
                    <a:pt x="231006" y="27143"/>
                    <a:pt x="231006" y="27143"/>
                  </a:cubicBezTo>
                  <a:cubicBezTo>
                    <a:pt x="231006" y="27143"/>
                    <a:pt x="178682" y="16492"/>
                    <a:pt x="120936" y="10202"/>
                  </a:cubicBezTo>
                  <a:cubicBezTo>
                    <a:pt x="63189" y="3917"/>
                    <a:pt x="105" y="2168"/>
                    <a:pt x="20" y="19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6"/>
            <p:cNvSpPr/>
            <p:nvPr/>
          </p:nvSpPr>
          <p:spPr>
            <a:xfrm>
              <a:off x="4870483" y="962132"/>
              <a:ext cx="217470" cy="242530"/>
            </a:xfrm>
            <a:custGeom>
              <a:avLst/>
              <a:gdLst/>
              <a:ahLst/>
              <a:cxnLst/>
              <a:rect l="l" t="t" r="r" b="b"/>
              <a:pathLst>
                <a:path w="217470" h="242530" extrusionOk="0">
                  <a:moveTo>
                    <a:pt x="84780" y="46458"/>
                  </a:moveTo>
                  <a:cubicBezTo>
                    <a:pt x="115882" y="68519"/>
                    <a:pt x="264365" y="169256"/>
                    <a:pt x="202580" y="228302"/>
                  </a:cubicBezTo>
                  <a:cubicBezTo>
                    <a:pt x="161666" y="267401"/>
                    <a:pt x="111151" y="223888"/>
                    <a:pt x="54741" y="122749"/>
                  </a:cubicBezTo>
                  <a:cubicBezTo>
                    <a:pt x="11695" y="45584"/>
                    <a:pt x="6886" y="14367"/>
                    <a:pt x="0" y="0"/>
                  </a:cubicBezTo>
                  <a:cubicBezTo>
                    <a:pt x="0" y="0"/>
                    <a:pt x="69326" y="35504"/>
                    <a:pt x="84780" y="464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6"/>
            <p:cNvSpPr/>
            <p:nvPr/>
          </p:nvSpPr>
          <p:spPr>
            <a:xfrm>
              <a:off x="4991785" y="1150146"/>
              <a:ext cx="52449" cy="42538"/>
            </a:xfrm>
            <a:custGeom>
              <a:avLst/>
              <a:gdLst/>
              <a:ahLst/>
              <a:cxnLst/>
              <a:rect l="l" t="t" r="r" b="b"/>
              <a:pathLst>
                <a:path w="52449" h="42538" extrusionOk="0">
                  <a:moveTo>
                    <a:pt x="51324" y="39935"/>
                  </a:moveTo>
                  <a:cubicBezTo>
                    <a:pt x="55508" y="34313"/>
                    <a:pt x="47662" y="21397"/>
                    <a:pt x="33800" y="11086"/>
                  </a:cubicBezTo>
                  <a:cubicBezTo>
                    <a:pt x="19937" y="776"/>
                    <a:pt x="5309" y="-3025"/>
                    <a:pt x="1125" y="2604"/>
                  </a:cubicBezTo>
                  <a:cubicBezTo>
                    <a:pt x="-3058" y="8226"/>
                    <a:pt x="4787" y="21142"/>
                    <a:pt x="18650" y="31452"/>
                  </a:cubicBezTo>
                  <a:cubicBezTo>
                    <a:pt x="32512" y="41763"/>
                    <a:pt x="47146" y="45564"/>
                    <a:pt x="51324" y="399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6"/>
            <p:cNvSpPr/>
            <p:nvPr/>
          </p:nvSpPr>
          <p:spPr>
            <a:xfrm>
              <a:off x="4874460" y="967696"/>
              <a:ext cx="159752" cy="168870"/>
            </a:xfrm>
            <a:custGeom>
              <a:avLst/>
              <a:gdLst/>
              <a:ahLst/>
              <a:cxnLst/>
              <a:rect l="l" t="t" r="r" b="b"/>
              <a:pathLst>
                <a:path w="159752" h="168870" extrusionOk="0">
                  <a:moveTo>
                    <a:pt x="0" y="149"/>
                  </a:moveTo>
                  <a:cubicBezTo>
                    <a:pt x="874" y="-3239"/>
                    <a:pt x="65877" y="51836"/>
                    <a:pt x="101327" y="92628"/>
                  </a:cubicBezTo>
                  <a:cubicBezTo>
                    <a:pt x="116641" y="110256"/>
                    <a:pt x="159753" y="168871"/>
                    <a:pt x="159753" y="168871"/>
                  </a:cubicBezTo>
                  <a:cubicBezTo>
                    <a:pt x="159753" y="168871"/>
                    <a:pt x="126775" y="126876"/>
                    <a:pt x="86832" y="84698"/>
                  </a:cubicBezTo>
                  <a:cubicBezTo>
                    <a:pt x="46895" y="42515"/>
                    <a:pt x="-49" y="343"/>
                    <a:pt x="0" y="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6"/>
            <p:cNvSpPr/>
            <p:nvPr/>
          </p:nvSpPr>
          <p:spPr>
            <a:xfrm>
              <a:off x="4677138" y="814766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0"/>
                  </a:moveTo>
                  <a:cubicBezTo>
                    <a:pt x="5422" y="6874"/>
                    <a:pt x="13304" y="16025"/>
                    <a:pt x="15606" y="19650"/>
                  </a:cubicBezTo>
                  <a:cubicBezTo>
                    <a:pt x="36069" y="51826"/>
                    <a:pt x="135544" y="201269"/>
                    <a:pt x="56034" y="232589"/>
                  </a:cubicBezTo>
                  <a:cubicBezTo>
                    <a:pt x="54304" y="233275"/>
                    <a:pt x="52798" y="233160"/>
                    <a:pt x="51110" y="233670"/>
                  </a:cubicBezTo>
                  <a:cubicBezTo>
                    <a:pt x="54826" y="224471"/>
                    <a:pt x="58530" y="214804"/>
                    <a:pt x="61451" y="204402"/>
                  </a:cubicBezTo>
                  <a:cubicBezTo>
                    <a:pt x="69162" y="176950"/>
                    <a:pt x="64578" y="148435"/>
                    <a:pt x="55658" y="121541"/>
                  </a:cubicBezTo>
                  <a:cubicBezTo>
                    <a:pt x="45803" y="91848"/>
                    <a:pt x="34387" y="62884"/>
                    <a:pt x="18878" y="35583"/>
                  </a:cubicBezTo>
                  <a:cubicBezTo>
                    <a:pt x="13833" y="26687"/>
                    <a:pt x="219" y="145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6"/>
            <p:cNvSpPr/>
            <p:nvPr/>
          </p:nvSpPr>
          <p:spPr>
            <a:xfrm>
              <a:off x="4809221" y="924120"/>
              <a:ext cx="98376" cy="225709"/>
            </a:xfrm>
            <a:custGeom>
              <a:avLst/>
              <a:gdLst/>
              <a:ahLst/>
              <a:cxnLst/>
              <a:rect l="l" t="t" r="r" b="b"/>
              <a:pathLst>
                <a:path w="98376" h="225709" extrusionOk="0">
                  <a:moveTo>
                    <a:pt x="0" y="0"/>
                  </a:moveTo>
                  <a:cubicBezTo>
                    <a:pt x="4281" y="4846"/>
                    <a:pt x="10013" y="10529"/>
                    <a:pt x="13565" y="14792"/>
                  </a:cubicBezTo>
                  <a:cubicBezTo>
                    <a:pt x="51516" y="60315"/>
                    <a:pt x="140383" y="188620"/>
                    <a:pt x="75113" y="225709"/>
                  </a:cubicBezTo>
                  <a:cubicBezTo>
                    <a:pt x="76570" y="212557"/>
                    <a:pt x="78307" y="196787"/>
                    <a:pt x="78605" y="193253"/>
                  </a:cubicBezTo>
                  <a:cubicBezTo>
                    <a:pt x="81240" y="161502"/>
                    <a:pt x="72648" y="130570"/>
                    <a:pt x="59344" y="102122"/>
                  </a:cubicBezTo>
                  <a:cubicBezTo>
                    <a:pt x="44655" y="70711"/>
                    <a:pt x="28406" y="40465"/>
                    <a:pt x="8489" y="12594"/>
                  </a:cubicBezTo>
                  <a:cubicBezTo>
                    <a:pt x="6248" y="9460"/>
                    <a:pt x="4147" y="601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6"/>
            <p:cNvSpPr/>
            <p:nvPr/>
          </p:nvSpPr>
          <p:spPr>
            <a:xfrm>
              <a:off x="4929268" y="993810"/>
              <a:ext cx="158147" cy="191425"/>
            </a:xfrm>
            <a:custGeom>
              <a:avLst/>
              <a:gdLst/>
              <a:ahLst/>
              <a:cxnLst/>
              <a:rect l="l" t="t" r="r" b="b"/>
              <a:pathLst>
                <a:path w="158147" h="191425" extrusionOk="0">
                  <a:moveTo>
                    <a:pt x="0" y="0"/>
                  </a:moveTo>
                  <a:cubicBezTo>
                    <a:pt x="9582" y="5344"/>
                    <a:pt x="21854" y="11750"/>
                    <a:pt x="26019" y="14701"/>
                  </a:cubicBezTo>
                  <a:cubicBezTo>
                    <a:pt x="56247" y="36142"/>
                    <a:pt x="196775" y="131858"/>
                    <a:pt x="147931" y="191426"/>
                  </a:cubicBezTo>
                  <a:cubicBezTo>
                    <a:pt x="146346" y="183423"/>
                    <a:pt x="141925" y="158697"/>
                    <a:pt x="141063" y="154738"/>
                  </a:cubicBezTo>
                  <a:cubicBezTo>
                    <a:pt x="135021" y="126884"/>
                    <a:pt x="118845" y="103118"/>
                    <a:pt x="99189" y="82849"/>
                  </a:cubicBezTo>
                  <a:cubicBezTo>
                    <a:pt x="77487" y="60461"/>
                    <a:pt x="54832" y="39445"/>
                    <a:pt x="29317" y="21641"/>
                  </a:cubicBezTo>
                  <a:cubicBezTo>
                    <a:pt x="21732" y="16346"/>
                    <a:pt x="4517" y="37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6"/>
            <p:cNvSpPr/>
            <p:nvPr/>
          </p:nvSpPr>
          <p:spPr>
            <a:xfrm>
              <a:off x="4882056" y="877270"/>
              <a:ext cx="226195" cy="54822"/>
            </a:xfrm>
            <a:custGeom>
              <a:avLst/>
              <a:gdLst/>
              <a:ahLst/>
              <a:cxnLst/>
              <a:rect l="l" t="t" r="r" b="b"/>
              <a:pathLst>
                <a:path w="226195" h="54822" extrusionOk="0">
                  <a:moveTo>
                    <a:pt x="140268" y="2231"/>
                  </a:moveTo>
                  <a:cubicBezTo>
                    <a:pt x="183732" y="7070"/>
                    <a:pt x="222206" y="21049"/>
                    <a:pt x="226195" y="54822"/>
                  </a:cubicBezTo>
                  <a:cubicBezTo>
                    <a:pt x="217445" y="47778"/>
                    <a:pt x="203686" y="36794"/>
                    <a:pt x="200898" y="34669"/>
                  </a:cubicBezTo>
                  <a:cubicBezTo>
                    <a:pt x="178225" y="17393"/>
                    <a:pt x="150530" y="9651"/>
                    <a:pt x="122421" y="6973"/>
                  </a:cubicBezTo>
                  <a:cubicBezTo>
                    <a:pt x="91386" y="4016"/>
                    <a:pt x="60521" y="2905"/>
                    <a:pt x="29553" y="5911"/>
                  </a:cubicBezTo>
                  <a:cubicBezTo>
                    <a:pt x="22067" y="6633"/>
                    <a:pt x="10280" y="7362"/>
                    <a:pt x="0" y="7969"/>
                  </a:cubicBezTo>
                  <a:cubicBezTo>
                    <a:pt x="6011" y="6888"/>
                    <a:pt x="15581" y="4605"/>
                    <a:pt x="18854" y="4314"/>
                  </a:cubicBezTo>
                  <a:cubicBezTo>
                    <a:pt x="37842" y="2656"/>
                    <a:pt x="92030" y="-3137"/>
                    <a:pt x="140268" y="22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6"/>
            <p:cNvSpPr/>
            <p:nvPr/>
          </p:nvSpPr>
          <p:spPr>
            <a:xfrm>
              <a:off x="4776279" y="755041"/>
              <a:ext cx="201989" cy="92490"/>
            </a:xfrm>
            <a:custGeom>
              <a:avLst/>
              <a:gdLst/>
              <a:ahLst/>
              <a:cxnLst/>
              <a:rect l="l" t="t" r="r" b="b"/>
              <a:pathLst>
                <a:path w="201989" h="92490" extrusionOk="0">
                  <a:moveTo>
                    <a:pt x="144986" y="3284"/>
                  </a:moveTo>
                  <a:cubicBezTo>
                    <a:pt x="177727" y="9192"/>
                    <a:pt x="202386" y="24063"/>
                    <a:pt x="201985" y="56106"/>
                  </a:cubicBezTo>
                  <a:cubicBezTo>
                    <a:pt x="201785" y="72543"/>
                    <a:pt x="195385" y="84287"/>
                    <a:pt x="184588" y="92491"/>
                  </a:cubicBezTo>
                  <a:cubicBezTo>
                    <a:pt x="184843" y="90110"/>
                    <a:pt x="184436" y="89376"/>
                    <a:pt x="188068" y="77632"/>
                  </a:cubicBezTo>
                  <a:cubicBezTo>
                    <a:pt x="207086" y="16169"/>
                    <a:pt x="119070" y="15131"/>
                    <a:pt x="75969" y="13000"/>
                  </a:cubicBezTo>
                  <a:cubicBezTo>
                    <a:pt x="55530" y="11992"/>
                    <a:pt x="27070" y="11348"/>
                    <a:pt x="0" y="11469"/>
                  </a:cubicBezTo>
                  <a:cubicBezTo>
                    <a:pt x="29317" y="6089"/>
                    <a:pt x="95024" y="-5727"/>
                    <a:pt x="144986" y="32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6"/>
            <p:cNvSpPr/>
            <p:nvPr/>
          </p:nvSpPr>
          <p:spPr>
            <a:xfrm>
              <a:off x="4630534" y="643420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1841"/>
                  </a:moveTo>
                  <a:cubicBezTo>
                    <a:pt x="182178" y="6389"/>
                    <a:pt x="208385" y="20385"/>
                    <a:pt x="209545" y="52410"/>
                  </a:cubicBezTo>
                  <a:cubicBezTo>
                    <a:pt x="209697" y="56612"/>
                    <a:pt x="208549" y="60006"/>
                    <a:pt x="207875" y="63674"/>
                  </a:cubicBezTo>
                  <a:cubicBezTo>
                    <a:pt x="184874" y="22152"/>
                    <a:pt x="144864" y="17422"/>
                    <a:pt x="120466" y="15097"/>
                  </a:cubicBezTo>
                  <a:cubicBezTo>
                    <a:pt x="89431" y="12139"/>
                    <a:pt x="58378" y="11004"/>
                    <a:pt x="27410" y="14010"/>
                  </a:cubicBezTo>
                  <a:cubicBezTo>
                    <a:pt x="20463" y="14678"/>
                    <a:pt x="10705" y="15090"/>
                    <a:pt x="0" y="15777"/>
                  </a:cubicBezTo>
                  <a:cubicBezTo>
                    <a:pt x="30246" y="8915"/>
                    <a:pt x="96244" y="-4996"/>
                    <a:pt x="147846" y="184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6"/>
            <p:cNvSpPr/>
            <p:nvPr/>
          </p:nvSpPr>
          <p:spPr>
            <a:xfrm>
              <a:off x="4529530" y="549999"/>
              <a:ext cx="185850" cy="47745"/>
            </a:xfrm>
            <a:custGeom>
              <a:avLst/>
              <a:gdLst/>
              <a:ahLst/>
              <a:cxnLst/>
              <a:rect l="l" t="t" r="r" b="b"/>
              <a:pathLst>
                <a:path w="185850" h="47745" extrusionOk="0">
                  <a:moveTo>
                    <a:pt x="149807" y="4015"/>
                  </a:moveTo>
                  <a:cubicBezTo>
                    <a:pt x="168971" y="9491"/>
                    <a:pt x="182530" y="21097"/>
                    <a:pt x="185754" y="42215"/>
                  </a:cubicBezTo>
                  <a:cubicBezTo>
                    <a:pt x="186064" y="44224"/>
                    <a:pt x="185517" y="45832"/>
                    <a:pt x="185608" y="47746"/>
                  </a:cubicBezTo>
                  <a:cubicBezTo>
                    <a:pt x="184321" y="46249"/>
                    <a:pt x="181449" y="42562"/>
                    <a:pt x="180982" y="42163"/>
                  </a:cubicBezTo>
                  <a:cubicBezTo>
                    <a:pt x="126149" y="-4069"/>
                    <a:pt x="42366" y="18861"/>
                    <a:pt x="11397" y="21864"/>
                  </a:cubicBezTo>
                  <a:cubicBezTo>
                    <a:pt x="8513" y="22144"/>
                    <a:pt x="5301" y="22238"/>
                    <a:pt x="0" y="22668"/>
                  </a:cubicBezTo>
                  <a:cubicBezTo>
                    <a:pt x="44503" y="8584"/>
                    <a:pt x="108795" y="-7702"/>
                    <a:pt x="149807" y="401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6"/>
            <p:cNvSpPr/>
            <p:nvPr/>
          </p:nvSpPr>
          <p:spPr>
            <a:xfrm>
              <a:off x="4453706" y="461603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992"/>
                  </a:moveTo>
                  <a:cubicBezTo>
                    <a:pt x="82600" y="3697"/>
                    <a:pt x="95722" y="12600"/>
                    <a:pt x="102735" y="29810"/>
                  </a:cubicBezTo>
                  <a:cubicBezTo>
                    <a:pt x="92813" y="24830"/>
                    <a:pt x="83711" y="20253"/>
                    <a:pt x="81355" y="19163"/>
                  </a:cubicBezTo>
                  <a:cubicBezTo>
                    <a:pt x="55858" y="7334"/>
                    <a:pt x="27659" y="5826"/>
                    <a:pt x="0" y="9080"/>
                  </a:cubicBezTo>
                  <a:cubicBezTo>
                    <a:pt x="23366" y="1974"/>
                    <a:pt x="46513" y="-1967"/>
                    <a:pt x="65367" y="9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6"/>
            <p:cNvSpPr/>
            <p:nvPr/>
          </p:nvSpPr>
          <p:spPr>
            <a:xfrm>
              <a:off x="4552124" y="761069"/>
              <a:ext cx="72253" cy="216412"/>
            </a:xfrm>
            <a:custGeom>
              <a:avLst/>
              <a:gdLst/>
              <a:ahLst/>
              <a:cxnLst/>
              <a:rect l="l" t="t" r="r" b="b"/>
              <a:pathLst>
                <a:path w="72253" h="216412" extrusionOk="0">
                  <a:moveTo>
                    <a:pt x="0" y="0"/>
                  </a:moveTo>
                  <a:cubicBezTo>
                    <a:pt x="255" y="389"/>
                    <a:pt x="1251" y="1567"/>
                    <a:pt x="1469" y="1919"/>
                  </a:cubicBezTo>
                  <a:cubicBezTo>
                    <a:pt x="21933" y="34089"/>
                    <a:pt x="121407" y="183532"/>
                    <a:pt x="41898" y="214858"/>
                  </a:cubicBezTo>
                  <a:cubicBezTo>
                    <a:pt x="39402" y="215842"/>
                    <a:pt x="37204" y="215787"/>
                    <a:pt x="34806" y="216413"/>
                  </a:cubicBezTo>
                  <a:cubicBezTo>
                    <a:pt x="40714" y="207675"/>
                    <a:pt x="46179" y="198336"/>
                    <a:pt x="50241" y="189155"/>
                  </a:cubicBezTo>
                  <a:cubicBezTo>
                    <a:pt x="61778" y="163093"/>
                    <a:pt x="53660" y="133333"/>
                    <a:pt x="45195" y="106397"/>
                  </a:cubicBezTo>
                  <a:cubicBezTo>
                    <a:pt x="35856" y="76649"/>
                    <a:pt x="24975" y="47642"/>
                    <a:pt x="10165" y="20281"/>
                  </a:cubicBezTo>
                  <a:cubicBezTo>
                    <a:pt x="7426" y="15217"/>
                    <a:pt x="4706" y="926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6"/>
            <p:cNvSpPr/>
            <p:nvPr/>
          </p:nvSpPr>
          <p:spPr>
            <a:xfrm>
              <a:off x="4418044" y="699109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0"/>
                  </a:moveTo>
                  <a:cubicBezTo>
                    <a:pt x="23409" y="36579"/>
                    <a:pt x="115779" y="178207"/>
                    <a:pt x="38103" y="208804"/>
                  </a:cubicBezTo>
                  <a:cubicBezTo>
                    <a:pt x="37545" y="209023"/>
                    <a:pt x="37071" y="208974"/>
                    <a:pt x="36524" y="209175"/>
                  </a:cubicBezTo>
                  <a:cubicBezTo>
                    <a:pt x="46683" y="191316"/>
                    <a:pt x="58269" y="158205"/>
                    <a:pt x="43295" y="101934"/>
                  </a:cubicBezTo>
                  <a:cubicBezTo>
                    <a:pt x="36488" y="76333"/>
                    <a:pt x="14507" y="313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6"/>
            <p:cNvSpPr/>
            <p:nvPr/>
          </p:nvSpPr>
          <p:spPr>
            <a:xfrm>
              <a:off x="4209113" y="563455"/>
              <a:ext cx="133254" cy="292004"/>
            </a:xfrm>
            <a:custGeom>
              <a:avLst/>
              <a:gdLst/>
              <a:ahLst/>
              <a:cxnLst/>
              <a:rect l="l" t="t" r="r" b="b"/>
              <a:pathLst>
                <a:path w="133254" h="292004" extrusionOk="0">
                  <a:moveTo>
                    <a:pt x="62525" y="75053"/>
                  </a:moveTo>
                  <a:cubicBezTo>
                    <a:pt x="82982" y="107224"/>
                    <a:pt x="182396" y="256600"/>
                    <a:pt x="102887" y="287920"/>
                  </a:cubicBezTo>
                  <a:cubicBezTo>
                    <a:pt x="50229" y="308669"/>
                    <a:pt x="19898" y="249289"/>
                    <a:pt x="5884" y="134336"/>
                  </a:cubicBezTo>
                  <a:cubicBezTo>
                    <a:pt x="-4809" y="46623"/>
                    <a:pt x="2532" y="15902"/>
                    <a:pt x="1584" y="0"/>
                  </a:cubicBezTo>
                  <a:cubicBezTo>
                    <a:pt x="1584" y="0"/>
                    <a:pt x="52360" y="59065"/>
                    <a:pt x="62525" y="750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6"/>
            <p:cNvSpPr/>
            <p:nvPr/>
          </p:nvSpPr>
          <p:spPr>
            <a:xfrm>
              <a:off x="4252259" y="779529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631"/>
                  </a:moveTo>
                  <a:cubicBezTo>
                    <a:pt x="-2378" y="3904"/>
                    <a:pt x="-878" y="18939"/>
                    <a:pt x="7180" y="34222"/>
                  </a:cubicBezTo>
                  <a:cubicBezTo>
                    <a:pt x="15238" y="49506"/>
                    <a:pt x="26793" y="59252"/>
                    <a:pt x="32993" y="55979"/>
                  </a:cubicBezTo>
                  <a:cubicBezTo>
                    <a:pt x="39193" y="52712"/>
                    <a:pt x="37693" y="37671"/>
                    <a:pt x="29635" y="22388"/>
                  </a:cubicBezTo>
                  <a:cubicBezTo>
                    <a:pt x="21583" y="7104"/>
                    <a:pt x="10022" y="-2636"/>
                    <a:pt x="3822" y="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6"/>
            <p:cNvSpPr/>
            <p:nvPr/>
          </p:nvSpPr>
          <p:spPr>
            <a:xfrm>
              <a:off x="4212282" y="568573"/>
              <a:ext cx="71931" cy="199485"/>
            </a:xfrm>
            <a:custGeom>
              <a:avLst/>
              <a:gdLst/>
              <a:ahLst/>
              <a:cxnLst/>
              <a:rect l="l" t="t" r="r" b="b"/>
              <a:pathLst>
                <a:path w="71931" h="199485" extrusionOk="0">
                  <a:moveTo>
                    <a:pt x="0" y="55"/>
                  </a:moveTo>
                  <a:cubicBezTo>
                    <a:pt x="2156" y="-2248"/>
                    <a:pt x="36962" y="68198"/>
                    <a:pt x="51553" y="115094"/>
                  </a:cubicBezTo>
                  <a:cubicBezTo>
                    <a:pt x="57856" y="135357"/>
                    <a:pt x="71932" y="199485"/>
                    <a:pt x="71932" y="199485"/>
                  </a:cubicBezTo>
                  <a:cubicBezTo>
                    <a:pt x="71932" y="199485"/>
                    <a:pt x="60006" y="152669"/>
                    <a:pt x="42020" y="102816"/>
                  </a:cubicBezTo>
                  <a:cubicBezTo>
                    <a:pt x="24040" y="52957"/>
                    <a:pt x="-121" y="186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6"/>
            <p:cNvSpPr/>
            <p:nvPr/>
          </p:nvSpPr>
          <p:spPr>
            <a:xfrm>
              <a:off x="4236607" y="594007"/>
              <a:ext cx="105671" cy="250196"/>
            </a:xfrm>
            <a:custGeom>
              <a:avLst/>
              <a:gdLst/>
              <a:ahLst/>
              <a:cxnLst/>
              <a:rect l="l" t="t" r="r" b="b"/>
              <a:pathLst>
                <a:path w="105671" h="250196" extrusionOk="0">
                  <a:moveTo>
                    <a:pt x="0" y="0"/>
                  </a:moveTo>
                  <a:cubicBezTo>
                    <a:pt x="14318" y="17158"/>
                    <a:pt x="29681" y="36322"/>
                    <a:pt x="34927" y="44574"/>
                  </a:cubicBezTo>
                  <a:cubicBezTo>
                    <a:pt x="54109" y="74735"/>
                    <a:pt x="142696" y="207861"/>
                    <a:pt x="88181" y="250197"/>
                  </a:cubicBezTo>
                  <a:cubicBezTo>
                    <a:pt x="88958" y="237141"/>
                    <a:pt x="90324" y="216344"/>
                    <a:pt x="90476" y="212221"/>
                  </a:cubicBezTo>
                  <a:cubicBezTo>
                    <a:pt x="91690" y="178879"/>
                    <a:pt x="82199" y="146854"/>
                    <a:pt x="68276" y="117264"/>
                  </a:cubicBezTo>
                  <a:cubicBezTo>
                    <a:pt x="52895" y="84584"/>
                    <a:pt x="36227" y="52972"/>
                    <a:pt x="15982" y="24099"/>
                  </a:cubicBezTo>
                  <a:cubicBezTo>
                    <a:pt x="11786" y="18124"/>
                    <a:pt x="6777" y="10224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089" name="Google Shape;4089;p6"/>
            <p:cNvGrpSpPr/>
            <p:nvPr/>
          </p:nvGrpSpPr>
          <p:grpSpPr>
            <a:xfrm>
              <a:off x="4170171" y="534778"/>
              <a:ext cx="725298" cy="452838"/>
              <a:chOff x="4170171" y="534778"/>
              <a:chExt cx="725298" cy="452838"/>
            </a:xfrm>
          </p:grpSpPr>
          <p:sp>
            <p:nvSpPr>
              <p:cNvPr id="4090" name="Google Shape;4090;p6"/>
              <p:cNvSpPr/>
              <p:nvPr/>
            </p:nvSpPr>
            <p:spPr>
              <a:xfrm>
                <a:off x="4170171" y="534778"/>
                <a:ext cx="725298" cy="452838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8" extrusionOk="0">
                    <a:moveTo>
                      <a:pt x="8762" y="0"/>
                    </a:moveTo>
                    <a:cubicBezTo>
                      <a:pt x="8762" y="0"/>
                      <a:pt x="233998" y="72374"/>
                      <a:pt x="414627" y="184016"/>
                    </a:cubicBezTo>
                    <a:cubicBezTo>
                      <a:pt x="595263" y="295654"/>
                      <a:pt x="725298" y="452838"/>
                      <a:pt x="725298" y="452838"/>
                    </a:cubicBezTo>
                    <a:cubicBezTo>
                      <a:pt x="725298" y="452838"/>
                      <a:pt x="580028" y="314313"/>
                      <a:pt x="393423" y="203696"/>
                    </a:cubicBezTo>
                    <a:cubicBezTo>
                      <a:pt x="216838" y="99018"/>
                      <a:pt x="0" y="18161"/>
                      <a:pt x="0" y="18161"/>
                    </a:cubicBez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6"/>
              <p:cNvSpPr/>
              <p:nvPr/>
            </p:nvSpPr>
            <p:spPr>
              <a:xfrm>
                <a:off x="4178630" y="534778"/>
                <a:ext cx="661607" cy="393591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1" extrusionOk="0">
                    <a:moveTo>
                      <a:pt x="285" y="0"/>
                    </a:moveTo>
                    <a:cubicBezTo>
                      <a:pt x="285" y="0"/>
                      <a:pt x="225564" y="72433"/>
                      <a:pt x="406199" y="184071"/>
                    </a:cubicBezTo>
                    <a:cubicBezTo>
                      <a:pt x="519227" y="253926"/>
                      <a:pt x="607662" y="337740"/>
                      <a:pt x="661608" y="393592"/>
                    </a:cubicBezTo>
                    <a:cubicBezTo>
                      <a:pt x="604177" y="343005"/>
                      <a:pt x="506773" y="262117"/>
                      <a:pt x="387151" y="189232"/>
                    </a:cubicBezTo>
                    <a:cubicBezTo>
                      <a:pt x="214530" y="84062"/>
                      <a:pt x="6461" y="3237"/>
                      <a:pt x="0" y="72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92" name="Google Shape;4092;p6"/>
          <p:cNvGrpSpPr/>
          <p:nvPr/>
        </p:nvGrpSpPr>
        <p:grpSpPr>
          <a:xfrm rot="-123010">
            <a:off x="5695624" y="-1074551"/>
            <a:ext cx="2139497" cy="1503428"/>
            <a:chOff x="3779050" y="105508"/>
            <a:chExt cx="975023" cy="685150"/>
          </a:xfrm>
        </p:grpSpPr>
        <p:sp>
          <p:nvSpPr>
            <p:cNvPr id="4093" name="Google Shape;4093;p6"/>
            <p:cNvSpPr/>
            <p:nvPr/>
          </p:nvSpPr>
          <p:spPr>
            <a:xfrm>
              <a:off x="4113627" y="281277"/>
              <a:ext cx="155891" cy="282352"/>
            </a:xfrm>
            <a:custGeom>
              <a:avLst/>
              <a:gdLst/>
              <a:ahLst/>
              <a:cxnLst/>
              <a:rect l="l" t="t" r="r" b="b"/>
              <a:pathLst>
                <a:path w="155891" h="282352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12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9" y="266630"/>
                    <a:pt x="0" y="282353"/>
                  </a:cubicBezTo>
                  <a:cubicBezTo>
                    <a:pt x="0" y="282353"/>
                    <a:pt x="56551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6"/>
            <p:cNvSpPr/>
            <p:nvPr/>
          </p:nvSpPr>
          <p:spPr>
            <a:xfrm>
              <a:off x="3969571" y="334704"/>
              <a:ext cx="155888" cy="282351"/>
            </a:xfrm>
            <a:custGeom>
              <a:avLst/>
              <a:gdLst/>
              <a:ahLst/>
              <a:cxnLst/>
              <a:rect l="l" t="t" r="r" b="b"/>
              <a:pathLst>
                <a:path w="155888" h="282351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1"/>
                  </a:cubicBezTo>
                  <a:cubicBezTo>
                    <a:pt x="0" y="282351"/>
                    <a:pt x="56544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6"/>
            <p:cNvSpPr/>
            <p:nvPr/>
          </p:nvSpPr>
          <p:spPr>
            <a:xfrm>
              <a:off x="4016217" y="600340"/>
              <a:ext cx="310892" cy="117065"/>
            </a:xfrm>
            <a:custGeom>
              <a:avLst/>
              <a:gdLst/>
              <a:ahLst/>
              <a:cxnLst/>
              <a:rect l="l" t="t" r="r" b="b"/>
              <a:pathLst>
                <a:path w="310892" h="117065" extrusionOk="0">
                  <a:moveTo>
                    <a:pt x="81865" y="63392"/>
                  </a:moveTo>
                  <a:cubicBezTo>
                    <a:pt x="116276" y="79811"/>
                    <a:pt x="287658" y="163941"/>
                    <a:pt x="309141" y="81232"/>
                  </a:cubicBezTo>
                  <a:cubicBezTo>
                    <a:pt x="323368" y="26455"/>
                    <a:pt x="249676" y="18"/>
                    <a:pt x="133868" y="0"/>
                  </a:cubicBezTo>
                  <a:cubicBezTo>
                    <a:pt x="45511" y="-13"/>
                    <a:pt x="15897" y="10989"/>
                    <a:pt x="0" y="11973"/>
                  </a:cubicBezTo>
                  <a:cubicBezTo>
                    <a:pt x="0" y="11973"/>
                    <a:pt x="64772" y="55231"/>
                    <a:pt x="81865" y="6339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6"/>
            <p:cNvSpPr/>
            <p:nvPr/>
          </p:nvSpPr>
          <p:spPr>
            <a:xfrm>
              <a:off x="4130465" y="529059"/>
              <a:ext cx="330185" cy="106348"/>
            </a:xfrm>
            <a:custGeom>
              <a:avLst/>
              <a:gdLst/>
              <a:ahLst/>
              <a:cxnLst/>
              <a:rect l="l" t="t" r="r" b="b"/>
              <a:pathLst>
                <a:path w="330185" h="106348" extrusionOk="0">
                  <a:moveTo>
                    <a:pt x="105450" y="73505"/>
                  </a:moveTo>
                  <a:cubicBezTo>
                    <a:pt x="141525" y="85853"/>
                    <a:pt x="317800" y="146902"/>
                    <a:pt x="329610" y="62268"/>
                  </a:cubicBezTo>
                  <a:cubicBezTo>
                    <a:pt x="337432" y="6216"/>
                    <a:pt x="264845" y="-8774"/>
                    <a:pt x="149807" y="4547"/>
                  </a:cubicBezTo>
                  <a:cubicBezTo>
                    <a:pt x="62033" y="14710"/>
                    <a:pt x="15679" y="31292"/>
                    <a:pt x="0" y="34101"/>
                  </a:cubicBezTo>
                  <a:cubicBezTo>
                    <a:pt x="0" y="34101"/>
                    <a:pt x="87531" y="67371"/>
                    <a:pt x="105450" y="7350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6"/>
            <p:cNvSpPr/>
            <p:nvPr/>
          </p:nvSpPr>
          <p:spPr>
            <a:xfrm>
              <a:off x="4304421" y="432554"/>
              <a:ext cx="305069" cy="105497"/>
            </a:xfrm>
            <a:custGeom>
              <a:avLst/>
              <a:gdLst/>
              <a:ahLst/>
              <a:cxnLst/>
              <a:rect l="l" t="t" r="r" b="b"/>
              <a:pathLst>
                <a:path w="305069" h="105497" extrusionOk="0">
                  <a:moveTo>
                    <a:pt x="89164" y="79272"/>
                  </a:moveTo>
                  <a:cubicBezTo>
                    <a:pt x="125797" y="89851"/>
                    <a:pt x="297112" y="143212"/>
                    <a:pt x="304794" y="58102"/>
                  </a:cubicBezTo>
                  <a:cubicBezTo>
                    <a:pt x="309882" y="1735"/>
                    <a:pt x="244369" y="-10659"/>
                    <a:pt x="130115" y="8239"/>
                  </a:cubicBezTo>
                  <a:cubicBezTo>
                    <a:pt x="42943" y="22658"/>
                    <a:pt x="15527" y="38346"/>
                    <a:pt x="0" y="41914"/>
                  </a:cubicBezTo>
                  <a:cubicBezTo>
                    <a:pt x="0" y="41914"/>
                    <a:pt x="70966" y="74016"/>
                    <a:pt x="89164" y="792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6"/>
            <p:cNvSpPr/>
            <p:nvPr/>
          </p:nvSpPr>
          <p:spPr>
            <a:xfrm>
              <a:off x="3874614" y="651886"/>
              <a:ext cx="289614" cy="138772"/>
            </a:xfrm>
            <a:custGeom>
              <a:avLst/>
              <a:gdLst/>
              <a:ahLst/>
              <a:cxnLst/>
              <a:rect l="l" t="t" r="r" b="b"/>
              <a:pathLst>
                <a:path w="289614" h="138772" extrusionOk="0">
                  <a:moveTo>
                    <a:pt x="73310" y="63417"/>
                  </a:moveTo>
                  <a:cubicBezTo>
                    <a:pt x="104897" y="84773"/>
                    <a:pt x="251425" y="188340"/>
                    <a:pt x="284962" y="109742"/>
                  </a:cubicBezTo>
                  <a:cubicBezTo>
                    <a:pt x="307180" y="57685"/>
                    <a:pt x="248674" y="25703"/>
                    <a:pt x="134159" y="8464"/>
                  </a:cubicBezTo>
                  <a:cubicBezTo>
                    <a:pt x="46786" y="-4689"/>
                    <a:pt x="15867" y="1791"/>
                    <a:pt x="0" y="400"/>
                  </a:cubicBezTo>
                  <a:cubicBezTo>
                    <a:pt x="0" y="400"/>
                    <a:pt x="57619" y="52809"/>
                    <a:pt x="73310" y="6341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6"/>
            <p:cNvSpPr/>
            <p:nvPr/>
          </p:nvSpPr>
          <p:spPr>
            <a:xfrm>
              <a:off x="4447428" y="321259"/>
              <a:ext cx="304993" cy="105959"/>
            </a:xfrm>
            <a:custGeom>
              <a:avLst/>
              <a:gdLst/>
              <a:ahLst/>
              <a:cxnLst/>
              <a:rect l="l" t="t" r="r" b="b"/>
              <a:pathLst>
                <a:path w="304993" h="105959" extrusionOk="0">
                  <a:moveTo>
                    <a:pt x="92206" y="91589"/>
                  </a:moveTo>
                  <a:cubicBezTo>
                    <a:pt x="129647" y="98779"/>
                    <a:pt x="305115" y="136279"/>
                    <a:pt x="304994" y="50824"/>
                  </a:cubicBezTo>
                  <a:cubicBezTo>
                    <a:pt x="304921" y="-5772"/>
                    <a:pt x="238546" y="-12134"/>
                    <a:pt x="126496" y="17114"/>
                  </a:cubicBezTo>
                  <a:cubicBezTo>
                    <a:pt x="40999" y="39430"/>
                    <a:pt x="15132" y="57555"/>
                    <a:pt x="0" y="62527"/>
                  </a:cubicBezTo>
                  <a:cubicBezTo>
                    <a:pt x="0" y="62527"/>
                    <a:pt x="73601" y="88016"/>
                    <a:pt x="92206" y="915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6"/>
            <p:cNvSpPr/>
            <p:nvPr/>
          </p:nvSpPr>
          <p:spPr>
            <a:xfrm>
              <a:off x="4259451" y="224384"/>
              <a:ext cx="155888" cy="282352"/>
            </a:xfrm>
            <a:custGeom>
              <a:avLst/>
              <a:gdLst/>
              <a:ahLst/>
              <a:cxnLst/>
              <a:rect l="l" t="t" r="r" b="b"/>
              <a:pathLst>
                <a:path w="155888" h="282352" extrusionOk="0">
                  <a:moveTo>
                    <a:pt x="68288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3"/>
                  </a:cubicBezTo>
                  <a:cubicBezTo>
                    <a:pt x="0" y="282353"/>
                    <a:pt x="56544" y="228787"/>
                    <a:pt x="68288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6"/>
            <p:cNvSpPr/>
            <p:nvPr/>
          </p:nvSpPr>
          <p:spPr>
            <a:xfrm>
              <a:off x="3874644" y="652274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0"/>
                  </a:moveTo>
                  <a:cubicBezTo>
                    <a:pt x="-2769" y="2028"/>
                    <a:pt x="71913" y="43028"/>
                    <a:pt x="122683" y="61536"/>
                  </a:cubicBezTo>
                  <a:cubicBezTo>
                    <a:pt x="144622" y="69533"/>
                    <a:pt x="214786" y="88824"/>
                    <a:pt x="214786" y="88824"/>
                  </a:cubicBezTo>
                  <a:cubicBezTo>
                    <a:pt x="214786" y="88824"/>
                    <a:pt x="163773" y="73049"/>
                    <a:pt x="110095" y="50843"/>
                  </a:cubicBezTo>
                  <a:cubicBezTo>
                    <a:pt x="56417" y="28637"/>
                    <a:pt x="237" y="-115"/>
                    <a:pt x="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6"/>
            <p:cNvSpPr/>
            <p:nvPr/>
          </p:nvSpPr>
          <p:spPr>
            <a:xfrm>
              <a:off x="4365617" y="133540"/>
              <a:ext cx="204397" cy="303183"/>
            </a:xfrm>
            <a:custGeom>
              <a:avLst/>
              <a:gdLst/>
              <a:ahLst/>
              <a:cxnLst/>
              <a:rect l="l" t="t" r="r" b="b"/>
              <a:pathLst>
                <a:path w="204397" h="303183" extrusionOk="0">
                  <a:moveTo>
                    <a:pt x="102086" y="214287"/>
                  </a:moveTo>
                  <a:cubicBezTo>
                    <a:pt x="146030" y="171382"/>
                    <a:pt x="253963" y="45277"/>
                    <a:pt x="178073" y="5990"/>
                  </a:cubicBezTo>
                  <a:cubicBezTo>
                    <a:pt x="127814" y="-20029"/>
                    <a:pt x="107393" y="40747"/>
                    <a:pt x="65877" y="148854"/>
                  </a:cubicBezTo>
                  <a:cubicBezTo>
                    <a:pt x="27653" y="248396"/>
                    <a:pt x="2562" y="287461"/>
                    <a:pt x="0" y="303184"/>
                  </a:cubicBezTo>
                  <a:cubicBezTo>
                    <a:pt x="0" y="303184"/>
                    <a:pt x="68306" y="247264"/>
                    <a:pt x="102086" y="21428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6"/>
            <p:cNvSpPr/>
            <p:nvPr/>
          </p:nvSpPr>
          <p:spPr>
            <a:xfrm>
              <a:off x="4096229" y="692720"/>
              <a:ext cx="54537" cy="39822"/>
            </a:xfrm>
            <a:custGeom>
              <a:avLst/>
              <a:gdLst/>
              <a:ahLst/>
              <a:cxnLst/>
              <a:rect l="l" t="t" r="r" b="b"/>
              <a:pathLst>
                <a:path w="54537" h="39822" extrusionOk="0">
                  <a:moveTo>
                    <a:pt x="53668" y="36695"/>
                  </a:moveTo>
                  <a:cubicBezTo>
                    <a:pt x="49909" y="42609"/>
                    <a:pt x="35038" y="39889"/>
                    <a:pt x="20459" y="30623"/>
                  </a:cubicBezTo>
                  <a:cubicBezTo>
                    <a:pt x="5880" y="21350"/>
                    <a:pt x="-2889" y="9042"/>
                    <a:pt x="870" y="3128"/>
                  </a:cubicBezTo>
                  <a:cubicBezTo>
                    <a:pt x="4629" y="-2786"/>
                    <a:pt x="19499" y="-66"/>
                    <a:pt x="34079" y="9200"/>
                  </a:cubicBezTo>
                  <a:cubicBezTo>
                    <a:pt x="48658" y="18472"/>
                    <a:pt x="57427" y="30781"/>
                    <a:pt x="53668" y="366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6"/>
            <p:cNvSpPr/>
            <p:nvPr/>
          </p:nvSpPr>
          <p:spPr>
            <a:xfrm>
              <a:off x="4249366" y="628528"/>
              <a:ext cx="57889" cy="34763"/>
            </a:xfrm>
            <a:custGeom>
              <a:avLst/>
              <a:gdLst/>
              <a:ahLst/>
              <a:cxnLst/>
              <a:rect l="l" t="t" r="r" b="b"/>
              <a:pathLst>
                <a:path w="57889" h="34763" extrusionOk="0">
                  <a:moveTo>
                    <a:pt x="57399" y="30376"/>
                  </a:moveTo>
                  <a:cubicBezTo>
                    <a:pt x="54490" y="36752"/>
                    <a:pt x="39389" y="36102"/>
                    <a:pt x="23674" y="28925"/>
                  </a:cubicBezTo>
                  <a:cubicBezTo>
                    <a:pt x="7959" y="21748"/>
                    <a:pt x="-2424" y="10763"/>
                    <a:pt x="490" y="4387"/>
                  </a:cubicBezTo>
                  <a:cubicBezTo>
                    <a:pt x="3405" y="-1989"/>
                    <a:pt x="18500" y="-1339"/>
                    <a:pt x="34221" y="5839"/>
                  </a:cubicBezTo>
                  <a:cubicBezTo>
                    <a:pt x="49936" y="13016"/>
                    <a:pt x="60314" y="24000"/>
                    <a:pt x="57399" y="303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6"/>
            <p:cNvSpPr/>
            <p:nvPr/>
          </p:nvSpPr>
          <p:spPr>
            <a:xfrm>
              <a:off x="4383450" y="541922"/>
              <a:ext cx="59897" cy="31182"/>
            </a:xfrm>
            <a:custGeom>
              <a:avLst/>
              <a:gdLst/>
              <a:ahLst/>
              <a:cxnLst/>
              <a:rect l="l" t="t" r="r" b="b"/>
              <a:pathLst>
                <a:path w="59897" h="31182" extrusionOk="0">
                  <a:moveTo>
                    <a:pt x="59623" y="25498"/>
                  </a:moveTo>
                  <a:cubicBezTo>
                    <a:pt x="57401" y="32147"/>
                    <a:pt x="42318" y="33101"/>
                    <a:pt x="25929" y="27630"/>
                  </a:cubicBezTo>
                  <a:cubicBezTo>
                    <a:pt x="9540" y="22158"/>
                    <a:pt x="-1943" y="12333"/>
                    <a:pt x="274" y="5684"/>
                  </a:cubicBezTo>
                  <a:cubicBezTo>
                    <a:pt x="2496" y="-964"/>
                    <a:pt x="17579" y="-1919"/>
                    <a:pt x="33968" y="3553"/>
                  </a:cubicBezTo>
                  <a:cubicBezTo>
                    <a:pt x="50357" y="9024"/>
                    <a:pt x="61840" y="18849"/>
                    <a:pt x="59623" y="254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6"/>
            <p:cNvSpPr/>
            <p:nvPr/>
          </p:nvSpPr>
          <p:spPr>
            <a:xfrm>
              <a:off x="4527819" y="445202"/>
              <a:ext cx="59686" cy="31580"/>
            </a:xfrm>
            <a:custGeom>
              <a:avLst/>
              <a:gdLst/>
              <a:ahLst/>
              <a:cxnLst/>
              <a:rect l="l" t="t" r="r" b="b"/>
              <a:pathLst>
                <a:path w="59686" h="31580" extrusionOk="0">
                  <a:moveTo>
                    <a:pt x="59391" y="26067"/>
                  </a:moveTo>
                  <a:cubicBezTo>
                    <a:pt x="57089" y="32688"/>
                    <a:pt x="41994" y="33453"/>
                    <a:pt x="25672" y="27778"/>
                  </a:cubicBezTo>
                  <a:cubicBezTo>
                    <a:pt x="9356" y="22102"/>
                    <a:pt x="-2005" y="12133"/>
                    <a:pt x="296" y="5513"/>
                  </a:cubicBezTo>
                  <a:cubicBezTo>
                    <a:pt x="2598" y="-1108"/>
                    <a:pt x="17693" y="-1873"/>
                    <a:pt x="34015" y="3803"/>
                  </a:cubicBezTo>
                  <a:cubicBezTo>
                    <a:pt x="50331" y="9479"/>
                    <a:pt x="61692" y="19447"/>
                    <a:pt x="59391" y="260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6"/>
            <p:cNvSpPr/>
            <p:nvPr/>
          </p:nvSpPr>
          <p:spPr>
            <a:xfrm>
              <a:off x="4669681" y="331932"/>
              <a:ext cx="61840" cy="27116"/>
            </a:xfrm>
            <a:custGeom>
              <a:avLst/>
              <a:gdLst/>
              <a:ahLst/>
              <a:cxnLst/>
              <a:rect l="l" t="t" r="r" b="b"/>
              <a:pathLst>
                <a:path w="61840" h="27116" extrusionOk="0">
                  <a:moveTo>
                    <a:pt x="61767" y="18765"/>
                  </a:moveTo>
                  <a:cubicBezTo>
                    <a:pt x="60601" y="25677"/>
                    <a:pt x="45846" y="28949"/>
                    <a:pt x="28807" y="26073"/>
                  </a:cubicBezTo>
                  <a:cubicBezTo>
                    <a:pt x="11774" y="23197"/>
                    <a:pt x="-1092" y="15263"/>
                    <a:pt x="73" y="8351"/>
                  </a:cubicBezTo>
                  <a:cubicBezTo>
                    <a:pt x="1239" y="1440"/>
                    <a:pt x="15995" y="-1832"/>
                    <a:pt x="33033" y="1044"/>
                  </a:cubicBezTo>
                  <a:cubicBezTo>
                    <a:pt x="50066" y="3919"/>
                    <a:pt x="62933" y="11853"/>
                    <a:pt x="61767" y="18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6"/>
            <p:cNvSpPr/>
            <p:nvPr/>
          </p:nvSpPr>
          <p:spPr>
            <a:xfrm>
              <a:off x="4482428" y="149845"/>
              <a:ext cx="37483" cy="48886"/>
            </a:xfrm>
            <a:custGeom>
              <a:avLst/>
              <a:gdLst/>
              <a:ahLst/>
              <a:cxnLst/>
              <a:rect l="l" t="t" r="r" b="b"/>
              <a:pathLst>
                <a:path w="37483" h="48886" extrusionOk="0">
                  <a:moveTo>
                    <a:pt x="34199" y="1028"/>
                  </a:moveTo>
                  <a:cubicBezTo>
                    <a:pt x="40052" y="4890"/>
                    <a:pt x="37872" y="18504"/>
                    <a:pt x="29335" y="31436"/>
                  </a:cubicBezTo>
                  <a:cubicBezTo>
                    <a:pt x="20797" y="44368"/>
                    <a:pt x="9132" y="51721"/>
                    <a:pt x="3285" y="47859"/>
                  </a:cubicBezTo>
                  <a:cubicBezTo>
                    <a:pt x="-2569" y="43997"/>
                    <a:pt x="-389" y="30383"/>
                    <a:pt x="8149" y="17451"/>
                  </a:cubicBezTo>
                  <a:cubicBezTo>
                    <a:pt x="16686" y="4519"/>
                    <a:pt x="28351" y="-2834"/>
                    <a:pt x="34199" y="1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6"/>
            <p:cNvSpPr/>
            <p:nvPr/>
          </p:nvSpPr>
          <p:spPr>
            <a:xfrm>
              <a:off x="4321747" y="244577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1546"/>
                  </a:moveTo>
                  <a:cubicBezTo>
                    <a:pt x="41496" y="5997"/>
                    <a:pt x="38405" y="18705"/>
                    <a:pt x="29176" y="29929"/>
                  </a:cubicBezTo>
                  <a:cubicBezTo>
                    <a:pt x="19952" y="41153"/>
                    <a:pt x="8081" y="46644"/>
                    <a:pt x="2664" y="42192"/>
                  </a:cubicBezTo>
                  <a:cubicBezTo>
                    <a:pt x="-2746" y="37741"/>
                    <a:pt x="345" y="25034"/>
                    <a:pt x="9569" y="13809"/>
                  </a:cubicBezTo>
                  <a:cubicBezTo>
                    <a:pt x="18798" y="2585"/>
                    <a:pt x="30669" y="-2906"/>
                    <a:pt x="36080" y="15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6"/>
            <p:cNvSpPr/>
            <p:nvPr/>
          </p:nvSpPr>
          <p:spPr>
            <a:xfrm>
              <a:off x="4175941" y="298667"/>
              <a:ext cx="41127" cy="53565"/>
            </a:xfrm>
            <a:custGeom>
              <a:avLst/>
              <a:gdLst/>
              <a:ahLst/>
              <a:cxnLst/>
              <a:rect l="l" t="t" r="r" b="b"/>
              <a:pathLst>
                <a:path w="41127" h="53565" extrusionOk="0">
                  <a:moveTo>
                    <a:pt x="2865" y="52578"/>
                  </a:moveTo>
                  <a:cubicBezTo>
                    <a:pt x="-2915" y="48613"/>
                    <a:pt x="327" y="33850"/>
                    <a:pt x="10098" y="19603"/>
                  </a:cubicBezTo>
                  <a:cubicBezTo>
                    <a:pt x="19874" y="5357"/>
                    <a:pt x="32480" y="-2978"/>
                    <a:pt x="38260" y="987"/>
                  </a:cubicBezTo>
                  <a:cubicBezTo>
                    <a:pt x="44041" y="4953"/>
                    <a:pt x="40804" y="19716"/>
                    <a:pt x="31028" y="33963"/>
                  </a:cubicBezTo>
                  <a:cubicBezTo>
                    <a:pt x="21258" y="48209"/>
                    <a:pt x="8646" y="56544"/>
                    <a:pt x="2865" y="525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6"/>
            <p:cNvSpPr/>
            <p:nvPr/>
          </p:nvSpPr>
          <p:spPr>
            <a:xfrm>
              <a:off x="4037190" y="349118"/>
              <a:ext cx="41548" cy="53239"/>
            </a:xfrm>
            <a:custGeom>
              <a:avLst/>
              <a:gdLst/>
              <a:ahLst/>
              <a:cxnLst/>
              <a:rect l="l" t="t" r="r" b="b"/>
              <a:pathLst>
                <a:path w="41548" h="53239" extrusionOk="0">
                  <a:moveTo>
                    <a:pt x="2787" y="52212"/>
                  </a:moveTo>
                  <a:cubicBezTo>
                    <a:pt x="-2951" y="48181"/>
                    <a:pt x="455" y="33455"/>
                    <a:pt x="10390" y="19321"/>
                  </a:cubicBezTo>
                  <a:cubicBezTo>
                    <a:pt x="20324" y="5187"/>
                    <a:pt x="33027" y="-3004"/>
                    <a:pt x="38765" y="1027"/>
                  </a:cubicBezTo>
                  <a:cubicBezTo>
                    <a:pt x="44497" y="5058"/>
                    <a:pt x="41091" y="19784"/>
                    <a:pt x="31157" y="33918"/>
                  </a:cubicBezTo>
                  <a:cubicBezTo>
                    <a:pt x="21223" y="48052"/>
                    <a:pt x="8519" y="56243"/>
                    <a:pt x="2787" y="522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6"/>
            <p:cNvSpPr/>
            <p:nvPr/>
          </p:nvSpPr>
          <p:spPr>
            <a:xfrm>
              <a:off x="4368477" y="215161"/>
              <a:ext cx="145872" cy="217320"/>
            </a:xfrm>
            <a:custGeom>
              <a:avLst/>
              <a:gdLst/>
              <a:ahLst/>
              <a:cxnLst/>
              <a:rect l="l" t="t" r="r" b="b"/>
              <a:pathLst>
                <a:path w="145872" h="217320" extrusionOk="0">
                  <a:moveTo>
                    <a:pt x="0" y="217207"/>
                  </a:moveTo>
                  <a:cubicBezTo>
                    <a:pt x="1883" y="220612"/>
                    <a:pt x="64651" y="146711"/>
                    <a:pt x="96172" y="94939"/>
                  </a:cubicBezTo>
                  <a:cubicBezTo>
                    <a:pt x="109791" y="72568"/>
                    <a:pt x="145872" y="0"/>
                    <a:pt x="145872" y="0"/>
                  </a:cubicBezTo>
                  <a:cubicBezTo>
                    <a:pt x="145872" y="0"/>
                    <a:pt x="117558" y="52478"/>
                    <a:pt x="81088" y="106779"/>
                  </a:cubicBezTo>
                  <a:cubicBezTo>
                    <a:pt x="44618" y="161081"/>
                    <a:pt x="-109" y="217013"/>
                    <a:pt x="0" y="2172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6"/>
            <p:cNvSpPr/>
            <p:nvPr/>
          </p:nvSpPr>
          <p:spPr>
            <a:xfrm>
              <a:off x="4259705" y="294465"/>
              <a:ext cx="101952" cy="210577"/>
            </a:xfrm>
            <a:custGeom>
              <a:avLst/>
              <a:gdLst/>
              <a:ahLst/>
              <a:cxnLst/>
              <a:rect l="l" t="t" r="r" b="b"/>
              <a:pathLst>
                <a:path w="101952" h="210577" extrusionOk="0">
                  <a:moveTo>
                    <a:pt x="0" y="210512"/>
                  </a:moveTo>
                  <a:cubicBezTo>
                    <a:pt x="2290" y="213076"/>
                    <a:pt x="49228" y="139128"/>
                    <a:pt x="70498" y="89527"/>
                  </a:cubicBezTo>
                  <a:cubicBezTo>
                    <a:pt x="79692" y="68094"/>
                    <a:pt x="101953" y="0"/>
                    <a:pt x="101953" y="0"/>
                  </a:cubicBezTo>
                  <a:cubicBezTo>
                    <a:pt x="101953" y="0"/>
                    <a:pt x="83778" y="49635"/>
                    <a:pt x="58294" y="102263"/>
                  </a:cubicBezTo>
                  <a:cubicBezTo>
                    <a:pt x="32803" y="154891"/>
                    <a:pt x="-133" y="210367"/>
                    <a:pt x="0" y="2105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6"/>
            <p:cNvSpPr/>
            <p:nvPr/>
          </p:nvSpPr>
          <p:spPr>
            <a:xfrm>
              <a:off x="4115090" y="358906"/>
              <a:ext cx="103433" cy="204683"/>
            </a:xfrm>
            <a:custGeom>
              <a:avLst/>
              <a:gdLst/>
              <a:ahLst/>
              <a:cxnLst/>
              <a:rect l="l" t="t" r="r" b="b"/>
              <a:pathLst>
                <a:path w="103433" h="204683" extrusionOk="0">
                  <a:moveTo>
                    <a:pt x="0" y="204615"/>
                  </a:moveTo>
                  <a:cubicBezTo>
                    <a:pt x="2168" y="207206"/>
                    <a:pt x="49288" y="135645"/>
                    <a:pt x="70990" y="87356"/>
                  </a:cubicBezTo>
                  <a:cubicBezTo>
                    <a:pt x="80372" y="66489"/>
                    <a:pt x="103434" y="0"/>
                    <a:pt x="103434" y="0"/>
                  </a:cubicBezTo>
                  <a:cubicBezTo>
                    <a:pt x="103434" y="0"/>
                    <a:pt x="84738" y="48410"/>
                    <a:pt x="58876" y="99564"/>
                  </a:cubicBezTo>
                  <a:cubicBezTo>
                    <a:pt x="33021" y="150718"/>
                    <a:pt x="-121" y="204468"/>
                    <a:pt x="0" y="2046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6"/>
            <p:cNvSpPr/>
            <p:nvPr/>
          </p:nvSpPr>
          <p:spPr>
            <a:xfrm>
              <a:off x="3971865" y="425441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186119"/>
                  </a:moveTo>
                  <a:cubicBezTo>
                    <a:pt x="2053" y="188335"/>
                    <a:pt x="42597" y="122798"/>
                    <a:pt x="60783" y="78983"/>
                  </a:cubicBezTo>
                  <a:cubicBezTo>
                    <a:pt x="68640" y="60051"/>
                    <a:pt x="87483" y="0"/>
                    <a:pt x="87483" y="0"/>
                  </a:cubicBezTo>
                  <a:cubicBezTo>
                    <a:pt x="87483" y="0"/>
                    <a:pt x="72035" y="43800"/>
                    <a:pt x="50163" y="90329"/>
                  </a:cubicBezTo>
                  <a:cubicBezTo>
                    <a:pt x="28291" y="136859"/>
                    <a:pt x="-115" y="185991"/>
                    <a:pt x="0" y="1861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6"/>
            <p:cNvSpPr/>
            <p:nvPr/>
          </p:nvSpPr>
          <p:spPr>
            <a:xfrm>
              <a:off x="4018186" y="610309"/>
              <a:ext cx="232174" cy="60697"/>
            </a:xfrm>
            <a:custGeom>
              <a:avLst/>
              <a:gdLst/>
              <a:ahLst/>
              <a:cxnLst/>
              <a:rect l="l" t="t" r="r" b="b"/>
              <a:pathLst>
                <a:path w="232174" h="60697" extrusionOk="0">
                  <a:moveTo>
                    <a:pt x="96" y="0"/>
                  </a:moveTo>
                  <a:cubicBezTo>
                    <a:pt x="-3159" y="1810"/>
                    <a:pt x="77018" y="31157"/>
                    <a:pt x="132032" y="43477"/>
                  </a:cubicBezTo>
                  <a:cubicBezTo>
                    <a:pt x="155805" y="48796"/>
                    <a:pt x="232175" y="60698"/>
                    <a:pt x="232175" y="60698"/>
                  </a:cubicBezTo>
                  <a:cubicBezTo>
                    <a:pt x="232175" y="60698"/>
                    <a:pt x="176742" y="50618"/>
                    <a:pt x="118722" y="35444"/>
                  </a:cubicBezTo>
                  <a:cubicBezTo>
                    <a:pt x="60702" y="20269"/>
                    <a:pt x="284" y="-103"/>
                    <a:pt x="96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6"/>
            <p:cNvSpPr/>
            <p:nvPr/>
          </p:nvSpPr>
          <p:spPr>
            <a:xfrm>
              <a:off x="4130479" y="563137"/>
              <a:ext cx="238696" cy="30720"/>
            </a:xfrm>
            <a:custGeom>
              <a:avLst/>
              <a:gdLst/>
              <a:ahLst/>
              <a:cxnLst/>
              <a:rect l="l" t="t" r="r" b="b"/>
              <a:pathLst>
                <a:path w="238696" h="30720" extrusionOk="0">
                  <a:moveTo>
                    <a:pt x="114" y="0"/>
                  </a:moveTo>
                  <a:cubicBezTo>
                    <a:pt x="-3389" y="1517"/>
                    <a:pt x="74584" y="20259"/>
                    <a:pt x="131261" y="26025"/>
                  </a:cubicBezTo>
                  <a:cubicBezTo>
                    <a:pt x="155756" y="28517"/>
                    <a:pt x="238696" y="30720"/>
                    <a:pt x="238696" y="30720"/>
                  </a:cubicBezTo>
                  <a:cubicBezTo>
                    <a:pt x="238696" y="30720"/>
                    <a:pt x="181448" y="26618"/>
                    <a:pt x="121807" y="18938"/>
                  </a:cubicBezTo>
                  <a:cubicBezTo>
                    <a:pt x="62160" y="11258"/>
                    <a:pt x="309" y="-86"/>
                    <a:pt x="11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6"/>
            <p:cNvSpPr/>
            <p:nvPr/>
          </p:nvSpPr>
          <p:spPr>
            <a:xfrm>
              <a:off x="4305128" y="473049"/>
              <a:ext cx="230911" cy="20373"/>
            </a:xfrm>
            <a:custGeom>
              <a:avLst/>
              <a:gdLst/>
              <a:ahLst/>
              <a:cxnLst/>
              <a:rect l="l" t="t" r="r" b="b"/>
              <a:pathLst>
                <a:path w="230911" h="20373" extrusionOk="0">
                  <a:moveTo>
                    <a:pt x="35" y="2"/>
                  </a:moveTo>
                  <a:cubicBezTo>
                    <a:pt x="-1951" y="2849"/>
                    <a:pt x="81736" y="18574"/>
                    <a:pt x="135499" y="20276"/>
                  </a:cubicBezTo>
                  <a:cubicBezTo>
                    <a:pt x="158725" y="21011"/>
                    <a:pt x="230911" y="17337"/>
                    <a:pt x="230911" y="17337"/>
                  </a:cubicBezTo>
                  <a:cubicBezTo>
                    <a:pt x="230911" y="17337"/>
                    <a:pt x="177840" y="18331"/>
                    <a:pt x="120124" y="13998"/>
                  </a:cubicBezTo>
                  <a:cubicBezTo>
                    <a:pt x="62402" y="9664"/>
                    <a:pt x="150" y="-160"/>
                    <a:pt x="35" y="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6"/>
            <p:cNvSpPr/>
            <p:nvPr/>
          </p:nvSpPr>
          <p:spPr>
            <a:xfrm>
              <a:off x="4454272" y="381299"/>
              <a:ext cx="232381" cy="11054"/>
            </a:xfrm>
            <a:custGeom>
              <a:avLst/>
              <a:gdLst/>
              <a:ahLst/>
              <a:cxnLst/>
              <a:rect l="l" t="t" r="r" b="b"/>
              <a:pathLst>
                <a:path w="232381" h="11054" extrusionOk="0">
                  <a:moveTo>
                    <a:pt x="29" y="1404"/>
                  </a:moveTo>
                  <a:cubicBezTo>
                    <a:pt x="-1810" y="4379"/>
                    <a:pt x="82933" y="13205"/>
                    <a:pt x="136909" y="10570"/>
                  </a:cubicBezTo>
                  <a:cubicBezTo>
                    <a:pt x="160232" y="9431"/>
                    <a:pt x="232382" y="0"/>
                    <a:pt x="232382" y="0"/>
                  </a:cubicBezTo>
                  <a:cubicBezTo>
                    <a:pt x="232382" y="0"/>
                    <a:pt x="179244" y="5246"/>
                    <a:pt x="121157" y="5597"/>
                  </a:cubicBezTo>
                  <a:cubicBezTo>
                    <a:pt x="63071" y="5948"/>
                    <a:pt x="133" y="1234"/>
                    <a:pt x="29" y="14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6"/>
            <p:cNvSpPr/>
            <p:nvPr/>
          </p:nvSpPr>
          <p:spPr>
            <a:xfrm>
              <a:off x="4517531" y="105508"/>
              <a:ext cx="236542" cy="224018"/>
            </a:xfrm>
            <a:custGeom>
              <a:avLst/>
              <a:gdLst/>
              <a:ahLst/>
              <a:cxnLst/>
              <a:rect l="l" t="t" r="r" b="b"/>
              <a:pathLst>
                <a:path w="236542" h="224018" extrusionOk="0">
                  <a:moveTo>
                    <a:pt x="89085" y="186469"/>
                  </a:moveTo>
                  <a:cubicBezTo>
                    <a:pt x="122275" y="167706"/>
                    <a:pt x="280280" y="82678"/>
                    <a:pt x="224865" y="17629"/>
                  </a:cubicBezTo>
                  <a:cubicBezTo>
                    <a:pt x="188159" y="-25452"/>
                    <a:pt x="133461" y="12670"/>
                    <a:pt x="67001" y="107508"/>
                  </a:cubicBezTo>
                  <a:cubicBezTo>
                    <a:pt x="16292" y="179869"/>
                    <a:pt x="8313" y="210432"/>
                    <a:pt x="0" y="224019"/>
                  </a:cubicBezTo>
                  <a:cubicBezTo>
                    <a:pt x="0" y="224019"/>
                    <a:pt x="72593" y="195791"/>
                    <a:pt x="89085" y="18646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6"/>
            <p:cNvSpPr/>
            <p:nvPr/>
          </p:nvSpPr>
          <p:spPr>
            <a:xfrm>
              <a:off x="4658022" y="117056"/>
              <a:ext cx="55319" cy="38734"/>
            </a:xfrm>
            <a:custGeom>
              <a:avLst/>
              <a:gdLst/>
              <a:ahLst/>
              <a:cxnLst/>
              <a:rect l="l" t="t" r="r" b="b"/>
              <a:pathLst>
                <a:path w="55319" h="38734" extrusionOk="0">
                  <a:moveTo>
                    <a:pt x="54541" y="3365"/>
                  </a:moveTo>
                  <a:cubicBezTo>
                    <a:pt x="58124" y="9387"/>
                    <a:pt x="48997" y="21434"/>
                    <a:pt x="34151" y="30273"/>
                  </a:cubicBezTo>
                  <a:cubicBezTo>
                    <a:pt x="19311" y="39111"/>
                    <a:pt x="4367" y="41393"/>
                    <a:pt x="778" y="35370"/>
                  </a:cubicBezTo>
                  <a:cubicBezTo>
                    <a:pt x="-2804" y="29348"/>
                    <a:pt x="6322" y="17300"/>
                    <a:pt x="21169" y="8462"/>
                  </a:cubicBezTo>
                  <a:cubicBezTo>
                    <a:pt x="36015" y="-376"/>
                    <a:pt x="50953" y="-2658"/>
                    <a:pt x="54541" y="33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6"/>
            <p:cNvSpPr/>
            <p:nvPr/>
          </p:nvSpPr>
          <p:spPr>
            <a:xfrm>
              <a:off x="4522067" y="172744"/>
              <a:ext cx="176172" cy="151682"/>
            </a:xfrm>
            <a:custGeom>
              <a:avLst/>
              <a:gdLst/>
              <a:ahLst/>
              <a:cxnLst/>
              <a:rect l="l" t="t" r="r" b="b"/>
              <a:pathLst>
                <a:path w="176172" h="151682" extrusionOk="0">
                  <a:moveTo>
                    <a:pt x="0" y="151507"/>
                  </a:moveTo>
                  <a:cubicBezTo>
                    <a:pt x="528" y="154964"/>
                    <a:pt x="70820" y="106826"/>
                    <a:pt x="110253" y="69871"/>
                  </a:cubicBezTo>
                  <a:cubicBezTo>
                    <a:pt x="127291" y="53903"/>
                    <a:pt x="176172" y="0"/>
                    <a:pt x="176172" y="0"/>
                  </a:cubicBezTo>
                  <a:cubicBezTo>
                    <a:pt x="176172" y="0"/>
                    <a:pt x="139071" y="38403"/>
                    <a:pt x="95030" y="76279"/>
                  </a:cubicBezTo>
                  <a:cubicBezTo>
                    <a:pt x="50988" y="114156"/>
                    <a:pt x="-24" y="151310"/>
                    <a:pt x="0" y="1515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6"/>
            <p:cNvSpPr/>
            <p:nvPr/>
          </p:nvSpPr>
          <p:spPr>
            <a:xfrm>
              <a:off x="4310129" y="229134"/>
              <a:ext cx="105198" cy="227217"/>
            </a:xfrm>
            <a:custGeom>
              <a:avLst/>
              <a:gdLst/>
              <a:ahLst/>
              <a:cxnLst/>
              <a:rect l="l" t="t" r="r" b="b"/>
              <a:pathLst>
                <a:path w="105198" h="227217" extrusionOk="0">
                  <a:moveTo>
                    <a:pt x="0" y="227218"/>
                  </a:moveTo>
                  <a:cubicBezTo>
                    <a:pt x="6096" y="220937"/>
                    <a:pt x="14871" y="212638"/>
                    <a:pt x="17536" y="209265"/>
                  </a:cubicBezTo>
                  <a:cubicBezTo>
                    <a:pt x="41176" y="179352"/>
                    <a:pt x="155417" y="40862"/>
                    <a:pt x="79527" y="1576"/>
                  </a:cubicBezTo>
                  <a:cubicBezTo>
                    <a:pt x="77870" y="719"/>
                    <a:pt x="76358" y="680"/>
                    <a:pt x="74736" y="0"/>
                  </a:cubicBezTo>
                  <a:cubicBezTo>
                    <a:pt x="77493" y="9531"/>
                    <a:pt x="80189" y="19521"/>
                    <a:pt x="82029" y="30170"/>
                  </a:cubicBezTo>
                  <a:cubicBezTo>
                    <a:pt x="86893" y="58268"/>
                    <a:pt x="79418" y="86165"/>
                    <a:pt x="67790" y="112003"/>
                  </a:cubicBezTo>
                  <a:cubicBezTo>
                    <a:pt x="54960" y="140535"/>
                    <a:pt x="40635" y="168178"/>
                    <a:pt x="22419" y="193753"/>
                  </a:cubicBezTo>
                  <a:cubicBezTo>
                    <a:pt x="16486" y="202082"/>
                    <a:pt x="370" y="225789"/>
                    <a:pt x="0" y="2272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6"/>
            <p:cNvSpPr/>
            <p:nvPr/>
          </p:nvSpPr>
          <p:spPr>
            <a:xfrm>
              <a:off x="4452698" y="144227"/>
              <a:ext cx="116897" cy="216848"/>
            </a:xfrm>
            <a:custGeom>
              <a:avLst/>
              <a:gdLst/>
              <a:ahLst/>
              <a:cxnLst/>
              <a:rect l="l" t="t" r="r" b="b"/>
              <a:pathLst>
                <a:path w="116897" h="216848" extrusionOk="0">
                  <a:moveTo>
                    <a:pt x="0" y="216849"/>
                  </a:moveTo>
                  <a:cubicBezTo>
                    <a:pt x="4761" y="212468"/>
                    <a:pt x="11039" y="207399"/>
                    <a:pt x="15004" y="203523"/>
                  </a:cubicBezTo>
                  <a:cubicBezTo>
                    <a:pt x="57419" y="162116"/>
                    <a:pt x="158939" y="43567"/>
                    <a:pt x="97805" y="0"/>
                  </a:cubicBezTo>
                  <a:cubicBezTo>
                    <a:pt x="97908" y="13233"/>
                    <a:pt x="98023" y="29101"/>
                    <a:pt x="97950" y="32647"/>
                  </a:cubicBezTo>
                  <a:cubicBezTo>
                    <a:pt x="97331" y="64498"/>
                    <a:pt x="85618" y="94392"/>
                    <a:pt x="69478" y="121330"/>
                  </a:cubicBezTo>
                  <a:cubicBezTo>
                    <a:pt x="51656" y="151076"/>
                    <a:pt x="32401" y="179498"/>
                    <a:pt x="9740" y="205188"/>
                  </a:cubicBezTo>
                  <a:cubicBezTo>
                    <a:pt x="7190" y="208078"/>
                    <a:pt x="4742" y="211285"/>
                    <a:pt x="0" y="2168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6"/>
            <p:cNvSpPr/>
            <p:nvPr/>
          </p:nvSpPr>
          <p:spPr>
            <a:xfrm>
              <a:off x="4579249" y="128726"/>
              <a:ext cx="174263" cy="175296"/>
            </a:xfrm>
            <a:custGeom>
              <a:avLst/>
              <a:gdLst/>
              <a:ahLst/>
              <a:cxnLst/>
              <a:rect l="l" t="t" r="r" b="b"/>
              <a:pathLst>
                <a:path w="174263" h="175296" extrusionOk="0">
                  <a:moveTo>
                    <a:pt x="0" y="175297"/>
                  </a:moveTo>
                  <a:cubicBezTo>
                    <a:pt x="10074" y="170959"/>
                    <a:pt x="22935" y="165847"/>
                    <a:pt x="27379" y="163335"/>
                  </a:cubicBezTo>
                  <a:cubicBezTo>
                    <a:pt x="59641" y="145097"/>
                    <a:pt x="209223" y="64249"/>
                    <a:pt x="166724" y="0"/>
                  </a:cubicBezTo>
                  <a:cubicBezTo>
                    <a:pt x="164326" y="7802"/>
                    <a:pt x="157403" y="31943"/>
                    <a:pt x="156140" y="35793"/>
                  </a:cubicBezTo>
                  <a:cubicBezTo>
                    <a:pt x="147281" y="62882"/>
                    <a:pt x="128761" y="84871"/>
                    <a:pt x="107138" y="103027"/>
                  </a:cubicBezTo>
                  <a:cubicBezTo>
                    <a:pt x="83262" y="123076"/>
                    <a:pt x="58578" y="141668"/>
                    <a:pt x="31375" y="156769"/>
                  </a:cubicBezTo>
                  <a:cubicBezTo>
                    <a:pt x="23287" y="161258"/>
                    <a:pt x="4876" y="172040"/>
                    <a:pt x="0" y="1752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6"/>
            <p:cNvSpPr/>
            <p:nvPr/>
          </p:nvSpPr>
          <p:spPr>
            <a:xfrm>
              <a:off x="4521180" y="383717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43532"/>
                  </a:moveTo>
                  <a:cubicBezTo>
                    <a:pt x="182676" y="43164"/>
                    <a:pt x="222375" y="33192"/>
                    <a:pt x="229802" y="0"/>
                  </a:cubicBezTo>
                  <a:cubicBezTo>
                    <a:pt x="220378" y="6116"/>
                    <a:pt x="205568" y="15632"/>
                    <a:pt x="202574" y="17463"/>
                  </a:cubicBezTo>
                  <a:cubicBezTo>
                    <a:pt x="178255" y="32332"/>
                    <a:pt x="149916" y="37199"/>
                    <a:pt x="121681" y="36989"/>
                  </a:cubicBezTo>
                  <a:cubicBezTo>
                    <a:pt x="90500" y="36757"/>
                    <a:pt x="59683" y="34706"/>
                    <a:pt x="29189" y="28553"/>
                  </a:cubicBezTo>
                  <a:cubicBezTo>
                    <a:pt x="21811" y="27064"/>
                    <a:pt x="10165" y="25137"/>
                    <a:pt x="0" y="23480"/>
                  </a:cubicBezTo>
                  <a:cubicBezTo>
                    <a:pt x="5872" y="25172"/>
                    <a:pt x="15150" y="28423"/>
                    <a:pt x="18380" y="29043"/>
                  </a:cubicBezTo>
                  <a:cubicBezTo>
                    <a:pt x="37101" y="32639"/>
                    <a:pt x="90415" y="43940"/>
                    <a:pt x="138944" y="435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6"/>
            <p:cNvSpPr/>
            <p:nvPr/>
          </p:nvSpPr>
          <p:spPr>
            <a:xfrm>
              <a:off x="4403817" y="452770"/>
              <a:ext cx="205743" cy="85208"/>
            </a:xfrm>
            <a:custGeom>
              <a:avLst/>
              <a:gdLst/>
              <a:ahLst/>
              <a:cxnLst/>
              <a:rect l="l" t="t" r="r" b="b"/>
              <a:pathLst>
                <a:path w="205743" h="85208" extrusionOk="0">
                  <a:moveTo>
                    <a:pt x="143388" y="84685"/>
                  </a:moveTo>
                  <a:cubicBezTo>
                    <a:pt x="176561" y="82155"/>
                    <a:pt x="202611" y="69883"/>
                    <a:pt x="205495" y="37967"/>
                  </a:cubicBezTo>
                  <a:cubicBezTo>
                    <a:pt x="206970" y="21597"/>
                    <a:pt x="201803" y="9263"/>
                    <a:pt x="191905" y="0"/>
                  </a:cubicBezTo>
                  <a:cubicBezTo>
                    <a:pt x="191917" y="2394"/>
                    <a:pt x="191432" y="3079"/>
                    <a:pt x="193849" y="15132"/>
                  </a:cubicBezTo>
                  <a:cubicBezTo>
                    <a:pt x="206478" y="78216"/>
                    <a:pt x="118821" y="70255"/>
                    <a:pt x="75726" y="67965"/>
                  </a:cubicBezTo>
                  <a:cubicBezTo>
                    <a:pt x="55293" y="66879"/>
                    <a:pt x="26912" y="64612"/>
                    <a:pt x="0" y="61720"/>
                  </a:cubicBezTo>
                  <a:cubicBezTo>
                    <a:pt x="28612" y="70067"/>
                    <a:pt x="92771" y="88545"/>
                    <a:pt x="143388" y="8468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6"/>
            <p:cNvSpPr/>
            <p:nvPr/>
          </p:nvSpPr>
          <p:spPr>
            <a:xfrm>
              <a:off x="4247865" y="579949"/>
              <a:ext cx="212397" cy="55451"/>
            </a:xfrm>
            <a:custGeom>
              <a:avLst/>
              <a:gdLst/>
              <a:ahLst/>
              <a:cxnLst/>
              <a:rect l="l" t="t" r="r" b="b"/>
              <a:pathLst>
                <a:path w="212397" h="55451" extrusionOk="0">
                  <a:moveTo>
                    <a:pt x="145648" y="55372"/>
                  </a:moveTo>
                  <a:cubicBezTo>
                    <a:pt x="180265" y="54358"/>
                    <a:pt x="207760" y="43112"/>
                    <a:pt x="212193" y="11376"/>
                  </a:cubicBezTo>
                  <a:cubicBezTo>
                    <a:pt x="212770" y="7213"/>
                    <a:pt x="211974" y="3715"/>
                    <a:pt x="211683" y="0"/>
                  </a:cubicBezTo>
                  <a:cubicBezTo>
                    <a:pt x="184558" y="38946"/>
                    <a:pt x="144275" y="39566"/>
                    <a:pt x="119762" y="39384"/>
                  </a:cubicBezTo>
                  <a:cubicBezTo>
                    <a:pt x="88587" y="39153"/>
                    <a:pt x="57583" y="37107"/>
                    <a:pt x="27082" y="30955"/>
                  </a:cubicBezTo>
                  <a:cubicBezTo>
                    <a:pt x="20245" y="29577"/>
                    <a:pt x="10578" y="28168"/>
                    <a:pt x="0" y="26393"/>
                  </a:cubicBezTo>
                  <a:cubicBezTo>
                    <a:pt x="29390" y="36311"/>
                    <a:pt x="93615" y="56896"/>
                    <a:pt x="145648" y="553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6"/>
            <p:cNvSpPr/>
            <p:nvPr/>
          </p:nvSpPr>
          <p:spPr>
            <a:xfrm>
              <a:off x="4138541" y="676119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39840"/>
                  </a:moveTo>
                  <a:cubicBezTo>
                    <a:pt x="166736" y="36354"/>
                    <a:pt x="181413" y="26195"/>
                    <a:pt x="186781" y="5520"/>
                  </a:cubicBezTo>
                  <a:cubicBezTo>
                    <a:pt x="187291" y="3552"/>
                    <a:pt x="186908" y="1895"/>
                    <a:pt x="187199" y="0"/>
                  </a:cubicBezTo>
                  <a:cubicBezTo>
                    <a:pt x="185767" y="1360"/>
                    <a:pt x="182536" y="4730"/>
                    <a:pt x="182026" y="5082"/>
                  </a:cubicBezTo>
                  <a:cubicBezTo>
                    <a:pt x="122755" y="45462"/>
                    <a:pt x="41752" y="14087"/>
                    <a:pt x="11258" y="7936"/>
                  </a:cubicBezTo>
                  <a:cubicBezTo>
                    <a:pt x="8410" y="7359"/>
                    <a:pt x="5228" y="6934"/>
                    <a:pt x="0" y="5969"/>
                  </a:cubicBezTo>
                  <a:cubicBezTo>
                    <a:pt x="42827" y="24532"/>
                    <a:pt x="105122" y="47302"/>
                    <a:pt x="147111" y="3984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6"/>
            <p:cNvSpPr/>
            <p:nvPr/>
          </p:nvSpPr>
          <p:spPr>
            <a:xfrm>
              <a:off x="4052693" y="765666"/>
              <a:ext cx="104314" cy="24954"/>
            </a:xfrm>
            <a:custGeom>
              <a:avLst/>
              <a:gdLst/>
              <a:ahLst/>
              <a:cxnLst/>
              <a:rect l="l" t="t" r="r" b="b"/>
              <a:pathLst>
                <a:path w="104314" h="24954" extrusionOk="0">
                  <a:moveTo>
                    <a:pt x="64189" y="24847"/>
                  </a:moveTo>
                  <a:cubicBezTo>
                    <a:pt x="81610" y="23918"/>
                    <a:pt x="95576" y="16407"/>
                    <a:pt x="104314" y="0"/>
                  </a:cubicBezTo>
                  <a:cubicBezTo>
                    <a:pt x="93937" y="3941"/>
                    <a:pt x="84409" y="7566"/>
                    <a:pt x="81956" y="8410"/>
                  </a:cubicBezTo>
                  <a:cubicBezTo>
                    <a:pt x="55378" y="17567"/>
                    <a:pt x="27173" y="16182"/>
                    <a:pt x="0" y="10122"/>
                  </a:cubicBezTo>
                  <a:cubicBezTo>
                    <a:pt x="22509" y="19577"/>
                    <a:pt x="45134" y="25861"/>
                    <a:pt x="64189" y="2484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6"/>
            <p:cNvSpPr/>
            <p:nvPr/>
          </p:nvSpPr>
          <p:spPr>
            <a:xfrm>
              <a:off x="4180282" y="285262"/>
              <a:ext cx="89320" cy="211720"/>
            </a:xfrm>
            <a:custGeom>
              <a:avLst/>
              <a:gdLst/>
              <a:ahLst/>
              <a:cxnLst/>
              <a:rect l="l" t="t" r="r" b="b"/>
              <a:pathLst>
                <a:path w="89320" h="211720" extrusionOk="0">
                  <a:moveTo>
                    <a:pt x="0" y="211720"/>
                  </a:moveTo>
                  <a:cubicBezTo>
                    <a:pt x="297" y="211361"/>
                    <a:pt x="1402" y="210290"/>
                    <a:pt x="1657" y="209966"/>
                  </a:cubicBezTo>
                  <a:cubicBezTo>
                    <a:pt x="25303" y="180052"/>
                    <a:pt x="139539" y="41562"/>
                    <a:pt x="63649" y="2276"/>
                  </a:cubicBezTo>
                  <a:cubicBezTo>
                    <a:pt x="61262" y="1042"/>
                    <a:pt x="59070" y="867"/>
                    <a:pt x="56750" y="0"/>
                  </a:cubicBezTo>
                  <a:cubicBezTo>
                    <a:pt x="61730" y="9300"/>
                    <a:pt x="66211" y="19144"/>
                    <a:pt x="69320" y="28694"/>
                  </a:cubicBezTo>
                  <a:cubicBezTo>
                    <a:pt x="78130" y="55800"/>
                    <a:pt x="67012" y="84575"/>
                    <a:pt x="55840" y="110506"/>
                  </a:cubicBezTo>
                  <a:cubicBezTo>
                    <a:pt x="43501" y="139140"/>
                    <a:pt x="29711" y="166883"/>
                    <a:pt x="12187" y="192588"/>
                  </a:cubicBezTo>
                  <a:cubicBezTo>
                    <a:pt x="8944" y="197344"/>
                    <a:pt x="5629" y="202992"/>
                    <a:pt x="0" y="2117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6"/>
            <p:cNvSpPr/>
            <p:nvPr/>
          </p:nvSpPr>
          <p:spPr>
            <a:xfrm>
              <a:off x="4040573" y="340567"/>
              <a:ext cx="85067" cy="204343"/>
            </a:xfrm>
            <a:custGeom>
              <a:avLst/>
              <a:gdLst/>
              <a:ahLst/>
              <a:cxnLst/>
              <a:rect l="l" t="t" r="r" b="b"/>
              <a:pathLst>
                <a:path w="85067" h="204343" extrusionOk="0">
                  <a:moveTo>
                    <a:pt x="0" y="204344"/>
                  </a:moveTo>
                  <a:cubicBezTo>
                    <a:pt x="27021" y="170347"/>
                    <a:pt x="133388" y="38909"/>
                    <a:pt x="59246" y="526"/>
                  </a:cubicBezTo>
                  <a:cubicBezTo>
                    <a:pt x="58718" y="252"/>
                    <a:pt x="58245" y="256"/>
                    <a:pt x="57716" y="0"/>
                  </a:cubicBezTo>
                  <a:cubicBezTo>
                    <a:pt x="65993" y="18800"/>
                    <a:pt x="74136" y="52925"/>
                    <a:pt x="53490" y="107371"/>
                  </a:cubicBezTo>
                  <a:cubicBezTo>
                    <a:pt x="44096" y="132141"/>
                    <a:pt x="17634" y="174625"/>
                    <a:pt x="0" y="2043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6"/>
            <p:cNvSpPr/>
            <p:nvPr/>
          </p:nvSpPr>
          <p:spPr>
            <a:xfrm>
              <a:off x="3820438" y="376300"/>
              <a:ext cx="155894" cy="282349"/>
            </a:xfrm>
            <a:custGeom>
              <a:avLst/>
              <a:gdLst/>
              <a:ahLst/>
              <a:cxnLst/>
              <a:rect l="l" t="t" r="r" b="b"/>
              <a:pathLst>
                <a:path w="155894" h="282349" extrusionOk="0">
                  <a:moveTo>
                    <a:pt x="68294" y="213925"/>
                  </a:moveTo>
                  <a:cubicBezTo>
                    <a:pt x="91939" y="184011"/>
                    <a:pt x="206102" y="45584"/>
                    <a:pt x="130212" y="6297"/>
                  </a:cubicBezTo>
                  <a:cubicBezTo>
                    <a:pt x="79952" y="-19722"/>
                    <a:pt x="43708" y="36243"/>
                    <a:pt x="18010" y="149160"/>
                  </a:cubicBezTo>
                  <a:cubicBezTo>
                    <a:pt x="-1591" y="235321"/>
                    <a:pt x="2569" y="266629"/>
                    <a:pt x="0" y="282350"/>
                  </a:cubicBezTo>
                  <a:cubicBezTo>
                    <a:pt x="0" y="282350"/>
                    <a:pt x="56550" y="228786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6"/>
            <p:cNvSpPr/>
            <p:nvPr/>
          </p:nvSpPr>
          <p:spPr>
            <a:xfrm>
              <a:off x="3884774" y="394705"/>
              <a:ext cx="40613" cy="53955"/>
            </a:xfrm>
            <a:custGeom>
              <a:avLst/>
              <a:gdLst/>
              <a:ahLst/>
              <a:cxnLst/>
              <a:rect l="l" t="t" r="r" b="b"/>
              <a:pathLst>
                <a:path w="40613" h="53955" extrusionOk="0">
                  <a:moveTo>
                    <a:pt x="2968" y="53015"/>
                  </a:moveTo>
                  <a:cubicBezTo>
                    <a:pt x="-2868" y="49130"/>
                    <a:pt x="168" y="34324"/>
                    <a:pt x="9744" y="19943"/>
                  </a:cubicBezTo>
                  <a:cubicBezTo>
                    <a:pt x="19320" y="5563"/>
                    <a:pt x="31810" y="-2945"/>
                    <a:pt x="37646" y="940"/>
                  </a:cubicBezTo>
                  <a:cubicBezTo>
                    <a:pt x="43481" y="4825"/>
                    <a:pt x="40445" y="19632"/>
                    <a:pt x="30869" y="34012"/>
                  </a:cubicBezTo>
                  <a:cubicBezTo>
                    <a:pt x="21293" y="48393"/>
                    <a:pt x="8803" y="56900"/>
                    <a:pt x="2968" y="530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6"/>
            <p:cNvSpPr/>
            <p:nvPr/>
          </p:nvSpPr>
          <p:spPr>
            <a:xfrm>
              <a:off x="3822545" y="462639"/>
              <a:ext cx="91945" cy="191100"/>
            </a:xfrm>
            <a:custGeom>
              <a:avLst/>
              <a:gdLst/>
              <a:ahLst/>
              <a:cxnLst/>
              <a:rect l="l" t="t" r="r" b="b"/>
              <a:pathLst>
                <a:path w="91945" h="191100" extrusionOk="0">
                  <a:moveTo>
                    <a:pt x="0" y="191032"/>
                  </a:moveTo>
                  <a:cubicBezTo>
                    <a:pt x="1907" y="193539"/>
                    <a:pt x="43738" y="127022"/>
                    <a:pt x="63042" y="81866"/>
                  </a:cubicBezTo>
                  <a:cubicBezTo>
                    <a:pt x="71385" y="62354"/>
                    <a:pt x="91945" y="0"/>
                    <a:pt x="91945" y="0"/>
                  </a:cubicBezTo>
                  <a:cubicBezTo>
                    <a:pt x="91945" y="0"/>
                    <a:pt x="75295" y="45349"/>
                    <a:pt x="52306" y="93107"/>
                  </a:cubicBezTo>
                  <a:cubicBezTo>
                    <a:pt x="29323" y="140864"/>
                    <a:pt x="-109" y="190886"/>
                    <a:pt x="0" y="1910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6"/>
            <p:cNvSpPr/>
            <p:nvPr/>
          </p:nvSpPr>
          <p:spPr>
            <a:xfrm>
              <a:off x="3849335" y="391039"/>
              <a:ext cx="126911" cy="239872"/>
            </a:xfrm>
            <a:custGeom>
              <a:avLst/>
              <a:gdLst/>
              <a:ahLst/>
              <a:cxnLst/>
              <a:rect l="l" t="t" r="r" b="b"/>
              <a:pathLst>
                <a:path w="126911" h="239872" extrusionOk="0">
                  <a:moveTo>
                    <a:pt x="0" y="239873"/>
                  </a:moveTo>
                  <a:cubicBezTo>
                    <a:pt x="16000" y="224261"/>
                    <a:pt x="33239" y="206774"/>
                    <a:pt x="39299" y="199102"/>
                  </a:cubicBezTo>
                  <a:cubicBezTo>
                    <a:pt x="61469" y="171058"/>
                    <a:pt x="163202" y="47689"/>
                    <a:pt x="113301" y="0"/>
                  </a:cubicBezTo>
                  <a:cubicBezTo>
                    <a:pt x="112736" y="13069"/>
                    <a:pt x="111971" y="33895"/>
                    <a:pt x="111698" y="38011"/>
                  </a:cubicBezTo>
                  <a:cubicBezTo>
                    <a:pt x="109500" y="71303"/>
                    <a:pt x="96784" y="102191"/>
                    <a:pt x="79904" y="130204"/>
                  </a:cubicBezTo>
                  <a:cubicBezTo>
                    <a:pt x="61268" y="161136"/>
                    <a:pt x="41455" y="190881"/>
                    <a:pt x="18362" y="217527"/>
                  </a:cubicBezTo>
                  <a:cubicBezTo>
                    <a:pt x="13583" y="223047"/>
                    <a:pt x="7784" y="230394"/>
                    <a:pt x="0" y="2398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37" name="Google Shape;4137;p6"/>
            <p:cNvGrpSpPr/>
            <p:nvPr/>
          </p:nvGrpSpPr>
          <p:grpSpPr>
            <a:xfrm>
              <a:off x="3779050" y="306732"/>
              <a:ext cx="765939" cy="377196"/>
              <a:chOff x="3779050" y="306732"/>
              <a:chExt cx="765939" cy="377196"/>
            </a:xfrm>
          </p:grpSpPr>
          <p:sp>
            <p:nvSpPr>
              <p:cNvPr id="4138" name="Google Shape;4138;p6"/>
              <p:cNvSpPr/>
              <p:nvPr/>
            </p:nvSpPr>
            <p:spPr>
              <a:xfrm>
                <a:off x="3779050" y="306732"/>
                <a:ext cx="765939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6" extrusionOk="0">
                    <a:moveTo>
                      <a:pt x="6862" y="377196"/>
                    </a:moveTo>
                    <a:cubicBezTo>
                      <a:pt x="6862" y="377196"/>
                      <a:pt x="238309" y="328230"/>
                      <a:pt x="429413" y="235648"/>
                    </a:cubicBezTo>
                    <a:cubicBezTo>
                      <a:pt x="620517" y="143063"/>
                      <a:pt x="765940" y="0"/>
                      <a:pt x="765940" y="0"/>
                    </a:cubicBezTo>
                    <a:cubicBezTo>
                      <a:pt x="765940" y="0"/>
                      <a:pt x="607267" y="122941"/>
                      <a:pt x="410334" y="213898"/>
                    </a:cubicBezTo>
                    <a:cubicBezTo>
                      <a:pt x="223966" y="299975"/>
                      <a:pt x="0" y="358239"/>
                      <a:pt x="0" y="358239"/>
                    </a:cubicBezTo>
                    <a:lnTo>
                      <a:pt x="6862" y="377196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6"/>
              <p:cNvSpPr/>
              <p:nvPr/>
            </p:nvSpPr>
            <p:spPr>
              <a:xfrm>
                <a:off x="3785680" y="360016"/>
                <a:ext cx="698313" cy="323912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12" extrusionOk="0">
                    <a:moveTo>
                      <a:pt x="213" y="323912"/>
                    </a:moveTo>
                    <a:cubicBezTo>
                      <a:pt x="213" y="323912"/>
                      <a:pt x="231715" y="274892"/>
                      <a:pt x="422819" y="182310"/>
                    </a:cubicBezTo>
                    <a:cubicBezTo>
                      <a:pt x="542392" y="124377"/>
                      <a:pt x="638940" y="50044"/>
                      <a:pt x="698314" y="0"/>
                    </a:cubicBezTo>
                    <a:cubicBezTo>
                      <a:pt x="636007" y="44450"/>
                      <a:pt x="530843" y="114958"/>
                      <a:pt x="404396" y="175229"/>
                    </a:cubicBezTo>
                    <a:cubicBezTo>
                      <a:pt x="221932" y="262201"/>
                      <a:pt x="6686" y="321326"/>
                      <a:pt x="0" y="323159"/>
                    </a:cubicBezTo>
                    <a:lnTo>
                      <a:pt x="213" y="3239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140" name="Google Shape;4140;p6"/>
          <p:cNvGrpSpPr/>
          <p:nvPr/>
        </p:nvGrpSpPr>
        <p:grpSpPr>
          <a:xfrm rot="-123010">
            <a:off x="5129531" y="-1316248"/>
            <a:ext cx="2268508" cy="2490001"/>
            <a:chOff x="2870703" y="407989"/>
            <a:chExt cx="4802068" cy="5270932"/>
          </a:xfrm>
        </p:grpSpPr>
        <p:grpSp>
          <p:nvGrpSpPr>
            <p:cNvPr id="4141" name="Google Shape;4141;p6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4142" name="Google Shape;4142;p6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43" name="Google Shape;4143;p6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4144" name="Google Shape;4144;p6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5" name="Google Shape;4145;p6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6" name="Google Shape;4146;p6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7" name="Google Shape;4147;p6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48" name="Google Shape;4148;p6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49" name="Google Shape;4149;p6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50" name="Google Shape;4150;p6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51" name="Google Shape;4151;p6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4152" name="Google Shape;4152;p6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3" name="Google Shape;4153;p6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4" name="Google Shape;4154;p6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5" name="Google Shape;4155;p6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6" name="Google Shape;4156;p6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57" name="Google Shape;4157;p6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158" name="Google Shape;4158;p6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4159" name="Google Shape;4159;p6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60" name="Google Shape;4160;p6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4161" name="Google Shape;4161;p6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2" name="Google Shape;4162;p6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3" name="Google Shape;4163;p6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4" name="Google Shape;4164;p6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65" name="Google Shape;4165;p6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66" name="Google Shape;4166;p6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67" name="Google Shape;4167;p6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68" name="Google Shape;4168;p6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4169" name="Google Shape;4169;p6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0" name="Google Shape;4170;p6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1" name="Google Shape;4171;p6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2" name="Google Shape;4172;p6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3" name="Google Shape;4173;p6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4" name="Google Shape;4174;p6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175" name="Google Shape;4175;p6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4176" name="Google Shape;4176;p6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77" name="Google Shape;4177;p6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4178" name="Google Shape;4178;p6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79" name="Google Shape;4179;p6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0" name="Google Shape;4180;p6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1" name="Google Shape;4181;p6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2" name="Google Shape;4182;p6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83" name="Google Shape;4183;p6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84" name="Google Shape;4184;p6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85" name="Google Shape;4185;p6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4186" name="Google Shape;4186;p6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7" name="Google Shape;4187;p6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8" name="Google Shape;4188;p6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89" name="Google Shape;4189;p6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0" name="Google Shape;4190;p6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1" name="Google Shape;4191;p6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192" name="Google Shape;4192;p6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4193" name="Google Shape;4193;p6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94" name="Google Shape;4194;p6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4195" name="Google Shape;4195;p6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6" name="Google Shape;4196;p6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7" name="Google Shape;4197;p6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8" name="Google Shape;4198;p6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99" name="Google Shape;4199;p6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00" name="Google Shape;4200;p6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1" name="Google Shape;4201;p6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02" name="Google Shape;4202;p6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4203" name="Google Shape;4203;p6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4" name="Google Shape;4204;p6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5" name="Google Shape;4205;p6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6" name="Google Shape;4206;p6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7" name="Google Shape;4207;p6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08" name="Google Shape;4208;p6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209" name="Google Shape;4209;p6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4210" name="Google Shape;4210;p6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11" name="Google Shape;4211;p6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4212" name="Google Shape;4212;p6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3" name="Google Shape;4213;p6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4" name="Google Shape;4214;p6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5" name="Google Shape;4215;p6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16" name="Google Shape;4216;p6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17" name="Google Shape;4217;p6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8" name="Google Shape;4218;p6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19" name="Google Shape;4219;p6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4220" name="Google Shape;4220;p6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1" name="Google Shape;4221;p6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2" name="Google Shape;4222;p6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3" name="Google Shape;4223;p6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4" name="Google Shape;4224;p6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25" name="Google Shape;4225;p6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226" name="Google Shape;4226;p6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4227" name="Google Shape;4227;p6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28" name="Google Shape;4228;p6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4229" name="Google Shape;4229;p6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0" name="Google Shape;4230;p6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1" name="Google Shape;4231;p6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2" name="Google Shape;4232;p6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3" name="Google Shape;4233;p6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34" name="Google Shape;4234;p6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6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36" name="Google Shape;4236;p6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4237" name="Google Shape;4237;p6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8" name="Google Shape;4238;p6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39" name="Google Shape;4239;p6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0" name="Google Shape;4240;p6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1" name="Google Shape;4241;p6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42" name="Google Shape;4242;p6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243" name="Google Shape;4243;p6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4244" name="Google Shape;4244;p6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6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6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6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8" name="Google Shape;4248;p6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9" name="Google Shape;4249;p6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6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51" name="Google Shape;4251;p6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4252" name="Google Shape;4252;p6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3" name="Google Shape;4253;p6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4" name="Google Shape;4254;p6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5" name="Google Shape;4255;p6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6" name="Google Shape;4256;p6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7" name="Google Shape;4257;p6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58" name="Google Shape;4258;p6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59" name="Google Shape;4259;p6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0" name="Google Shape;4260;p6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1" name="Google Shape;4261;p6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2" name="Google Shape;4262;p6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3" name="Google Shape;4263;p6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4" name="Google Shape;4264;p6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5" name="Google Shape;4265;p6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6" name="Google Shape;4266;p6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67" name="Google Shape;4267;p6"/>
          <p:cNvGrpSpPr/>
          <p:nvPr/>
        </p:nvGrpSpPr>
        <p:grpSpPr>
          <a:xfrm rot="10676990" flipH="1">
            <a:off x="5075764" y="5684247"/>
            <a:ext cx="2268508" cy="2490001"/>
            <a:chOff x="2870703" y="407989"/>
            <a:chExt cx="4802068" cy="5270932"/>
          </a:xfrm>
        </p:grpSpPr>
        <p:grpSp>
          <p:nvGrpSpPr>
            <p:cNvPr id="4268" name="Google Shape;4268;p6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4269" name="Google Shape;4269;p6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70" name="Google Shape;4270;p6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4271" name="Google Shape;4271;p6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2" name="Google Shape;4272;p6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3" name="Google Shape;4273;p6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4" name="Google Shape;4274;p6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75" name="Google Shape;4275;p6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76" name="Google Shape;4276;p6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6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78" name="Google Shape;4278;p6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4279" name="Google Shape;4279;p6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0" name="Google Shape;4280;p6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1" name="Google Shape;4281;p6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2" name="Google Shape;4282;p6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3" name="Google Shape;4283;p6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4" name="Google Shape;4284;p6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285" name="Google Shape;4285;p6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4286" name="Google Shape;4286;p6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87" name="Google Shape;4287;p6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4288" name="Google Shape;4288;p6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89" name="Google Shape;4289;p6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0" name="Google Shape;4290;p6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1" name="Google Shape;4291;p6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2" name="Google Shape;4292;p6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93" name="Google Shape;4293;p6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6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295" name="Google Shape;4295;p6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4296" name="Google Shape;4296;p6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7" name="Google Shape;4297;p6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8" name="Google Shape;4298;p6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99" name="Google Shape;4299;p6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0" name="Google Shape;4300;p6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1" name="Google Shape;4301;p6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02" name="Google Shape;4302;p6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4303" name="Google Shape;4303;p6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04" name="Google Shape;4304;p6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4305" name="Google Shape;4305;p6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6" name="Google Shape;4306;p6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7" name="Google Shape;4307;p6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8" name="Google Shape;4308;p6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09" name="Google Shape;4309;p6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10" name="Google Shape;4310;p6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1" name="Google Shape;4311;p6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12" name="Google Shape;4312;p6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4313" name="Google Shape;4313;p6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4" name="Google Shape;4314;p6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5" name="Google Shape;4315;p6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6" name="Google Shape;4316;p6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7" name="Google Shape;4317;p6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18" name="Google Shape;4318;p6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19" name="Google Shape;4319;p6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4320" name="Google Shape;4320;p6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21" name="Google Shape;4321;p6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4322" name="Google Shape;4322;p6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3" name="Google Shape;4323;p6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4" name="Google Shape;4324;p6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5" name="Google Shape;4325;p6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26" name="Google Shape;4326;p6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27" name="Google Shape;4327;p6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8" name="Google Shape;4328;p6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29" name="Google Shape;4329;p6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4330" name="Google Shape;4330;p6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1" name="Google Shape;4331;p6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2" name="Google Shape;4332;p6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3" name="Google Shape;4333;p6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4" name="Google Shape;4334;p6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35" name="Google Shape;4335;p6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36" name="Google Shape;4336;p6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4337" name="Google Shape;4337;p6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38" name="Google Shape;4338;p6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4339" name="Google Shape;4339;p6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0" name="Google Shape;4340;p6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1" name="Google Shape;4341;p6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2" name="Google Shape;4342;p6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3" name="Google Shape;4343;p6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44" name="Google Shape;4344;p6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6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46" name="Google Shape;4346;p6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4347" name="Google Shape;4347;p6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8" name="Google Shape;4348;p6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9" name="Google Shape;4349;p6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0" name="Google Shape;4350;p6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1" name="Google Shape;4351;p6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2" name="Google Shape;4352;p6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53" name="Google Shape;4353;p6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4354" name="Google Shape;4354;p6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55" name="Google Shape;4355;p6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4356" name="Google Shape;4356;p6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7" name="Google Shape;4357;p6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8" name="Google Shape;4358;p6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9" name="Google Shape;4359;p6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0" name="Google Shape;4360;p6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61" name="Google Shape;4361;p6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6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63" name="Google Shape;4363;p6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4364" name="Google Shape;4364;p6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5" name="Google Shape;4365;p6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6" name="Google Shape;4366;p6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7" name="Google Shape;4367;p6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8" name="Google Shape;4368;p6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9" name="Google Shape;4369;p6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370" name="Google Shape;4370;p6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4371" name="Google Shape;4371;p6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6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6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6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6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6" name="Google Shape;4376;p6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7" name="Google Shape;4377;p6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78" name="Google Shape;4378;p6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4379" name="Google Shape;4379;p6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0" name="Google Shape;4380;p6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1" name="Google Shape;4381;p6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2" name="Google Shape;4382;p6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3" name="Google Shape;4383;p6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4" name="Google Shape;4384;p6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5" name="Google Shape;4385;p6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386" name="Google Shape;4386;p6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6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8" name="Google Shape;4388;p6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9" name="Google Shape;4389;p6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6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6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6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6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394" name="Google Shape;4394;p6"/>
          <p:cNvGrpSpPr/>
          <p:nvPr/>
        </p:nvGrpSpPr>
        <p:grpSpPr>
          <a:xfrm rot="-123010">
            <a:off x="8784194" y="2024301"/>
            <a:ext cx="2119018" cy="2235141"/>
            <a:chOff x="5129207" y="1566909"/>
            <a:chExt cx="965690" cy="1018610"/>
          </a:xfrm>
        </p:grpSpPr>
        <p:grpSp>
          <p:nvGrpSpPr>
            <p:cNvPr id="4395" name="Google Shape;4395;p6"/>
            <p:cNvGrpSpPr/>
            <p:nvPr/>
          </p:nvGrpSpPr>
          <p:grpSpPr>
            <a:xfrm>
              <a:off x="5460177" y="2012095"/>
              <a:ext cx="369195" cy="573424"/>
              <a:chOff x="5460177" y="2012095"/>
              <a:chExt cx="369195" cy="573424"/>
            </a:xfrm>
          </p:grpSpPr>
          <p:sp>
            <p:nvSpPr>
              <p:cNvPr id="4396" name="Google Shape;4396;p6"/>
              <p:cNvSpPr/>
              <p:nvPr/>
            </p:nvSpPr>
            <p:spPr>
              <a:xfrm>
                <a:off x="5460250" y="2013100"/>
                <a:ext cx="369091" cy="572382"/>
              </a:xfrm>
              <a:custGeom>
                <a:avLst/>
                <a:gdLst/>
                <a:ahLst/>
                <a:cxnLst/>
                <a:rect l="l" t="t" r="r" b="b"/>
                <a:pathLst>
                  <a:path w="369091" h="572382" extrusionOk="0">
                    <a:moveTo>
                      <a:pt x="329811" y="572382"/>
                    </a:moveTo>
                    <a:cubicBezTo>
                      <a:pt x="329811" y="572382"/>
                      <a:pt x="304326" y="463168"/>
                      <a:pt x="314145" y="410395"/>
                    </a:cubicBezTo>
                    <a:cubicBezTo>
                      <a:pt x="323963" y="357621"/>
                      <a:pt x="369092" y="361289"/>
                      <a:pt x="369092" y="361289"/>
                    </a:cubicBezTo>
                    <a:cubicBezTo>
                      <a:pt x="369092" y="361289"/>
                      <a:pt x="286498" y="330060"/>
                      <a:pt x="269459" y="277195"/>
                    </a:cubicBezTo>
                    <a:cubicBezTo>
                      <a:pt x="251067" y="220123"/>
                      <a:pt x="278731" y="156857"/>
                      <a:pt x="278731" y="156857"/>
                    </a:cubicBezTo>
                    <a:cubicBezTo>
                      <a:pt x="278731" y="156857"/>
                      <a:pt x="236882" y="167878"/>
                      <a:pt x="168041" y="106196"/>
                    </a:cubicBezTo>
                    <a:cubicBezTo>
                      <a:pt x="99207" y="44521"/>
                      <a:pt x="68421" y="0"/>
                      <a:pt x="68421" y="0"/>
                    </a:cubicBezTo>
                    <a:cubicBezTo>
                      <a:pt x="68421" y="0"/>
                      <a:pt x="88642" y="48632"/>
                      <a:pt x="71700" y="131621"/>
                    </a:cubicBezTo>
                    <a:cubicBezTo>
                      <a:pt x="51006" y="233002"/>
                      <a:pt x="0" y="286583"/>
                      <a:pt x="0" y="286583"/>
                    </a:cubicBezTo>
                    <a:cubicBezTo>
                      <a:pt x="0" y="286583"/>
                      <a:pt x="67559" y="315025"/>
                      <a:pt x="87652" y="374520"/>
                    </a:cubicBezTo>
                    <a:cubicBezTo>
                      <a:pt x="107138" y="432218"/>
                      <a:pt x="99171" y="497506"/>
                      <a:pt x="99171" y="497506"/>
                    </a:cubicBezTo>
                    <a:cubicBezTo>
                      <a:pt x="99171" y="497506"/>
                      <a:pt x="164793" y="474681"/>
                      <a:pt x="217129" y="494039"/>
                    </a:cubicBezTo>
                    <a:cubicBezTo>
                      <a:pt x="277912" y="516530"/>
                      <a:pt x="329811" y="572382"/>
                      <a:pt x="329811" y="572382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397" name="Google Shape;4397;p6"/>
              <p:cNvGrpSpPr/>
              <p:nvPr/>
            </p:nvGrpSpPr>
            <p:grpSpPr>
              <a:xfrm>
                <a:off x="5460177" y="2012095"/>
                <a:ext cx="369195" cy="573423"/>
                <a:chOff x="5460177" y="2012095"/>
                <a:chExt cx="369195" cy="573423"/>
              </a:xfrm>
            </p:grpSpPr>
            <p:sp>
              <p:nvSpPr>
                <p:cNvPr id="4398" name="Google Shape;4398;p6"/>
                <p:cNvSpPr/>
                <p:nvPr/>
              </p:nvSpPr>
              <p:spPr>
                <a:xfrm>
                  <a:off x="5529430" y="2012095"/>
                  <a:ext cx="260733" cy="573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33" h="573423" extrusionOk="0">
                      <a:moveTo>
                        <a:pt x="207" y="45"/>
                      </a:moveTo>
                      <a:cubicBezTo>
                        <a:pt x="-18" y="130"/>
                        <a:pt x="-36" y="331"/>
                        <a:pt x="43" y="555"/>
                      </a:cubicBezTo>
                      <a:cubicBezTo>
                        <a:pt x="31169" y="88274"/>
                        <a:pt x="51784" y="179655"/>
                        <a:pt x="86735" y="266025"/>
                      </a:cubicBezTo>
                      <a:cubicBezTo>
                        <a:pt x="109014" y="321082"/>
                        <a:pt x="137274" y="373758"/>
                        <a:pt x="166755" y="425238"/>
                      </a:cubicBezTo>
                      <a:cubicBezTo>
                        <a:pt x="195737" y="475850"/>
                        <a:pt x="226578" y="526097"/>
                        <a:pt x="260734" y="573424"/>
                      </a:cubicBezTo>
                      <a:cubicBezTo>
                        <a:pt x="223900" y="520401"/>
                        <a:pt x="191098" y="464118"/>
                        <a:pt x="160688" y="407234"/>
                      </a:cubicBezTo>
                      <a:cubicBezTo>
                        <a:pt x="144725" y="377359"/>
                        <a:pt x="129629" y="346895"/>
                        <a:pt x="115329" y="316188"/>
                      </a:cubicBezTo>
                      <a:cubicBezTo>
                        <a:pt x="103689" y="291207"/>
                        <a:pt x="92212" y="266311"/>
                        <a:pt x="82199" y="240619"/>
                      </a:cubicBezTo>
                      <a:cubicBezTo>
                        <a:pt x="51462" y="161784"/>
                        <a:pt x="30319" y="79457"/>
                        <a:pt x="717" y="209"/>
                      </a:cubicBezTo>
                      <a:cubicBezTo>
                        <a:pt x="638" y="-16"/>
                        <a:pt x="437" y="-40"/>
                        <a:pt x="207" y="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9" name="Google Shape;4399;p6"/>
                <p:cNvSpPr/>
                <p:nvPr/>
              </p:nvSpPr>
              <p:spPr>
                <a:xfrm>
                  <a:off x="5559300" y="2299943"/>
                  <a:ext cx="80898" cy="21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98" h="210614" extrusionOk="0">
                      <a:moveTo>
                        <a:pt x="69175" y="19"/>
                      </a:moveTo>
                      <a:cubicBezTo>
                        <a:pt x="68944" y="92"/>
                        <a:pt x="68932" y="298"/>
                        <a:pt x="69011" y="529"/>
                      </a:cubicBezTo>
                      <a:cubicBezTo>
                        <a:pt x="78775" y="32967"/>
                        <a:pt x="80481" y="72679"/>
                        <a:pt x="70996" y="105147"/>
                      </a:cubicBezTo>
                      <a:cubicBezTo>
                        <a:pt x="59271" y="145272"/>
                        <a:pt x="31150" y="183028"/>
                        <a:pt x="0" y="210614"/>
                      </a:cubicBezTo>
                      <a:cubicBezTo>
                        <a:pt x="19122" y="195258"/>
                        <a:pt x="36512" y="176695"/>
                        <a:pt x="50891" y="156894"/>
                      </a:cubicBezTo>
                      <a:cubicBezTo>
                        <a:pt x="59149" y="145521"/>
                        <a:pt x="66916" y="133273"/>
                        <a:pt x="72101" y="120157"/>
                      </a:cubicBezTo>
                      <a:cubicBezTo>
                        <a:pt x="83110" y="92322"/>
                        <a:pt x="82430" y="60467"/>
                        <a:pt x="77433" y="31406"/>
                      </a:cubicBezTo>
                      <a:cubicBezTo>
                        <a:pt x="75629" y="20931"/>
                        <a:pt x="73285" y="10402"/>
                        <a:pt x="69770" y="347"/>
                      </a:cubicBezTo>
                      <a:cubicBezTo>
                        <a:pt x="69697" y="122"/>
                        <a:pt x="69405" y="-60"/>
                        <a:pt x="69175" y="1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0" name="Google Shape;4400;p6"/>
                <p:cNvSpPr/>
                <p:nvPr/>
              </p:nvSpPr>
              <p:spPr>
                <a:xfrm>
                  <a:off x="5628220" y="2299869"/>
                  <a:ext cx="201152" cy="7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152" h="74465" extrusionOk="0">
                      <a:moveTo>
                        <a:pt x="84" y="178"/>
                      </a:moveTo>
                      <a:cubicBezTo>
                        <a:pt x="-56" y="372"/>
                        <a:pt x="-19" y="627"/>
                        <a:pt x="175" y="773"/>
                      </a:cubicBezTo>
                      <a:cubicBezTo>
                        <a:pt x="14056" y="11411"/>
                        <a:pt x="29389" y="20410"/>
                        <a:pt x="44800" y="28596"/>
                      </a:cubicBezTo>
                      <a:cubicBezTo>
                        <a:pt x="61504" y="37467"/>
                        <a:pt x="78926" y="45604"/>
                        <a:pt x="96923" y="51494"/>
                      </a:cubicBezTo>
                      <a:cubicBezTo>
                        <a:pt x="112092" y="56461"/>
                        <a:pt x="127831" y="59971"/>
                        <a:pt x="143400" y="63432"/>
                      </a:cubicBezTo>
                      <a:cubicBezTo>
                        <a:pt x="162533" y="67682"/>
                        <a:pt x="181764" y="71526"/>
                        <a:pt x="201153" y="74465"/>
                      </a:cubicBezTo>
                      <a:cubicBezTo>
                        <a:pt x="166371" y="67300"/>
                        <a:pt x="132440" y="57366"/>
                        <a:pt x="98812" y="46041"/>
                      </a:cubicBezTo>
                      <a:cubicBezTo>
                        <a:pt x="64692" y="34553"/>
                        <a:pt x="30457" y="20702"/>
                        <a:pt x="679" y="87"/>
                      </a:cubicBezTo>
                      <a:cubicBezTo>
                        <a:pt x="485" y="-59"/>
                        <a:pt x="224" y="-16"/>
                        <a:pt x="84" y="1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1" name="Google Shape;4401;p6"/>
                <p:cNvSpPr/>
                <p:nvPr/>
              </p:nvSpPr>
              <p:spPr>
                <a:xfrm>
                  <a:off x="5460177" y="2163203"/>
                  <a:ext cx="118694" cy="136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94" h="136516" extrusionOk="0">
                      <a:moveTo>
                        <a:pt x="117904" y="287"/>
                      </a:moveTo>
                      <a:cubicBezTo>
                        <a:pt x="112530" y="14866"/>
                        <a:pt x="105863" y="29069"/>
                        <a:pt x="98885" y="42938"/>
                      </a:cubicBezTo>
                      <a:cubicBezTo>
                        <a:pt x="88229" y="64105"/>
                        <a:pt x="76771" y="86542"/>
                        <a:pt x="60212" y="103817"/>
                      </a:cubicBezTo>
                      <a:cubicBezTo>
                        <a:pt x="49379" y="115124"/>
                        <a:pt x="36087" y="124026"/>
                        <a:pt x="21653" y="130067"/>
                      </a:cubicBezTo>
                      <a:cubicBezTo>
                        <a:pt x="14768" y="132946"/>
                        <a:pt x="7432" y="135490"/>
                        <a:pt x="0" y="136516"/>
                      </a:cubicBezTo>
                      <a:cubicBezTo>
                        <a:pt x="8926" y="135824"/>
                        <a:pt x="17943" y="133091"/>
                        <a:pt x="26232" y="129843"/>
                      </a:cubicBezTo>
                      <a:cubicBezTo>
                        <a:pt x="47138" y="121651"/>
                        <a:pt x="66569" y="107406"/>
                        <a:pt x="79388" y="88825"/>
                      </a:cubicBezTo>
                      <a:cubicBezTo>
                        <a:pt x="87822" y="76608"/>
                        <a:pt x="94016" y="62460"/>
                        <a:pt x="100058" y="48949"/>
                      </a:cubicBezTo>
                      <a:cubicBezTo>
                        <a:pt x="107107" y="33192"/>
                        <a:pt x="113586" y="17052"/>
                        <a:pt x="118669" y="529"/>
                      </a:cubicBezTo>
                      <a:cubicBezTo>
                        <a:pt x="118748" y="299"/>
                        <a:pt x="118639" y="98"/>
                        <a:pt x="118408" y="25"/>
                      </a:cubicBezTo>
                      <a:cubicBezTo>
                        <a:pt x="118183" y="-53"/>
                        <a:pt x="117983" y="56"/>
                        <a:pt x="117904" y="28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2" name="Google Shape;4402;p6"/>
                <p:cNvSpPr/>
                <p:nvPr/>
              </p:nvSpPr>
              <p:spPr>
                <a:xfrm>
                  <a:off x="5592469" y="2169926"/>
                  <a:ext cx="146428" cy="5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28" h="50319" extrusionOk="0">
                      <a:moveTo>
                        <a:pt x="34" y="36506"/>
                      </a:moveTo>
                      <a:cubicBezTo>
                        <a:pt x="-69" y="36725"/>
                        <a:pt x="76" y="36907"/>
                        <a:pt x="295" y="37010"/>
                      </a:cubicBezTo>
                      <a:cubicBezTo>
                        <a:pt x="23503" y="48972"/>
                        <a:pt x="53882" y="54559"/>
                        <a:pt x="79076" y="46616"/>
                      </a:cubicBezTo>
                      <a:cubicBezTo>
                        <a:pt x="88445" y="43665"/>
                        <a:pt x="97074" y="38577"/>
                        <a:pt x="105313" y="33324"/>
                      </a:cubicBezTo>
                      <a:cubicBezTo>
                        <a:pt x="120130" y="23882"/>
                        <a:pt x="134144" y="12588"/>
                        <a:pt x="146428" y="0"/>
                      </a:cubicBezTo>
                      <a:cubicBezTo>
                        <a:pt x="123979" y="19977"/>
                        <a:pt x="94135" y="39026"/>
                        <a:pt x="64284" y="44412"/>
                      </a:cubicBezTo>
                      <a:cubicBezTo>
                        <a:pt x="43450" y="48171"/>
                        <a:pt x="20030" y="44873"/>
                        <a:pt x="623" y="36415"/>
                      </a:cubicBezTo>
                      <a:cubicBezTo>
                        <a:pt x="410" y="36312"/>
                        <a:pt x="137" y="36287"/>
                        <a:pt x="34" y="3650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03" name="Google Shape;4403;p6"/>
              <p:cNvSpPr/>
              <p:nvPr/>
            </p:nvSpPr>
            <p:spPr>
              <a:xfrm>
                <a:off x="5559300" y="2471086"/>
                <a:ext cx="230864" cy="114432"/>
              </a:xfrm>
              <a:custGeom>
                <a:avLst/>
                <a:gdLst/>
                <a:ahLst/>
                <a:cxnLst/>
                <a:rect l="l" t="t" r="r" b="b"/>
                <a:pathLst>
                  <a:path w="230864" h="114432" extrusionOk="0">
                    <a:moveTo>
                      <a:pt x="230865" y="114432"/>
                    </a:moveTo>
                    <a:cubicBezTo>
                      <a:pt x="230865" y="114432"/>
                      <a:pt x="154555" y="11903"/>
                      <a:pt x="112864" y="2085"/>
                    </a:cubicBezTo>
                    <a:cubicBezTo>
                      <a:pt x="74530" y="-6939"/>
                      <a:pt x="32395" y="14842"/>
                      <a:pt x="73" y="38366"/>
                    </a:cubicBezTo>
                    <a:cubicBezTo>
                      <a:pt x="73" y="38390"/>
                      <a:pt x="0" y="39471"/>
                      <a:pt x="0" y="39471"/>
                    </a:cubicBezTo>
                    <a:cubicBezTo>
                      <a:pt x="0" y="39471"/>
                      <a:pt x="65847" y="16694"/>
                      <a:pt x="118183" y="36059"/>
                    </a:cubicBezTo>
                    <a:cubicBezTo>
                      <a:pt x="178966" y="58544"/>
                      <a:pt x="230865" y="114432"/>
                      <a:pt x="230865" y="11443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6"/>
              <p:cNvSpPr/>
              <p:nvPr/>
            </p:nvSpPr>
            <p:spPr>
              <a:xfrm>
                <a:off x="5740572" y="2373041"/>
                <a:ext cx="88800" cy="212478"/>
              </a:xfrm>
              <a:custGeom>
                <a:avLst/>
                <a:gdLst/>
                <a:ahLst/>
                <a:cxnLst/>
                <a:rect l="l" t="t" r="r" b="b"/>
                <a:pathLst>
                  <a:path w="88800" h="212478" extrusionOk="0">
                    <a:moveTo>
                      <a:pt x="30890" y="6127"/>
                    </a:moveTo>
                    <a:cubicBezTo>
                      <a:pt x="25510" y="8270"/>
                      <a:pt x="20634" y="11058"/>
                      <a:pt x="16481" y="14616"/>
                    </a:cubicBezTo>
                    <a:cubicBezTo>
                      <a:pt x="10834" y="19449"/>
                      <a:pt x="6425" y="25734"/>
                      <a:pt x="3887" y="33689"/>
                    </a:cubicBezTo>
                    <a:cubicBezTo>
                      <a:pt x="-16443" y="97319"/>
                      <a:pt x="49592" y="212478"/>
                      <a:pt x="49592" y="212478"/>
                    </a:cubicBezTo>
                    <a:cubicBezTo>
                      <a:pt x="49592" y="212478"/>
                      <a:pt x="24053" y="103251"/>
                      <a:pt x="33871" y="50478"/>
                    </a:cubicBezTo>
                    <a:cubicBezTo>
                      <a:pt x="43690" y="-2295"/>
                      <a:pt x="88801" y="1293"/>
                      <a:pt x="88801" y="1293"/>
                    </a:cubicBezTo>
                    <a:cubicBezTo>
                      <a:pt x="88801" y="1293"/>
                      <a:pt x="87993" y="899"/>
                      <a:pt x="87944" y="881"/>
                    </a:cubicBezTo>
                    <a:cubicBezTo>
                      <a:pt x="67839" y="-929"/>
                      <a:pt x="47048" y="-304"/>
                      <a:pt x="30890" y="612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05" name="Google Shape;4405;p6"/>
              <p:cNvGrpSpPr/>
              <p:nvPr/>
            </p:nvGrpSpPr>
            <p:grpSpPr>
              <a:xfrm>
                <a:off x="5530337" y="2276600"/>
                <a:ext cx="194974" cy="158735"/>
                <a:chOff x="5530337" y="2276600"/>
                <a:chExt cx="194974" cy="158735"/>
              </a:xfrm>
            </p:grpSpPr>
            <p:sp>
              <p:nvSpPr>
                <p:cNvPr id="4406" name="Google Shape;4406;p6"/>
                <p:cNvSpPr/>
                <p:nvPr/>
              </p:nvSpPr>
              <p:spPr>
                <a:xfrm>
                  <a:off x="5700320" y="227660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19528" y="5552"/>
                      </a:moveTo>
                      <a:cubicBezTo>
                        <a:pt x="22182" y="10617"/>
                        <a:pt x="20220" y="16877"/>
                        <a:pt x="15156" y="19524"/>
                      </a:cubicBezTo>
                      <a:cubicBezTo>
                        <a:pt x="10092" y="22178"/>
                        <a:pt x="3832" y="20223"/>
                        <a:pt x="1184" y="15159"/>
                      </a:cubicBezTo>
                      <a:cubicBezTo>
                        <a:pt x="-1469" y="10088"/>
                        <a:pt x="486" y="3834"/>
                        <a:pt x="5556" y="1180"/>
                      </a:cubicBezTo>
                      <a:cubicBezTo>
                        <a:pt x="10620" y="-1467"/>
                        <a:pt x="16875" y="488"/>
                        <a:pt x="19528" y="55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7" name="Google Shape;4407;p6"/>
                <p:cNvSpPr/>
                <p:nvPr/>
              </p:nvSpPr>
              <p:spPr>
                <a:xfrm>
                  <a:off x="5530337" y="2321665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4135" y="4019"/>
                      </a:moveTo>
                      <a:cubicBezTo>
                        <a:pt x="16054" y="7686"/>
                        <a:pt x="14639" y="12216"/>
                        <a:pt x="10971" y="14135"/>
                      </a:cubicBezTo>
                      <a:cubicBezTo>
                        <a:pt x="7304" y="16054"/>
                        <a:pt x="2774" y="14639"/>
                        <a:pt x="855" y="10971"/>
                      </a:cubicBezTo>
                      <a:cubicBezTo>
                        <a:pt x="-1064" y="7304"/>
                        <a:pt x="357" y="2774"/>
                        <a:pt x="4019" y="855"/>
                      </a:cubicBezTo>
                      <a:cubicBezTo>
                        <a:pt x="7686" y="-1064"/>
                        <a:pt x="12216" y="357"/>
                        <a:pt x="14135" y="401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8" name="Google Shape;4408;p6"/>
                <p:cNvSpPr/>
                <p:nvPr/>
              </p:nvSpPr>
              <p:spPr>
                <a:xfrm>
                  <a:off x="5545551" y="2352717"/>
                  <a:ext cx="11799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8" extrusionOk="0">
                      <a:moveTo>
                        <a:pt x="11126" y="3164"/>
                      </a:moveTo>
                      <a:cubicBezTo>
                        <a:pt x="12638" y="6048"/>
                        <a:pt x="11520" y="9612"/>
                        <a:pt x="8636" y="11124"/>
                      </a:cubicBezTo>
                      <a:cubicBezTo>
                        <a:pt x="5752" y="12636"/>
                        <a:pt x="2181" y="11519"/>
                        <a:pt x="675" y="8635"/>
                      </a:cubicBezTo>
                      <a:cubicBezTo>
                        <a:pt x="-837" y="5751"/>
                        <a:pt x="274" y="2186"/>
                        <a:pt x="3165" y="674"/>
                      </a:cubicBezTo>
                      <a:cubicBezTo>
                        <a:pt x="6049" y="-838"/>
                        <a:pt x="9614" y="279"/>
                        <a:pt x="11126" y="316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9" name="Google Shape;4409;p6"/>
                <p:cNvSpPr/>
                <p:nvPr/>
              </p:nvSpPr>
              <p:spPr>
                <a:xfrm>
                  <a:off x="5642971" y="2419984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4473" y="4118"/>
                      </a:moveTo>
                      <a:cubicBezTo>
                        <a:pt x="16441" y="7870"/>
                        <a:pt x="14990" y="12509"/>
                        <a:pt x="11237" y="14477"/>
                      </a:cubicBezTo>
                      <a:cubicBezTo>
                        <a:pt x="7478" y="16438"/>
                        <a:pt x="2839" y="14993"/>
                        <a:pt x="878" y="11234"/>
                      </a:cubicBezTo>
                      <a:cubicBezTo>
                        <a:pt x="-1089" y="7482"/>
                        <a:pt x="362" y="2842"/>
                        <a:pt x="4114" y="875"/>
                      </a:cubicBezTo>
                      <a:cubicBezTo>
                        <a:pt x="7873" y="-1086"/>
                        <a:pt x="12506" y="359"/>
                        <a:pt x="14473" y="41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0" name="Google Shape;4410;p6"/>
                <p:cNvSpPr/>
                <p:nvPr/>
              </p:nvSpPr>
              <p:spPr>
                <a:xfrm>
                  <a:off x="5682566" y="2360685"/>
                  <a:ext cx="16459" cy="16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9" extrusionOk="0">
                      <a:moveTo>
                        <a:pt x="15519" y="4413"/>
                      </a:moveTo>
                      <a:cubicBezTo>
                        <a:pt x="17626" y="8439"/>
                        <a:pt x="16072" y="13412"/>
                        <a:pt x="12046" y="15519"/>
                      </a:cubicBezTo>
                      <a:cubicBezTo>
                        <a:pt x="8020" y="17626"/>
                        <a:pt x="3047" y="16072"/>
                        <a:pt x="940" y="12046"/>
                      </a:cubicBezTo>
                      <a:cubicBezTo>
                        <a:pt x="-1167" y="8020"/>
                        <a:pt x="387" y="3047"/>
                        <a:pt x="4413" y="940"/>
                      </a:cubicBezTo>
                      <a:cubicBezTo>
                        <a:pt x="8439" y="-1167"/>
                        <a:pt x="13412" y="387"/>
                        <a:pt x="15519" y="44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1" name="Google Shape;4411;p6"/>
                <p:cNvSpPr/>
                <p:nvPr/>
              </p:nvSpPr>
              <p:spPr>
                <a:xfrm>
                  <a:off x="5712299" y="2384155"/>
                  <a:ext cx="13012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2" extrusionOk="0">
                      <a:moveTo>
                        <a:pt x="12267" y="3490"/>
                      </a:moveTo>
                      <a:cubicBezTo>
                        <a:pt x="13937" y="6671"/>
                        <a:pt x="12704" y="10600"/>
                        <a:pt x="9523" y="12270"/>
                      </a:cubicBezTo>
                      <a:cubicBezTo>
                        <a:pt x="6341" y="13934"/>
                        <a:pt x="2412" y="12707"/>
                        <a:pt x="742" y="9525"/>
                      </a:cubicBezTo>
                      <a:cubicBezTo>
                        <a:pt x="-921" y="6337"/>
                        <a:pt x="305" y="2409"/>
                        <a:pt x="3487" y="745"/>
                      </a:cubicBezTo>
                      <a:cubicBezTo>
                        <a:pt x="6675" y="-925"/>
                        <a:pt x="10604" y="308"/>
                        <a:pt x="12267" y="349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412" name="Google Shape;4412;p6"/>
            <p:cNvGrpSpPr/>
            <p:nvPr/>
          </p:nvGrpSpPr>
          <p:grpSpPr>
            <a:xfrm>
              <a:off x="5129207" y="1615347"/>
              <a:ext cx="443800" cy="471025"/>
              <a:chOff x="5129207" y="1615347"/>
              <a:chExt cx="443800" cy="471025"/>
            </a:xfrm>
          </p:grpSpPr>
          <p:sp>
            <p:nvSpPr>
              <p:cNvPr id="4413" name="Google Shape;4413;p6"/>
              <p:cNvSpPr/>
              <p:nvPr/>
            </p:nvSpPr>
            <p:spPr>
              <a:xfrm>
                <a:off x="5129213" y="1615456"/>
                <a:ext cx="442365" cy="470916"/>
              </a:xfrm>
              <a:custGeom>
                <a:avLst/>
                <a:gdLst/>
                <a:ahLst/>
                <a:cxnLst/>
                <a:rect l="l" t="t" r="r" b="b"/>
                <a:pathLst>
                  <a:path w="442365" h="470916" extrusionOk="0">
                    <a:moveTo>
                      <a:pt x="25011" y="0"/>
                    </a:moveTo>
                    <a:cubicBezTo>
                      <a:pt x="25011" y="0"/>
                      <a:pt x="114528" y="67559"/>
                      <a:pt x="166755" y="79965"/>
                    </a:cubicBezTo>
                    <a:cubicBezTo>
                      <a:pt x="218981" y="92376"/>
                      <a:pt x="233913" y="49634"/>
                      <a:pt x="233913" y="49634"/>
                    </a:cubicBezTo>
                    <a:cubicBezTo>
                      <a:pt x="233913" y="49634"/>
                      <a:pt x="228995" y="137796"/>
                      <a:pt x="270419" y="174800"/>
                    </a:cubicBezTo>
                    <a:cubicBezTo>
                      <a:pt x="315140" y="214737"/>
                      <a:pt x="384193" y="215083"/>
                      <a:pt x="384193" y="215083"/>
                    </a:cubicBezTo>
                    <a:cubicBezTo>
                      <a:pt x="384193" y="215083"/>
                      <a:pt x="357154" y="248881"/>
                      <a:pt x="385645" y="336806"/>
                    </a:cubicBezTo>
                    <a:cubicBezTo>
                      <a:pt x="414141" y="424731"/>
                      <a:pt x="442365" y="470916"/>
                      <a:pt x="442365" y="470916"/>
                    </a:cubicBezTo>
                    <a:cubicBezTo>
                      <a:pt x="442365" y="470916"/>
                      <a:pt x="406096" y="432722"/>
                      <a:pt x="323368" y="414579"/>
                    </a:cubicBezTo>
                    <a:cubicBezTo>
                      <a:pt x="222291" y="392415"/>
                      <a:pt x="152643" y="417335"/>
                      <a:pt x="152643" y="417335"/>
                    </a:cubicBezTo>
                    <a:cubicBezTo>
                      <a:pt x="152643" y="417335"/>
                      <a:pt x="154015" y="344050"/>
                      <a:pt x="107769" y="301569"/>
                    </a:cubicBezTo>
                    <a:cubicBezTo>
                      <a:pt x="62920" y="260369"/>
                      <a:pt x="0" y="241200"/>
                      <a:pt x="0" y="241200"/>
                    </a:cubicBezTo>
                    <a:cubicBezTo>
                      <a:pt x="0" y="241200"/>
                      <a:pt x="47460" y="190460"/>
                      <a:pt x="50970" y="134766"/>
                    </a:cubicBezTo>
                    <a:cubicBezTo>
                      <a:pt x="55038" y="70085"/>
                      <a:pt x="25011" y="0"/>
                      <a:pt x="25011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14" name="Google Shape;4414;p6"/>
              <p:cNvGrpSpPr/>
              <p:nvPr/>
            </p:nvGrpSpPr>
            <p:grpSpPr>
              <a:xfrm>
                <a:off x="5129207" y="1615347"/>
                <a:ext cx="443800" cy="470635"/>
                <a:chOff x="5129207" y="1615347"/>
                <a:chExt cx="443800" cy="470635"/>
              </a:xfrm>
            </p:grpSpPr>
            <p:sp>
              <p:nvSpPr>
                <p:cNvPr id="4415" name="Google Shape;4415;p6"/>
                <p:cNvSpPr/>
                <p:nvPr/>
              </p:nvSpPr>
              <p:spPr>
                <a:xfrm>
                  <a:off x="5154236" y="1615347"/>
                  <a:ext cx="418771" cy="470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771" h="470635" extrusionOk="0">
                      <a:moveTo>
                        <a:pt x="418610" y="470534"/>
                      </a:moveTo>
                      <a:cubicBezTo>
                        <a:pt x="418440" y="470704"/>
                        <a:pt x="418252" y="470643"/>
                        <a:pt x="418076" y="470473"/>
                      </a:cubicBezTo>
                      <a:cubicBezTo>
                        <a:pt x="350492" y="406472"/>
                        <a:pt x="275313" y="350602"/>
                        <a:pt x="210510" y="283644"/>
                      </a:cubicBezTo>
                      <a:cubicBezTo>
                        <a:pt x="169207" y="240963"/>
                        <a:pt x="132501" y="193782"/>
                        <a:pt x="97386" y="145969"/>
                      </a:cubicBezTo>
                      <a:cubicBezTo>
                        <a:pt x="62859" y="98965"/>
                        <a:pt x="29420" y="50405"/>
                        <a:pt x="0" y="0"/>
                      </a:cubicBezTo>
                      <a:cubicBezTo>
                        <a:pt x="33543" y="55166"/>
                        <a:pt x="71700" y="107958"/>
                        <a:pt x="111388" y="158812"/>
                      </a:cubicBezTo>
                      <a:cubicBezTo>
                        <a:pt x="132228" y="185512"/>
                        <a:pt x="153960" y="211658"/>
                        <a:pt x="176239" y="237174"/>
                      </a:cubicBezTo>
                      <a:cubicBezTo>
                        <a:pt x="194364" y="257940"/>
                        <a:pt x="212472" y="278519"/>
                        <a:pt x="231897" y="298090"/>
                      </a:cubicBezTo>
                      <a:cubicBezTo>
                        <a:pt x="291514" y="358132"/>
                        <a:pt x="358216" y="410820"/>
                        <a:pt x="418665" y="470000"/>
                      </a:cubicBezTo>
                      <a:cubicBezTo>
                        <a:pt x="418841" y="470164"/>
                        <a:pt x="418780" y="470358"/>
                        <a:pt x="418610" y="4705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6" name="Google Shape;4416;p6"/>
                <p:cNvSpPr/>
                <p:nvPr/>
              </p:nvSpPr>
              <p:spPr>
                <a:xfrm>
                  <a:off x="5129207" y="1827435"/>
                  <a:ext cx="220662" cy="51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62" h="51558" extrusionOk="0">
                      <a:moveTo>
                        <a:pt x="220560" y="51451"/>
                      </a:moveTo>
                      <a:cubicBezTo>
                        <a:pt x="220402" y="51633"/>
                        <a:pt x="220208" y="51561"/>
                        <a:pt x="220032" y="51397"/>
                      </a:cubicBezTo>
                      <a:cubicBezTo>
                        <a:pt x="194334" y="29324"/>
                        <a:pt x="158721" y="11672"/>
                        <a:pt x="125190" y="7185"/>
                      </a:cubicBezTo>
                      <a:cubicBezTo>
                        <a:pt x="83760" y="1641"/>
                        <a:pt x="37842" y="12055"/>
                        <a:pt x="0" y="29349"/>
                      </a:cubicBezTo>
                      <a:cubicBezTo>
                        <a:pt x="21793" y="18097"/>
                        <a:pt x="45809" y="9717"/>
                        <a:pt x="69733" y="4598"/>
                      </a:cubicBezTo>
                      <a:cubicBezTo>
                        <a:pt x="83480" y="1653"/>
                        <a:pt x="97829" y="-478"/>
                        <a:pt x="111916" y="93"/>
                      </a:cubicBezTo>
                      <a:cubicBezTo>
                        <a:pt x="141822" y="1307"/>
                        <a:pt x="170671" y="14836"/>
                        <a:pt x="195215" y="31182"/>
                      </a:cubicBezTo>
                      <a:cubicBezTo>
                        <a:pt x="204056" y="37072"/>
                        <a:pt x="212739" y="43485"/>
                        <a:pt x="220499" y="50771"/>
                      </a:cubicBezTo>
                      <a:cubicBezTo>
                        <a:pt x="220681" y="50935"/>
                        <a:pt x="220724" y="51275"/>
                        <a:pt x="220560" y="5145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7" name="Google Shape;4417;p6"/>
                <p:cNvSpPr/>
                <p:nvPr/>
              </p:nvSpPr>
              <p:spPr>
                <a:xfrm>
                  <a:off x="5340639" y="1665084"/>
                  <a:ext cx="22547" cy="21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47" h="213933" extrusionOk="0">
                      <a:moveTo>
                        <a:pt x="8983" y="213923"/>
                      </a:moveTo>
                      <a:cubicBezTo>
                        <a:pt x="8746" y="213972"/>
                        <a:pt x="8527" y="213838"/>
                        <a:pt x="8479" y="213601"/>
                      </a:cubicBezTo>
                      <a:cubicBezTo>
                        <a:pt x="4380" y="196599"/>
                        <a:pt x="2364" y="178935"/>
                        <a:pt x="1125" y="161526"/>
                      </a:cubicBezTo>
                      <a:cubicBezTo>
                        <a:pt x="-217" y="142660"/>
                        <a:pt x="-593" y="123435"/>
                        <a:pt x="1313" y="104600"/>
                      </a:cubicBezTo>
                      <a:cubicBezTo>
                        <a:pt x="2916" y="88715"/>
                        <a:pt x="6092" y="72909"/>
                        <a:pt x="9238" y="57273"/>
                      </a:cubicBezTo>
                      <a:cubicBezTo>
                        <a:pt x="13099" y="38054"/>
                        <a:pt x="17380" y="18915"/>
                        <a:pt x="22548" y="0"/>
                      </a:cubicBezTo>
                      <a:cubicBezTo>
                        <a:pt x="15006" y="34703"/>
                        <a:pt x="10337" y="69745"/>
                        <a:pt x="7064" y="105079"/>
                      </a:cubicBezTo>
                      <a:cubicBezTo>
                        <a:pt x="3742" y="140923"/>
                        <a:pt x="2528" y="177836"/>
                        <a:pt x="9310" y="213419"/>
                      </a:cubicBezTo>
                      <a:cubicBezTo>
                        <a:pt x="9359" y="213656"/>
                        <a:pt x="9219" y="213875"/>
                        <a:pt x="8983" y="2139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8" name="Google Shape;4418;p6"/>
                <p:cNvSpPr/>
                <p:nvPr/>
              </p:nvSpPr>
              <p:spPr>
                <a:xfrm>
                  <a:off x="5281795" y="1976851"/>
                  <a:ext cx="172762" cy="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62" h="55994" extrusionOk="0">
                      <a:moveTo>
                        <a:pt x="172316" y="3410"/>
                      </a:moveTo>
                      <a:cubicBezTo>
                        <a:pt x="156808" y="2414"/>
                        <a:pt x="141124" y="2754"/>
                        <a:pt x="125615" y="3513"/>
                      </a:cubicBezTo>
                      <a:cubicBezTo>
                        <a:pt x="101946" y="4673"/>
                        <a:pt x="76795" y="6063"/>
                        <a:pt x="54292" y="14194"/>
                      </a:cubicBezTo>
                      <a:cubicBezTo>
                        <a:pt x="39566" y="19519"/>
                        <a:pt x="26044" y="28063"/>
                        <a:pt x="14665" y="38811"/>
                      </a:cubicBezTo>
                      <a:cubicBezTo>
                        <a:pt x="9242" y="43942"/>
                        <a:pt x="3941" y="49613"/>
                        <a:pt x="0" y="55995"/>
                      </a:cubicBezTo>
                      <a:cubicBezTo>
                        <a:pt x="4245" y="48113"/>
                        <a:pt x="10402" y="40979"/>
                        <a:pt x="16729" y="34718"/>
                      </a:cubicBezTo>
                      <a:cubicBezTo>
                        <a:pt x="32687" y="18918"/>
                        <a:pt x="53587" y="6932"/>
                        <a:pt x="75769" y="2742"/>
                      </a:cubicBezTo>
                      <a:cubicBezTo>
                        <a:pt x="90354" y="-15"/>
                        <a:pt x="105796" y="52"/>
                        <a:pt x="120594" y="3"/>
                      </a:cubicBezTo>
                      <a:cubicBezTo>
                        <a:pt x="137857" y="-51"/>
                        <a:pt x="155242" y="562"/>
                        <a:pt x="172408" y="2608"/>
                      </a:cubicBezTo>
                      <a:cubicBezTo>
                        <a:pt x="172644" y="2633"/>
                        <a:pt x="172784" y="2815"/>
                        <a:pt x="172760" y="3052"/>
                      </a:cubicBezTo>
                      <a:cubicBezTo>
                        <a:pt x="172742" y="3295"/>
                        <a:pt x="172560" y="3434"/>
                        <a:pt x="172316" y="341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9" name="Google Shape;4419;p6"/>
                <p:cNvSpPr/>
                <p:nvPr/>
              </p:nvSpPr>
              <p:spPr>
                <a:xfrm>
                  <a:off x="5420139" y="1830630"/>
                  <a:ext cx="93254" cy="119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254" h="119045" extrusionOk="0">
                      <a:moveTo>
                        <a:pt x="557" y="119045"/>
                      </a:moveTo>
                      <a:cubicBezTo>
                        <a:pt x="314" y="119051"/>
                        <a:pt x="205" y="118845"/>
                        <a:pt x="199" y="118602"/>
                      </a:cubicBezTo>
                      <a:cubicBezTo>
                        <a:pt x="-1326" y="92540"/>
                        <a:pt x="5876" y="62501"/>
                        <a:pt x="23346" y="42687"/>
                      </a:cubicBezTo>
                      <a:cubicBezTo>
                        <a:pt x="29843" y="35322"/>
                        <a:pt x="37986" y="29487"/>
                        <a:pt x="46129" y="24082"/>
                      </a:cubicBezTo>
                      <a:cubicBezTo>
                        <a:pt x="60763" y="14367"/>
                        <a:pt x="76775" y="6133"/>
                        <a:pt x="93255" y="0"/>
                      </a:cubicBezTo>
                      <a:cubicBezTo>
                        <a:pt x="65894" y="12430"/>
                        <a:pt x="36383" y="31994"/>
                        <a:pt x="19368" y="57103"/>
                      </a:cubicBezTo>
                      <a:cubicBezTo>
                        <a:pt x="7485" y="74627"/>
                        <a:pt x="1006" y="97374"/>
                        <a:pt x="885" y="118541"/>
                      </a:cubicBezTo>
                      <a:cubicBezTo>
                        <a:pt x="891" y="118784"/>
                        <a:pt x="800" y="119039"/>
                        <a:pt x="557" y="1190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20" name="Google Shape;4420;p6"/>
              <p:cNvSpPr/>
              <p:nvPr/>
            </p:nvSpPr>
            <p:spPr>
              <a:xfrm>
                <a:off x="5129207" y="1615347"/>
                <a:ext cx="80606" cy="241818"/>
              </a:xfrm>
              <a:custGeom>
                <a:avLst/>
                <a:gdLst/>
                <a:ahLst/>
                <a:cxnLst/>
                <a:rect l="l" t="t" r="r" b="b"/>
                <a:pathLst>
                  <a:path w="80606" h="241818" extrusionOk="0">
                    <a:moveTo>
                      <a:pt x="25030" y="0"/>
                    </a:moveTo>
                    <a:cubicBezTo>
                      <a:pt x="25030" y="0"/>
                      <a:pt x="87834" y="111315"/>
                      <a:pt x="79916" y="153408"/>
                    </a:cubicBezTo>
                    <a:cubicBezTo>
                      <a:pt x="72629" y="192112"/>
                      <a:pt x="35644" y="221805"/>
                      <a:pt x="1038" y="241819"/>
                    </a:cubicBezTo>
                    <a:cubicBezTo>
                      <a:pt x="1014" y="241813"/>
                      <a:pt x="0" y="241436"/>
                      <a:pt x="0" y="241436"/>
                    </a:cubicBezTo>
                    <a:cubicBezTo>
                      <a:pt x="0" y="241436"/>
                      <a:pt x="47509" y="190472"/>
                      <a:pt x="51012" y="134778"/>
                    </a:cubicBezTo>
                    <a:cubicBezTo>
                      <a:pt x="55087" y="70097"/>
                      <a:pt x="25030" y="0"/>
                      <a:pt x="2503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6"/>
              <p:cNvSpPr/>
              <p:nvPr/>
            </p:nvSpPr>
            <p:spPr>
              <a:xfrm>
                <a:off x="5154236" y="1615347"/>
                <a:ext cx="208980" cy="114501"/>
              </a:xfrm>
              <a:custGeom>
                <a:avLst/>
                <a:gdLst/>
                <a:ahLst/>
                <a:cxnLst/>
                <a:rect l="l" t="t" r="r" b="b"/>
                <a:pathLst>
                  <a:path w="208980" h="114501" extrusionOk="0">
                    <a:moveTo>
                      <a:pt x="181066" y="100719"/>
                    </a:moveTo>
                    <a:cubicBezTo>
                      <a:pt x="176925" y="104770"/>
                      <a:pt x="172401" y="108103"/>
                      <a:pt x="167465" y="110459"/>
                    </a:cubicBezTo>
                    <a:cubicBezTo>
                      <a:pt x="160761" y="113659"/>
                      <a:pt x="153225" y="115141"/>
                      <a:pt x="144925" y="114242"/>
                    </a:cubicBezTo>
                    <a:cubicBezTo>
                      <a:pt x="78519" y="107035"/>
                      <a:pt x="0" y="0"/>
                      <a:pt x="0" y="0"/>
                    </a:cubicBezTo>
                    <a:cubicBezTo>
                      <a:pt x="0" y="0"/>
                      <a:pt x="89498" y="67614"/>
                      <a:pt x="141725" y="80025"/>
                    </a:cubicBezTo>
                    <a:cubicBezTo>
                      <a:pt x="193952" y="92431"/>
                      <a:pt x="208950" y="49737"/>
                      <a:pt x="208950" y="49737"/>
                    </a:cubicBezTo>
                    <a:cubicBezTo>
                      <a:pt x="208950" y="49737"/>
                      <a:pt x="208986" y="50636"/>
                      <a:pt x="208980" y="50685"/>
                    </a:cubicBezTo>
                    <a:cubicBezTo>
                      <a:pt x="202495" y="69800"/>
                      <a:pt x="193490" y="88557"/>
                      <a:pt x="181066" y="10071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22" name="Google Shape;4422;p6"/>
              <p:cNvGrpSpPr/>
              <p:nvPr/>
            </p:nvGrpSpPr>
            <p:grpSpPr>
              <a:xfrm>
                <a:off x="5234333" y="1753045"/>
                <a:ext cx="170990" cy="204366"/>
                <a:chOff x="5234333" y="1753045"/>
                <a:chExt cx="170990" cy="204366"/>
              </a:xfrm>
            </p:grpSpPr>
            <p:sp>
              <p:nvSpPr>
                <p:cNvPr id="4423" name="Google Shape;4423;p6"/>
                <p:cNvSpPr/>
                <p:nvPr/>
              </p:nvSpPr>
              <p:spPr>
                <a:xfrm>
                  <a:off x="5384618" y="1798653"/>
                  <a:ext cx="20705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5" h="20708" extrusionOk="0">
                      <a:moveTo>
                        <a:pt x="18462" y="3918"/>
                      </a:moveTo>
                      <a:cubicBezTo>
                        <a:pt x="14904" y="-564"/>
                        <a:pt x="8388" y="-1310"/>
                        <a:pt x="3913" y="2248"/>
                      </a:cubicBezTo>
                      <a:cubicBezTo>
                        <a:pt x="-562" y="5806"/>
                        <a:pt x="-1309" y="12315"/>
                        <a:pt x="2243" y="16797"/>
                      </a:cubicBezTo>
                      <a:cubicBezTo>
                        <a:pt x="5802" y="21272"/>
                        <a:pt x="12317" y="22019"/>
                        <a:pt x="16792" y="18461"/>
                      </a:cubicBezTo>
                      <a:cubicBezTo>
                        <a:pt x="21268" y="14908"/>
                        <a:pt x="22014" y="8393"/>
                        <a:pt x="18462" y="39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4" name="Google Shape;4424;p6"/>
                <p:cNvSpPr/>
                <p:nvPr/>
              </p:nvSpPr>
              <p:spPr>
                <a:xfrm>
                  <a:off x="5278848" y="1942426"/>
                  <a:ext cx="14987" cy="1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14985" extrusionOk="0">
                      <a:moveTo>
                        <a:pt x="13360" y="2829"/>
                      </a:moveTo>
                      <a:cubicBezTo>
                        <a:pt x="10786" y="-407"/>
                        <a:pt x="6074" y="-948"/>
                        <a:pt x="2831" y="1627"/>
                      </a:cubicBezTo>
                      <a:cubicBezTo>
                        <a:pt x="-411" y="4201"/>
                        <a:pt x="-946" y="8913"/>
                        <a:pt x="1629" y="12156"/>
                      </a:cubicBezTo>
                      <a:cubicBezTo>
                        <a:pt x="4203" y="15393"/>
                        <a:pt x="8915" y="15933"/>
                        <a:pt x="12158" y="13358"/>
                      </a:cubicBezTo>
                      <a:cubicBezTo>
                        <a:pt x="15394" y="10784"/>
                        <a:pt x="15935" y="6072"/>
                        <a:pt x="13360" y="28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5" name="Google Shape;4425;p6"/>
                <p:cNvSpPr/>
                <p:nvPr/>
              </p:nvSpPr>
              <p:spPr>
                <a:xfrm>
                  <a:off x="5259036" y="1919636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517" y="2229"/>
                      </a:moveTo>
                      <a:cubicBezTo>
                        <a:pt x="8489" y="-321"/>
                        <a:pt x="4779" y="-746"/>
                        <a:pt x="2229" y="1282"/>
                      </a:cubicBezTo>
                      <a:cubicBezTo>
                        <a:pt x="-321" y="3304"/>
                        <a:pt x="-746" y="7014"/>
                        <a:pt x="1282" y="9570"/>
                      </a:cubicBezTo>
                      <a:cubicBezTo>
                        <a:pt x="3304" y="12120"/>
                        <a:pt x="7014" y="12546"/>
                        <a:pt x="9570" y="10518"/>
                      </a:cubicBezTo>
                      <a:cubicBezTo>
                        <a:pt x="12120" y="8489"/>
                        <a:pt x="12545" y="4779"/>
                        <a:pt x="10517" y="22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6" name="Google Shape;4426;p6"/>
                <p:cNvSpPr/>
                <p:nvPr/>
              </p:nvSpPr>
              <p:spPr>
                <a:xfrm>
                  <a:off x="5234333" y="1799194"/>
                  <a:ext cx="15352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1" extrusionOk="0">
                      <a:moveTo>
                        <a:pt x="13688" y="2903"/>
                      </a:moveTo>
                      <a:cubicBezTo>
                        <a:pt x="11053" y="-418"/>
                        <a:pt x="6219" y="-971"/>
                        <a:pt x="2903" y="1665"/>
                      </a:cubicBezTo>
                      <a:cubicBezTo>
                        <a:pt x="-418" y="4300"/>
                        <a:pt x="-971" y="9127"/>
                        <a:pt x="1665" y="12449"/>
                      </a:cubicBezTo>
                      <a:cubicBezTo>
                        <a:pt x="4306" y="15771"/>
                        <a:pt x="9134" y="16323"/>
                        <a:pt x="12449" y="13682"/>
                      </a:cubicBezTo>
                      <a:cubicBezTo>
                        <a:pt x="15771" y="11046"/>
                        <a:pt x="16323" y="6219"/>
                        <a:pt x="13688" y="2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7" name="Google Shape;4427;p6"/>
                <p:cNvSpPr/>
                <p:nvPr/>
              </p:nvSpPr>
              <p:spPr>
                <a:xfrm>
                  <a:off x="5303758" y="1785743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670" y="3111"/>
                      </a:moveTo>
                      <a:cubicBezTo>
                        <a:pt x="11840" y="-447"/>
                        <a:pt x="6667" y="-1042"/>
                        <a:pt x="3109" y="1787"/>
                      </a:cubicBezTo>
                      <a:cubicBezTo>
                        <a:pt x="-450" y="4611"/>
                        <a:pt x="-1039" y="9784"/>
                        <a:pt x="1785" y="13343"/>
                      </a:cubicBezTo>
                      <a:cubicBezTo>
                        <a:pt x="4614" y="16901"/>
                        <a:pt x="9788" y="17496"/>
                        <a:pt x="13346" y="14667"/>
                      </a:cubicBezTo>
                      <a:cubicBezTo>
                        <a:pt x="16904" y="11843"/>
                        <a:pt x="17493" y="6669"/>
                        <a:pt x="14670" y="311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8" name="Google Shape;4428;p6"/>
                <p:cNvSpPr/>
                <p:nvPr/>
              </p:nvSpPr>
              <p:spPr>
                <a:xfrm>
                  <a:off x="5296953" y="1753045"/>
                  <a:ext cx="13007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7" h="13011" extrusionOk="0">
                      <a:moveTo>
                        <a:pt x="11595" y="2460"/>
                      </a:moveTo>
                      <a:cubicBezTo>
                        <a:pt x="9361" y="-351"/>
                        <a:pt x="5268" y="-825"/>
                        <a:pt x="2457" y="1410"/>
                      </a:cubicBezTo>
                      <a:cubicBezTo>
                        <a:pt x="-355" y="3645"/>
                        <a:pt x="-822" y="7737"/>
                        <a:pt x="1412" y="10549"/>
                      </a:cubicBezTo>
                      <a:cubicBezTo>
                        <a:pt x="3647" y="13366"/>
                        <a:pt x="7734" y="13834"/>
                        <a:pt x="10551" y="11599"/>
                      </a:cubicBezTo>
                      <a:cubicBezTo>
                        <a:pt x="13363" y="9365"/>
                        <a:pt x="13830" y="5272"/>
                        <a:pt x="11595" y="24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429" name="Google Shape;4429;p6"/>
            <p:cNvGrpSpPr/>
            <p:nvPr/>
          </p:nvGrpSpPr>
          <p:grpSpPr>
            <a:xfrm>
              <a:off x="5466225" y="1956883"/>
              <a:ext cx="628672" cy="317702"/>
              <a:chOff x="5466225" y="1956883"/>
              <a:chExt cx="628672" cy="317702"/>
            </a:xfrm>
          </p:grpSpPr>
          <p:sp>
            <p:nvSpPr>
              <p:cNvPr id="4430" name="Google Shape;4430;p6"/>
              <p:cNvSpPr/>
              <p:nvPr/>
            </p:nvSpPr>
            <p:spPr>
              <a:xfrm>
                <a:off x="5466772" y="1956932"/>
                <a:ext cx="628064" cy="317575"/>
              </a:xfrm>
              <a:custGeom>
                <a:avLst/>
                <a:gdLst/>
                <a:ahLst/>
                <a:cxnLst/>
                <a:rect l="l" t="t" r="r" b="b"/>
                <a:pathLst>
                  <a:path w="628064" h="317575" extrusionOk="0">
                    <a:moveTo>
                      <a:pt x="628065" y="112530"/>
                    </a:moveTo>
                    <a:cubicBezTo>
                      <a:pt x="628065" y="112530"/>
                      <a:pt x="517010" y="97058"/>
                      <a:pt x="471293" y="68925"/>
                    </a:cubicBezTo>
                    <a:cubicBezTo>
                      <a:pt x="425575" y="40793"/>
                      <a:pt x="445213" y="0"/>
                      <a:pt x="445213" y="0"/>
                    </a:cubicBezTo>
                    <a:cubicBezTo>
                      <a:pt x="445213" y="0"/>
                      <a:pt x="386386" y="65847"/>
                      <a:pt x="330928" y="62744"/>
                    </a:cubicBezTo>
                    <a:cubicBezTo>
                      <a:pt x="271063" y="59398"/>
                      <a:pt x="221969" y="10839"/>
                      <a:pt x="221969" y="10839"/>
                    </a:cubicBezTo>
                    <a:cubicBezTo>
                      <a:pt x="221969" y="10839"/>
                      <a:pt x="217208" y="53854"/>
                      <a:pt x="134912" y="95922"/>
                    </a:cubicBezTo>
                    <a:cubicBezTo>
                      <a:pt x="52609" y="137990"/>
                      <a:pt x="0" y="150718"/>
                      <a:pt x="0" y="150718"/>
                    </a:cubicBezTo>
                    <a:cubicBezTo>
                      <a:pt x="0" y="150718"/>
                      <a:pt x="52652" y="149327"/>
                      <a:pt x="124000" y="194966"/>
                    </a:cubicBezTo>
                    <a:cubicBezTo>
                      <a:pt x="211172" y="250720"/>
                      <a:pt x="242833" y="317575"/>
                      <a:pt x="242833" y="317575"/>
                    </a:cubicBezTo>
                    <a:cubicBezTo>
                      <a:pt x="242833" y="317575"/>
                      <a:pt x="293663" y="264753"/>
                      <a:pt x="356407" y="267389"/>
                    </a:cubicBezTo>
                    <a:cubicBezTo>
                      <a:pt x="417251" y="269939"/>
                      <a:pt x="475307" y="300846"/>
                      <a:pt x="475307" y="300846"/>
                    </a:cubicBezTo>
                    <a:cubicBezTo>
                      <a:pt x="475307" y="300846"/>
                      <a:pt x="477596" y="231405"/>
                      <a:pt x="514478" y="189525"/>
                    </a:cubicBezTo>
                    <a:cubicBezTo>
                      <a:pt x="557306" y="140887"/>
                      <a:pt x="628065" y="112530"/>
                      <a:pt x="628065" y="11253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31" name="Google Shape;4431;p6"/>
              <p:cNvGrpSpPr/>
              <p:nvPr/>
            </p:nvGrpSpPr>
            <p:grpSpPr>
              <a:xfrm>
                <a:off x="5466225" y="1956883"/>
                <a:ext cx="628672" cy="317702"/>
                <a:chOff x="5466225" y="1956883"/>
                <a:chExt cx="628672" cy="317702"/>
              </a:xfrm>
            </p:grpSpPr>
            <p:sp>
              <p:nvSpPr>
                <p:cNvPr id="4432" name="Google Shape;4432;p6"/>
                <p:cNvSpPr/>
                <p:nvPr/>
              </p:nvSpPr>
              <p:spPr>
                <a:xfrm>
                  <a:off x="5466225" y="2069377"/>
                  <a:ext cx="628672" cy="52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8672" h="52006" extrusionOk="0">
                      <a:moveTo>
                        <a:pt x="0" y="37028"/>
                      </a:moveTo>
                      <a:cubicBezTo>
                        <a:pt x="-6" y="37265"/>
                        <a:pt x="177" y="37356"/>
                        <a:pt x="419" y="37362"/>
                      </a:cubicBezTo>
                      <a:cubicBezTo>
                        <a:pt x="93463" y="39846"/>
                        <a:pt x="186143" y="53454"/>
                        <a:pt x="279309" y="51881"/>
                      </a:cubicBezTo>
                      <a:cubicBezTo>
                        <a:pt x="338689" y="50879"/>
                        <a:pt x="398002" y="43441"/>
                        <a:pt x="456641" y="34436"/>
                      </a:cubicBezTo>
                      <a:cubicBezTo>
                        <a:pt x="514284" y="25582"/>
                        <a:pt x="572262" y="14865"/>
                        <a:pt x="628672" y="0"/>
                      </a:cubicBezTo>
                      <a:cubicBezTo>
                        <a:pt x="565983" y="15320"/>
                        <a:pt x="501672" y="25698"/>
                        <a:pt x="437659" y="33622"/>
                      </a:cubicBezTo>
                      <a:cubicBezTo>
                        <a:pt x="404044" y="37787"/>
                        <a:pt x="370185" y="40927"/>
                        <a:pt x="336394" y="43234"/>
                      </a:cubicBezTo>
                      <a:cubicBezTo>
                        <a:pt x="308899" y="45110"/>
                        <a:pt x="281537" y="46871"/>
                        <a:pt x="253969" y="46987"/>
                      </a:cubicBezTo>
                      <a:cubicBezTo>
                        <a:pt x="169354" y="47333"/>
                        <a:pt x="84926" y="37465"/>
                        <a:pt x="334" y="36609"/>
                      </a:cubicBezTo>
                      <a:cubicBezTo>
                        <a:pt x="98" y="36603"/>
                        <a:pt x="6" y="36785"/>
                        <a:pt x="0" y="370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3" name="Google Shape;4433;p6"/>
                <p:cNvSpPr/>
                <p:nvPr/>
              </p:nvSpPr>
              <p:spPr>
                <a:xfrm>
                  <a:off x="5770332" y="2117189"/>
                  <a:ext cx="171661" cy="140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661" h="140680" extrusionOk="0">
                      <a:moveTo>
                        <a:pt x="1" y="438"/>
                      </a:moveTo>
                      <a:cubicBezTo>
                        <a:pt x="-12" y="681"/>
                        <a:pt x="177" y="760"/>
                        <a:pt x="419" y="772"/>
                      </a:cubicBezTo>
                      <a:cubicBezTo>
                        <a:pt x="34199" y="3322"/>
                        <a:pt x="71871" y="16001"/>
                        <a:pt x="98758" y="36525"/>
                      </a:cubicBezTo>
                      <a:cubicBezTo>
                        <a:pt x="131992" y="61882"/>
                        <a:pt x="157118" y="101697"/>
                        <a:pt x="171661" y="140681"/>
                      </a:cubicBezTo>
                      <a:cubicBezTo>
                        <a:pt x="164199" y="117321"/>
                        <a:pt x="153135" y="94417"/>
                        <a:pt x="139825" y="73887"/>
                      </a:cubicBezTo>
                      <a:cubicBezTo>
                        <a:pt x="132180" y="62088"/>
                        <a:pt x="123539" y="50442"/>
                        <a:pt x="113162" y="40885"/>
                      </a:cubicBezTo>
                      <a:cubicBezTo>
                        <a:pt x="91150" y="20609"/>
                        <a:pt x="61178" y="9789"/>
                        <a:pt x="32262" y="4014"/>
                      </a:cubicBezTo>
                      <a:cubicBezTo>
                        <a:pt x="21842" y="1931"/>
                        <a:pt x="11174" y="328"/>
                        <a:pt x="529" y="1"/>
                      </a:cubicBezTo>
                      <a:cubicBezTo>
                        <a:pt x="286" y="-12"/>
                        <a:pt x="13" y="195"/>
                        <a:pt x="1" y="43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4" name="Google Shape;4434;p6"/>
                <p:cNvSpPr/>
                <p:nvPr/>
              </p:nvSpPr>
              <p:spPr>
                <a:xfrm>
                  <a:off x="5770284" y="1956883"/>
                  <a:ext cx="141664" cy="16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4" h="161127" extrusionOk="0">
                      <a:moveTo>
                        <a:pt x="73" y="160931"/>
                      </a:moveTo>
                      <a:cubicBezTo>
                        <a:pt x="200" y="161132"/>
                        <a:pt x="455" y="161186"/>
                        <a:pt x="656" y="161059"/>
                      </a:cubicBezTo>
                      <a:cubicBezTo>
                        <a:pt x="15575" y="151926"/>
                        <a:pt x="29480" y="140857"/>
                        <a:pt x="42663" y="129417"/>
                      </a:cubicBezTo>
                      <a:cubicBezTo>
                        <a:pt x="56945" y="117017"/>
                        <a:pt x="70801" y="103683"/>
                        <a:pt x="82764" y="89012"/>
                      </a:cubicBezTo>
                      <a:cubicBezTo>
                        <a:pt x="92850" y="76637"/>
                        <a:pt x="101782" y="63211"/>
                        <a:pt x="110605" y="49926"/>
                      </a:cubicBezTo>
                      <a:cubicBezTo>
                        <a:pt x="121456" y="33603"/>
                        <a:pt x="131955" y="17033"/>
                        <a:pt x="141664" y="0"/>
                      </a:cubicBezTo>
                      <a:cubicBezTo>
                        <a:pt x="122476" y="29887"/>
                        <a:pt x="101011" y="57977"/>
                        <a:pt x="78355" y="85290"/>
                      </a:cubicBezTo>
                      <a:cubicBezTo>
                        <a:pt x="55372" y="112991"/>
                        <a:pt x="30142" y="139964"/>
                        <a:pt x="200" y="160342"/>
                      </a:cubicBezTo>
                      <a:cubicBezTo>
                        <a:pt x="-6" y="160476"/>
                        <a:pt x="-61" y="160725"/>
                        <a:pt x="73" y="16093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5" name="Google Shape;4435;p6"/>
                <p:cNvSpPr/>
                <p:nvPr/>
              </p:nvSpPr>
              <p:spPr>
                <a:xfrm>
                  <a:off x="5624709" y="2114869"/>
                  <a:ext cx="88110" cy="15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0" h="159716" extrusionOk="0">
                      <a:moveTo>
                        <a:pt x="158" y="729"/>
                      </a:moveTo>
                      <a:cubicBezTo>
                        <a:pt x="11835" y="10985"/>
                        <a:pt x="22692" y="22309"/>
                        <a:pt x="33130" y="33810"/>
                      </a:cubicBezTo>
                      <a:cubicBezTo>
                        <a:pt x="49051" y="51359"/>
                        <a:pt x="65865" y="70116"/>
                        <a:pt x="76036" y="91775"/>
                      </a:cubicBezTo>
                      <a:cubicBezTo>
                        <a:pt x="82691" y="105948"/>
                        <a:pt x="86225" y="121547"/>
                        <a:pt x="86675" y="137195"/>
                      </a:cubicBezTo>
                      <a:cubicBezTo>
                        <a:pt x="86887" y="144658"/>
                        <a:pt x="86626" y="152418"/>
                        <a:pt x="84907" y="159717"/>
                      </a:cubicBezTo>
                      <a:cubicBezTo>
                        <a:pt x="87470" y="151137"/>
                        <a:pt x="88162" y="141743"/>
                        <a:pt x="88108" y="132841"/>
                      </a:cubicBezTo>
                      <a:cubicBezTo>
                        <a:pt x="87980" y="110386"/>
                        <a:pt x="81671" y="87136"/>
                        <a:pt x="68944" y="68494"/>
                      </a:cubicBezTo>
                      <a:cubicBezTo>
                        <a:pt x="60570" y="56229"/>
                        <a:pt x="49592" y="45365"/>
                        <a:pt x="39160" y="34873"/>
                      </a:cubicBezTo>
                      <a:cubicBezTo>
                        <a:pt x="26985" y="22631"/>
                        <a:pt x="14252" y="10778"/>
                        <a:pt x="662" y="97"/>
                      </a:cubicBezTo>
                      <a:cubicBezTo>
                        <a:pt x="480" y="-55"/>
                        <a:pt x="255" y="-24"/>
                        <a:pt x="97" y="158"/>
                      </a:cubicBezTo>
                      <a:cubicBezTo>
                        <a:pt x="-55" y="346"/>
                        <a:pt x="-24" y="571"/>
                        <a:pt x="158" y="72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6" name="Google Shape;4436;p6"/>
                <p:cNvSpPr/>
                <p:nvPr/>
              </p:nvSpPr>
              <p:spPr>
                <a:xfrm>
                  <a:off x="5670047" y="1967844"/>
                  <a:ext cx="38053" cy="14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3" h="149835" extrusionOk="0">
                      <a:moveTo>
                        <a:pt x="82" y="149734"/>
                      </a:moveTo>
                      <a:cubicBezTo>
                        <a:pt x="246" y="149910"/>
                        <a:pt x="470" y="149837"/>
                        <a:pt x="647" y="149673"/>
                      </a:cubicBezTo>
                      <a:cubicBezTo>
                        <a:pt x="20144" y="132313"/>
                        <a:pt x="36284" y="105972"/>
                        <a:pt x="37924" y="79606"/>
                      </a:cubicBezTo>
                      <a:cubicBezTo>
                        <a:pt x="38537" y="69806"/>
                        <a:pt x="36891" y="59920"/>
                        <a:pt x="34955" y="50344"/>
                      </a:cubicBezTo>
                      <a:cubicBezTo>
                        <a:pt x="31469" y="33124"/>
                        <a:pt x="25961" y="15988"/>
                        <a:pt x="18632" y="0"/>
                      </a:cubicBezTo>
                      <a:cubicBezTo>
                        <a:pt x="29204" y="28132"/>
                        <a:pt x="36260" y="62823"/>
                        <a:pt x="30552" y="92619"/>
                      </a:cubicBezTo>
                      <a:cubicBezTo>
                        <a:pt x="26569" y="113410"/>
                        <a:pt x="15074" y="134080"/>
                        <a:pt x="209" y="149145"/>
                      </a:cubicBezTo>
                      <a:cubicBezTo>
                        <a:pt x="33" y="149309"/>
                        <a:pt x="-88" y="149558"/>
                        <a:pt x="82" y="1497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37" name="Google Shape;4437;p6"/>
              <p:cNvSpPr/>
              <p:nvPr/>
            </p:nvSpPr>
            <p:spPr>
              <a:xfrm>
                <a:off x="5932125" y="2069377"/>
                <a:ext cx="162772" cy="188492"/>
              </a:xfrm>
              <a:custGeom>
                <a:avLst/>
                <a:gdLst/>
                <a:ahLst/>
                <a:cxnLst/>
                <a:rect l="l" t="t" r="r" b="b"/>
                <a:pathLst>
                  <a:path w="162772" h="188492" extrusionOk="0">
                    <a:moveTo>
                      <a:pt x="162772" y="0"/>
                    </a:moveTo>
                    <a:cubicBezTo>
                      <a:pt x="162772" y="0"/>
                      <a:pt x="39695" y="34357"/>
                      <a:pt x="15552" y="69739"/>
                    </a:cubicBezTo>
                    <a:cubicBezTo>
                      <a:pt x="-6654" y="102268"/>
                      <a:pt x="-1468" y="149412"/>
                      <a:pt x="8866" y="188031"/>
                    </a:cubicBezTo>
                    <a:cubicBezTo>
                      <a:pt x="8891" y="188038"/>
                      <a:pt x="9869" y="188493"/>
                      <a:pt x="9869" y="188493"/>
                    </a:cubicBezTo>
                    <a:cubicBezTo>
                      <a:pt x="9869" y="188493"/>
                      <a:pt x="12279" y="118863"/>
                      <a:pt x="49162" y="76983"/>
                    </a:cubicBezTo>
                    <a:cubicBezTo>
                      <a:pt x="91995" y="28345"/>
                      <a:pt x="162772" y="0"/>
                      <a:pt x="162772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8" name="Google Shape;4438;p6"/>
              <p:cNvSpPr/>
              <p:nvPr/>
            </p:nvSpPr>
            <p:spPr>
              <a:xfrm>
                <a:off x="5895640" y="1956883"/>
                <a:ext cx="199256" cy="117381"/>
              </a:xfrm>
              <a:custGeom>
                <a:avLst/>
                <a:gdLst/>
                <a:ahLst/>
                <a:cxnLst/>
                <a:rect l="l" t="t" r="r" b="b"/>
                <a:pathLst>
                  <a:path w="199256" h="117381" extrusionOk="0">
                    <a:moveTo>
                      <a:pt x="4" y="55779"/>
                    </a:moveTo>
                    <a:cubicBezTo>
                      <a:pt x="71" y="61572"/>
                      <a:pt x="915" y="67122"/>
                      <a:pt x="2743" y="72277"/>
                    </a:cubicBezTo>
                    <a:cubicBezTo>
                      <a:pt x="5226" y="79278"/>
                      <a:pt x="9507" y="85654"/>
                      <a:pt x="16016" y="90882"/>
                    </a:cubicBezTo>
                    <a:cubicBezTo>
                      <a:pt x="68085" y="132720"/>
                      <a:pt x="199257" y="112493"/>
                      <a:pt x="199257" y="112493"/>
                    </a:cubicBezTo>
                    <a:cubicBezTo>
                      <a:pt x="199257" y="112493"/>
                      <a:pt x="88178" y="97070"/>
                      <a:pt x="42461" y="68938"/>
                    </a:cubicBezTo>
                    <a:cubicBezTo>
                      <a:pt x="-3257" y="40805"/>
                      <a:pt x="16308" y="0"/>
                      <a:pt x="16308" y="0"/>
                    </a:cubicBezTo>
                    <a:cubicBezTo>
                      <a:pt x="16308" y="0"/>
                      <a:pt x="15646" y="613"/>
                      <a:pt x="15616" y="650"/>
                    </a:cubicBezTo>
                    <a:cubicBezTo>
                      <a:pt x="6696" y="18757"/>
                      <a:pt x="-191" y="38389"/>
                      <a:pt x="4" y="5577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39" name="Google Shape;4439;p6"/>
              <p:cNvGrpSpPr/>
              <p:nvPr/>
            </p:nvGrpSpPr>
            <p:grpSpPr>
              <a:xfrm>
                <a:off x="5757513" y="2025886"/>
                <a:ext cx="147630" cy="194312"/>
                <a:chOff x="5757513" y="2025886"/>
                <a:chExt cx="147630" cy="194312"/>
              </a:xfrm>
            </p:grpSpPr>
            <p:sp>
              <p:nvSpPr>
                <p:cNvPr id="4440" name="Google Shape;4440;p6"/>
                <p:cNvSpPr/>
                <p:nvPr/>
              </p:nvSpPr>
              <p:spPr>
                <a:xfrm>
                  <a:off x="5777387" y="2025886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9170" y="68"/>
                      </a:moveTo>
                      <a:cubicBezTo>
                        <a:pt x="14854" y="-582"/>
                        <a:pt x="19991" y="3493"/>
                        <a:pt x="20641" y="9170"/>
                      </a:cubicBezTo>
                      <a:cubicBezTo>
                        <a:pt x="21297" y="14854"/>
                        <a:pt x="17222" y="19985"/>
                        <a:pt x="11539" y="20641"/>
                      </a:cubicBezTo>
                      <a:cubicBezTo>
                        <a:pt x="5861" y="21296"/>
                        <a:pt x="724" y="17222"/>
                        <a:pt x="68" y="11538"/>
                      </a:cubicBezTo>
                      <a:cubicBezTo>
                        <a:pt x="-582" y="5861"/>
                        <a:pt x="3493" y="724"/>
                        <a:pt x="9170" y="6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1" name="Google Shape;4441;p6"/>
                <p:cNvSpPr/>
                <p:nvPr/>
              </p:nvSpPr>
              <p:spPr>
                <a:xfrm>
                  <a:off x="5757513" y="2205210"/>
                  <a:ext cx="14989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8" extrusionOk="0">
                      <a:moveTo>
                        <a:pt x="6638" y="50"/>
                      </a:moveTo>
                      <a:cubicBezTo>
                        <a:pt x="10749" y="-424"/>
                        <a:pt x="14466" y="2521"/>
                        <a:pt x="14939" y="6638"/>
                      </a:cubicBezTo>
                      <a:cubicBezTo>
                        <a:pt x="15413" y="10749"/>
                        <a:pt x="12462" y="14465"/>
                        <a:pt x="8351" y="14939"/>
                      </a:cubicBezTo>
                      <a:cubicBezTo>
                        <a:pt x="4240" y="15413"/>
                        <a:pt x="518" y="12461"/>
                        <a:pt x="50" y="8351"/>
                      </a:cubicBezTo>
                      <a:cubicBezTo>
                        <a:pt x="-424" y="4240"/>
                        <a:pt x="2522" y="524"/>
                        <a:pt x="6638" y="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2" name="Google Shape;4442;p6"/>
                <p:cNvSpPr/>
                <p:nvPr/>
              </p:nvSpPr>
              <p:spPr>
                <a:xfrm>
                  <a:off x="5791486" y="2204681"/>
                  <a:ext cx="11798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3" extrusionOk="0">
                      <a:moveTo>
                        <a:pt x="5224" y="39"/>
                      </a:moveTo>
                      <a:cubicBezTo>
                        <a:pt x="8461" y="-332"/>
                        <a:pt x="11388" y="1988"/>
                        <a:pt x="11758" y="5231"/>
                      </a:cubicBezTo>
                      <a:cubicBezTo>
                        <a:pt x="12135" y="8467"/>
                        <a:pt x="9809" y="11388"/>
                        <a:pt x="6572" y="11764"/>
                      </a:cubicBezTo>
                      <a:cubicBezTo>
                        <a:pt x="3336" y="12135"/>
                        <a:pt x="409" y="9815"/>
                        <a:pt x="39" y="6579"/>
                      </a:cubicBezTo>
                      <a:cubicBezTo>
                        <a:pt x="-331" y="3342"/>
                        <a:pt x="1988" y="415"/>
                        <a:pt x="5224" y="3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3" name="Google Shape;4443;p6"/>
                <p:cNvSpPr/>
                <p:nvPr/>
              </p:nvSpPr>
              <p:spPr>
                <a:xfrm>
                  <a:off x="5889794" y="2135160"/>
                  <a:ext cx="15349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9" h="15349" extrusionOk="0">
                      <a:moveTo>
                        <a:pt x="6797" y="51"/>
                      </a:moveTo>
                      <a:cubicBezTo>
                        <a:pt x="11006" y="-434"/>
                        <a:pt x="14813" y="2583"/>
                        <a:pt x="15298" y="6797"/>
                      </a:cubicBezTo>
                      <a:cubicBezTo>
                        <a:pt x="15784" y="11005"/>
                        <a:pt x="12760" y="14813"/>
                        <a:pt x="8552" y="15298"/>
                      </a:cubicBezTo>
                      <a:cubicBezTo>
                        <a:pt x="4344" y="15784"/>
                        <a:pt x="537" y="12760"/>
                        <a:pt x="51" y="8552"/>
                      </a:cubicBezTo>
                      <a:cubicBezTo>
                        <a:pt x="-435" y="4338"/>
                        <a:pt x="2589" y="531"/>
                        <a:pt x="6797" y="5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4" name="Google Shape;4444;p6"/>
                <p:cNvSpPr/>
                <p:nvPr/>
              </p:nvSpPr>
              <p:spPr>
                <a:xfrm>
                  <a:off x="5848853" y="2076025"/>
                  <a:ext cx="16455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5" h="16455" extrusionOk="0">
                      <a:moveTo>
                        <a:pt x="7286" y="55"/>
                      </a:moveTo>
                      <a:cubicBezTo>
                        <a:pt x="11804" y="-467"/>
                        <a:pt x="15884" y="2776"/>
                        <a:pt x="16401" y="7287"/>
                      </a:cubicBezTo>
                      <a:cubicBezTo>
                        <a:pt x="16923" y="11799"/>
                        <a:pt x="13680" y="15879"/>
                        <a:pt x="9168" y="16402"/>
                      </a:cubicBezTo>
                      <a:cubicBezTo>
                        <a:pt x="4657" y="16918"/>
                        <a:pt x="576" y="13681"/>
                        <a:pt x="54" y="9170"/>
                      </a:cubicBezTo>
                      <a:cubicBezTo>
                        <a:pt x="-462" y="4652"/>
                        <a:pt x="2774" y="571"/>
                        <a:pt x="7286" y="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5" name="Google Shape;4445;p6"/>
                <p:cNvSpPr/>
                <p:nvPr/>
              </p:nvSpPr>
              <p:spPr>
                <a:xfrm>
                  <a:off x="5880936" y="2059424"/>
                  <a:ext cx="13008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12" extrusionOk="0">
                      <a:moveTo>
                        <a:pt x="5764" y="43"/>
                      </a:moveTo>
                      <a:cubicBezTo>
                        <a:pt x="9328" y="-364"/>
                        <a:pt x="12559" y="2192"/>
                        <a:pt x="12965" y="5762"/>
                      </a:cubicBezTo>
                      <a:cubicBezTo>
                        <a:pt x="13378" y="9333"/>
                        <a:pt x="10816" y="12557"/>
                        <a:pt x="7251" y="12970"/>
                      </a:cubicBezTo>
                      <a:cubicBezTo>
                        <a:pt x="3681" y="13377"/>
                        <a:pt x="457" y="10821"/>
                        <a:pt x="44" y="7250"/>
                      </a:cubicBezTo>
                      <a:cubicBezTo>
                        <a:pt x="-369" y="3680"/>
                        <a:pt x="2193" y="455"/>
                        <a:pt x="5764" y="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446" name="Google Shape;4446;p6"/>
            <p:cNvGrpSpPr/>
            <p:nvPr/>
          </p:nvGrpSpPr>
          <p:grpSpPr>
            <a:xfrm>
              <a:off x="5466225" y="1566909"/>
              <a:ext cx="370658" cy="567901"/>
              <a:chOff x="5466225" y="1566909"/>
              <a:chExt cx="370658" cy="567901"/>
            </a:xfrm>
          </p:grpSpPr>
          <p:sp>
            <p:nvSpPr>
              <p:cNvPr id="4447" name="Google Shape;4447;p6"/>
              <p:cNvSpPr/>
              <p:nvPr/>
            </p:nvSpPr>
            <p:spPr>
              <a:xfrm>
                <a:off x="5466292" y="1566940"/>
                <a:ext cx="370567" cy="566844"/>
              </a:xfrm>
              <a:custGeom>
                <a:avLst/>
                <a:gdLst/>
                <a:ahLst/>
                <a:cxnLst/>
                <a:rect l="l" t="t" r="r" b="b"/>
                <a:pathLst>
                  <a:path w="370567" h="566844" extrusionOk="0">
                    <a:moveTo>
                      <a:pt x="335670" y="0"/>
                    </a:moveTo>
                    <a:cubicBezTo>
                      <a:pt x="335670" y="0"/>
                      <a:pt x="307927" y="108662"/>
                      <a:pt x="316646" y="161630"/>
                    </a:cubicBezTo>
                    <a:cubicBezTo>
                      <a:pt x="325372" y="214597"/>
                      <a:pt x="370567" y="211871"/>
                      <a:pt x="370567" y="211871"/>
                    </a:cubicBezTo>
                    <a:cubicBezTo>
                      <a:pt x="370567" y="211871"/>
                      <a:pt x="287342" y="241382"/>
                      <a:pt x="269210" y="293882"/>
                    </a:cubicBezTo>
                    <a:cubicBezTo>
                      <a:pt x="249640" y="350553"/>
                      <a:pt x="275987" y="414384"/>
                      <a:pt x="275987" y="414384"/>
                    </a:cubicBezTo>
                    <a:cubicBezTo>
                      <a:pt x="275987" y="414384"/>
                      <a:pt x="234374" y="402495"/>
                      <a:pt x="164271" y="462731"/>
                    </a:cubicBezTo>
                    <a:cubicBezTo>
                      <a:pt x="94173" y="522973"/>
                      <a:pt x="62470" y="566845"/>
                      <a:pt x="62470" y="566845"/>
                    </a:cubicBezTo>
                    <a:cubicBezTo>
                      <a:pt x="62470" y="566845"/>
                      <a:pt x="83693" y="518644"/>
                      <a:pt x="68476" y="435321"/>
                    </a:cubicBezTo>
                    <a:cubicBezTo>
                      <a:pt x="49889" y="333527"/>
                      <a:pt x="0" y="278908"/>
                      <a:pt x="0" y="278908"/>
                    </a:cubicBezTo>
                    <a:cubicBezTo>
                      <a:pt x="0" y="278908"/>
                      <a:pt x="68136" y="251868"/>
                      <a:pt x="89461" y="192804"/>
                    </a:cubicBezTo>
                    <a:cubicBezTo>
                      <a:pt x="110137" y="135525"/>
                      <a:pt x="103525" y="70085"/>
                      <a:pt x="103525" y="70085"/>
                    </a:cubicBezTo>
                    <a:cubicBezTo>
                      <a:pt x="103525" y="70085"/>
                      <a:pt x="168661" y="94265"/>
                      <a:pt x="221386" y="75993"/>
                    </a:cubicBezTo>
                    <a:cubicBezTo>
                      <a:pt x="282624" y="54771"/>
                      <a:pt x="335670" y="0"/>
                      <a:pt x="33567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48" name="Google Shape;4448;p6"/>
              <p:cNvGrpSpPr/>
              <p:nvPr/>
            </p:nvGrpSpPr>
            <p:grpSpPr>
              <a:xfrm>
                <a:off x="5466225" y="1566909"/>
                <a:ext cx="370658" cy="567901"/>
                <a:chOff x="5466225" y="1566909"/>
                <a:chExt cx="370658" cy="567901"/>
              </a:xfrm>
            </p:grpSpPr>
            <p:sp>
              <p:nvSpPr>
                <p:cNvPr id="4449" name="Google Shape;4449;p6"/>
                <p:cNvSpPr/>
                <p:nvPr/>
              </p:nvSpPr>
              <p:spPr>
                <a:xfrm>
                  <a:off x="5529504" y="1566909"/>
                  <a:ext cx="272562" cy="5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62" h="567901" extrusionOk="0">
                      <a:moveTo>
                        <a:pt x="206" y="567853"/>
                      </a:moveTo>
                      <a:cubicBezTo>
                        <a:pt x="-24" y="567768"/>
                        <a:pt x="-37" y="567561"/>
                        <a:pt x="48" y="567337"/>
                      </a:cubicBezTo>
                      <a:cubicBezTo>
                        <a:pt x="32990" y="480286"/>
                        <a:pt x="55487" y="389355"/>
                        <a:pt x="92230" y="303725"/>
                      </a:cubicBezTo>
                      <a:cubicBezTo>
                        <a:pt x="115644" y="249142"/>
                        <a:pt x="144991" y="197061"/>
                        <a:pt x="175535" y="146206"/>
                      </a:cubicBezTo>
                      <a:cubicBezTo>
                        <a:pt x="205555" y="96208"/>
                        <a:pt x="237428" y="46610"/>
                        <a:pt x="272562" y="0"/>
                      </a:cubicBezTo>
                      <a:cubicBezTo>
                        <a:pt x="234635" y="52245"/>
                        <a:pt x="200674" y="107836"/>
                        <a:pt x="169092" y="164083"/>
                      </a:cubicBezTo>
                      <a:cubicBezTo>
                        <a:pt x="152509" y="193618"/>
                        <a:pt x="136788" y="223760"/>
                        <a:pt x="121856" y="254164"/>
                      </a:cubicBezTo>
                      <a:cubicBezTo>
                        <a:pt x="109700" y="278902"/>
                        <a:pt x="97707" y="303555"/>
                        <a:pt x="87160" y="329028"/>
                      </a:cubicBezTo>
                      <a:cubicBezTo>
                        <a:pt x="54795" y="407207"/>
                        <a:pt x="31958" y="489084"/>
                        <a:pt x="716" y="567701"/>
                      </a:cubicBezTo>
                      <a:cubicBezTo>
                        <a:pt x="631" y="567926"/>
                        <a:pt x="431" y="567938"/>
                        <a:pt x="206" y="5678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0" name="Google Shape;4450;p6"/>
                <p:cNvSpPr/>
                <p:nvPr/>
              </p:nvSpPr>
              <p:spPr>
                <a:xfrm>
                  <a:off x="5569701" y="1637067"/>
                  <a:ext cx="77990" cy="212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90" h="212005" extrusionOk="0">
                      <a:moveTo>
                        <a:pt x="64784" y="211986"/>
                      </a:moveTo>
                      <a:cubicBezTo>
                        <a:pt x="64560" y="211907"/>
                        <a:pt x="64554" y="211701"/>
                        <a:pt x="64633" y="211470"/>
                      </a:cubicBezTo>
                      <a:cubicBezTo>
                        <a:pt x="75071" y="179245"/>
                        <a:pt x="77596" y="139575"/>
                        <a:pt x="68786" y="106919"/>
                      </a:cubicBezTo>
                      <a:cubicBezTo>
                        <a:pt x="57899" y="66557"/>
                        <a:pt x="30567" y="28223"/>
                        <a:pt x="0" y="0"/>
                      </a:cubicBezTo>
                      <a:cubicBezTo>
                        <a:pt x="18794" y="15751"/>
                        <a:pt x="35796" y="34672"/>
                        <a:pt x="49762" y="54765"/>
                      </a:cubicBezTo>
                      <a:cubicBezTo>
                        <a:pt x="57783" y="66308"/>
                        <a:pt x="65294" y="78714"/>
                        <a:pt x="70207" y="91933"/>
                      </a:cubicBezTo>
                      <a:cubicBezTo>
                        <a:pt x="80639" y="119986"/>
                        <a:pt x="79297" y="151823"/>
                        <a:pt x="73692" y="180775"/>
                      </a:cubicBezTo>
                      <a:cubicBezTo>
                        <a:pt x="71676" y="191207"/>
                        <a:pt x="69114" y="201688"/>
                        <a:pt x="65392" y="211664"/>
                      </a:cubicBezTo>
                      <a:cubicBezTo>
                        <a:pt x="65313" y="211895"/>
                        <a:pt x="65015" y="212065"/>
                        <a:pt x="64784" y="21198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1" name="Google Shape;4451;p6"/>
                <p:cNvSpPr/>
                <p:nvPr/>
              </p:nvSpPr>
              <p:spPr>
                <a:xfrm>
                  <a:off x="5634240" y="1778859"/>
                  <a:ext cx="202643" cy="70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43" h="70288" extrusionOk="0">
                      <a:moveTo>
                        <a:pt x="82" y="70103"/>
                      </a:moveTo>
                      <a:cubicBezTo>
                        <a:pt x="-58" y="69909"/>
                        <a:pt x="-15" y="69654"/>
                        <a:pt x="185" y="69514"/>
                      </a:cubicBezTo>
                      <a:cubicBezTo>
                        <a:pt x="14285" y="59168"/>
                        <a:pt x="29799" y="50484"/>
                        <a:pt x="45380" y="42621"/>
                      </a:cubicBezTo>
                      <a:cubicBezTo>
                        <a:pt x="62261" y="34095"/>
                        <a:pt x="79852" y="26323"/>
                        <a:pt x="97965" y="20803"/>
                      </a:cubicBezTo>
                      <a:cubicBezTo>
                        <a:pt x="113231" y="16158"/>
                        <a:pt x="129043" y="12976"/>
                        <a:pt x="144679" y="9837"/>
                      </a:cubicBezTo>
                      <a:cubicBezTo>
                        <a:pt x="163897" y="5981"/>
                        <a:pt x="183207" y="2538"/>
                        <a:pt x="202644" y="0"/>
                      </a:cubicBezTo>
                      <a:cubicBezTo>
                        <a:pt x="167723" y="6443"/>
                        <a:pt x="133591" y="15672"/>
                        <a:pt x="99738" y="26299"/>
                      </a:cubicBezTo>
                      <a:cubicBezTo>
                        <a:pt x="65388" y="37077"/>
                        <a:pt x="30874" y="50217"/>
                        <a:pt x="671" y="70207"/>
                      </a:cubicBezTo>
                      <a:cubicBezTo>
                        <a:pt x="476" y="70346"/>
                        <a:pt x="221" y="70304"/>
                        <a:pt x="82" y="7010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2" name="Google Shape;4452;p6"/>
                <p:cNvSpPr/>
                <p:nvPr/>
              </p:nvSpPr>
              <p:spPr>
                <a:xfrm>
                  <a:off x="5466225" y="1845805"/>
                  <a:ext cx="115846" cy="13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46" h="138941" extrusionOk="0">
                      <a:moveTo>
                        <a:pt x="115050" y="138646"/>
                      </a:moveTo>
                      <a:cubicBezTo>
                        <a:pt x="109979" y="123958"/>
                        <a:pt x="103610" y="109621"/>
                        <a:pt x="96919" y="95607"/>
                      </a:cubicBezTo>
                      <a:cubicBezTo>
                        <a:pt x="86711" y="74220"/>
                        <a:pt x="75714" y="51559"/>
                        <a:pt x="59520" y="33944"/>
                      </a:cubicBezTo>
                      <a:cubicBezTo>
                        <a:pt x="48924" y="22413"/>
                        <a:pt x="35820" y="13238"/>
                        <a:pt x="21514" y="6898"/>
                      </a:cubicBezTo>
                      <a:cubicBezTo>
                        <a:pt x="14689" y="3874"/>
                        <a:pt x="7408" y="1178"/>
                        <a:pt x="0" y="0"/>
                      </a:cubicBezTo>
                      <a:cubicBezTo>
                        <a:pt x="8908" y="881"/>
                        <a:pt x="17871" y="3801"/>
                        <a:pt x="26086" y="7214"/>
                      </a:cubicBezTo>
                      <a:cubicBezTo>
                        <a:pt x="46817" y="15836"/>
                        <a:pt x="65950" y="30488"/>
                        <a:pt x="78380" y="49324"/>
                      </a:cubicBezTo>
                      <a:cubicBezTo>
                        <a:pt x="86559" y="61718"/>
                        <a:pt x="92455" y="75994"/>
                        <a:pt x="98218" y="89619"/>
                      </a:cubicBezTo>
                      <a:cubicBezTo>
                        <a:pt x="104940" y="105523"/>
                        <a:pt x="111085" y="121796"/>
                        <a:pt x="115827" y="138416"/>
                      </a:cubicBezTo>
                      <a:cubicBezTo>
                        <a:pt x="115894" y="138646"/>
                        <a:pt x="115785" y="138847"/>
                        <a:pt x="115554" y="138920"/>
                      </a:cubicBezTo>
                      <a:cubicBezTo>
                        <a:pt x="115323" y="138992"/>
                        <a:pt x="115123" y="138877"/>
                        <a:pt x="115050" y="13864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3" name="Google Shape;4453;p6"/>
                <p:cNvSpPr/>
                <p:nvPr/>
              </p:nvSpPr>
              <p:spPr>
                <a:xfrm>
                  <a:off x="5596553" y="1929097"/>
                  <a:ext cx="145634" cy="52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34" h="52251" extrusionOk="0">
                      <a:moveTo>
                        <a:pt x="30" y="12722"/>
                      </a:moveTo>
                      <a:cubicBezTo>
                        <a:pt x="-67" y="12497"/>
                        <a:pt x="85" y="12321"/>
                        <a:pt x="303" y="12218"/>
                      </a:cubicBezTo>
                      <a:cubicBezTo>
                        <a:pt x="23754" y="747"/>
                        <a:pt x="54243" y="-4214"/>
                        <a:pt x="79266" y="4251"/>
                      </a:cubicBezTo>
                      <a:cubicBezTo>
                        <a:pt x="88568" y="7396"/>
                        <a:pt x="97094" y="12661"/>
                        <a:pt x="105225" y="18083"/>
                      </a:cubicBezTo>
                      <a:cubicBezTo>
                        <a:pt x="119840" y="27829"/>
                        <a:pt x="133618" y="39415"/>
                        <a:pt x="145635" y="52252"/>
                      </a:cubicBezTo>
                      <a:cubicBezTo>
                        <a:pt x="123605" y="31813"/>
                        <a:pt x="94167" y="12151"/>
                        <a:pt x="64432" y="6145"/>
                      </a:cubicBezTo>
                      <a:cubicBezTo>
                        <a:pt x="43677" y="1956"/>
                        <a:pt x="20196" y="4767"/>
                        <a:pt x="625" y="12825"/>
                      </a:cubicBezTo>
                      <a:cubicBezTo>
                        <a:pt x="401" y="12922"/>
                        <a:pt x="133" y="12940"/>
                        <a:pt x="30" y="1272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54" name="Google Shape;4454;p6"/>
              <p:cNvSpPr/>
              <p:nvPr/>
            </p:nvSpPr>
            <p:spPr>
              <a:xfrm>
                <a:off x="5569701" y="1566909"/>
                <a:ext cx="232364" cy="111597"/>
              </a:xfrm>
              <a:custGeom>
                <a:avLst/>
                <a:gdLst/>
                <a:ahLst/>
                <a:cxnLst/>
                <a:rect l="l" t="t" r="r" b="b"/>
                <a:pathLst>
                  <a:path w="232364" h="111597" extrusionOk="0">
                    <a:moveTo>
                      <a:pt x="232365" y="0"/>
                    </a:moveTo>
                    <a:cubicBezTo>
                      <a:pt x="232365" y="0"/>
                      <a:pt x="153948" y="100926"/>
                      <a:pt x="112062" y="109876"/>
                    </a:cubicBezTo>
                    <a:cubicBezTo>
                      <a:pt x="73546" y="118104"/>
                      <a:pt x="31873" y="95455"/>
                      <a:pt x="49" y="71263"/>
                    </a:cubicBezTo>
                    <a:cubicBezTo>
                      <a:pt x="43" y="71239"/>
                      <a:pt x="0" y="70158"/>
                      <a:pt x="0" y="70158"/>
                    </a:cubicBezTo>
                    <a:cubicBezTo>
                      <a:pt x="0" y="70158"/>
                      <a:pt x="65355" y="94295"/>
                      <a:pt x="118080" y="76024"/>
                    </a:cubicBezTo>
                    <a:cubicBezTo>
                      <a:pt x="179318" y="54801"/>
                      <a:pt x="232371" y="0"/>
                      <a:pt x="232365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5" name="Google Shape;4455;p6"/>
              <p:cNvSpPr/>
              <p:nvPr/>
            </p:nvSpPr>
            <p:spPr>
              <a:xfrm>
                <a:off x="5749328" y="1566909"/>
                <a:ext cx="87555" cy="212883"/>
              </a:xfrm>
              <a:custGeom>
                <a:avLst/>
                <a:gdLst/>
                <a:ahLst/>
                <a:cxnLst/>
                <a:rect l="l" t="t" r="r" b="b"/>
                <a:pathLst>
                  <a:path w="87555" h="212883" extrusionOk="0">
                    <a:moveTo>
                      <a:pt x="29760" y="205920"/>
                    </a:moveTo>
                    <a:cubicBezTo>
                      <a:pt x="24423" y="203661"/>
                      <a:pt x="19608" y="200777"/>
                      <a:pt x="15527" y="197134"/>
                    </a:cubicBezTo>
                    <a:cubicBezTo>
                      <a:pt x="9989" y="192185"/>
                      <a:pt x="5708" y="185809"/>
                      <a:pt x="3334" y="177806"/>
                    </a:cubicBezTo>
                    <a:cubicBezTo>
                      <a:pt x="-15666" y="113768"/>
                      <a:pt x="52737" y="0"/>
                      <a:pt x="52737" y="0"/>
                    </a:cubicBezTo>
                    <a:cubicBezTo>
                      <a:pt x="52737" y="0"/>
                      <a:pt x="24939" y="108674"/>
                      <a:pt x="33658" y="161635"/>
                    </a:cubicBezTo>
                    <a:cubicBezTo>
                      <a:pt x="42384" y="214603"/>
                      <a:pt x="87561" y="211950"/>
                      <a:pt x="87555" y="211950"/>
                    </a:cubicBezTo>
                    <a:cubicBezTo>
                      <a:pt x="87555" y="211950"/>
                      <a:pt x="86742" y="212332"/>
                      <a:pt x="86699" y="212351"/>
                    </a:cubicBezTo>
                    <a:cubicBezTo>
                      <a:pt x="66558" y="213741"/>
                      <a:pt x="45779" y="212678"/>
                      <a:pt x="29760" y="20592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56" name="Google Shape;4456;p6"/>
              <p:cNvGrpSpPr/>
              <p:nvPr/>
            </p:nvGrpSpPr>
            <p:grpSpPr>
              <a:xfrm>
                <a:off x="5536976" y="1714165"/>
                <a:ext cx="196211" cy="159951"/>
                <a:chOff x="5536976" y="1714165"/>
                <a:chExt cx="196211" cy="159951"/>
              </a:xfrm>
            </p:grpSpPr>
            <p:sp>
              <p:nvSpPr>
                <p:cNvPr id="4457" name="Google Shape;4457;p6"/>
                <p:cNvSpPr/>
                <p:nvPr/>
              </p:nvSpPr>
              <p:spPr>
                <a:xfrm>
                  <a:off x="5706049" y="1853404"/>
                  <a:ext cx="20709" cy="20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2" extrusionOk="0">
                      <a:moveTo>
                        <a:pt x="19428" y="15348"/>
                      </a:moveTo>
                      <a:cubicBezTo>
                        <a:pt x="22179" y="10338"/>
                        <a:pt x="20357" y="4041"/>
                        <a:pt x="15347" y="1284"/>
                      </a:cubicBezTo>
                      <a:cubicBezTo>
                        <a:pt x="10332" y="-1472"/>
                        <a:pt x="4041" y="355"/>
                        <a:pt x="1284" y="5365"/>
                      </a:cubicBezTo>
                      <a:cubicBezTo>
                        <a:pt x="-1472" y="10374"/>
                        <a:pt x="355" y="16671"/>
                        <a:pt x="5365" y="19428"/>
                      </a:cubicBezTo>
                      <a:cubicBezTo>
                        <a:pt x="10374" y="22185"/>
                        <a:pt x="16671" y="20357"/>
                        <a:pt x="19428" y="1534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8" name="Google Shape;4458;p6"/>
                <p:cNvSpPr/>
                <p:nvPr/>
              </p:nvSpPr>
              <p:spPr>
                <a:xfrm>
                  <a:off x="5536976" y="1810481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4065" y="11108"/>
                      </a:moveTo>
                      <a:cubicBezTo>
                        <a:pt x="16057" y="7483"/>
                        <a:pt x="14739" y="2929"/>
                        <a:pt x="11108" y="931"/>
                      </a:cubicBezTo>
                      <a:cubicBezTo>
                        <a:pt x="7483" y="-1067"/>
                        <a:pt x="2929" y="257"/>
                        <a:pt x="931" y="3888"/>
                      </a:cubicBezTo>
                      <a:cubicBezTo>
                        <a:pt x="-1067" y="7513"/>
                        <a:pt x="257" y="12067"/>
                        <a:pt x="3882" y="14065"/>
                      </a:cubicBezTo>
                      <a:cubicBezTo>
                        <a:pt x="7513" y="16057"/>
                        <a:pt x="12067" y="14739"/>
                        <a:pt x="14065" y="111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9" name="Google Shape;4459;p6"/>
                <p:cNvSpPr/>
                <p:nvPr/>
              </p:nvSpPr>
              <p:spPr>
                <a:xfrm>
                  <a:off x="5552799" y="1782914"/>
                  <a:ext cx="11799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800" extrusionOk="0">
                      <a:moveTo>
                        <a:pt x="11067" y="8745"/>
                      </a:moveTo>
                      <a:cubicBezTo>
                        <a:pt x="12640" y="5891"/>
                        <a:pt x="11596" y="2302"/>
                        <a:pt x="8742" y="730"/>
                      </a:cubicBezTo>
                      <a:cubicBezTo>
                        <a:pt x="5888" y="-837"/>
                        <a:pt x="2299" y="202"/>
                        <a:pt x="733" y="3055"/>
                      </a:cubicBezTo>
                      <a:cubicBezTo>
                        <a:pt x="-840" y="5909"/>
                        <a:pt x="204" y="9498"/>
                        <a:pt x="3058" y="11071"/>
                      </a:cubicBezTo>
                      <a:cubicBezTo>
                        <a:pt x="5912" y="12637"/>
                        <a:pt x="9501" y="11599"/>
                        <a:pt x="11067" y="874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0" name="Google Shape;4460;p6"/>
                <p:cNvSpPr/>
                <p:nvPr/>
              </p:nvSpPr>
              <p:spPr>
                <a:xfrm>
                  <a:off x="5651627" y="1714165"/>
                  <a:ext cx="15354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4" h="15351" extrusionOk="0">
                      <a:moveTo>
                        <a:pt x="14404" y="11374"/>
                      </a:moveTo>
                      <a:cubicBezTo>
                        <a:pt x="16444" y="7664"/>
                        <a:pt x="15090" y="2994"/>
                        <a:pt x="11380" y="954"/>
                      </a:cubicBezTo>
                      <a:cubicBezTo>
                        <a:pt x="7664" y="-1092"/>
                        <a:pt x="2994" y="262"/>
                        <a:pt x="954" y="3978"/>
                      </a:cubicBezTo>
                      <a:cubicBezTo>
                        <a:pt x="-1092" y="7688"/>
                        <a:pt x="262" y="12358"/>
                        <a:pt x="3978" y="14398"/>
                      </a:cubicBezTo>
                      <a:cubicBezTo>
                        <a:pt x="7694" y="16444"/>
                        <a:pt x="12358" y="15090"/>
                        <a:pt x="14404" y="113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1" name="Google Shape;4461;p6"/>
                <p:cNvSpPr/>
                <p:nvPr/>
              </p:nvSpPr>
              <p:spPr>
                <a:xfrm>
                  <a:off x="5689996" y="1773178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5437" y="12197"/>
                      </a:moveTo>
                      <a:cubicBezTo>
                        <a:pt x="17629" y="8213"/>
                        <a:pt x="16178" y="3210"/>
                        <a:pt x="12195" y="1018"/>
                      </a:cubicBezTo>
                      <a:cubicBezTo>
                        <a:pt x="8217" y="-1168"/>
                        <a:pt x="3214" y="283"/>
                        <a:pt x="1022" y="4260"/>
                      </a:cubicBezTo>
                      <a:cubicBezTo>
                        <a:pt x="-1170" y="8244"/>
                        <a:pt x="281" y="13247"/>
                        <a:pt x="4264" y="15439"/>
                      </a:cubicBezTo>
                      <a:cubicBezTo>
                        <a:pt x="8248" y="17625"/>
                        <a:pt x="13251" y="16174"/>
                        <a:pt x="15437" y="121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2" name="Google Shape;4462;p6"/>
                <p:cNvSpPr/>
                <p:nvPr/>
              </p:nvSpPr>
              <p:spPr>
                <a:xfrm>
                  <a:off x="5720178" y="1753740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2204" y="9641"/>
                      </a:moveTo>
                      <a:cubicBezTo>
                        <a:pt x="13934" y="6496"/>
                        <a:pt x="12787" y="2537"/>
                        <a:pt x="9641" y="806"/>
                      </a:cubicBezTo>
                      <a:cubicBezTo>
                        <a:pt x="6490" y="-924"/>
                        <a:pt x="2537" y="223"/>
                        <a:pt x="806" y="3369"/>
                      </a:cubicBezTo>
                      <a:cubicBezTo>
                        <a:pt x="-924" y="6520"/>
                        <a:pt x="223" y="10473"/>
                        <a:pt x="3369" y="12204"/>
                      </a:cubicBezTo>
                      <a:cubicBezTo>
                        <a:pt x="6514" y="13934"/>
                        <a:pt x="10473" y="12787"/>
                        <a:pt x="12204" y="964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463" name="Google Shape;4463;p6"/>
            <p:cNvGrpSpPr/>
            <p:nvPr/>
          </p:nvGrpSpPr>
          <p:grpSpPr>
            <a:xfrm>
              <a:off x="5142098" y="2074210"/>
              <a:ext cx="418019" cy="511309"/>
              <a:chOff x="5142098" y="2074210"/>
              <a:chExt cx="418019" cy="511309"/>
            </a:xfrm>
          </p:grpSpPr>
          <p:sp>
            <p:nvSpPr>
              <p:cNvPr id="4464" name="Google Shape;4464;p6"/>
              <p:cNvSpPr/>
              <p:nvPr/>
            </p:nvSpPr>
            <p:spPr>
              <a:xfrm>
                <a:off x="5142110" y="2074210"/>
                <a:ext cx="416503" cy="511199"/>
              </a:xfrm>
              <a:custGeom>
                <a:avLst/>
                <a:gdLst/>
                <a:ahLst/>
                <a:cxnLst/>
                <a:rect l="l" t="t" r="r" b="b"/>
                <a:pathLst>
                  <a:path w="416503" h="511199" extrusionOk="0">
                    <a:moveTo>
                      <a:pt x="49597" y="511199"/>
                    </a:moveTo>
                    <a:cubicBezTo>
                      <a:pt x="49597" y="511199"/>
                      <a:pt x="131718" y="434823"/>
                      <a:pt x="182396" y="417129"/>
                    </a:cubicBezTo>
                    <a:cubicBezTo>
                      <a:pt x="233081" y="399434"/>
                      <a:pt x="252317" y="440422"/>
                      <a:pt x="252317" y="440422"/>
                    </a:cubicBezTo>
                    <a:cubicBezTo>
                      <a:pt x="252317" y="440422"/>
                      <a:pt x="238388" y="353225"/>
                      <a:pt x="275805" y="312177"/>
                    </a:cubicBezTo>
                    <a:cubicBezTo>
                      <a:pt x="316197" y="267862"/>
                      <a:pt x="384849" y="260448"/>
                      <a:pt x="384849" y="260448"/>
                    </a:cubicBezTo>
                    <a:cubicBezTo>
                      <a:pt x="384849" y="260448"/>
                      <a:pt x="354488" y="229601"/>
                      <a:pt x="373828" y="139217"/>
                    </a:cubicBezTo>
                    <a:cubicBezTo>
                      <a:pt x="393162" y="48832"/>
                      <a:pt x="416503" y="0"/>
                      <a:pt x="416503" y="0"/>
                    </a:cubicBezTo>
                    <a:cubicBezTo>
                      <a:pt x="416503" y="0"/>
                      <a:pt x="384339" y="41710"/>
                      <a:pt x="303901" y="68233"/>
                    </a:cubicBezTo>
                    <a:cubicBezTo>
                      <a:pt x="205628" y="100634"/>
                      <a:pt x="133795" y="82982"/>
                      <a:pt x="133795" y="82982"/>
                    </a:cubicBezTo>
                    <a:cubicBezTo>
                      <a:pt x="133795" y="82982"/>
                      <a:pt x="142666" y="155745"/>
                      <a:pt x="101017" y="202744"/>
                    </a:cubicBezTo>
                    <a:cubicBezTo>
                      <a:pt x="60625" y="248316"/>
                      <a:pt x="0" y="273831"/>
                      <a:pt x="0" y="273831"/>
                    </a:cubicBezTo>
                    <a:cubicBezTo>
                      <a:pt x="0" y="273831"/>
                      <a:pt x="52415" y="319446"/>
                      <a:pt x="61608" y="374484"/>
                    </a:cubicBezTo>
                    <a:cubicBezTo>
                      <a:pt x="72289" y="438406"/>
                      <a:pt x="49597" y="511199"/>
                      <a:pt x="49597" y="511199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65" name="Google Shape;4465;p6"/>
              <p:cNvGrpSpPr/>
              <p:nvPr/>
            </p:nvGrpSpPr>
            <p:grpSpPr>
              <a:xfrm>
                <a:off x="5142098" y="2074489"/>
                <a:ext cx="418019" cy="511030"/>
                <a:chOff x="5142098" y="2074489"/>
                <a:chExt cx="418019" cy="511030"/>
              </a:xfrm>
            </p:grpSpPr>
            <p:sp>
              <p:nvSpPr>
                <p:cNvPr id="4466" name="Google Shape;4466;p6"/>
                <p:cNvSpPr/>
                <p:nvPr/>
              </p:nvSpPr>
              <p:spPr>
                <a:xfrm>
                  <a:off x="5191726" y="2074489"/>
                  <a:ext cx="368391" cy="51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391" h="511030" extrusionOk="0">
                      <a:moveTo>
                        <a:pt x="368199" y="80"/>
                      </a:moveTo>
                      <a:cubicBezTo>
                        <a:pt x="368017" y="-72"/>
                        <a:pt x="367829" y="7"/>
                        <a:pt x="367677" y="195"/>
                      </a:cubicBezTo>
                      <a:cubicBezTo>
                        <a:pt x="307010" y="70785"/>
                        <a:pt x="237945" y="134069"/>
                        <a:pt x="180344" y="207311"/>
                      </a:cubicBezTo>
                      <a:cubicBezTo>
                        <a:pt x="143632" y="253995"/>
                        <a:pt x="111953" y="304691"/>
                        <a:pt x="81920" y="355849"/>
                      </a:cubicBezTo>
                      <a:cubicBezTo>
                        <a:pt x="52397" y="406145"/>
                        <a:pt x="24107" y="457874"/>
                        <a:pt x="0" y="511030"/>
                      </a:cubicBezTo>
                      <a:cubicBezTo>
                        <a:pt x="27714" y="452719"/>
                        <a:pt x="60267" y="396290"/>
                        <a:pt x="94532" y="341640"/>
                      </a:cubicBezTo>
                      <a:cubicBezTo>
                        <a:pt x="112530" y="312943"/>
                        <a:pt x="131469" y="284708"/>
                        <a:pt x="151015" y="257043"/>
                      </a:cubicBezTo>
                      <a:cubicBezTo>
                        <a:pt x="166918" y="234533"/>
                        <a:pt x="182822" y="212206"/>
                        <a:pt x="200139" y="190753"/>
                      </a:cubicBezTo>
                      <a:cubicBezTo>
                        <a:pt x="253289" y="124912"/>
                        <a:pt x="314242" y="65666"/>
                        <a:pt x="368309" y="608"/>
                      </a:cubicBezTo>
                      <a:cubicBezTo>
                        <a:pt x="368467" y="426"/>
                        <a:pt x="368382" y="238"/>
                        <a:pt x="368199" y="8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7" name="Google Shape;4467;p6"/>
                <p:cNvSpPr/>
                <p:nvPr/>
              </p:nvSpPr>
              <p:spPr>
                <a:xfrm>
                  <a:off x="5142098" y="2303245"/>
                  <a:ext cx="217265" cy="63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265" h="63569" extrusionOk="0">
                      <a:moveTo>
                        <a:pt x="217135" y="81"/>
                      </a:moveTo>
                      <a:cubicBezTo>
                        <a:pt x="216953" y="-77"/>
                        <a:pt x="216771" y="14"/>
                        <a:pt x="216607" y="196"/>
                      </a:cubicBezTo>
                      <a:cubicBezTo>
                        <a:pt x="193308" y="24783"/>
                        <a:pt x="159693" y="45993"/>
                        <a:pt x="126800" y="53893"/>
                      </a:cubicBezTo>
                      <a:cubicBezTo>
                        <a:pt x="86152" y="63651"/>
                        <a:pt x="39408" y="57998"/>
                        <a:pt x="0" y="44675"/>
                      </a:cubicBezTo>
                      <a:cubicBezTo>
                        <a:pt x="22825" y="53632"/>
                        <a:pt x="47576" y="59510"/>
                        <a:pt x="71901" y="62151"/>
                      </a:cubicBezTo>
                      <a:cubicBezTo>
                        <a:pt x="85873" y="63669"/>
                        <a:pt x="100361" y="64319"/>
                        <a:pt x="114321" y="62309"/>
                      </a:cubicBezTo>
                      <a:cubicBezTo>
                        <a:pt x="143947" y="58034"/>
                        <a:pt x="171254" y="41621"/>
                        <a:pt x="193994" y="22846"/>
                      </a:cubicBezTo>
                      <a:cubicBezTo>
                        <a:pt x="202192" y="16081"/>
                        <a:pt x="210165" y="8813"/>
                        <a:pt x="217141" y="767"/>
                      </a:cubicBezTo>
                      <a:cubicBezTo>
                        <a:pt x="217305" y="591"/>
                        <a:pt x="217312" y="245"/>
                        <a:pt x="217135" y="8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8" name="Google Shape;4468;p6"/>
                <p:cNvSpPr/>
                <p:nvPr/>
              </p:nvSpPr>
              <p:spPr>
                <a:xfrm>
                  <a:off x="5356367" y="2303220"/>
                  <a:ext cx="38115" cy="2114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15" h="211411" extrusionOk="0">
                      <a:moveTo>
                        <a:pt x="2709" y="2"/>
                      </a:moveTo>
                      <a:cubicBezTo>
                        <a:pt x="2466" y="-22"/>
                        <a:pt x="2265" y="142"/>
                        <a:pt x="2235" y="379"/>
                      </a:cubicBezTo>
                      <a:cubicBezTo>
                        <a:pt x="-103" y="17709"/>
                        <a:pt x="-291" y="35488"/>
                        <a:pt x="255" y="52934"/>
                      </a:cubicBezTo>
                      <a:cubicBezTo>
                        <a:pt x="851" y="71836"/>
                        <a:pt x="2448" y="91000"/>
                        <a:pt x="6273" y="109545"/>
                      </a:cubicBezTo>
                      <a:cubicBezTo>
                        <a:pt x="9503" y="125174"/>
                        <a:pt x="14276" y="140580"/>
                        <a:pt x="19006" y="155809"/>
                      </a:cubicBezTo>
                      <a:cubicBezTo>
                        <a:pt x="24818" y="174529"/>
                        <a:pt x="31041" y="193128"/>
                        <a:pt x="38116" y="211412"/>
                      </a:cubicBezTo>
                      <a:cubicBezTo>
                        <a:pt x="27058" y="177662"/>
                        <a:pt x="18824" y="143282"/>
                        <a:pt x="11944" y="108470"/>
                      </a:cubicBezTo>
                      <a:cubicBezTo>
                        <a:pt x="4967" y="73154"/>
                        <a:pt x="-18" y="36563"/>
                        <a:pt x="3079" y="476"/>
                      </a:cubicBezTo>
                      <a:cubicBezTo>
                        <a:pt x="3110" y="233"/>
                        <a:pt x="2945" y="33"/>
                        <a:pt x="2709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9" name="Google Shape;4469;p6"/>
                <p:cNvSpPr/>
                <p:nvPr/>
              </p:nvSpPr>
              <p:spPr>
                <a:xfrm>
                  <a:off x="5275838" y="2157150"/>
                  <a:ext cx="177287" cy="45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87" h="45648" extrusionOk="0">
                      <a:moveTo>
                        <a:pt x="176804" y="34648"/>
                      </a:moveTo>
                      <a:cubicBezTo>
                        <a:pt x="161477" y="37228"/>
                        <a:pt x="145836" y="38498"/>
                        <a:pt x="130333" y="39329"/>
                      </a:cubicBezTo>
                      <a:cubicBezTo>
                        <a:pt x="106670" y="40605"/>
                        <a:pt x="81507" y="41801"/>
                        <a:pt x="58293" y="36014"/>
                      </a:cubicBezTo>
                      <a:cubicBezTo>
                        <a:pt x="43094" y="32225"/>
                        <a:pt x="28770" y="25114"/>
                        <a:pt x="16352" y="15587"/>
                      </a:cubicBezTo>
                      <a:cubicBezTo>
                        <a:pt x="10432" y="11039"/>
                        <a:pt x="4578" y="5939"/>
                        <a:pt x="0" y="0"/>
                      </a:cubicBezTo>
                      <a:cubicBezTo>
                        <a:pt x="5034" y="7402"/>
                        <a:pt x="11883" y="13869"/>
                        <a:pt x="18818" y="19449"/>
                      </a:cubicBezTo>
                      <a:cubicBezTo>
                        <a:pt x="36312" y="33525"/>
                        <a:pt x="58335" y="43313"/>
                        <a:pt x="80827" y="45207"/>
                      </a:cubicBezTo>
                      <a:cubicBezTo>
                        <a:pt x="95618" y="46458"/>
                        <a:pt x="110975" y="44801"/>
                        <a:pt x="125700" y="43337"/>
                      </a:cubicBezTo>
                      <a:cubicBezTo>
                        <a:pt x="142878" y="41625"/>
                        <a:pt x="160111" y="39232"/>
                        <a:pt x="176968" y="35437"/>
                      </a:cubicBezTo>
                      <a:cubicBezTo>
                        <a:pt x="177205" y="35389"/>
                        <a:pt x="177326" y="35194"/>
                        <a:pt x="177277" y="34958"/>
                      </a:cubicBezTo>
                      <a:cubicBezTo>
                        <a:pt x="177235" y="34721"/>
                        <a:pt x="177040" y="34605"/>
                        <a:pt x="176804" y="3464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0" name="Google Shape;4470;p6"/>
                <p:cNvSpPr/>
                <p:nvPr/>
              </p:nvSpPr>
              <p:spPr>
                <a:xfrm>
                  <a:off x="5422218" y="2225644"/>
                  <a:ext cx="104723" cy="108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723" h="108923" extrusionOk="0">
                      <a:moveTo>
                        <a:pt x="318" y="1"/>
                      </a:moveTo>
                      <a:cubicBezTo>
                        <a:pt x="75" y="19"/>
                        <a:pt x="-16" y="238"/>
                        <a:pt x="2" y="481"/>
                      </a:cubicBezTo>
                      <a:cubicBezTo>
                        <a:pt x="1156" y="26561"/>
                        <a:pt x="11400" y="55707"/>
                        <a:pt x="30807" y="73626"/>
                      </a:cubicBezTo>
                      <a:cubicBezTo>
                        <a:pt x="38020" y="80287"/>
                        <a:pt x="46722" y="85255"/>
                        <a:pt x="55374" y="89796"/>
                      </a:cubicBezTo>
                      <a:cubicBezTo>
                        <a:pt x="70931" y="97964"/>
                        <a:pt x="87697" y="104509"/>
                        <a:pt x="104723" y="108924"/>
                      </a:cubicBezTo>
                      <a:cubicBezTo>
                        <a:pt x="76232" y="99360"/>
                        <a:pt x="44876" y="82929"/>
                        <a:pt x="25372" y="59697"/>
                      </a:cubicBezTo>
                      <a:cubicBezTo>
                        <a:pt x="11758" y="43478"/>
                        <a:pt x="2984" y="21515"/>
                        <a:pt x="688" y="475"/>
                      </a:cubicBezTo>
                      <a:cubicBezTo>
                        <a:pt x="670" y="232"/>
                        <a:pt x="555" y="-17"/>
                        <a:pt x="318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71" name="Google Shape;4471;p6"/>
              <p:cNvSpPr/>
              <p:nvPr/>
            </p:nvSpPr>
            <p:spPr>
              <a:xfrm>
                <a:off x="5142098" y="2347434"/>
                <a:ext cx="90389" cy="238084"/>
              </a:xfrm>
              <a:custGeom>
                <a:avLst/>
                <a:gdLst/>
                <a:ahLst/>
                <a:cxnLst/>
                <a:rect l="l" t="t" r="r" b="b"/>
                <a:pathLst>
                  <a:path w="90389" h="238084" extrusionOk="0">
                    <a:moveTo>
                      <a:pt x="49628" y="238084"/>
                    </a:moveTo>
                    <a:cubicBezTo>
                      <a:pt x="49628" y="238084"/>
                      <a:pt x="100701" y="120922"/>
                      <a:pt x="88508" y="79861"/>
                    </a:cubicBezTo>
                    <a:cubicBezTo>
                      <a:pt x="77299" y="42104"/>
                      <a:pt x="37465" y="16358"/>
                      <a:pt x="990" y="0"/>
                    </a:cubicBezTo>
                    <a:cubicBezTo>
                      <a:pt x="965" y="6"/>
                      <a:pt x="0" y="486"/>
                      <a:pt x="0" y="486"/>
                    </a:cubicBezTo>
                    <a:cubicBezTo>
                      <a:pt x="0" y="486"/>
                      <a:pt x="52476" y="46312"/>
                      <a:pt x="61669" y="101351"/>
                    </a:cubicBezTo>
                    <a:cubicBezTo>
                      <a:pt x="72350" y="165273"/>
                      <a:pt x="49628" y="238084"/>
                      <a:pt x="49628" y="23808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2" name="Google Shape;4472;p6"/>
              <p:cNvSpPr/>
              <p:nvPr/>
            </p:nvSpPr>
            <p:spPr>
              <a:xfrm>
                <a:off x="5191726" y="2456064"/>
                <a:ext cx="202756" cy="129454"/>
              </a:xfrm>
              <a:custGeom>
                <a:avLst/>
                <a:gdLst/>
                <a:ahLst/>
                <a:cxnLst/>
                <a:rect l="l" t="t" r="r" b="b"/>
                <a:pathLst>
                  <a:path w="202756" h="129454" extrusionOk="0">
                    <a:moveTo>
                      <a:pt x="169797" y="10713"/>
                    </a:moveTo>
                    <a:cubicBezTo>
                      <a:pt x="165261" y="7106"/>
                      <a:pt x="160421" y="4258"/>
                      <a:pt x="155272" y="2419"/>
                    </a:cubicBezTo>
                    <a:cubicBezTo>
                      <a:pt x="148271" y="-77"/>
                      <a:pt x="140632" y="-781"/>
                      <a:pt x="132465" y="967"/>
                    </a:cubicBezTo>
                    <a:cubicBezTo>
                      <a:pt x="67140" y="14933"/>
                      <a:pt x="0" y="129455"/>
                      <a:pt x="0" y="129455"/>
                    </a:cubicBezTo>
                    <a:cubicBezTo>
                      <a:pt x="0" y="129455"/>
                      <a:pt x="82102" y="53024"/>
                      <a:pt x="132787" y="35330"/>
                    </a:cubicBezTo>
                    <a:cubicBezTo>
                      <a:pt x="183465" y="17635"/>
                      <a:pt x="202757" y="58568"/>
                      <a:pt x="202757" y="58568"/>
                    </a:cubicBezTo>
                    <a:cubicBezTo>
                      <a:pt x="202757" y="58568"/>
                      <a:pt x="202702" y="57670"/>
                      <a:pt x="202696" y="57621"/>
                    </a:cubicBezTo>
                    <a:cubicBezTo>
                      <a:pt x="194280" y="39277"/>
                      <a:pt x="183405" y="21540"/>
                      <a:pt x="169797" y="10713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73" name="Google Shape;4473;p6"/>
              <p:cNvGrpSpPr/>
              <p:nvPr/>
            </p:nvGrpSpPr>
            <p:grpSpPr>
              <a:xfrm>
                <a:off x="5251742" y="2231678"/>
                <a:ext cx="169967" cy="201612"/>
                <a:chOff x="5251742" y="2231678"/>
                <a:chExt cx="169967" cy="201612"/>
              </a:xfrm>
            </p:grpSpPr>
            <p:sp>
              <p:nvSpPr>
                <p:cNvPr id="4474" name="Google Shape;4474;p6"/>
                <p:cNvSpPr/>
                <p:nvPr/>
              </p:nvSpPr>
              <p:spPr>
                <a:xfrm>
                  <a:off x="5401000" y="2357857"/>
                  <a:ext cx="20709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6" extrusionOk="0">
                      <a:moveTo>
                        <a:pt x="19076" y="15931"/>
                      </a:moveTo>
                      <a:cubicBezTo>
                        <a:pt x="15997" y="20746"/>
                        <a:pt x="9598" y="22155"/>
                        <a:pt x="4776" y="19076"/>
                      </a:cubicBezTo>
                      <a:cubicBezTo>
                        <a:pt x="-39" y="15997"/>
                        <a:pt x="-1448" y="9597"/>
                        <a:pt x="1631" y="4776"/>
                      </a:cubicBezTo>
                      <a:cubicBezTo>
                        <a:pt x="4709" y="-39"/>
                        <a:pt x="11109" y="-1448"/>
                        <a:pt x="15931" y="1631"/>
                      </a:cubicBezTo>
                      <a:cubicBezTo>
                        <a:pt x="20746" y="4709"/>
                        <a:pt x="22161" y="11109"/>
                        <a:pt x="19076" y="159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5" name="Google Shape;4475;p6"/>
                <p:cNvSpPr/>
                <p:nvPr/>
              </p:nvSpPr>
              <p:spPr>
                <a:xfrm>
                  <a:off x="5281367" y="2231678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3811" y="11527"/>
                      </a:moveTo>
                      <a:cubicBezTo>
                        <a:pt x="11582" y="15019"/>
                        <a:pt x="6943" y="16039"/>
                        <a:pt x="3457" y="13811"/>
                      </a:cubicBezTo>
                      <a:cubicBezTo>
                        <a:pt x="-28" y="11582"/>
                        <a:pt x="-1048" y="6949"/>
                        <a:pt x="1180" y="3457"/>
                      </a:cubicBezTo>
                      <a:cubicBezTo>
                        <a:pt x="3409" y="-28"/>
                        <a:pt x="8042" y="-1048"/>
                        <a:pt x="11527" y="1180"/>
                      </a:cubicBezTo>
                      <a:cubicBezTo>
                        <a:pt x="15019" y="3409"/>
                        <a:pt x="16039" y="8042"/>
                        <a:pt x="13811" y="115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6"/>
                <p:cNvSpPr/>
                <p:nvPr/>
              </p:nvSpPr>
              <p:spPr>
                <a:xfrm>
                  <a:off x="5264162" y="2259721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874" y="9079"/>
                      </a:moveTo>
                      <a:cubicBezTo>
                        <a:pt x="9120" y="11823"/>
                        <a:pt x="5470" y="12625"/>
                        <a:pt x="2726" y="10870"/>
                      </a:cubicBezTo>
                      <a:cubicBezTo>
                        <a:pt x="-19" y="9115"/>
                        <a:pt x="-827" y="5472"/>
                        <a:pt x="928" y="2727"/>
                      </a:cubicBezTo>
                      <a:cubicBezTo>
                        <a:pt x="2683" y="-24"/>
                        <a:pt x="6333" y="-825"/>
                        <a:pt x="9077" y="930"/>
                      </a:cubicBezTo>
                      <a:cubicBezTo>
                        <a:pt x="11822" y="2685"/>
                        <a:pt x="12623" y="6334"/>
                        <a:pt x="10874" y="907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6"/>
                <p:cNvSpPr/>
                <p:nvPr/>
              </p:nvSpPr>
              <p:spPr>
                <a:xfrm>
                  <a:off x="5251742" y="23783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4143" y="11812"/>
                      </a:moveTo>
                      <a:cubicBezTo>
                        <a:pt x="11860" y="15382"/>
                        <a:pt x="7118" y="16426"/>
                        <a:pt x="3541" y="14143"/>
                      </a:cubicBezTo>
                      <a:cubicBezTo>
                        <a:pt x="-29" y="11860"/>
                        <a:pt x="-1074" y="7118"/>
                        <a:pt x="1209" y="3541"/>
                      </a:cubicBezTo>
                      <a:cubicBezTo>
                        <a:pt x="3493" y="-29"/>
                        <a:pt x="8235" y="-1074"/>
                        <a:pt x="11812" y="1209"/>
                      </a:cubicBezTo>
                      <a:cubicBezTo>
                        <a:pt x="15382" y="3493"/>
                        <a:pt x="16427" y="8235"/>
                        <a:pt x="14143" y="1181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6"/>
                <p:cNvSpPr/>
                <p:nvPr/>
              </p:nvSpPr>
              <p:spPr>
                <a:xfrm>
                  <a:off x="5322118" y="2383445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5158" y="12658"/>
                      </a:moveTo>
                      <a:cubicBezTo>
                        <a:pt x="12717" y="16483"/>
                        <a:pt x="7629" y="17607"/>
                        <a:pt x="3797" y="15160"/>
                      </a:cubicBezTo>
                      <a:cubicBezTo>
                        <a:pt x="-29" y="12712"/>
                        <a:pt x="-1152" y="7624"/>
                        <a:pt x="1295" y="3799"/>
                      </a:cubicBezTo>
                      <a:cubicBezTo>
                        <a:pt x="3742" y="-33"/>
                        <a:pt x="8831" y="-1150"/>
                        <a:pt x="12657" y="1297"/>
                      </a:cubicBezTo>
                      <a:cubicBezTo>
                        <a:pt x="16488" y="3744"/>
                        <a:pt x="17605" y="8826"/>
                        <a:pt x="15158" y="1265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6"/>
                <p:cNvSpPr/>
                <p:nvPr/>
              </p:nvSpPr>
              <p:spPr>
                <a:xfrm>
                  <a:off x="5318884" y="2420281"/>
                  <a:ext cx="13012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09" extrusionOk="0">
                      <a:moveTo>
                        <a:pt x="11986" y="10009"/>
                      </a:moveTo>
                      <a:cubicBezTo>
                        <a:pt x="10049" y="13032"/>
                        <a:pt x="6029" y="13919"/>
                        <a:pt x="3006" y="11988"/>
                      </a:cubicBezTo>
                      <a:cubicBezTo>
                        <a:pt x="-25" y="10051"/>
                        <a:pt x="-911" y="6031"/>
                        <a:pt x="1026" y="3001"/>
                      </a:cubicBezTo>
                      <a:cubicBezTo>
                        <a:pt x="2957" y="-23"/>
                        <a:pt x="6983" y="-909"/>
                        <a:pt x="10007" y="1022"/>
                      </a:cubicBezTo>
                      <a:cubicBezTo>
                        <a:pt x="13037" y="2959"/>
                        <a:pt x="13923" y="6979"/>
                        <a:pt x="11986" y="1000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480" name="Google Shape;4480;p6"/>
          <p:cNvGrpSpPr/>
          <p:nvPr/>
        </p:nvGrpSpPr>
        <p:grpSpPr>
          <a:xfrm rot="-123010">
            <a:off x="1290427" y="2046246"/>
            <a:ext cx="2147586" cy="2327277"/>
            <a:chOff x="1715180" y="1454950"/>
            <a:chExt cx="978709" cy="1060599"/>
          </a:xfrm>
        </p:grpSpPr>
        <p:grpSp>
          <p:nvGrpSpPr>
            <p:cNvPr id="4481" name="Google Shape;4481;p6"/>
            <p:cNvGrpSpPr/>
            <p:nvPr/>
          </p:nvGrpSpPr>
          <p:grpSpPr>
            <a:xfrm>
              <a:off x="1957673" y="1918889"/>
              <a:ext cx="373670" cy="552806"/>
              <a:chOff x="1957673" y="1918889"/>
              <a:chExt cx="373670" cy="552806"/>
            </a:xfrm>
          </p:grpSpPr>
          <p:sp>
            <p:nvSpPr>
              <p:cNvPr id="4482" name="Google Shape;4482;p6"/>
              <p:cNvSpPr/>
              <p:nvPr/>
            </p:nvSpPr>
            <p:spPr>
              <a:xfrm>
                <a:off x="1957697" y="1919977"/>
                <a:ext cx="373579" cy="551694"/>
              </a:xfrm>
              <a:custGeom>
                <a:avLst/>
                <a:gdLst/>
                <a:ahLst/>
                <a:cxnLst/>
                <a:rect l="l" t="t" r="r" b="b"/>
                <a:pathLst>
                  <a:path w="373579" h="551694" extrusionOk="0">
                    <a:moveTo>
                      <a:pt x="23706" y="551695"/>
                    </a:moveTo>
                    <a:cubicBezTo>
                      <a:pt x="23706" y="551695"/>
                      <a:pt x="57127" y="444642"/>
                      <a:pt x="51201" y="391286"/>
                    </a:cubicBezTo>
                    <a:cubicBezTo>
                      <a:pt x="45274" y="337936"/>
                      <a:pt x="0" y="338282"/>
                      <a:pt x="0" y="338282"/>
                    </a:cubicBezTo>
                    <a:cubicBezTo>
                      <a:pt x="0" y="338282"/>
                      <a:pt x="84664" y="313191"/>
                      <a:pt x="105529" y="261717"/>
                    </a:cubicBezTo>
                    <a:cubicBezTo>
                      <a:pt x="128056" y="206145"/>
                      <a:pt x="105098" y="141027"/>
                      <a:pt x="105098" y="141027"/>
                    </a:cubicBezTo>
                    <a:cubicBezTo>
                      <a:pt x="105098" y="141027"/>
                      <a:pt x="146030" y="155084"/>
                      <a:pt x="219200" y="98612"/>
                    </a:cubicBezTo>
                    <a:cubicBezTo>
                      <a:pt x="292376" y="42147"/>
                      <a:pt x="326338" y="0"/>
                      <a:pt x="326338" y="0"/>
                    </a:cubicBezTo>
                    <a:cubicBezTo>
                      <a:pt x="326338" y="0"/>
                      <a:pt x="302608" y="47023"/>
                      <a:pt x="313422" y="131026"/>
                    </a:cubicBezTo>
                    <a:cubicBezTo>
                      <a:pt x="326635" y="233658"/>
                      <a:pt x="373579" y="290828"/>
                      <a:pt x="373579" y="290828"/>
                    </a:cubicBezTo>
                    <a:cubicBezTo>
                      <a:pt x="373579" y="290828"/>
                      <a:pt x="304120" y="314242"/>
                      <a:pt x="279715" y="372104"/>
                    </a:cubicBezTo>
                    <a:cubicBezTo>
                      <a:pt x="256052" y="428217"/>
                      <a:pt x="259222" y="493918"/>
                      <a:pt x="259222" y="493918"/>
                    </a:cubicBezTo>
                    <a:cubicBezTo>
                      <a:pt x="259222" y="493918"/>
                      <a:pt x="195446" y="466344"/>
                      <a:pt x="141828" y="481816"/>
                    </a:cubicBezTo>
                    <a:cubicBezTo>
                      <a:pt x="79564" y="499790"/>
                      <a:pt x="23706" y="551695"/>
                      <a:pt x="23706" y="55169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83" name="Google Shape;4483;p6"/>
              <p:cNvGrpSpPr/>
              <p:nvPr/>
            </p:nvGrpSpPr>
            <p:grpSpPr>
              <a:xfrm>
                <a:off x="1957673" y="1918889"/>
                <a:ext cx="373670" cy="552806"/>
                <a:chOff x="1957673" y="1918889"/>
                <a:chExt cx="373670" cy="552806"/>
              </a:xfrm>
            </p:grpSpPr>
            <p:sp>
              <p:nvSpPr>
                <p:cNvPr id="4484" name="Google Shape;4484;p6"/>
                <p:cNvSpPr/>
                <p:nvPr/>
              </p:nvSpPr>
              <p:spPr>
                <a:xfrm>
                  <a:off x="1981300" y="1918889"/>
                  <a:ext cx="302030" cy="55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30" h="552806" extrusionOk="0">
                      <a:moveTo>
                        <a:pt x="301842" y="62"/>
                      </a:moveTo>
                      <a:cubicBezTo>
                        <a:pt x="302061" y="159"/>
                        <a:pt x="302067" y="365"/>
                        <a:pt x="301970" y="584"/>
                      </a:cubicBezTo>
                      <a:cubicBezTo>
                        <a:pt x="264499" y="85789"/>
                        <a:pt x="237247" y="175408"/>
                        <a:pt x="196059" y="258986"/>
                      </a:cubicBezTo>
                      <a:cubicBezTo>
                        <a:pt x="169803" y="312263"/>
                        <a:pt x="137760" y="362723"/>
                        <a:pt x="104588" y="411908"/>
                      </a:cubicBezTo>
                      <a:cubicBezTo>
                        <a:pt x="71974" y="460255"/>
                        <a:pt x="37532" y="508110"/>
                        <a:pt x="0" y="552807"/>
                      </a:cubicBezTo>
                      <a:cubicBezTo>
                        <a:pt x="40623" y="502626"/>
                        <a:pt x="77463" y="448900"/>
                        <a:pt x="111953" y="394396"/>
                      </a:cubicBezTo>
                      <a:cubicBezTo>
                        <a:pt x="130066" y="365771"/>
                        <a:pt x="147354" y="336497"/>
                        <a:pt x="163864" y="306920"/>
                      </a:cubicBezTo>
                      <a:cubicBezTo>
                        <a:pt x="177302" y="282856"/>
                        <a:pt x="190576" y="258871"/>
                        <a:pt x="202447" y="233981"/>
                      </a:cubicBezTo>
                      <a:cubicBezTo>
                        <a:pt x="238874" y="157611"/>
                        <a:pt x="265992" y="77051"/>
                        <a:pt x="301320" y="189"/>
                      </a:cubicBezTo>
                      <a:cubicBezTo>
                        <a:pt x="301423" y="-35"/>
                        <a:pt x="301624" y="-35"/>
                        <a:pt x="301842" y="6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6"/>
                <p:cNvSpPr/>
                <p:nvPr/>
              </p:nvSpPr>
              <p:spPr>
                <a:xfrm>
                  <a:off x="2146232" y="2198724"/>
                  <a:ext cx="70802" cy="21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02" h="215127" extrusionOk="0">
                      <a:moveTo>
                        <a:pt x="17252" y="26"/>
                      </a:moveTo>
                      <a:cubicBezTo>
                        <a:pt x="17477" y="117"/>
                        <a:pt x="17470" y="330"/>
                        <a:pt x="17379" y="548"/>
                      </a:cubicBezTo>
                      <a:cubicBezTo>
                        <a:pt x="5265" y="32185"/>
                        <a:pt x="651" y="71666"/>
                        <a:pt x="7731" y="104741"/>
                      </a:cubicBezTo>
                      <a:cubicBezTo>
                        <a:pt x="16481" y="145619"/>
                        <a:pt x="41765" y="185337"/>
                        <a:pt x="70803" y="215127"/>
                      </a:cubicBezTo>
                      <a:cubicBezTo>
                        <a:pt x="52865" y="198411"/>
                        <a:pt x="36877" y="178628"/>
                        <a:pt x="23992" y="157824"/>
                      </a:cubicBezTo>
                      <a:cubicBezTo>
                        <a:pt x="16584" y="145874"/>
                        <a:pt x="9741" y="133092"/>
                        <a:pt x="5527" y="119630"/>
                      </a:cubicBezTo>
                      <a:cubicBezTo>
                        <a:pt x="-3412" y="91067"/>
                        <a:pt x="-400" y="59345"/>
                        <a:pt x="6717" y="30727"/>
                      </a:cubicBezTo>
                      <a:cubicBezTo>
                        <a:pt x="9279" y="20417"/>
                        <a:pt x="12388" y="10082"/>
                        <a:pt x="16632" y="318"/>
                      </a:cubicBezTo>
                      <a:cubicBezTo>
                        <a:pt x="16724" y="93"/>
                        <a:pt x="17027" y="-65"/>
                        <a:pt x="17252" y="2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6"/>
                <p:cNvSpPr/>
                <p:nvPr/>
              </p:nvSpPr>
              <p:spPr>
                <a:xfrm>
                  <a:off x="1957673" y="2198649"/>
                  <a:ext cx="206041" cy="59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41" h="59560" extrusionOk="0">
                      <a:moveTo>
                        <a:pt x="205975" y="205"/>
                      </a:moveTo>
                      <a:cubicBezTo>
                        <a:pt x="206102" y="405"/>
                        <a:pt x="206042" y="660"/>
                        <a:pt x="205835" y="787"/>
                      </a:cubicBezTo>
                      <a:cubicBezTo>
                        <a:pt x="191213" y="10382"/>
                        <a:pt x="175268" y="18233"/>
                        <a:pt x="159292" y="25271"/>
                      </a:cubicBezTo>
                      <a:cubicBezTo>
                        <a:pt x="141986" y="32891"/>
                        <a:pt x="124012" y="39728"/>
                        <a:pt x="105632" y="44289"/>
                      </a:cubicBezTo>
                      <a:cubicBezTo>
                        <a:pt x="90142" y="48126"/>
                        <a:pt x="74190" y="50470"/>
                        <a:pt x="58408" y="52784"/>
                      </a:cubicBezTo>
                      <a:cubicBezTo>
                        <a:pt x="39014" y="55625"/>
                        <a:pt x="19552" y="58048"/>
                        <a:pt x="0" y="59560"/>
                      </a:cubicBezTo>
                      <a:cubicBezTo>
                        <a:pt x="35219" y="54957"/>
                        <a:pt x="69782" y="47537"/>
                        <a:pt x="104150" y="38708"/>
                      </a:cubicBezTo>
                      <a:cubicBezTo>
                        <a:pt x="139017" y="29752"/>
                        <a:pt x="174175" y="18445"/>
                        <a:pt x="205386" y="71"/>
                      </a:cubicBezTo>
                      <a:cubicBezTo>
                        <a:pt x="205592" y="-63"/>
                        <a:pt x="205847" y="-2"/>
                        <a:pt x="205975" y="2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6"/>
                <p:cNvSpPr/>
                <p:nvPr/>
              </p:nvSpPr>
              <p:spPr>
                <a:xfrm>
                  <a:off x="2222942" y="2066028"/>
                  <a:ext cx="108401" cy="1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01" h="144818" extrusionOk="0">
                      <a:moveTo>
                        <a:pt x="796" y="313"/>
                      </a:moveTo>
                      <a:cubicBezTo>
                        <a:pt x="5095" y="15251"/>
                        <a:pt x="10700" y="29903"/>
                        <a:pt x="16645" y="44245"/>
                      </a:cubicBezTo>
                      <a:cubicBezTo>
                        <a:pt x="25717" y="66142"/>
                        <a:pt x="35505" y="89350"/>
                        <a:pt x="50746" y="107797"/>
                      </a:cubicBezTo>
                      <a:cubicBezTo>
                        <a:pt x="60723" y="119862"/>
                        <a:pt x="73328" y="129717"/>
                        <a:pt x="87282" y="136798"/>
                      </a:cubicBezTo>
                      <a:cubicBezTo>
                        <a:pt x="93938" y="140180"/>
                        <a:pt x="101066" y="143252"/>
                        <a:pt x="108401" y="144819"/>
                      </a:cubicBezTo>
                      <a:cubicBezTo>
                        <a:pt x="99548" y="143471"/>
                        <a:pt x="90756" y="140089"/>
                        <a:pt x="82728" y="136239"/>
                      </a:cubicBezTo>
                      <a:cubicBezTo>
                        <a:pt x="62478" y="126542"/>
                        <a:pt x="44146" y="110906"/>
                        <a:pt x="32724" y="91438"/>
                      </a:cubicBezTo>
                      <a:cubicBezTo>
                        <a:pt x="25206" y="78632"/>
                        <a:pt x="20069" y="64071"/>
                        <a:pt x="15029" y="50160"/>
                      </a:cubicBezTo>
                      <a:cubicBezTo>
                        <a:pt x="9158" y="33923"/>
                        <a:pt x="3875" y="17346"/>
                        <a:pt x="13" y="501"/>
                      </a:cubicBezTo>
                      <a:cubicBezTo>
                        <a:pt x="-42" y="271"/>
                        <a:pt x="80" y="76"/>
                        <a:pt x="310" y="16"/>
                      </a:cubicBezTo>
                      <a:cubicBezTo>
                        <a:pt x="547" y="-45"/>
                        <a:pt x="736" y="76"/>
                        <a:pt x="796" y="31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6"/>
                <p:cNvSpPr/>
                <p:nvPr/>
              </p:nvSpPr>
              <p:spPr>
                <a:xfrm>
                  <a:off x="2062885" y="2060979"/>
                  <a:ext cx="143351" cy="5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51" h="57256" extrusionOk="0">
                      <a:moveTo>
                        <a:pt x="143328" y="47132"/>
                      </a:moveTo>
                      <a:cubicBezTo>
                        <a:pt x="143413" y="47357"/>
                        <a:pt x="143255" y="47533"/>
                        <a:pt x="143031" y="47618"/>
                      </a:cubicBezTo>
                      <a:cubicBezTo>
                        <a:pt x="119009" y="57844"/>
                        <a:pt x="88302" y="61196"/>
                        <a:pt x="63752" y="51425"/>
                      </a:cubicBezTo>
                      <a:cubicBezTo>
                        <a:pt x="54632" y="47794"/>
                        <a:pt x="46392" y="42092"/>
                        <a:pt x="38558" y="36245"/>
                      </a:cubicBezTo>
                      <a:cubicBezTo>
                        <a:pt x="24477" y="25746"/>
                        <a:pt x="11331" y="13450"/>
                        <a:pt x="0" y="0"/>
                      </a:cubicBezTo>
                      <a:cubicBezTo>
                        <a:pt x="20925" y="21568"/>
                        <a:pt x="49294" y="42754"/>
                        <a:pt x="78671" y="50308"/>
                      </a:cubicBezTo>
                      <a:cubicBezTo>
                        <a:pt x="99177" y="55585"/>
                        <a:pt x="122774" y="54018"/>
                        <a:pt x="142745" y="46999"/>
                      </a:cubicBezTo>
                      <a:cubicBezTo>
                        <a:pt x="142970" y="46914"/>
                        <a:pt x="143237" y="46908"/>
                        <a:pt x="143328" y="4713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89" name="Google Shape;4489;p6"/>
              <p:cNvSpPr/>
              <p:nvPr/>
            </p:nvSpPr>
            <p:spPr>
              <a:xfrm>
                <a:off x="1981300" y="2367338"/>
                <a:ext cx="235746" cy="104357"/>
              </a:xfrm>
              <a:custGeom>
                <a:avLst/>
                <a:gdLst/>
                <a:ahLst/>
                <a:cxnLst/>
                <a:rect l="l" t="t" r="r" b="b"/>
                <a:pathLst>
                  <a:path w="235746" h="104357" extrusionOk="0">
                    <a:moveTo>
                      <a:pt x="0" y="104358"/>
                    </a:moveTo>
                    <a:cubicBezTo>
                      <a:pt x="0" y="104358"/>
                      <a:pt x="83620" y="7694"/>
                      <a:pt x="125919" y="960"/>
                    </a:cubicBezTo>
                    <a:cubicBezTo>
                      <a:pt x="164811" y="-5233"/>
                      <a:pt x="205234" y="19578"/>
                      <a:pt x="235747" y="45409"/>
                    </a:cubicBezTo>
                    <a:cubicBezTo>
                      <a:pt x="235747" y="45433"/>
                      <a:pt x="235735" y="46514"/>
                      <a:pt x="235735" y="46514"/>
                    </a:cubicBezTo>
                    <a:cubicBezTo>
                      <a:pt x="235735" y="46514"/>
                      <a:pt x="171740" y="18976"/>
                      <a:pt x="118122" y="34448"/>
                    </a:cubicBezTo>
                    <a:cubicBezTo>
                      <a:pt x="55858" y="52422"/>
                      <a:pt x="0" y="104358"/>
                      <a:pt x="0" y="10435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6"/>
              <p:cNvSpPr/>
              <p:nvPr/>
            </p:nvSpPr>
            <p:spPr>
              <a:xfrm>
                <a:off x="1957673" y="2257825"/>
                <a:ext cx="84468" cy="213870"/>
              </a:xfrm>
              <a:custGeom>
                <a:avLst/>
                <a:gdLst/>
                <a:ahLst/>
                <a:cxnLst/>
                <a:rect l="l" t="t" r="r" b="b"/>
                <a:pathLst>
                  <a:path w="84468" h="213870" extrusionOk="0">
                    <a:moveTo>
                      <a:pt x="57400" y="9445"/>
                    </a:moveTo>
                    <a:cubicBezTo>
                      <a:pt x="62610" y="11977"/>
                      <a:pt x="67268" y="15110"/>
                      <a:pt x="71154" y="18966"/>
                    </a:cubicBezTo>
                    <a:cubicBezTo>
                      <a:pt x="76425" y="24200"/>
                      <a:pt x="80359" y="30788"/>
                      <a:pt x="82315" y="38907"/>
                    </a:cubicBezTo>
                    <a:cubicBezTo>
                      <a:pt x="97920" y="103861"/>
                      <a:pt x="23627" y="213871"/>
                      <a:pt x="23627" y="213871"/>
                    </a:cubicBezTo>
                    <a:cubicBezTo>
                      <a:pt x="23627" y="213871"/>
                      <a:pt x="57103" y="106812"/>
                      <a:pt x="51176" y="53462"/>
                    </a:cubicBezTo>
                    <a:cubicBezTo>
                      <a:pt x="45250" y="112"/>
                      <a:pt x="0" y="385"/>
                      <a:pt x="0" y="385"/>
                    </a:cubicBezTo>
                    <a:cubicBezTo>
                      <a:pt x="0" y="385"/>
                      <a:pt x="838" y="45"/>
                      <a:pt x="881" y="33"/>
                    </a:cubicBezTo>
                    <a:cubicBezTo>
                      <a:pt x="21064" y="-301"/>
                      <a:pt x="41759" y="1848"/>
                      <a:pt x="57400" y="944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491" name="Google Shape;4491;p6"/>
              <p:cNvGrpSpPr/>
              <p:nvPr/>
            </p:nvGrpSpPr>
            <p:grpSpPr>
              <a:xfrm>
                <a:off x="2060242" y="2169404"/>
                <a:ext cx="198994" cy="162756"/>
                <a:chOff x="2060242" y="2169404"/>
                <a:chExt cx="198994" cy="162756"/>
              </a:xfrm>
            </p:grpSpPr>
            <p:sp>
              <p:nvSpPr>
                <p:cNvPr id="4492" name="Google Shape;4492;p6"/>
                <p:cNvSpPr/>
                <p:nvPr/>
              </p:nvSpPr>
              <p:spPr>
                <a:xfrm>
                  <a:off x="2072098" y="2169404"/>
                  <a:ext cx="20710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1" extrusionOk="0">
                      <a:moveTo>
                        <a:pt x="1560" y="4894"/>
                      </a:moveTo>
                      <a:cubicBezTo>
                        <a:pt x="-1458" y="9751"/>
                        <a:pt x="36" y="16133"/>
                        <a:pt x="4894" y="19151"/>
                      </a:cubicBezTo>
                      <a:cubicBezTo>
                        <a:pt x="9757" y="22169"/>
                        <a:pt x="16139" y="20675"/>
                        <a:pt x="19151" y="15817"/>
                      </a:cubicBezTo>
                      <a:cubicBezTo>
                        <a:pt x="22169" y="10960"/>
                        <a:pt x="20675" y="4572"/>
                        <a:pt x="15817" y="1560"/>
                      </a:cubicBezTo>
                      <a:cubicBezTo>
                        <a:pt x="10960" y="-1458"/>
                        <a:pt x="4578" y="36"/>
                        <a:pt x="1560" y="48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6"/>
                <p:cNvSpPr/>
                <p:nvPr/>
              </p:nvSpPr>
              <p:spPr>
                <a:xfrm>
                  <a:off x="2244243" y="2227022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130" y="3547"/>
                      </a:moveTo>
                      <a:cubicBezTo>
                        <a:pt x="-1056" y="7063"/>
                        <a:pt x="25" y="11684"/>
                        <a:pt x="3541" y="13863"/>
                      </a:cubicBezTo>
                      <a:cubicBezTo>
                        <a:pt x="7063" y="16049"/>
                        <a:pt x="11678" y="14969"/>
                        <a:pt x="13864" y="11447"/>
                      </a:cubicBezTo>
                      <a:cubicBezTo>
                        <a:pt x="16050" y="7931"/>
                        <a:pt x="14969" y="3310"/>
                        <a:pt x="11447" y="1130"/>
                      </a:cubicBezTo>
                      <a:cubicBezTo>
                        <a:pt x="7931" y="-1056"/>
                        <a:pt x="3310" y="25"/>
                        <a:pt x="1130" y="35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6"/>
                <p:cNvSpPr/>
                <p:nvPr/>
              </p:nvSpPr>
              <p:spPr>
                <a:xfrm>
                  <a:off x="2230100" y="2256993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888" y="2789"/>
                      </a:moveTo>
                      <a:cubicBezTo>
                        <a:pt x="-830" y="5558"/>
                        <a:pt x="20" y="9195"/>
                        <a:pt x="2789" y="10913"/>
                      </a:cubicBezTo>
                      <a:cubicBezTo>
                        <a:pt x="5558" y="12632"/>
                        <a:pt x="9195" y="11782"/>
                        <a:pt x="10914" y="9013"/>
                      </a:cubicBezTo>
                      <a:cubicBezTo>
                        <a:pt x="12632" y="6244"/>
                        <a:pt x="11782" y="2607"/>
                        <a:pt x="9013" y="888"/>
                      </a:cubicBezTo>
                      <a:cubicBezTo>
                        <a:pt x="6244" y="-830"/>
                        <a:pt x="2607" y="20"/>
                        <a:pt x="888" y="2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6"/>
                <p:cNvSpPr/>
                <p:nvPr/>
              </p:nvSpPr>
              <p:spPr>
                <a:xfrm>
                  <a:off x="2124335" y="2316811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1155" y="3627"/>
                      </a:moveTo>
                      <a:cubicBezTo>
                        <a:pt x="-1080" y="7227"/>
                        <a:pt x="26" y="11958"/>
                        <a:pt x="3632" y="14192"/>
                      </a:cubicBezTo>
                      <a:cubicBezTo>
                        <a:pt x="7233" y="16433"/>
                        <a:pt x="11963" y="15322"/>
                        <a:pt x="14198" y="11721"/>
                      </a:cubicBezTo>
                      <a:cubicBezTo>
                        <a:pt x="16433" y="8120"/>
                        <a:pt x="15327" y="3390"/>
                        <a:pt x="11727" y="1155"/>
                      </a:cubicBezTo>
                      <a:cubicBezTo>
                        <a:pt x="8126" y="-1079"/>
                        <a:pt x="3396" y="26"/>
                        <a:pt x="1155" y="36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6"/>
                <p:cNvSpPr/>
                <p:nvPr/>
              </p:nvSpPr>
              <p:spPr>
                <a:xfrm>
                  <a:off x="2088048" y="2254728"/>
                  <a:ext cx="16456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5" extrusionOk="0">
                      <a:moveTo>
                        <a:pt x="1239" y="3888"/>
                      </a:moveTo>
                      <a:cubicBezTo>
                        <a:pt x="-1159" y="7750"/>
                        <a:pt x="31" y="12820"/>
                        <a:pt x="3887" y="15219"/>
                      </a:cubicBezTo>
                      <a:cubicBezTo>
                        <a:pt x="7749" y="17611"/>
                        <a:pt x="12819" y="16427"/>
                        <a:pt x="15217" y="12565"/>
                      </a:cubicBezTo>
                      <a:cubicBezTo>
                        <a:pt x="17616" y="8709"/>
                        <a:pt x="16426" y="3633"/>
                        <a:pt x="12570" y="1241"/>
                      </a:cubicBezTo>
                      <a:cubicBezTo>
                        <a:pt x="8708" y="-1158"/>
                        <a:pt x="3638" y="26"/>
                        <a:pt x="1239" y="388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6"/>
                <p:cNvSpPr/>
                <p:nvPr/>
              </p:nvSpPr>
              <p:spPr>
                <a:xfrm>
                  <a:off x="2060242" y="227608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980" y="3073"/>
                      </a:moveTo>
                      <a:cubicBezTo>
                        <a:pt x="-915" y="6127"/>
                        <a:pt x="20" y="10135"/>
                        <a:pt x="3075" y="12030"/>
                      </a:cubicBezTo>
                      <a:cubicBezTo>
                        <a:pt x="6129" y="13924"/>
                        <a:pt x="10137" y="12989"/>
                        <a:pt x="12031" y="9935"/>
                      </a:cubicBezTo>
                      <a:cubicBezTo>
                        <a:pt x="13926" y="6886"/>
                        <a:pt x="12991" y="2873"/>
                        <a:pt x="9936" y="978"/>
                      </a:cubicBezTo>
                      <a:cubicBezTo>
                        <a:pt x="6882" y="-916"/>
                        <a:pt x="2874" y="25"/>
                        <a:pt x="980" y="3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498" name="Google Shape;4498;p6"/>
            <p:cNvGrpSpPr/>
            <p:nvPr/>
          </p:nvGrpSpPr>
          <p:grpSpPr>
            <a:xfrm>
              <a:off x="2234509" y="1550733"/>
              <a:ext cx="459380" cy="439176"/>
              <a:chOff x="2234509" y="1550733"/>
              <a:chExt cx="459380" cy="439176"/>
            </a:xfrm>
          </p:grpSpPr>
          <p:sp>
            <p:nvSpPr>
              <p:cNvPr id="4499" name="Google Shape;4499;p6"/>
              <p:cNvSpPr/>
              <p:nvPr/>
            </p:nvSpPr>
            <p:spPr>
              <a:xfrm>
                <a:off x="2235876" y="1550842"/>
                <a:ext cx="458013" cy="439067"/>
              </a:xfrm>
              <a:custGeom>
                <a:avLst/>
                <a:gdLst/>
                <a:ahLst/>
                <a:cxnLst/>
                <a:rect l="l" t="t" r="r" b="b"/>
                <a:pathLst>
                  <a:path w="458013" h="439067" extrusionOk="0">
                    <a:moveTo>
                      <a:pt x="450744" y="0"/>
                    </a:moveTo>
                    <a:cubicBezTo>
                      <a:pt x="450744" y="0"/>
                      <a:pt x="356516" y="60819"/>
                      <a:pt x="303524" y="69369"/>
                    </a:cubicBezTo>
                    <a:cubicBezTo>
                      <a:pt x="250526" y="77912"/>
                      <a:pt x="238764" y="34193"/>
                      <a:pt x="238764" y="34193"/>
                    </a:cubicBezTo>
                    <a:cubicBezTo>
                      <a:pt x="238764" y="34193"/>
                      <a:pt x="237210" y="122482"/>
                      <a:pt x="193181" y="156347"/>
                    </a:cubicBezTo>
                    <a:cubicBezTo>
                      <a:pt x="145654" y="192901"/>
                      <a:pt x="76765" y="188189"/>
                      <a:pt x="76765" y="188189"/>
                    </a:cubicBezTo>
                    <a:cubicBezTo>
                      <a:pt x="76765" y="188189"/>
                      <a:pt x="101254" y="223869"/>
                      <a:pt x="66393" y="309475"/>
                    </a:cubicBezTo>
                    <a:cubicBezTo>
                      <a:pt x="31533" y="395075"/>
                      <a:pt x="0" y="439068"/>
                      <a:pt x="0" y="439068"/>
                    </a:cubicBezTo>
                    <a:cubicBezTo>
                      <a:pt x="0" y="439068"/>
                      <a:pt x="38971" y="403636"/>
                      <a:pt x="122810" y="391601"/>
                    </a:cubicBezTo>
                    <a:cubicBezTo>
                      <a:pt x="225236" y="376907"/>
                      <a:pt x="292874" y="406861"/>
                      <a:pt x="292874" y="406861"/>
                    </a:cubicBezTo>
                    <a:cubicBezTo>
                      <a:pt x="292874" y="406861"/>
                      <a:pt x="296875" y="333673"/>
                      <a:pt x="346109" y="294695"/>
                    </a:cubicBezTo>
                    <a:cubicBezTo>
                      <a:pt x="393854" y="256896"/>
                      <a:pt x="458013" y="242383"/>
                      <a:pt x="458013" y="242383"/>
                    </a:cubicBezTo>
                    <a:cubicBezTo>
                      <a:pt x="458013" y="242383"/>
                      <a:pt x="414396" y="188299"/>
                      <a:pt x="414979" y="132501"/>
                    </a:cubicBezTo>
                    <a:cubicBezTo>
                      <a:pt x="415653" y="67693"/>
                      <a:pt x="450744" y="0"/>
                      <a:pt x="450744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00" name="Google Shape;4500;p6"/>
              <p:cNvGrpSpPr/>
              <p:nvPr/>
            </p:nvGrpSpPr>
            <p:grpSpPr>
              <a:xfrm>
                <a:off x="2234509" y="1550733"/>
                <a:ext cx="459374" cy="438711"/>
                <a:chOff x="2234509" y="1550733"/>
                <a:chExt cx="459374" cy="438711"/>
              </a:xfrm>
            </p:grpSpPr>
            <p:sp>
              <p:nvSpPr>
                <p:cNvPr id="4501" name="Google Shape;4501;p6"/>
                <p:cNvSpPr/>
                <p:nvPr/>
              </p:nvSpPr>
              <p:spPr>
                <a:xfrm>
                  <a:off x="2234509" y="1550733"/>
                  <a:ext cx="452105" cy="438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105" h="438711" extrusionOk="0">
                      <a:moveTo>
                        <a:pt x="140" y="438594"/>
                      </a:moveTo>
                      <a:cubicBezTo>
                        <a:pt x="292" y="438776"/>
                        <a:pt x="492" y="438728"/>
                        <a:pt x="674" y="438576"/>
                      </a:cubicBezTo>
                      <a:cubicBezTo>
                        <a:pt x="72763" y="379694"/>
                        <a:pt x="151842" y="329483"/>
                        <a:pt x="221374" y="267456"/>
                      </a:cubicBezTo>
                      <a:cubicBezTo>
                        <a:pt x="265695" y="227920"/>
                        <a:pt x="305759" y="183550"/>
                        <a:pt x="344281" y="138440"/>
                      </a:cubicBezTo>
                      <a:cubicBezTo>
                        <a:pt x="382160" y="94089"/>
                        <a:pt x="419066" y="48116"/>
                        <a:pt x="452105" y="0"/>
                      </a:cubicBezTo>
                      <a:cubicBezTo>
                        <a:pt x="414609" y="52561"/>
                        <a:pt x="372681" y="102414"/>
                        <a:pt x="329380" y="150220"/>
                      </a:cubicBezTo>
                      <a:cubicBezTo>
                        <a:pt x="306634" y="175322"/>
                        <a:pt x="283049" y="199805"/>
                        <a:pt x="258961" y="223620"/>
                      </a:cubicBezTo>
                      <a:cubicBezTo>
                        <a:pt x="239360" y="243003"/>
                        <a:pt x="219795" y="262203"/>
                        <a:pt x="198986" y="280292"/>
                      </a:cubicBezTo>
                      <a:cubicBezTo>
                        <a:pt x="135131" y="335810"/>
                        <a:pt x="64748" y="383471"/>
                        <a:pt x="122" y="438054"/>
                      </a:cubicBezTo>
                      <a:cubicBezTo>
                        <a:pt x="-66" y="438212"/>
                        <a:pt x="-18" y="438406"/>
                        <a:pt x="140" y="43859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2" name="Google Shape;4502;p6"/>
                <p:cNvSpPr/>
                <p:nvPr/>
              </p:nvSpPr>
              <p:spPr>
                <a:xfrm>
                  <a:off x="2472212" y="1755914"/>
                  <a:ext cx="221671" cy="4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71" h="43443" extrusionOk="0">
                      <a:moveTo>
                        <a:pt x="79" y="43323"/>
                      </a:moveTo>
                      <a:cubicBezTo>
                        <a:pt x="231" y="43517"/>
                        <a:pt x="425" y="43450"/>
                        <a:pt x="619" y="43305"/>
                      </a:cubicBezTo>
                      <a:cubicBezTo>
                        <a:pt x="27865" y="23175"/>
                        <a:pt x="64675" y="8183"/>
                        <a:pt x="98442" y="6167"/>
                      </a:cubicBezTo>
                      <a:cubicBezTo>
                        <a:pt x="140170" y="3672"/>
                        <a:pt x="185202" y="17419"/>
                        <a:pt x="221671" y="37439"/>
                      </a:cubicBezTo>
                      <a:cubicBezTo>
                        <a:pt x="200765" y="24620"/>
                        <a:pt x="177429" y="14504"/>
                        <a:pt x="153936" y="7643"/>
                      </a:cubicBezTo>
                      <a:cubicBezTo>
                        <a:pt x="140443" y="3702"/>
                        <a:pt x="126295" y="520"/>
                        <a:pt x="112196" y="59"/>
                      </a:cubicBezTo>
                      <a:cubicBezTo>
                        <a:pt x="82284" y="-919"/>
                        <a:pt x="52524" y="10460"/>
                        <a:pt x="26851" y="24967"/>
                      </a:cubicBezTo>
                      <a:cubicBezTo>
                        <a:pt x="17597" y="30195"/>
                        <a:pt x="8471" y="35951"/>
                        <a:pt x="194" y="42649"/>
                      </a:cubicBezTo>
                      <a:cubicBezTo>
                        <a:pt x="0" y="42795"/>
                        <a:pt x="-67" y="43135"/>
                        <a:pt x="79" y="433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3" name="Google Shape;4503;p6"/>
                <p:cNvSpPr/>
                <p:nvPr/>
              </p:nvSpPr>
              <p:spPr>
                <a:xfrm>
                  <a:off x="2472127" y="1585023"/>
                  <a:ext cx="16060" cy="2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0" h="214362" extrusionOk="0">
                      <a:moveTo>
                        <a:pt x="304" y="214342"/>
                      </a:moveTo>
                      <a:cubicBezTo>
                        <a:pt x="534" y="214415"/>
                        <a:pt x="765" y="214288"/>
                        <a:pt x="832" y="214057"/>
                      </a:cubicBezTo>
                      <a:cubicBezTo>
                        <a:pt x="6169" y="197401"/>
                        <a:pt x="9473" y="179937"/>
                        <a:pt x="11980" y="162662"/>
                      </a:cubicBezTo>
                      <a:cubicBezTo>
                        <a:pt x="14707" y="143947"/>
                        <a:pt x="16492" y="124802"/>
                        <a:pt x="15970" y="105875"/>
                      </a:cubicBezTo>
                      <a:cubicBezTo>
                        <a:pt x="15533" y="89917"/>
                        <a:pt x="13523" y="73917"/>
                        <a:pt x="11531" y="58093"/>
                      </a:cubicBezTo>
                      <a:cubicBezTo>
                        <a:pt x="9090" y="38649"/>
                        <a:pt x="6218" y="19243"/>
                        <a:pt x="2453" y="0"/>
                      </a:cubicBezTo>
                      <a:cubicBezTo>
                        <a:pt x="7432" y="35164"/>
                        <a:pt x="9521" y="70456"/>
                        <a:pt x="10195" y="105935"/>
                      </a:cubicBezTo>
                      <a:cubicBezTo>
                        <a:pt x="10881" y="141925"/>
                        <a:pt x="9388" y="178826"/>
                        <a:pt x="18" y="213820"/>
                      </a:cubicBezTo>
                      <a:cubicBezTo>
                        <a:pt x="-49" y="214051"/>
                        <a:pt x="73" y="214275"/>
                        <a:pt x="304" y="2143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4" name="Google Shape;4504;p6"/>
                <p:cNvSpPr/>
                <p:nvPr/>
              </p:nvSpPr>
              <p:spPr>
                <a:xfrm>
                  <a:off x="2360386" y="1891549"/>
                  <a:ext cx="168418" cy="66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418" h="66208" extrusionOk="0">
                      <a:moveTo>
                        <a:pt x="413" y="1139"/>
                      </a:moveTo>
                      <a:cubicBezTo>
                        <a:pt x="15958" y="1291"/>
                        <a:pt x="31575" y="2772"/>
                        <a:pt x="46987" y="4667"/>
                      </a:cubicBezTo>
                      <a:cubicBezTo>
                        <a:pt x="70504" y="7557"/>
                        <a:pt x="95491" y="10787"/>
                        <a:pt x="117333" y="20546"/>
                      </a:cubicBezTo>
                      <a:cubicBezTo>
                        <a:pt x="131633" y="26934"/>
                        <a:pt x="144494" y="36449"/>
                        <a:pt x="155047" y="48004"/>
                      </a:cubicBezTo>
                      <a:cubicBezTo>
                        <a:pt x="160081" y="53511"/>
                        <a:pt x="164951" y="59559"/>
                        <a:pt x="168418" y="66208"/>
                      </a:cubicBezTo>
                      <a:cubicBezTo>
                        <a:pt x="164763" y="58041"/>
                        <a:pt x="159146" y="50475"/>
                        <a:pt x="153293" y="43765"/>
                      </a:cubicBezTo>
                      <a:cubicBezTo>
                        <a:pt x="138537" y="26842"/>
                        <a:pt x="118572" y="13356"/>
                        <a:pt x="96760" y="7551"/>
                      </a:cubicBezTo>
                      <a:cubicBezTo>
                        <a:pt x="82406" y="3732"/>
                        <a:pt x="67007" y="2669"/>
                        <a:pt x="52251" y="1533"/>
                      </a:cubicBezTo>
                      <a:cubicBezTo>
                        <a:pt x="35037" y="210"/>
                        <a:pt x="17652" y="-446"/>
                        <a:pt x="389" y="337"/>
                      </a:cubicBezTo>
                      <a:cubicBezTo>
                        <a:pt x="146" y="343"/>
                        <a:pt x="-6" y="513"/>
                        <a:pt x="0" y="750"/>
                      </a:cubicBezTo>
                      <a:cubicBezTo>
                        <a:pt x="6" y="993"/>
                        <a:pt x="176" y="1145"/>
                        <a:pt x="413" y="1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5" name="Google Shape;4505;p6"/>
                <p:cNvSpPr/>
                <p:nvPr/>
              </p:nvSpPr>
              <p:spPr>
                <a:xfrm>
                  <a:off x="2312647" y="1739123"/>
                  <a:ext cx="85140" cy="12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0" h="125514" extrusionOk="0">
                      <a:moveTo>
                        <a:pt x="83723" y="125512"/>
                      </a:moveTo>
                      <a:cubicBezTo>
                        <a:pt x="83960" y="125536"/>
                        <a:pt x="84088" y="125336"/>
                        <a:pt x="84112" y="125099"/>
                      </a:cubicBezTo>
                      <a:cubicBezTo>
                        <a:pt x="87543" y="99220"/>
                        <a:pt x="82563" y="68731"/>
                        <a:pt x="66594" y="47691"/>
                      </a:cubicBezTo>
                      <a:cubicBezTo>
                        <a:pt x="60655" y="39870"/>
                        <a:pt x="52955" y="33458"/>
                        <a:pt x="45232" y="27471"/>
                      </a:cubicBezTo>
                      <a:cubicBezTo>
                        <a:pt x="31351" y="16705"/>
                        <a:pt x="15988" y="7323"/>
                        <a:pt x="0" y="0"/>
                      </a:cubicBezTo>
                      <a:cubicBezTo>
                        <a:pt x="26378" y="14397"/>
                        <a:pt x="54370" y="36069"/>
                        <a:pt x="69502" y="62361"/>
                      </a:cubicBezTo>
                      <a:cubicBezTo>
                        <a:pt x="80068" y="80712"/>
                        <a:pt x="84859" y="103871"/>
                        <a:pt x="83438" y="124984"/>
                      </a:cubicBezTo>
                      <a:cubicBezTo>
                        <a:pt x="83414" y="125227"/>
                        <a:pt x="83480" y="125488"/>
                        <a:pt x="83723" y="12551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06" name="Google Shape;4506;p6"/>
              <p:cNvSpPr/>
              <p:nvPr/>
            </p:nvSpPr>
            <p:spPr>
              <a:xfrm>
                <a:off x="2620399" y="1550733"/>
                <a:ext cx="73483" cy="242924"/>
              </a:xfrm>
              <a:custGeom>
                <a:avLst/>
                <a:gdLst/>
                <a:ahLst/>
                <a:cxnLst/>
                <a:rect l="l" t="t" r="r" b="b"/>
                <a:pathLst>
                  <a:path w="73483" h="242924" extrusionOk="0">
                    <a:moveTo>
                      <a:pt x="66216" y="0"/>
                    </a:moveTo>
                    <a:cubicBezTo>
                      <a:pt x="66216" y="0"/>
                      <a:pt x="-4580" y="106415"/>
                      <a:pt x="235" y="148975"/>
                    </a:cubicBezTo>
                    <a:cubicBezTo>
                      <a:pt x="4662" y="188104"/>
                      <a:pt x="39370" y="220426"/>
                      <a:pt x="72421" y="242924"/>
                    </a:cubicBezTo>
                    <a:cubicBezTo>
                      <a:pt x="72445" y="242918"/>
                      <a:pt x="73484" y="242620"/>
                      <a:pt x="73484" y="242620"/>
                    </a:cubicBezTo>
                    <a:cubicBezTo>
                      <a:pt x="73484" y="242620"/>
                      <a:pt x="29837" y="188311"/>
                      <a:pt x="30420" y="132513"/>
                    </a:cubicBezTo>
                    <a:cubicBezTo>
                      <a:pt x="31100" y="67705"/>
                      <a:pt x="66216" y="0"/>
                      <a:pt x="66216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6"/>
              <p:cNvSpPr/>
              <p:nvPr/>
            </p:nvSpPr>
            <p:spPr>
              <a:xfrm>
                <a:off x="2474477" y="1550733"/>
                <a:ext cx="212137" cy="103339"/>
              </a:xfrm>
              <a:custGeom>
                <a:avLst/>
                <a:gdLst/>
                <a:ahLst/>
                <a:cxnLst/>
                <a:rect l="l" t="t" r="r" b="b"/>
                <a:pathLst>
                  <a:path w="212137" h="103339" extrusionOk="0">
                    <a:moveTo>
                      <a:pt x="24179" y="87178"/>
                    </a:moveTo>
                    <a:cubicBezTo>
                      <a:pt x="28011" y="91526"/>
                      <a:pt x="32274" y="95176"/>
                      <a:pt x="37028" y="97890"/>
                    </a:cubicBezTo>
                    <a:cubicBezTo>
                      <a:pt x="43483" y="101569"/>
                      <a:pt x="50885" y="103604"/>
                      <a:pt x="59228" y="103312"/>
                    </a:cubicBezTo>
                    <a:cubicBezTo>
                      <a:pt x="125986" y="100999"/>
                      <a:pt x="212138" y="0"/>
                      <a:pt x="212138" y="0"/>
                    </a:cubicBezTo>
                    <a:cubicBezTo>
                      <a:pt x="212138" y="0"/>
                      <a:pt x="117922" y="60874"/>
                      <a:pt x="64930" y="69423"/>
                    </a:cubicBezTo>
                    <a:cubicBezTo>
                      <a:pt x="11932" y="77967"/>
                      <a:pt x="103" y="34290"/>
                      <a:pt x="103" y="34290"/>
                    </a:cubicBezTo>
                    <a:cubicBezTo>
                      <a:pt x="103" y="34290"/>
                      <a:pt x="0" y="35188"/>
                      <a:pt x="0" y="35237"/>
                    </a:cubicBezTo>
                    <a:cubicBezTo>
                      <a:pt x="5076" y="54771"/>
                      <a:pt x="12679" y="74141"/>
                      <a:pt x="24179" y="8717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08" name="Google Shape;4508;p6"/>
              <p:cNvGrpSpPr/>
              <p:nvPr/>
            </p:nvGrpSpPr>
            <p:grpSpPr>
              <a:xfrm>
                <a:off x="2421982" y="1677108"/>
                <a:ext cx="170734" cy="205110"/>
                <a:chOff x="2421982" y="1677108"/>
                <a:chExt cx="170734" cy="205110"/>
              </a:xfrm>
            </p:grpSpPr>
            <p:sp>
              <p:nvSpPr>
                <p:cNvPr id="4509" name="Google Shape;4509;p6"/>
                <p:cNvSpPr/>
                <p:nvPr/>
              </p:nvSpPr>
              <p:spPr>
                <a:xfrm>
                  <a:off x="2421982" y="1715878"/>
                  <a:ext cx="20707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7" extrusionOk="0">
                      <a:moveTo>
                        <a:pt x="2740" y="3340"/>
                      </a:moveTo>
                      <a:cubicBezTo>
                        <a:pt x="6614" y="-868"/>
                        <a:pt x="13165" y="-1135"/>
                        <a:pt x="17368" y="2739"/>
                      </a:cubicBezTo>
                      <a:cubicBezTo>
                        <a:pt x="21576" y="6619"/>
                        <a:pt x="21843" y="13165"/>
                        <a:pt x="17969" y="17373"/>
                      </a:cubicBezTo>
                      <a:cubicBezTo>
                        <a:pt x="14088" y="21575"/>
                        <a:pt x="7543" y="21842"/>
                        <a:pt x="3335" y="17968"/>
                      </a:cubicBezTo>
                      <a:cubicBezTo>
                        <a:pt x="-867" y="14094"/>
                        <a:pt x="-1134" y="7542"/>
                        <a:pt x="2740" y="334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0" name="Google Shape;4510;p6"/>
                <p:cNvSpPr/>
                <p:nvPr/>
              </p:nvSpPr>
              <p:spPr>
                <a:xfrm>
                  <a:off x="2522850" y="1867230"/>
                  <a:ext cx="14988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8" h="14988" extrusionOk="0">
                      <a:moveTo>
                        <a:pt x="1984" y="2415"/>
                      </a:moveTo>
                      <a:cubicBezTo>
                        <a:pt x="4789" y="-627"/>
                        <a:pt x="9531" y="-822"/>
                        <a:pt x="12573" y="1984"/>
                      </a:cubicBezTo>
                      <a:cubicBezTo>
                        <a:pt x="15616" y="4789"/>
                        <a:pt x="15810" y="9531"/>
                        <a:pt x="13005" y="12573"/>
                      </a:cubicBezTo>
                      <a:cubicBezTo>
                        <a:pt x="10199" y="15616"/>
                        <a:pt x="5457" y="15810"/>
                        <a:pt x="2415" y="13005"/>
                      </a:cubicBezTo>
                      <a:cubicBezTo>
                        <a:pt x="-628" y="10199"/>
                        <a:pt x="-822" y="5457"/>
                        <a:pt x="1984" y="24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1" name="Google Shape;4511;p6"/>
                <p:cNvSpPr/>
                <p:nvPr/>
              </p:nvSpPr>
              <p:spPr>
                <a:xfrm>
                  <a:off x="2547583" y="1846075"/>
                  <a:ext cx="11799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7" extrusionOk="0">
                      <a:moveTo>
                        <a:pt x="1563" y="1903"/>
                      </a:moveTo>
                      <a:cubicBezTo>
                        <a:pt x="3768" y="-495"/>
                        <a:pt x="7502" y="-647"/>
                        <a:pt x="9900" y="1563"/>
                      </a:cubicBezTo>
                      <a:cubicBezTo>
                        <a:pt x="12293" y="3767"/>
                        <a:pt x="12445" y="7502"/>
                        <a:pt x="10240" y="9894"/>
                      </a:cubicBezTo>
                      <a:cubicBezTo>
                        <a:pt x="8030" y="12293"/>
                        <a:pt x="4296" y="12445"/>
                        <a:pt x="1903" y="10234"/>
                      </a:cubicBezTo>
                      <a:cubicBezTo>
                        <a:pt x="-495" y="8030"/>
                        <a:pt x="-647" y="4296"/>
                        <a:pt x="1563" y="1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2" name="Google Shape;4512;p6"/>
                <p:cNvSpPr/>
                <p:nvPr/>
              </p:nvSpPr>
              <p:spPr>
                <a:xfrm>
                  <a:off x="2577366" y="172763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2032" y="2473"/>
                      </a:moveTo>
                      <a:cubicBezTo>
                        <a:pt x="4904" y="-642"/>
                        <a:pt x="9762" y="-842"/>
                        <a:pt x="12877" y="2030"/>
                      </a:cubicBezTo>
                      <a:cubicBezTo>
                        <a:pt x="15992" y="4908"/>
                        <a:pt x="16193" y="9760"/>
                        <a:pt x="13320" y="12875"/>
                      </a:cubicBezTo>
                      <a:cubicBezTo>
                        <a:pt x="10448" y="15996"/>
                        <a:pt x="5590" y="16190"/>
                        <a:pt x="2475" y="13318"/>
                      </a:cubicBezTo>
                      <a:cubicBezTo>
                        <a:pt x="-646" y="10446"/>
                        <a:pt x="-840" y="5588"/>
                        <a:pt x="2032" y="24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3" name="Google Shape;4513;p6"/>
                <p:cNvSpPr/>
                <p:nvPr/>
              </p:nvSpPr>
              <p:spPr>
                <a:xfrm>
                  <a:off x="2507974" y="1709088"/>
                  <a:ext cx="16449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49" h="16454" extrusionOk="0">
                      <a:moveTo>
                        <a:pt x="2177" y="2655"/>
                      </a:moveTo>
                      <a:cubicBezTo>
                        <a:pt x="5256" y="-691"/>
                        <a:pt x="10459" y="-903"/>
                        <a:pt x="13799" y="2182"/>
                      </a:cubicBezTo>
                      <a:cubicBezTo>
                        <a:pt x="17139" y="5260"/>
                        <a:pt x="17351" y="10464"/>
                        <a:pt x="14273" y="13804"/>
                      </a:cubicBezTo>
                      <a:cubicBezTo>
                        <a:pt x="11194" y="17143"/>
                        <a:pt x="5990" y="17356"/>
                        <a:pt x="2651" y="14277"/>
                      </a:cubicBezTo>
                      <a:cubicBezTo>
                        <a:pt x="-689" y="11199"/>
                        <a:pt x="-902" y="5995"/>
                        <a:pt x="2177" y="26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4" name="Google Shape;4514;p6"/>
                <p:cNvSpPr/>
                <p:nvPr/>
              </p:nvSpPr>
              <p:spPr>
                <a:xfrm>
                  <a:off x="2520723" y="1677108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724" y="2094"/>
                      </a:moveTo>
                      <a:cubicBezTo>
                        <a:pt x="4159" y="-547"/>
                        <a:pt x="8270" y="-711"/>
                        <a:pt x="10911" y="1724"/>
                      </a:cubicBezTo>
                      <a:cubicBezTo>
                        <a:pt x="13552" y="4159"/>
                        <a:pt x="13722" y="8270"/>
                        <a:pt x="11287" y="10911"/>
                      </a:cubicBezTo>
                      <a:cubicBezTo>
                        <a:pt x="8853" y="13552"/>
                        <a:pt x="4736" y="13722"/>
                        <a:pt x="2094" y="11287"/>
                      </a:cubicBezTo>
                      <a:cubicBezTo>
                        <a:pt x="-547" y="8853"/>
                        <a:pt x="-711" y="4736"/>
                        <a:pt x="1724" y="20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15" name="Google Shape;4515;p6"/>
            <p:cNvGrpSpPr/>
            <p:nvPr/>
          </p:nvGrpSpPr>
          <p:grpSpPr>
            <a:xfrm>
              <a:off x="1715180" y="1835828"/>
              <a:ext cx="624301" cy="331675"/>
              <a:chOff x="1715180" y="1835828"/>
              <a:chExt cx="624301" cy="331675"/>
            </a:xfrm>
          </p:grpSpPr>
          <p:sp>
            <p:nvSpPr>
              <p:cNvPr id="4516" name="Google Shape;4516;p6"/>
              <p:cNvSpPr/>
              <p:nvPr/>
            </p:nvSpPr>
            <p:spPr>
              <a:xfrm>
                <a:off x="1715241" y="1835871"/>
                <a:ext cx="623601" cy="331553"/>
              </a:xfrm>
              <a:custGeom>
                <a:avLst/>
                <a:gdLst/>
                <a:ahLst/>
                <a:cxnLst/>
                <a:rect l="l" t="t" r="r" b="b"/>
                <a:pathLst>
                  <a:path w="623601" h="331553" extrusionOk="0">
                    <a:moveTo>
                      <a:pt x="0" y="98825"/>
                    </a:moveTo>
                    <a:cubicBezTo>
                      <a:pt x="0" y="98825"/>
                      <a:pt x="111916" y="91538"/>
                      <a:pt x="159571" y="66830"/>
                    </a:cubicBezTo>
                    <a:cubicBezTo>
                      <a:pt x="207225" y="42123"/>
                      <a:pt x="190630" y="0"/>
                      <a:pt x="190630" y="0"/>
                    </a:cubicBezTo>
                    <a:cubicBezTo>
                      <a:pt x="190630" y="0"/>
                      <a:pt x="244472" y="69982"/>
                      <a:pt x="300008" y="70954"/>
                    </a:cubicBezTo>
                    <a:cubicBezTo>
                      <a:pt x="359959" y="71998"/>
                      <a:pt x="412484" y="27173"/>
                      <a:pt x="412484" y="27173"/>
                    </a:cubicBezTo>
                    <a:cubicBezTo>
                      <a:pt x="412484" y="27173"/>
                      <a:pt x="414075" y="70419"/>
                      <a:pt x="493068" y="118408"/>
                    </a:cubicBezTo>
                    <a:cubicBezTo>
                      <a:pt x="572067" y="166390"/>
                      <a:pt x="623602" y="182937"/>
                      <a:pt x="623602" y="182937"/>
                    </a:cubicBezTo>
                    <a:cubicBezTo>
                      <a:pt x="623602" y="182937"/>
                      <a:pt x="571192" y="177697"/>
                      <a:pt x="496687" y="217979"/>
                    </a:cubicBezTo>
                    <a:cubicBezTo>
                      <a:pt x="405665" y="267194"/>
                      <a:pt x="369189" y="331554"/>
                      <a:pt x="369189" y="331554"/>
                    </a:cubicBezTo>
                    <a:cubicBezTo>
                      <a:pt x="369189" y="331554"/>
                      <a:pt x="322372" y="275149"/>
                      <a:pt x="259604" y="273176"/>
                    </a:cubicBezTo>
                    <a:cubicBezTo>
                      <a:pt x="198737" y="271263"/>
                      <a:pt x="138567" y="297835"/>
                      <a:pt x="138567" y="297835"/>
                    </a:cubicBezTo>
                    <a:cubicBezTo>
                      <a:pt x="138567" y="297835"/>
                      <a:pt x="141379" y="228411"/>
                      <a:pt x="107666" y="183939"/>
                    </a:cubicBezTo>
                    <a:cubicBezTo>
                      <a:pt x="68512" y="132295"/>
                      <a:pt x="0" y="98825"/>
                      <a:pt x="0" y="9882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17" name="Google Shape;4517;p6"/>
              <p:cNvGrpSpPr/>
              <p:nvPr/>
            </p:nvGrpSpPr>
            <p:grpSpPr>
              <a:xfrm>
                <a:off x="1715180" y="1835828"/>
                <a:ext cx="624301" cy="331675"/>
                <a:chOff x="1715180" y="1835828"/>
                <a:chExt cx="624301" cy="331675"/>
              </a:xfrm>
            </p:grpSpPr>
            <p:sp>
              <p:nvSpPr>
                <p:cNvPr id="4518" name="Google Shape;4518;p6"/>
                <p:cNvSpPr/>
                <p:nvPr/>
              </p:nvSpPr>
              <p:spPr>
                <a:xfrm>
                  <a:off x="1715180" y="1934611"/>
                  <a:ext cx="624301" cy="83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301" h="83299" extrusionOk="0">
                      <a:moveTo>
                        <a:pt x="624300" y="82995"/>
                      </a:moveTo>
                      <a:cubicBezTo>
                        <a:pt x="624288" y="83238"/>
                        <a:pt x="624099" y="83310"/>
                        <a:pt x="623857" y="83298"/>
                      </a:cubicBezTo>
                      <a:cubicBezTo>
                        <a:pt x="530879" y="78957"/>
                        <a:pt x="437453" y="85739"/>
                        <a:pt x="344651" y="77348"/>
                      </a:cubicBezTo>
                      <a:cubicBezTo>
                        <a:pt x="285502" y="71992"/>
                        <a:pt x="226893" y="60230"/>
                        <a:pt x="169074" y="46950"/>
                      </a:cubicBezTo>
                      <a:cubicBezTo>
                        <a:pt x="112238" y="33895"/>
                        <a:pt x="55202" y="18957"/>
                        <a:pt x="0" y="0"/>
                      </a:cubicBezTo>
                      <a:cubicBezTo>
                        <a:pt x="61426" y="19874"/>
                        <a:pt x="124808" y="34933"/>
                        <a:pt x="188068" y="47533"/>
                      </a:cubicBezTo>
                      <a:cubicBezTo>
                        <a:pt x="221289" y="54146"/>
                        <a:pt x="254819" y="59756"/>
                        <a:pt x="288356" y="64535"/>
                      </a:cubicBezTo>
                      <a:cubicBezTo>
                        <a:pt x="315644" y="68421"/>
                        <a:pt x="342793" y="72186"/>
                        <a:pt x="370288" y="74318"/>
                      </a:cubicBezTo>
                      <a:cubicBezTo>
                        <a:pt x="454643" y="80863"/>
                        <a:pt x="539569" y="77214"/>
                        <a:pt x="623996" y="82551"/>
                      </a:cubicBezTo>
                      <a:cubicBezTo>
                        <a:pt x="624233" y="82564"/>
                        <a:pt x="624312" y="82752"/>
                        <a:pt x="624300" y="8299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9" name="Google Shape;4519;p6"/>
                <p:cNvSpPr/>
                <p:nvPr/>
              </p:nvSpPr>
              <p:spPr>
                <a:xfrm>
                  <a:off x="1853887" y="2005913"/>
                  <a:ext cx="181479" cy="127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479" h="127889" extrusionOk="0">
                      <a:moveTo>
                        <a:pt x="181479" y="598"/>
                      </a:moveTo>
                      <a:cubicBezTo>
                        <a:pt x="181473" y="841"/>
                        <a:pt x="181279" y="908"/>
                        <a:pt x="181036" y="908"/>
                      </a:cubicBezTo>
                      <a:cubicBezTo>
                        <a:pt x="147159" y="969"/>
                        <a:pt x="108662" y="10860"/>
                        <a:pt x="80341" y="29356"/>
                      </a:cubicBezTo>
                      <a:cubicBezTo>
                        <a:pt x="45341" y="52212"/>
                        <a:pt x="17366" y="90078"/>
                        <a:pt x="0" y="127890"/>
                      </a:cubicBezTo>
                      <a:cubicBezTo>
                        <a:pt x="9157" y="105137"/>
                        <a:pt x="21872" y="83107"/>
                        <a:pt x="36652" y="63603"/>
                      </a:cubicBezTo>
                      <a:cubicBezTo>
                        <a:pt x="45141" y="52400"/>
                        <a:pt x="54613" y="41416"/>
                        <a:pt x="65658" y="32647"/>
                      </a:cubicBezTo>
                      <a:cubicBezTo>
                        <a:pt x="89097" y="14036"/>
                        <a:pt x="119780" y="5450"/>
                        <a:pt x="149042" y="1801"/>
                      </a:cubicBezTo>
                      <a:cubicBezTo>
                        <a:pt x="159589" y="489"/>
                        <a:pt x="170349" y="-325"/>
                        <a:pt x="180988" y="125"/>
                      </a:cubicBezTo>
                      <a:cubicBezTo>
                        <a:pt x="181230" y="131"/>
                        <a:pt x="181486" y="361"/>
                        <a:pt x="181479" y="59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0" name="Google Shape;4520;p6"/>
                <p:cNvSpPr/>
                <p:nvPr/>
              </p:nvSpPr>
              <p:spPr>
                <a:xfrm>
                  <a:off x="1905907" y="1835828"/>
                  <a:ext cx="129511" cy="17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11" h="171045" extrusionOk="0">
                      <a:moveTo>
                        <a:pt x="129423" y="170871"/>
                      </a:moveTo>
                      <a:cubicBezTo>
                        <a:pt x="129277" y="171066"/>
                        <a:pt x="129022" y="171102"/>
                        <a:pt x="128828" y="170956"/>
                      </a:cubicBezTo>
                      <a:cubicBezTo>
                        <a:pt x="114625" y="160755"/>
                        <a:pt x="101563" y="148696"/>
                        <a:pt x="89255" y="136321"/>
                      </a:cubicBezTo>
                      <a:cubicBezTo>
                        <a:pt x="75921" y="122913"/>
                        <a:pt x="63078" y="108595"/>
                        <a:pt x="52221" y="93087"/>
                      </a:cubicBezTo>
                      <a:cubicBezTo>
                        <a:pt x="43070" y="80007"/>
                        <a:pt x="35146" y="65962"/>
                        <a:pt x="27319" y="52069"/>
                      </a:cubicBezTo>
                      <a:cubicBezTo>
                        <a:pt x="17694" y="34988"/>
                        <a:pt x="8440" y="17700"/>
                        <a:pt x="0" y="0"/>
                      </a:cubicBezTo>
                      <a:cubicBezTo>
                        <a:pt x="16954" y="31211"/>
                        <a:pt x="36300" y="60795"/>
                        <a:pt x="56890" y="89692"/>
                      </a:cubicBezTo>
                      <a:cubicBezTo>
                        <a:pt x="77785" y="119009"/>
                        <a:pt x="100968" y="147754"/>
                        <a:pt x="129338" y="170276"/>
                      </a:cubicBezTo>
                      <a:cubicBezTo>
                        <a:pt x="129532" y="170422"/>
                        <a:pt x="129568" y="170677"/>
                        <a:pt x="129423" y="1708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1" name="Google Shape;4521;p6"/>
                <p:cNvSpPr/>
                <p:nvPr/>
              </p:nvSpPr>
              <p:spPr>
                <a:xfrm>
                  <a:off x="2082763" y="2014404"/>
                  <a:ext cx="98009" cy="153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9" h="153099" extrusionOk="0">
                      <a:moveTo>
                        <a:pt x="97826" y="742"/>
                      </a:moveTo>
                      <a:cubicBezTo>
                        <a:pt x="85433" y="10123"/>
                        <a:pt x="73768" y="20622"/>
                        <a:pt x="62522" y="31321"/>
                      </a:cubicBezTo>
                      <a:cubicBezTo>
                        <a:pt x="45350" y="47656"/>
                        <a:pt x="27212" y="65131"/>
                        <a:pt x="15481" y="85989"/>
                      </a:cubicBezTo>
                      <a:cubicBezTo>
                        <a:pt x="7800" y="99634"/>
                        <a:pt x="3136" y="114935"/>
                        <a:pt x="1545" y="130504"/>
                      </a:cubicBezTo>
                      <a:cubicBezTo>
                        <a:pt x="786" y="137931"/>
                        <a:pt x="477" y="145691"/>
                        <a:pt x="1655" y="153099"/>
                      </a:cubicBezTo>
                      <a:cubicBezTo>
                        <a:pt x="-277" y="144355"/>
                        <a:pt x="-270" y="134931"/>
                        <a:pt x="428" y="126060"/>
                      </a:cubicBezTo>
                      <a:cubicBezTo>
                        <a:pt x="2201" y="103672"/>
                        <a:pt x="10204" y="80949"/>
                        <a:pt x="24261" y="63285"/>
                      </a:cubicBezTo>
                      <a:cubicBezTo>
                        <a:pt x="33509" y="51669"/>
                        <a:pt x="45253" y="41644"/>
                        <a:pt x="56426" y="31941"/>
                      </a:cubicBezTo>
                      <a:cubicBezTo>
                        <a:pt x="69463" y="20628"/>
                        <a:pt x="83034" y="9735"/>
                        <a:pt x="97364" y="80"/>
                      </a:cubicBezTo>
                      <a:cubicBezTo>
                        <a:pt x="97565" y="-60"/>
                        <a:pt x="97789" y="-11"/>
                        <a:pt x="97929" y="183"/>
                      </a:cubicBezTo>
                      <a:cubicBezTo>
                        <a:pt x="98069" y="384"/>
                        <a:pt x="98020" y="602"/>
                        <a:pt x="97826" y="7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2" name="Google Shape;4522;p6"/>
                <p:cNvSpPr/>
                <p:nvPr/>
              </p:nvSpPr>
              <p:spPr>
                <a:xfrm>
                  <a:off x="2102696" y="1863117"/>
                  <a:ext cx="32705" cy="150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05" h="150776" extrusionOk="0">
                      <a:moveTo>
                        <a:pt x="32612" y="150693"/>
                      </a:moveTo>
                      <a:cubicBezTo>
                        <a:pt x="32430" y="150851"/>
                        <a:pt x="32211" y="150766"/>
                        <a:pt x="32054" y="150590"/>
                      </a:cubicBezTo>
                      <a:cubicBezTo>
                        <a:pt x="13873" y="131845"/>
                        <a:pt x="-287" y="104393"/>
                        <a:pt x="4" y="77979"/>
                      </a:cubicBezTo>
                      <a:cubicBezTo>
                        <a:pt x="114" y="68160"/>
                        <a:pt x="2476" y="58421"/>
                        <a:pt x="5111" y="49015"/>
                      </a:cubicBezTo>
                      <a:cubicBezTo>
                        <a:pt x="9854" y="32098"/>
                        <a:pt x="16600" y="15411"/>
                        <a:pt x="25076" y="0"/>
                      </a:cubicBezTo>
                      <a:cubicBezTo>
                        <a:pt x="12471" y="27282"/>
                        <a:pt x="2895" y="61365"/>
                        <a:pt x="6405" y="91496"/>
                      </a:cubicBezTo>
                      <a:cubicBezTo>
                        <a:pt x="8852" y="112524"/>
                        <a:pt x="18798" y="133983"/>
                        <a:pt x="32527" y="150098"/>
                      </a:cubicBezTo>
                      <a:cubicBezTo>
                        <a:pt x="32691" y="150274"/>
                        <a:pt x="32788" y="150530"/>
                        <a:pt x="32612" y="15069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23" name="Google Shape;4523;p6"/>
              <p:cNvSpPr/>
              <p:nvPr/>
            </p:nvSpPr>
            <p:spPr>
              <a:xfrm>
                <a:off x="1715180" y="1934611"/>
                <a:ext cx="153392" cy="199192"/>
              </a:xfrm>
              <a:custGeom>
                <a:avLst/>
                <a:gdLst/>
                <a:ahLst/>
                <a:cxnLst/>
                <a:rect l="l" t="t" r="r" b="b"/>
                <a:pathLst>
                  <a:path w="153392" h="199192" extrusionOk="0">
                    <a:moveTo>
                      <a:pt x="0" y="0"/>
                    </a:moveTo>
                    <a:cubicBezTo>
                      <a:pt x="0" y="0"/>
                      <a:pt x="120260" y="43289"/>
                      <a:pt x="141749" y="80335"/>
                    </a:cubicBezTo>
                    <a:cubicBezTo>
                      <a:pt x="161502" y="114406"/>
                      <a:pt x="152886" y="161047"/>
                      <a:pt x="139745" y="198804"/>
                    </a:cubicBezTo>
                    <a:cubicBezTo>
                      <a:pt x="139721" y="198809"/>
                      <a:pt x="138707" y="199192"/>
                      <a:pt x="138707" y="199192"/>
                    </a:cubicBezTo>
                    <a:cubicBezTo>
                      <a:pt x="138707" y="199192"/>
                      <a:pt x="141409" y="129568"/>
                      <a:pt x="107696" y="85102"/>
                    </a:cubicBezTo>
                    <a:cubicBezTo>
                      <a:pt x="68543" y="3345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6"/>
              <p:cNvSpPr/>
              <p:nvPr/>
            </p:nvSpPr>
            <p:spPr>
              <a:xfrm>
                <a:off x="1715180" y="1835828"/>
                <a:ext cx="203142" cy="109904"/>
              </a:xfrm>
              <a:custGeom>
                <a:avLst/>
                <a:gdLst/>
                <a:ahLst/>
                <a:cxnLst/>
                <a:rect l="l" t="t" r="r" b="b"/>
                <a:pathLst>
                  <a:path w="203142" h="109904" extrusionOk="0">
                    <a:moveTo>
                      <a:pt x="202902" y="56817"/>
                    </a:moveTo>
                    <a:cubicBezTo>
                      <a:pt x="202410" y="62592"/>
                      <a:pt x="201165" y="68069"/>
                      <a:pt x="198961" y="73073"/>
                    </a:cubicBezTo>
                    <a:cubicBezTo>
                      <a:pt x="195974" y="79880"/>
                      <a:pt x="191238" y="85921"/>
                      <a:pt x="184364" y="90658"/>
                    </a:cubicBezTo>
                    <a:cubicBezTo>
                      <a:pt x="129368" y="128566"/>
                      <a:pt x="0" y="98782"/>
                      <a:pt x="0" y="98782"/>
                    </a:cubicBezTo>
                    <a:cubicBezTo>
                      <a:pt x="0" y="98782"/>
                      <a:pt x="111941" y="91538"/>
                      <a:pt x="159595" y="66837"/>
                    </a:cubicBezTo>
                    <a:cubicBezTo>
                      <a:pt x="207250" y="42129"/>
                      <a:pt x="190727" y="0"/>
                      <a:pt x="190727" y="0"/>
                    </a:cubicBezTo>
                    <a:cubicBezTo>
                      <a:pt x="190727" y="0"/>
                      <a:pt x="191347" y="656"/>
                      <a:pt x="191371" y="698"/>
                    </a:cubicBezTo>
                    <a:cubicBezTo>
                      <a:pt x="198937" y="19413"/>
                      <a:pt x="204372" y="39493"/>
                      <a:pt x="202902" y="568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25" name="Google Shape;4525;p6"/>
              <p:cNvGrpSpPr/>
              <p:nvPr/>
            </p:nvGrpSpPr>
            <p:grpSpPr>
              <a:xfrm>
                <a:off x="1899050" y="1913716"/>
                <a:ext cx="142156" cy="195505"/>
                <a:chOff x="1899050" y="1913716"/>
                <a:chExt cx="142156" cy="195505"/>
              </a:xfrm>
            </p:grpSpPr>
            <p:sp>
              <p:nvSpPr>
                <p:cNvPr id="4526" name="Google Shape;4526;p6"/>
                <p:cNvSpPr/>
                <p:nvPr/>
              </p:nvSpPr>
              <p:spPr>
                <a:xfrm>
                  <a:off x="2013609" y="1913716"/>
                  <a:ext cx="20714" cy="20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4" extrusionOk="0">
                      <a:moveTo>
                        <a:pt x="12290" y="183"/>
                      </a:moveTo>
                      <a:cubicBezTo>
                        <a:pt x="6674" y="-880"/>
                        <a:pt x="1251" y="2806"/>
                        <a:pt x="182" y="8422"/>
                      </a:cubicBezTo>
                      <a:cubicBezTo>
                        <a:pt x="-880" y="14039"/>
                        <a:pt x="2806" y="19462"/>
                        <a:pt x="8422" y="20530"/>
                      </a:cubicBezTo>
                      <a:cubicBezTo>
                        <a:pt x="14039" y="21599"/>
                        <a:pt x="19462" y="17907"/>
                        <a:pt x="20530" y="12290"/>
                      </a:cubicBezTo>
                      <a:cubicBezTo>
                        <a:pt x="21599" y="6674"/>
                        <a:pt x="17907" y="1251"/>
                        <a:pt x="12290" y="18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7" name="Google Shape;4527;p6"/>
                <p:cNvSpPr/>
                <p:nvPr/>
              </p:nvSpPr>
              <p:spPr>
                <a:xfrm>
                  <a:off x="2026216" y="2094231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8895" y="133"/>
                      </a:moveTo>
                      <a:cubicBezTo>
                        <a:pt x="4827" y="-638"/>
                        <a:pt x="904" y="2027"/>
                        <a:pt x="133" y="6096"/>
                      </a:cubicBezTo>
                      <a:cubicBezTo>
                        <a:pt x="-638" y="10164"/>
                        <a:pt x="2027" y="14087"/>
                        <a:pt x="6096" y="14858"/>
                      </a:cubicBezTo>
                      <a:cubicBezTo>
                        <a:pt x="10164" y="15629"/>
                        <a:pt x="14087" y="12963"/>
                        <a:pt x="14858" y="8895"/>
                      </a:cubicBezTo>
                      <a:cubicBezTo>
                        <a:pt x="15629" y="4827"/>
                        <a:pt x="12963" y="904"/>
                        <a:pt x="8895" y="13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8" name="Google Shape;4528;p6"/>
                <p:cNvSpPr/>
                <p:nvPr/>
              </p:nvSpPr>
              <p:spPr>
                <a:xfrm>
                  <a:off x="1995675" y="2091338"/>
                  <a:ext cx="11798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0" extrusionOk="0">
                      <a:moveTo>
                        <a:pt x="7004" y="105"/>
                      </a:moveTo>
                      <a:cubicBezTo>
                        <a:pt x="3798" y="-503"/>
                        <a:pt x="714" y="1598"/>
                        <a:pt x="106" y="4798"/>
                      </a:cubicBezTo>
                      <a:cubicBezTo>
                        <a:pt x="-507" y="7998"/>
                        <a:pt x="1594" y="11089"/>
                        <a:pt x="4800" y="11696"/>
                      </a:cubicBezTo>
                      <a:cubicBezTo>
                        <a:pt x="8000" y="12304"/>
                        <a:pt x="11085" y="10203"/>
                        <a:pt x="11692" y="7003"/>
                      </a:cubicBezTo>
                      <a:cubicBezTo>
                        <a:pt x="12305" y="3803"/>
                        <a:pt x="10204" y="712"/>
                        <a:pt x="7004" y="1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9" name="Google Shape;4529;p6"/>
                <p:cNvSpPr/>
                <p:nvPr/>
              </p:nvSpPr>
              <p:spPr>
                <a:xfrm>
                  <a:off x="1899050" y="201466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9110" y="138"/>
                      </a:moveTo>
                      <a:cubicBezTo>
                        <a:pt x="4945" y="-658"/>
                        <a:pt x="925" y="2075"/>
                        <a:pt x="136" y="6240"/>
                      </a:cubicBezTo>
                      <a:cubicBezTo>
                        <a:pt x="-654" y="10406"/>
                        <a:pt x="2079" y="14426"/>
                        <a:pt x="6238" y="15215"/>
                      </a:cubicBezTo>
                      <a:cubicBezTo>
                        <a:pt x="10404" y="16004"/>
                        <a:pt x="14424" y="13272"/>
                        <a:pt x="15213" y="9106"/>
                      </a:cubicBezTo>
                      <a:cubicBezTo>
                        <a:pt x="16008" y="4947"/>
                        <a:pt x="13270" y="927"/>
                        <a:pt x="9110" y="13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0" name="Google Shape;4530;p6"/>
                <p:cNvSpPr/>
                <p:nvPr/>
              </p:nvSpPr>
              <p:spPr>
                <a:xfrm>
                  <a:off x="1943068" y="195864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9765" y="147"/>
                      </a:moveTo>
                      <a:cubicBezTo>
                        <a:pt x="5302" y="-704"/>
                        <a:pt x="997" y="2229"/>
                        <a:pt x="147" y="6692"/>
                      </a:cubicBezTo>
                      <a:cubicBezTo>
                        <a:pt x="-704" y="11155"/>
                        <a:pt x="2229" y="15467"/>
                        <a:pt x="6692" y="16311"/>
                      </a:cubicBezTo>
                      <a:cubicBezTo>
                        <a:pt x="11155" y="17161"/>
                        <a:pt x="15461" y="14234"/>
                        <a:pt x="16311" y="9765"/>
                      </a:cubicBezTo>
                      <a:cubicBezTo>
                        <a:pt x="17161" y="5302"/>
                        <a:pt x="14228" y="997"/>
                        <a:pt x="9765" y="1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1" name="Google Shape;4531;p6"/>
                <p:cNvSpPr/>
                <p:nvPr/>
              </p:nvSpPr>
              <p:spPr>
                <a:xfrm>
                  <a:off x="1915854" y="1939870"/>
                  <a:ext cx="13011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1" extrusionOk="0">
                      <a:moveTo>
                        <a:pt x="7723" y="115"/>
                      </a:moveTo>
                      <a:cubicBezTo>
                        <a:pt x="4189" y="-553"/>
                        <a:pt x="789" y="1760"/>
                        <a:pt x="115" y="5288"/>
                      </a:cubicBezTo>
                      <a:cubicBezTo>
                        <a:pt x="-553" y="8822"/>
                        <a:pt x="1760" y="12223"/>
                        <a:pt x="5288" y="12897"/>
                      </a:cubicBezTo>
                      <a:cubicBezTo>
                        <a:pt x="8822" y="13565"/>
                        <a:pt x="12223" y="11251"/>
                        <a:pt x="12897" y="7723"/>
                      </a:cubicBezTo>
                      <a:cubicBezTo>
                        <a:pt x="13565" y="4189"/>
                        <a:pt x="11251" y="789"/>
                        <a:pt x="7723" y="1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32" name="Google Shape;4532;p6"/>
            <p:cNvGrpSpPr/>
            <p:nvPr/>
          </p:nvGrpSpPr>
          <p:grpSpPr>
            <a:xfrm>
              <a:off x="1993814" y="1454950"/>
              <a:ext cx="364762" cy="586323"/>
              <a:chOff x="1993814" y="1454950"/>
              <a:chExt cx="364762" cy="586323"/>
            </a:xfrm>
          </p:grpSpPr>
          <p:sp>
            <p:nvSpPr>
              <p:cNvPr id="4533" name="Google Shape;4533;p6"/>
              <p:cNvSpPr/>
              <p:nvPr/>
            </p:nvSpPr>
            <p:spPr>
              <a:xfrm>
                <a:off x="1993851" y="1454993"/>
                <a:ext cx="364653" cy="585334"/>
              </a:xfrm>
              <a:custGeom>
                <a:avLst/>
                <a:gdLst/>
                <a:ahLst/>
                <a:cxnLst/>
                <a:rect l="l" t="t" r="r" b="b"/>
                <a:pathLst>
                  <a:path w="364653" h="585334" extrusionOk="0">
                    <a:moveTo>
                      <a:pt x="50320" y="0"/>
                    </a:moveTo>
                    <a:cubicBezTo>
                      <a:pt x="50320" y="0"/>
                      <a:pt x="70030" y="110405"/>
                      <a:pt x="57449" y="162589"/>
                    </a:cubicBezTo>
                    <a:cubicBezTo>
                      <a:pt x="44867" y="214773"/>
                      <a:pt x="0" y="208738"/>
                      <a:pt x="0" y="208738"/>
                    </a:cubicBezTo>
                    <a:cubicBezTo>
                      <a:pt x="0" y="208738"/>
                      <a:pt x="80839" y="244272"/>
                      <a:pt x="95072" y="297956"/>
                    </a:cubicBezTo>
                    <a:cubicBezTo>
                      <a:pt x="110435" y="355915"/>
                      <a:pt x="79485" y="417639"/>
                      <a:pt x="79485" y="417639"/>
                    </a:cubicBezTo>
                    <a:cubicBezTo>
                      <a:pt x="79485" y="417639"/>
                      <a:pt x="121857" y="408834"/>
                      <a:pt x="187351" y="474050"/>
                    </a:cubicBezTo>
                    <a:cubicBezTo>
                      <a:pt x="252852" y="539259"/>
                      <a:pt x="281258" y="585335"/>
                      <a:pt x="281258" y="585335"/>
                    </a:cubicBezTo>
                    <a:cubicBezTo>
                      <a:pt x="281258" y="585335"/>
                      <a:pt x="263618" y="535707"/>
                      <a:pt x="284901" y="453726"/>
                    </a:cubicBezTo>
                    <a:cubicBezTo>
                      <a:pt x="310896" y="353571"/>
                      <a:pt x="364653" y="302753"/>
                      <a:pt x="364653" y="302753"/>
                    </a:cubicBezTo>
                    <a:cubicBezTo>
                      <a:pt x="364653" y="302753"/>
                      <a:pt x="298685" y="270789"/>
                      <a:pt x="281743" y="210322"/>
                    </a:cubicBezTo>
                    <a:cubicBezTo>
                      <a:pt x="265318" y="151683"/>
                      <a:pt x="276710" y="86905"/>
                      <a:pt x="276710" y="86905"/>
                    </a:cubicBezTo>
                    <a:cubicBezTo>
                      <a:pt x="276710" y="86905"/>
                      <a:pt x="209976" y="106245"/>
                      <a:pt x="158733" y="84161"/>
                    </a:cubicBezTo>
                    <a:cubicBezTo>
                      <a:pt x="99213" y="58506"/>
                      <a:pt x="50320" y="0"/>
                      <a:pt x="5032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34" name="Google Shape;4534;p6"/>
              <p:cNvGrpSpPr/>
              <p:nvPr/>
            </p:nvGrpSpPr>
            <p:grpSpPr>
              <a:xfrm>
                <a:off x="1993814" y="1454950"/>
                <a:ext cx="364762" cy="586323"/>
                <a:chOff x="1993814" y="1454950"/>
                <a:chExt cx="364762" cy="586323"/>
              </a:xfrm>
            </p:grpSpPr>
            <p:sp>
              <p:nvSpPr>
                <p:cNvPr id="4535" name="Google Shape;4535;p6"/>
                <p:cNvSpPr/>
                <p:nvPr/>
              </p:nvSpPr>
              <p:spPr>
                <a:xfrm>
                  <a:off x="2044074" y="1454950"/>
                  <a:ext cx="230239" cy="586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39" h="586323" extrusionOk="0">
                      <a:moveTo>
                        <a:pt x="230014" y="586288"/>
                      </a:moveTo>
                      <a:cubicBezTo>
                        <a:pt x="230245" y="586215"/>
                        <a:pt x="230276" y="586015"/>
                        <a:pt x="230209" y="585784"/>
                      </a:cubicBezTo>
                      <a:cubicBezTo>
                        <a:pt x="203734" y="496553"/>
                        <a:pt x="187959" y="404220"/>
                        <a:pt x="157592" y="316124"/>
                      </a:cubicBezTo>
                      <a:cubicBezTo>
                        <a:pt x="138239" y="259975"/>
                        <a:pt x="112791" y="205884"/>
                        <a:pt x="86055" y="152922"/>
                      </a:cubicBezTo>
                      <a:cubicBezTo>
                        <a:pt x="59775" y="100859"/>
                        <a:pt x="31624" y="49063"/>
                        <a:pt x="0" y="0"/>
                      </a:cubicBezTo>
                      <a:cubicBezTo>
                        <a:pt x="33998" y="54887"/>
                        <a:pt x="63794" y="112815"/>
                        <a:pt x="91168" y="171224"/>
                      </a:cubicBezTo>
                      <a:cubicBezTo>
                        <a:pt x="105541" y="201894"/>
                        <a:pt x="119015" y="233111"/>
                        <a:pt x="131681" y="264529"/>
                      </a:cubicBezTo>
                      <a:cubicBezTo>
                        <a:pt x="141986" y="290093"/>
                        <a:pt x="152139" y="315553"/>
                        <a:pt x="160792" y="341731"/>
                      </a:cubicBezTo>
                      <a:cubicBezTo>
                        <a:pt x="187339" y="422072"/>
                        <a:pt x="204123" y="505400"/>
                        <a:pt x="229517" y="586100"/>
                      </a:cubicBezTo>
                      <a:cubicBezTo>
                        <a:pt x="229583" y="586331"/>
                        <a:pt x="229784" y="586361"/>
                        <a:pt x="230014" y="58628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6" name="Google Shape;4536;p6"/>
                <p:cNvSpPr/>
                <p:nvPr/>
              </p:nvSpPr>
              <p:spPr>
                <a:xfrm>
                  <a:off x="2182203" y="1541947"/>
                  <a:ext cx="88472" cy="20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72" h="206684" extrusionOk="0">
                      <a:moveTo>
                        <a:pt x="8326" y="206673"/>
                      </a:moveTo>
                      <a:cubicBezTo>
                        <a:pt x="8557" y="206612"/>
                        <a:pt x="8575" y="206406"/>
                        <a:pt x="8514" y="206169"/>
                      </a:cubicBezTo>
                      <a:cubicBezTo>
                        <a:pt x="468" y="173264"/>
                        <a:pt x="857" y="133521"/>
                        <a:pt x="12036" y="101594"/>
                      </a:cubicBezTo>
                      <a:cubicBezTo>
                        <a:pt x="25850" y="62143"/>
                        <a:pt x="55920" y="25910"/>
                        <a:pt x="88473" y="0"/>
                      </a:cubicBezTo>
                      <a:cubicBezTo>
                        <a:pt x="68574" y="14336"/>
                        <a:pt x="50230" y="31958"/>
                        <a:pt x="34831" y="50970"/>
                      </a:cubicBezTo>
                      <a:cubicBezTo>
                        <a:pt x="25984" y="61894"/>
                        <a:pt x="17586" y="73722"/>
                        <a:pt x="11714" y="86547"/>
                      </a:cubicBezTo>
                      <a:cubicBezTo>
                        <a:pt x="-740" y="113762"/>
                        <a:pt x="-1736" y="145611"/>
                        <a:pt x="1725" y="174891"/>
                      </a:cubicBezTo>
                      <a:cubicBezTo>
                        <a:pt x="2976" y="185445"/>
                        <a:pt x="4762" y="196089"/>
                        <a:pt x="7743" y="206309"/>
                      </a:cubicBezTo>
                      <a:cubicBezTo>
                        <a:pt x="7810" y="206539"/>
                        <a:pt x="8089" y="206734"/>
                        <a:pt x="8326" y="20667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7" name="Google Shape;4537;p6"/>
                <p:cNvSpPr/>
                <p:nvPr/>
              </p:nvSpPr>
              <p:spPr>
                <a:xfrm>
                  <a:off x="1993814" y="1663785"/>
                  <a:ext cx="196983" cy="8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83" h="84915" extrusionOk="0">
                      <a:moveTo>
                        <a:pt x="196885" y="84756"/>
                      </a:moveTo>
                      <a:cubicBezTo>
                        <a:pt x="197036" y="84567"/>
                        <a:pt x="197012" y="84312"/>
                        <a:pt x="196824" y="84160"/>
                      </a:cubicBezTo>
                      <a:cubicBezTo>
                        <a:pt x="183526" y="72805"/>
                        <a:pt x="168685" y="63011"/>
                        <a:pt x="153724" y="54024"/>
                      </a:cubicBezTo>
                      <a:cubicBezTo>
                        <a:pt x="137511" y="44284"/>
                        <a:pt x="120539" y="35249"/>
                        <a:pt x="102881" y="28418"/>
                      </a:cubicBezTo>
                      <a:cubicBezTo>
                        <a:pt x="87992" y="22661"/>
                        <a:pt x="72460" y="18332"/>
                        <a:pt x="57097" y="14057"/>
                      </a:cubicBezTo>
                      <a:cubicBezTo>
                        <a:pt x="38212" y="8805"/>
                        <a:pt x="19206" y="3953"/>
                        <a:pt x="0" y="0"/>
                      </a:cubicBezTo>
                      <a:cubicBezTo>
                        <a:pt x="34362" y="8981"/>
                        <a:pt x="67723" y="20688"/>
                        <a:pt x="100707" y="33761"/>
                      </a:cubicBezTo>
                      <a:cubicBezTo>
                        <a:pt x="134171" y="47029"/>
                        <a:pt x="167635" y="62665"/>
                        <a:pt x="196290" y="84816"/>
                      </a:cubicBezTo>
                      <a:cubicBezTo>
                        <a:pt x="196478" y="84968"/>
                        <a:pt x="196733" y="84944"/>
                        <a:pt x="196885" y="8475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8" name="Google Shape;4538;p6"/>
                <p:cNvSpPr/>
                <p:nvPr/>
              </p:nvSpPr>
              <p:spPr>
                <a:xfrm>
                  <a:off x="2232886" y="1757710"/>
                  <a:ext cx="125690" cy="130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90" h="130108" extrusionOk="0">
                      <a:moveTo>
                        <a:pt x="786" y="129842"/>
                      </a:moveTo>
                      <a:cubicBezTo>
                        <a:pt x="6925" y="115566"/>
                        <a:pt x="14327" y="101733"/>
                        <a:pt x="22027" y="88247"/>
                      </a:cubicBezTo>
                      <a:cubicBezTo>
                        <a:pt x="33776" y="67669"/>
                        <a:pt x="46400" y="45869"/>
                        <a:pt x="63840" y="29487"/>
                      </a:cubicBezTo>
                      <a:cubicBezTo>
                        <a:pt x="75255" y="18769"/>
                        <a:pt x="88997" y="10578"/>
                        <a:pt x="103728" y="5301"/>
                      </a:cubicBezTo>
                      <a:cubicBezTo>
                        <a:pt x="110759" y="2787"/>
                        <a:pt x="118216" y="632"/>
                        <a:pt x="125691" y="0"/>
                      </a:cubicBezTo>
                      <a:cubicBezTo>
                        <a:pt x="116741" y="219"/>
                        <a:pt x="107590" y="2478"/>
                        <a:pt x="99143" y="5283"/>
                      </a:cubicBezTo>
                      <a:cubicBezTo>
                        <a:pt x="77836" y="12363"/>
                        <a:pt x="57682" y="25570"/>
                        <a:pt x="43905" y="43446"/>
                      </a:cubicBezTo>
                      <a:cubicBezTo>
                        <a:pt x="34839" y="55208"/>
                        <a:pt x="27911" y="69011"/>
                        <a:pt x="21170" y="82181"/>
                      </a:cubicBezTo>
                      <a:cubicBezTo>
                        <a:pt x="13301" y="97550"/>
                        <a:pt x="5978" y="113331"/>
                        <a:pt x="33" y="129556"/>
                      </a:cubicBezTo>
                      <a:cubicBezTo>
                        <a:pt x="-58" y="129781"/>
                        <a:pt x="45" y="129987"/>
                        <a:pt x="270" y="130078"/>
                      </a:cubicBezTo>
                      <a:cubicBezTo>
                        <a:pt x="488" y="130163"/>
                        <a:pt x="695" y="130066"/>
                        <a:pt x="786" y="1298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9" name="Google Shape;4539;p6"/>
                <p:cNvSpPr/>
                <p:nvPr/>
              </p:nvSpPr>
              <p:spPr>
                <a:xfrm>
                  <a:off x="2073421" y="1827161"/>
                  <a:ext cx="148151" cy="4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151" h="45500" extrusionOk="0">
                      <a:moveTo>
                        <a:pt x="148113" y="16749"/>
                      </a:moveTo>
                      <a:cubicBezTo>
                        <a:pt x="148222" y="16536"/>
                        <a:pt x="148089" y="16342"/>
                        <a:pt x="147876" y="16227"/>
                      </a:cubicBezTo>
                      <a:cubicBezTo>
                        <a:pt x="125330" y="3068"/>
                        <a:pt x="95285" y="-4115"/>
                        <a:pt x="69709" y="2498"/>
                      </a:cubicBezTo>
                      <a:cubicBezTo>
                        <a:pt x="60200" y="4951"/>
                        <a:pt x="51310" y="9578"/>
                        <a:pt x="42803" y="14387"/>
                      </a:cubicBezTo>
                      <a:cubicBezTo>
                        <a:pt x="27519" y="23040"/>
                        <a:pt x="12928" y="33581"/>
                        <a:pt x="0" y="45501"/>
                      </a:cubicBezTo>
                      <a:cubicBezTo>
                        <a:pt x="23469" y="26732"/>
                        <a:pt x="54267" y="9280"/>
                        <a:pt x="84361" y="5473"/>
                      </a:cubicBezTo>
                      <a:cubicBezTo>
                        <a:pt x="105371" y="2819"/>
                        <a:pt x="128585" y="7337"/>
                        <a:pt x="147512" y="16810"/>
                      </a:cubicBezTo>
                      <a:cubicBezTo>
                        <a:pt x="147724" y="16925"/>
                        <a:pt x="147997" y="16962"/>
                        <a:pt x="148113" y="167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40" name="Google Shape;4540;p6"/>
              <p:cNvSpPr/>
              <p:nvPr/>
            </p:nvSpPr>
            <p:spPr>
              <a:xfrm>
                <a:off x="2044074" y="1454950"/>
                <a:ext cx="226601" cy="121573"/>
              </a:xfrm>
              <a:custGeom>
                <a:avLst/>
                <a:gdLst/>
                <a:ahLst/>
                <a:cxnLst/>
                <a:rect l="l" t="t" r="r" b="b"/>
                <a:pathLst>
                  <a:path w="226601" h="121573" extrusionOk="0">
                    <a:moveTo>
                      <a:pt x="0" y="0"/>
                    </a:moveTo>
                    <a:cubicBezTo>
                      <a:pt x="0" y="0"/>
                      <a:pt x="70814" y="106403"/>
                      <a:pt x="111929" y="118396"/>
                    </a:cubicBezTo>
                    <a:cubicBezTo>
                      <a:pt x="149740" y="129429"/>
                      <a:pt x="192956" y="109894"/>
                      <a:pt x="226474" y="88095"/>
                    </a:cubicBezTo>
                    <a:cubicBezTo>
                      <a:pt x="226474" y="88071"/>
                      <a:pt x="226602" y="86996"/>
                      <a:pt x="226602" y="86996"/>
                    </a:cubicBezTo>
                    <a:cubicBezTo>
                      <a:pt x="226602" y="86996"/>
                      <a:pt x="159650" y="106282"/>
                      <a:pt x="108407" y="84197"/>
                    </a:cubicBezTo>
                    <a:cubicBezTo>
                      <a:pt x="48893" y="5854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6"/>
              <p:cNvSpPr/>
              <p:nvPr/>
            </p:nvSpPr>
            <p:spPr>
              <a:xfrm>
                <a:off x="1993814" y="1454950"/>
                <a:ext cx="92024" cy="211370"/>
              </a:xfrm>
              <a:custGeom>
                <a:avLst/>
                <a:gdLst/>
                <a:ahLst/>
                <a:cxnLst/>
                <a:rect l="l" t="t" r="r" b="b"/>
                <a:pathLst>
                  <a:path w="92024" h="211370" extrusionOk="0">
                    <a:moveTo>
                      <a:pt x="58087" y="207050"/>
                    </a:moveTo>
                    <a:cubicBezTo>
                      <a:pt x="63576" y="205191"/>
                      <a:pt x="68585" y="202671"/>
                      <a:pt x="72921" y="199332"/>
                    </a:cubicBezTo>
                    <a:cubicBezTo>
                      <a:pt x="78811" y="194802"/>
                      <a:pt x="83547" y="188760"/>
                      <a:pt x="86498" y="180951"/>
                    </a:cubicBezTo>
                    <a:cubicBezTo>
                      <a:pt x="110143" y="118474"/>
                      <a:pt x="50260" y="6"/>
                      <a:pt x="50260" y="0"/>
                    </a:cubicBezTo>
                    <a:cubicBezTo>
                      <a:pt x="50260" y="0"/>
                      <a:pt x="70025" y="110417"/>
                      <a:pt x="57443" y="162601"/>
                    </a:cubicBezTo>
                    <a:cubicBezTo>
                      <a:pt x="44861" y="214785"/>
                      <a:pt x="0" y="208835"/>
                      <a:pt x="0" y="208835"/>
                    </a:cubicBezTo>
                    <a:cubicBezTo>
                      <a:pt x="0" y="208835"/>
                      <a:pt x="789" y="209272"/>
                      <a:pt x="832" y="209290"/>
                    </a:cubicBezTo>
                    <a:cubicBezTo>
                      <a:pt x="20816" y="212156"/>
                      <a:pt x="41613" y="212624"/>
                      <a:pt x="58087" y="20705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42" name="Google Shape;4542;p6"/>
              <p:cNvGrpSpPr/>
              <p:nvPr/>
            </p:nvGrpSpPr>
            <p:grpSpPr>
              <a:xfrm>
                <a:off x="2097398" y="1612255"/>
                <a:ext cx="192675" cy="155383"/>
                <a:chOff x="2097398" y="1612255"/>
                <a:chExt cx="192675" cy="155383"/>
              </a:xfrm>
            </p:grpSpPr>
            <p:sp>
              <p:nvSpPr>
                <p:cNvPr id="4543" name="Google Shape;4543;p6"/>
                <p:cNvSpPr/>
                <p:nvPr/>
              </p:nvSpPr>
              <p:spPr>
                <a:xfrm>
                  <a:off x="2097398" y="174693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943" y="14666"/>
                      </a:moveTo>
                      <a:cubicBezTo>
                        <a:pt x="-1438" y="9468"/>
                        <a:pt x="845" y="3323"/>
                        <a:pt x="6043" y="943"/>
                      </a:cubicBezTo>
                      <a:cubicBezTo>
                        <a:pt x="11241" y="-1438"/>
                        <a:pt x="17386" y="845"/>
                        <a:pt x="19766" y="6043"/>
                      </a:cubicBezTo>
                      <a:cubicBezTo>
                        <a:pt x="22153" y="11241"/>
                        <a:pt x="19864" y="17386"/>
                        <a:pt x="14666" y="19766"/>
                      </a:cubicBezTo>
                      <a:cubicBezTo>
                        <a:pt x="9468" y="22147"/>
                        <a:pt x="3323" y="19863"/>
                        <a:pt x="943" y="1466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4" name="Google Shape;4544;p6"/>
                <p:cNvSpPr/>
                <p:nvPr/>
              </p:nvSpPr>
              <p:spPr>
                <a:xfrm>
                  <a:off x="2275081" y="1716726"/>
                  <a:ext cx="14992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1" extrusionOk="0">
                      <a:moveTo>
                        <a:pt x="683" y="10616"/>
                      </a:moveTo>
                      <a:cubicBezTo>
                        <a:pt x="-1041" y="6858"/>
                        <a:pt x="611" y="2407"/>
                        <a:pt x="4375" y="682"/>
                      </a:cubicBezTo>
                      <a:cubicBezTo>
                        <a:pt x="8134" y="-1042"/>
                        <a:pt x="12585" y="616"/>
                        <a:pt x="14309" y="4374"/>
                      </a:cubicBezTo>
                      <a:cubicBezTo>
                        <a:pt x="16034" y="8139"/>
                        <a:pt x="14382" y="12590"/>
                        <a:pt x="10617" y="14308"/>
                      </a:cubicBezTo>
                      <a:cubicBezTo>
                        <a:pt x="6853" y="16033"/>
                        <a:pt x="2408" y="14381"/>
                        <a:pt x="683" y="1061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5" name="Google Shape;4545;p6"/>
                <p:cNvSpPr/>
                <p:nvPr/>
              </p:nvSpPr>
              <p:spPr>
                <a:xfrm>
                  <a:off x="2264626" y="1688194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536" y="8357"/>
                      </a:moveTo>
                      <a:cubicBezTo>
                        <a:pt x="-818" y="5394"/>
                        <a:pt x="481" y="1896"/>
                        <a:pt x="3445" y="536"/>
                      </a:cubicBezTo>
                      <a:cubicBezTo>
                        <a:pt x="6408" y="-818"/>
                        <a:pt x="9905" y="481"/>
                        <a:pt x="11266" y="3445"/>
                      </a:cubicBezTo>
                      <a:cubicBezTo>
                        <a:pt x="12620" y="6408"/>
                        <a:pt x="11320" y="9905"/>
                        <a:pt x="8357" y="11266"/>
                      </a:cubicBezTo>
                      <a:cubicBezTo>
                        <a:pt x="5394" y="12620"/>
                        <a:pt x="1896" y="11320"/>
                        <a:pt x="536" y="835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6" name="Google Shape;4546;p6"/>
                <p:cNvSpPr/>
                <p:nvPr/>
              </p:nvSpPr>
              <p:spPr>
                <a:xfrm>
                  <a:off x="2167423" y="1612255"/>
                  <a:ext cx="15353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51" extrusionOk="0">
                      <a:moveTo>
                        <a:pt x="700" y="10871"/>
                      </a:moveTo>
                      <a:cubicBezTo>
                        <a:pt x="-1067" y="7021"/>
                        <a:pt x="627" y="2461"/>
                        <a:pt x="4477" y="700"/>
                      </a:cubicBezTo>
                      <a:cubicBezTo>
                        <a:pt x="8333" y="-1067"/>
                        <a:pt x="12887" y="627"/>
                        <a:pt x="14654" y="4477"/>
                      </a:cubicBezTo>
                      <a:cubicBezTo>
                        <a:pt x="16421" y="8333"/>
                        <a:pt x="14727" y="12887"/>
                        <a:pt x="10871" y="14654"/>
                      </a:cubicBezTo>
                      <a:cubicBezTo>
                        <a:pt x="7021" y="16415"/>
                        <a:pt x="2467" y="14727"/>
                        <a:pt x="700" y="1087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7" name="Google Shape;4547;p6"/>
                <p:cNvSpPr/>
                <p:nvPr/>
              </p:nvSpPr>
              <p:spPr>
                <a:xfrm>
                  <a:off x="2123689" y="166825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751" y="11654"/>
                      </a:moveTo>
                      <a:cubicBezTo>
                        <a:pt x="-1144" y="7525"/>
                        <a:pt x="672" y="2642"/>
                        <a:pt x="4801" y="748"/>
                      </a:cubicBezTo>
                      <a:cubicBezTo>
                        <a:pt x="8930" y="-1140"/>
                        <a:pt x="13818" y="669"/>
                        <a:pt x="15706" y="4804"/>
                      </a:cubicBezTo>
                      <a:cubicBezTo>
                        <a:pt x="17601" y="8933"/>
                        <a:pt x="15785" y="13815"/>
                        <a:pt x="11656" y="15710"/>
                      </a:cubicBezTo>
                      <a:cubicBezTo>
                        <a:pt x="7527" y="17598"/>
                        <a:pt x="2639" y="15789"/>
                        <a:pt x="751" y="116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8" name="Google Shape;4548;p6"/>
                <p:cNvSpPr/>
                <p:nvPr/>
              </p:nvSpPr>
              <p:spPr>
                <a:xfrm>
                  <a:off x="2098582" y="1646787"/>
                  <a:ext cx="13011" cy="13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3" extrusionOk="0">
                      <a:moveTo>
                        <a:pt x="591" y="9214"/>
                      </a:moveTo>
                      <a:cubicBezTo>
                        <a:pt x="-902" y="5953"/>
                        <a:pt x="531" y="2091"/>
                        <a:pt x="3797" y="591"/>
                      </a:cubicBezTo>
                      <a:cubicBezTo>
                        <a:pt x="7064" y="-902"/>
                        <a:pt x="10926" y="531"/>
                        <a:pt x="12420" y="3797"/>
                      </a:cubicBezTo>
                      <a:cubicBezTo>
                        <a:pt x="13914" y="7064"/>
                        <a:pt x="12481" y="10926"/>
                        <a:pt x="9214" y="12420"/>
                      </a:cubicBezTo>
                      <a:cubicBezTo>
                        <a:pt x="5953" y="13920"/>
                        <a:pt x="2091" y="12481"/>
                        <a:pt x="591" y="921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549" name="Google Shape;4549;p6"/>
            <p:cNvGrpSpPr/>
            <p:nvPr/>
          </p:nvGrpSpPr>
          <p:grpSpPr>
            <a:xfrm>
              <a:off x="2248145" y="1978731"/>
              <a:ext cx="396893" cy="536818"/>
              <a:chOff x="2248145" y="1978731"/>
              <a:chExt cx="396893" cy="536818"/>
            </a:xfrm>
          </p:grpSpPr>
          <p:sp>
            <p:nvSpPr>
              <p:cNvPr id="4550" name="Google Shape;4550;p6"/>
              <p:cNvSpPr/>
              <p:nvPr/>
            </p:nvSpPr>
            <p:spPr>
              <a:xfrm>
                <a:off x="2249703" y="1978731"/>
                <a:ext cx="395311" cy="536714"/>
              </a:xfrm>
              <a:custGeom>
                <a:avLst/>
                <a:gdLst/>
                <a:ahLst/>
                <a:cxnLst/>
                <a:rect l="l" t="t" r="r" b="b"/>
                <a:pathLst>
                  <a:path w="395311" h="536714" extrusionOk="0">
                    <a:moveTo>
                      <a:pt x="328457" y="536714"/>
                    </a:moveTo>
                    <a:cubicBezTo>
                      <a:pt x="328457" y="536714"/>
                      <a:pt x="252154" y="454527"/>
                      <a:pt x="202902" y="433166"/>
                    </a:cubicBezTo>
                    <a:cubicBezTo>
                      <a:pt x="153657" y="411804"/>
                      <a:pt x="131469" y="451273"/>
                      <a:pt x="131469" y="451273"/>
                    </a:cubicBezTo>
                    <a:cubicBezTo>
                      <a:pt x="131469" y="451273"/>
                      <a:pt x="151750" y="365327"/>
                      <a:pt x="117442" y="321650"/>
                    </a:cubicBezTo>
                    <a:cubicBezTo>
                      <a:pt x="80402" y="274493"/>
                      <a:pt x="12478" y="262063"/>
                      <a:pt x="12478" y="262063"/>
                    </a:cubicBezTo>
                    <a:cubicBezTo>
                      <a:pt x="12478" y="262063"/>
                      <a:pt x="45013" y="233524"/>
                      <a:pt x="32359" y="141968"/>
                    </a:cubicBezTo>
                    <a:cubicBezTo>
                      <a:pt x="19698" y="50411"/>
                      <a:pt x="0" y="0"/>
                      <a:pt x="0" y="0"/>
                    </a:cubicBezTo>
                    <a:cubicBezTo>
                      <a:pt x="0" y="0"/>
                      <a:pt x="29013" y="43950"/>
                      <a:pt x="107295" y="76297"/>
                    </a:cubicBezTo>
                    <a:cubicBezTo>
                      <a:pt x="202926" y="115815"/>
                      <a:pt x="275866" y="103476"/>
                      <a:pt x="275866" y="103476"/>
                    </a:cubicBezTo>
                    <a:cubicBezTo>
                      <a:pt x="275866" y="103476"/>
                      <a:pt x="261681" y="175395"/>
                      <a:pt x="299778" y="225315"/>
                    </a:cubicBezTo>
                    <a:cubicBezTo>
                      <a:pt x="336721" y="273722"/>
                      <a:pt x="395312" y="303615"/>
                      <a:pt x="395312" y="303615"/>
                    </a:cubicBezTo>
                    <a:cubicBezTo>
                      <a:pt x="395312" y="303615"/>
                      <a:pt x="339696" y="345265"/>
                      <a:pt x="326495" y="399483"/>
                    </a:cubicBezTo>
                    <a:cubicBezTo>
                      <a:pt x="311157" y="462452"/>
                      <a:pt x="328457" y="536714"/>
                      <a:pt x="328457" y="536714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51" name="Google Shape;4551;p6"/>
              <p:cNvGrpSpPr/>
              <p:nvPr/>
            </p:nvGrpSpPr>
            <p:grpSpPr>
              <a:xfrm>
                <a:off x="2248145" y="1978926"/>
                <a:ext cx="396892" cy="536622"/>
                <a:chOff x="2248145" y="1978926"/>
                <a:chExt cx="396892" cy="536622"/>
              </a:xfrm>
            </p:grpSpPr>
            <p:sp>
              <p:nvSpPr>
                <p:cNvPr id="4552" name="Google Shape;4552;p6"/>
                <p:cNvSpPr/>
                <p:nvPr/>
              </p:nvSpPr>
              <p:spPr>
                <a:xfrm>
                  <a:off x="2248145" y="1978926"/>
                  <a:ext cx="329984" cy="5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84" h="536622" extrusionOk="0">
                      <a:moveTo>
                        <a:pt x="216" y="66"/>
                      </a:moveTo>
                      <a:cubicBezTo>
                        <a:pt x="416" y="-74"/>
                        <a:pt x="593" y="23"/>
                        <a:pt x="732" y="218"/>
                      </a:cubicBezTo>
                      <a:cubicBezTo>
                        <a:pt x="56068" y="75063"/>
                        <a:pt x="120306" y="143236"/>
                        <a:pt x="172381" y="220504"/>
                      </a:cubicBezTo>
                      <a:cubicBezTo>
                        <a:pt x="205577" y="269756"/>
                        <a:pt x="233455" y="322633"/>
                        <a:pt x="259656" y="375862"/>
                      </a:cubicBezTo>
                      <a:cubicBezTo>
                        <a:pt x="285414" y="428179"/>
                        <a:pt x="309837" y="481839"/>
                        <a:pt x="329984" y="536623"/>
                      </a:cubicBezTo>
                      <a:cubicBezTo>
                        <a:pt x="306619" y="476435"/>
                        <a:pt x="278286" y="417778"/>
                        <a:pt x="248119" y="360766"/>
                      </a:cubicBezTo>
                      <a:cubicBezTo>
                        <a:pt x="232277" y="330824"/>
                        <a:pt x="215457" y="301277"/>
                        <a:pt x="197993" y="272258"/>
                      </a:cubicBezTo>
                      <a:cubicBezTo>
                        <a:pt x="183778" y="248637"/>
                        <a:pt x="169557" y="225204"/>
                        <a:pt x="153854" y="202537"/>
                      </a:cubicBezTo>
                      <a:cubicBezTo>
                        <a:pt x="105672" y="132980"/>
                        <a:pt x="49224" y="69429"/>
                        <a:pt x="70" y="582"/>
                      </a:cubicBezTo>
                      <a:cubicBezTo>
                        <a:pt x="-76" y="388"/>
                        <a:pt x="22" y="212"/>
                        <a:pt x="216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3" name="Google Shape;4553;p6"/>
                <p:cNvSpPr/>
                <p:nvPr/>
              </p:nvSpPr>
              <p:spPr>
                <a:xfrm>
                  <a:off x="2431596" y="2221775"/>
                  <a:ext cx="213441" cy="72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41" h="72785" extrusionOk="0">
                      <a:moveTo>
                        <a:pt x="156" y="69"/>
                      </a:moveTo>
                      <a:cubicBezTo>
                        <a:pt x="351" y="-77"/>
                        <a:pt x="527" y="26"/>
                        <a:pt x="672" y="220"/>
                      </a:cubicBezTo>
                      <a:cubicBezTo>
                        <a:pt x="22107" y="26446"/>
                        <a:pt x="54083" y="50061"/>
                        <a:pt x="86308" y="60347"/>
                      </a:cubicBezTo>
                      <a:cubicBezTo>
                        <a:pt x="126130" y="73062"/>
                        <a:pt x="173159" y="70852"/>
                        <a:pt x="213442" y="60450"/>
                      </a:cubicBezTo>
                      <a:cubicBezTo>
                        <a:pt x="190022" y="67713"/>
                        <a:pt x="164907" y="71757"/>
                        <a:pt x="140454" y="72613"/>
                      </a:cubicBezTo>
                      <a:cubicBezTo>
                        <a:pt x="126403" y="73099"/>
                        <a:pt x="111909" y="72692"/>
                        <a:pt x="98131" y="69662"/>
                      </a:cubicBezTo>
                      <a:cubicBezTo>
                        <a:pt x="68900" y="63232"/>
                        <a:pt x="42868" y="44857"/>
                        <a:pt x="21567" y="24467"/>
                      </a:cubicBezTo>
                      <a:cubicBezTo>
                        <a:pt x="13892" y="17113"/>
                        <a:pt x="6465" y="9286"/>
                        <a:pt x="102" y="749"/>
                      </a:cubicBezTo>
                      <a:cubicBezTo>
                        <a:pt x="-50" y="560"/>
                        <a:pt x="-32" y="214"/>
                        <a:pt x="156" y="6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4" name="Google Shape;4554;p6"/>
                <p:cNvSpPr/>
                <p:nvPr/>
              </p:nvSpPr>
              <p:spPr>
                <a:xfrm>
                  <a:off x="2381111" y="2221752"/>
                  <a:ext cx="51663" cy="20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3" h="208246" extrusionOk="0">
                      <a:moveTo>
                        <a:pt x="50812" y="1"/>
                      </a:moveTo>
                      <a:cubicBezTo>
                        <a:pt x="51049" y="-12"/>
                        <a:pt x="51243" y="164"/>
                        <a:pt x="51249" y="407"/>
                      </a:cubicBezTo>
                      <a:cubicBezTo>
                        <a:pt x="52312" y="17865"/>
                        <a:pt x="51201" y="35608"/>
                        <a:pt x="49373" y="52962"/>
                      </a:cubicBezTo>
                      <a:cubicBezTo>
                        <a:pt x="47393" y="71774"/>
                        <a:pt x="44400" y="90768"/>
                        <a:pt x="39220" y="108984"/>
                      </a:cubicBezTo>
                      <a:cubicBezTo>
                        <a:pt x="34860" y="124335"/>
                        <a:pt x="28970" y="139345"/>
                        <a:pt x="23135" y="154186"/>
                      </a:cubicBezTo>
                      <a:cubicBezTo>
                        <a:pt x="15964" y="172432"/>
                        <a:pt x="8398" y="190528"/>
                        <a:pt x="0" y="208246"/>
                      </a:cubicBezTo>
                      <a:cubicBezTo>
                        <a:pt x="13505" y="175396"/>
                        <a:pt x="24234" y="141713"/>
                        <a:pt x="33646" y="107496"/>
                      </a:cubicBezTo>
                      <a:cubicBezTo>
                        <a:pt x="43192" y="72788"/>
                        <a:pt x="50848" y="36658"/>
                        <a:pt x="50399" y="438"/>
                      </a:cubicBezTo>
                      <a:cubicBezTo>
                        <a:pt x="50393" y="201"/>
                        <a:pt x="50569" y="7"/>
                        <a:pt x="50812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5" name="Google Shape;4555;p6"/>
                <p:cNvSpPr/>
                <p:nvPr/>
              </p:nvSpPr>
              <p:spPr>
                <a:xfrm>
                  <a:off x="2346251" y="2082165"/>
                  <a:ext cx="179383" cy="39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83" h="39172" extrusionOk="0">
                      <a:moveTo>
                        <a:pt x="515" y="21605"/>
                      </a:moveTo>
                      <a:cubicBezTo>
                        <a:pt x="15617" y="25297"/>
                        <a:pt x="31119" y="27713"/>
                        <a:pt x="46518" y="29681"/>
                      </a:cubicBezTo>
                      <a:cubicBezTo>
                        <a:pt x="70023" y="32680"/>
                        <a:pt x="95035" y="35717"/>
                        <a:pt x="118613" y="31648"/>
                      </a:cubicBezTo>
                      <a:cubicBezTo>
                        <a:pt x="134042" y="28989"/>
                        <a:pt x="148853" y="22941"/>
                        <a:pt x="161932" y="14349"/>
                      </a:cubicBezTo>
                      <a:cubicBezTo>
                        <a:pt x="168174" y="10250"/>
                        <a:pt x="174386" y="5592"/>
                        <a:pt x="179383" y="0"/>
                      </a:cubicBezTo>
                      <a:cubicBezTo>
                        <a:pt x="173821" y="7019"/>
                        <a:pt x="166517" y="12964"/>
                        <a:pt x="159187" y="18022"/>
                      </a:cubicBezTo>
                      <a:cubicBezTo>
                        <a:pt x="140710" y="30780"/>
                        <a:pt x="118036" y="38923"/>
                        <a:pt x="95466" y="39166"/>
                      </a:cubicBezTo>
                      <a:cubicBezTo>
                        <a:pt x="80613" y="39329"/>
                        <a:pt x="65427" y="36555"/>
                        <a:pt x="50847" y="34010"/>
                      </a:cubicBezTo>
                      <a:cubicBezTo>
                        <a:pt x="33839" y="31047"/>
                        <a:pt x="16831" y="27398"/>
                        <a:pt x="290" y="22376"/>
                      </a:cubicBezTo>
                      <a:cubicBezTo>
                        <a:pt x="60" y="22315"/>
                        <a:pt x="-44" y="22109"/>
                        <a:pt x="17" y="21878"/>
                      </a:cubicBezTo>
                      <a:cubicBezTo>
                        <a:pt x="84" y="21647"/>
                        <a:pt x="284" y="21538"/>
                        <a:pt x="515" y="216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6" name="Google Shape;4556;p6"/>
                <p:cNvSpPr/>
                <p:nvPr/>
              </p:nvSpPr>
              <p:spPr>
                <a:xfrm>
                  <a:off x="2262211" y="2139725"/>
                  <a:ext cx="112386" cy="100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86" h="100978" extrusionOk="0">
                      <a:moveTo>
                        <a:pt x="112105" y="4"/>
                      </a:moveTo>
                      <a:cubicBezTo>
                        <a:pt x="112341" y="40"/>
                        <a:pt x="112414" y="265"/>
                        <a:pt x="112378" y="508"/>
                      </a:cubicBezTo>
                      <a:cubicBezTo>
                        <a:pt x="109318" y="26430"/>
                        <a:pt x="96967" y="54751"/>
                        <a:pt x="76297" y="71200"/>
                      </a:cubicBezTo>
                      <a:cubicBezTo>
                        <a:pt x="68616" y="77315"/>
                        <a:pt x="59574" y="81626"/>
                        <a:pt x="50612" y="85524"/>
                      </a:cubicBezTo>
                      <a:cubicBezTo>
                        <a:pt x="34502" y="92526"/>
                        <a:pt x="17300" y="97833"/>
                        <a:pt x="0" y="100978"/>
                      </a:cubicBezTo>
                      <a:cubicBezTo>
                        <a:pt x="29110" y="93534"/>
                        <a:pt x="61590" y="79440"/>
                        <a:pt x="82739" y="57702"/>
                      </a:cubicBezTo>
                      <a:cubicBezTo>
                        <a:pt x="97507" y="42521"/>
                        <a:pt x="107866" y="21262"/>
                        <a:pt x="111698" y="447"/>
                      </a:cubicBezTo>
                      <a:cubicBezTo>
                        <a:pt x="111734" y="210"/>
                        <a:pt x="111868" y="-33"/>
                        <a:pt x="112105" y="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557" name="Google Shape;4557;p6"/>
              <p:cNvSpPr/>
              <p:nvPr/>
            </p:nvSpPr>
            <p:spPr>
              <a:xfrm>
                <a:off x="2547669" y="2281666"/>
                <a:ext cx="97369" cy="233882"/>
              </a:xfrm>
              <a:custGeom>
                <a:avLst/>
                <a:gdLst/>
                <a:ahLst/>
                <a:cxnLst/>
                <a:rect l="l" t="t" r="r" b="b"/>
                <a:pathLst>
                  <a:path w="97369" h="233882" extrusionOk="0">
                    <a:moveTo>
                      <a:pt x="30460" y="233882"/>
                    </a:moveTo>
                    <a:cubicBezTo>
                      <a:pt x="30460" y="233882"/>
                      <a:pt x="-11887" y="113289"/>
                      <a:pt x="3281" y="73237"/>
                    </a:cubicBezTo>
                    <a:cubicBezTo>
                      <a:pt x="17229" y="36403"/>
                      <a:pt x="58841" y="13644"/>
                      <a:pt x="96416" y="0"/>
                    </a:cubicBezTo>
                    <a:cubicBezTo>
                      <a:pt x="96434" y="12"/>
                      <a:pt x="97369" y="559"/>
                      <a:pt x="97369" y="559"/>
                    </a:cubicBezTo>
                    <a:cubicBezTo>
                      <a:pt x="97369" y="559"/>
                      <a:pt x="41675" y="42414"/>
                      <a:pt x="28468" y="96639"/>
                    </a:cubicBezTo>
                    <a:cubicBezTo>
                      <a:pt x="13136" y="159601"/>
                      <a:pt x="30460" y="233882"/>
                      <a:pt x="30460" y="23388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6"/>
              <p:cNvSpPr/>
              <p:nvPr/>
            </p:nvSpPr>
            <p:spPr>
              <a:xfrm>
                <a:off x="2381111" y="2375970"/>
                <a:ext cx="197018" cy="139579"/>
              </a:xfrm>
              <a:custGeom>
                <a:avLst/>
                <a:gdLst/>
                <a:ahLst/>
                <a:cxnLst/>
                <a:rect l="l" t="t" r="r" b="b"/>
                <a:pathLst>
                  <a:path w="197018" h="139579" extrusionOk="0">
                    <a:moveTo>
                      <a:pt x="36385" y="8717"/>
                    </a:moveTo>
                    <a:cubicBezTo>
                      <a:pt x="41169" y="5451"/>
                      <a:pt x="46203" y="2961"/>
                      <a:pt x="51474" y="1510"/>
                    </a:cubicBezTo>
                    <a:cubicBezTo>
                      <a:pt x="58639" y="-470"/>
                      <a:pt x="66314" y="-609"/>
                      <a:pt x="74330" y="1728"/>
                    </a:cubicBezTo>
                    <a:cubicBezTo>
                      <a:pt x="138452" y="20449"/>
                      <a:pt x="197018" y="139579"/>
                      <a:pt x="197018" y="139579"/>
                    </a:cubicBezTo>
                    <a:cubicBezTo>
                      <a:pt x="197018" y="139579"/>
                      <a:pt x="120739" y="57338"/>
                      <a:pt x="71488" y="35982"/>
                    </a:cubicBezTo>
                    <a:cubicBezTo>
                      <a:pt x="22242" y="14620"/>
                      <a:pt x="0" y="54028"/>
                      <a:pt x="0" y="54028"/>
                    </a:cubicBezTo>
                    <a:cubicBezTo>
                      <a:pt x="0" y="54028"/>
                      <a:pt x="121" y="53136"/>
                      <a:pt x="134" y="53087"/>
                    </a:cubicBezTo>
                    <a:cubicBezTo>
                      <a:pt x="9873" y="35405"/>
                      <a:pt x="22018" y="18512"/>
                      <a:pt x="36385" y="87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59" name="Google Shape;4559;p6"/>
              <p:cNvGrpSpPr/>
              <p:nvPr/>
            </p:nvGrpSpPr>
            <p:grpSpPr>
              <a:xfrm>
                <a:off x="2364661" y="2155520"/>
                <a:ext cx="168255" cy="198434"/>
                <a:chOff x="2364661" y="2155520"/>
                <a:chExt cx="168255" cy="198434"/>
              </a:xfrm>
            </p:grpSpPr>
            <p:sp>
              <p:nvSpPr>
                <p:cNvPr id="4560" name="Google Shape;4560;p6"/>
                <p:cNvSpPr/>
                <p:nvPr/>
              </p:nvSpPr>
              <p:spPr>
                <a:xfrm>
                  <a:off x="2364661" y="2272373"/>
                  <a:ext cx="20709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1" extrusionOk="0">
                      <a:moveTo>
                        <a:pt x="1245" y="15280"/>
                      </a:moveTo>
                      <a:cubicBezTo>
                        <a:pt x="3965" y="20308"/>
                        <a:pt x="10244" y="22184"/>
                        <a:pt x="15278" y="19464"/>
                      </a:cubicBezTo>
                      <a:cubicBezTo>
                        <a:pt x="20306" y="16750"/>
                        <a:pt x="22182" y="10465"/>
                        <a:pt x="19461" y="5437"/>
                      </a:cubicBezTo>
                      <a:cubicBezTo>
                        <a:pt x="16747" y="404"/>
                        <a:pt x="10462" y="-1473"/>
                        <a:pt x="5435" y="1248"/>
                      </a:cubicBezTo>
                      <a:cubicBezTo>
                        <a:pt x="401" y="3968"/>
                        <a:pt x="-1469" y="10247"/>
                        <a:pt x="1245" y="1528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1" name="Google Shape;4561;p6"/>
                <p:cNvSpPr/>
                <p:nvPr/>
              </p:nvSpPr>
              <p:spPr>
                <a:xfrm>
                  <a:off x="2499139" y="2155520"/>
                  <a:ext cx="14993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2" extrusionOk="0">
                      <a:moveTo>
                        <a:pt x="901" y="11060"/>
                      </a:moveTo>
                      <a:cubicBezTo>
                        <a:pt x="2875" y="14698"/>
                        <a:pt x="7417" y="16058"/>
                        <a:pt x="11060" y="14090"/>
                      </a:cubicBezTo>
                      <a:cubicBezTo>
                        <a:pt x="14704" y="12123"/>
                        <a:pt x="16058" y="7575"/>
                        <a:pt x="14090" y="3932"/>
                      </a:cubicBezTo>
                      <a:cubicBezTo>
                        <a:pt x="12123" y="294"/>
                        <a:pt x="7575" y="-1066"/>
                        <a:pt x="3938" y="902"/>
                      </a:cubicBezTo>
                      <a:cubicBezTo>
                        <a:pt x="294" y="2869"/>
                        <a:pt x="-1066" y="7417"/>
                        <a:pt x="901" y="1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2" name="Google Shape;4562;p6"/>
                <p:cNvSpPr/>
                <p:nvPr/>
              </p:nvSpPr>
              <p:spPr>
                <a:xfrm>
                  <a:off x="2517547" y="2184870"/>
                  <a:ext cx="11797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803" extrusionOk="0">
                      <a:moveTo>
                        <a:pt x="710" y="8707"/>
                      </a:moveTo>
                      <a:cubicBezTo>
                        <a:pt x="2258" y="11573"/>
                        <a:pt x="5835" y="12642"/>
                        <a:pt x="8701" y="11093"/>
                      </a:cubicBezTo>
                      <a:cubicBezTo>
                        <a:pt x="11567" y="9545"/>
                        <a:pt x="12636" y="5962"/>
                        <a:pt x="11087" y="3096"/>
                      </a:cubicBezTo>
                      <a:cubicBezTo>
                        <a:pt x="9539" y="230"/>
                        <a:pt x="5962" y="-838"/>
                        <a:pt x="3096" y="710"/>
                      </a:cubicBezTo>
                      <a:cubicBezTo>
                        <a:pt x="230" y="2258"/>
                        <a:pt x="-838" y="5841"/>
                        <a:pt x="710" y="870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3" name="Google Shape;4563;p6"/>
                <p:cNvSpPr/>
                <p:nvPr/>
              </p:nvSpPr>
              <p:spPr>
                <a:xfrm>
                  <a:off x="2517563" y="2303942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925" y="11322"/>
                      </a:moveTo>
                      <a:cubicBezTo>
                        <a:pt x="2941" y="15050"/>
                        <a:pt x="7598" y="16441"/>
                        <a:pt x="11326" y="14425"/>
                      </a:cubicBezTo>
                      <a:cubicBezTo>
                        <a:pt x="15055" y="12415"/>
                        <a:pt x="16445" y="7758"/>
                        <a:pt x="14429" y="4029"/>
                      </a:cubicBezTo>
                      <a:cubicBezTo>
                        <a:pt x="12413" y="301"/>
                        <a:pt x="7756" y="-1089"/>
                        <a:pt x="4028" y="920"/>
                      </a:cubicBezTo>
                      <a:cubicBezTo>
                        <a:pt x="299" y="2936"/>
                        <a:pt x="-1091" y="7594"/>
                        <a:pt x="925" y="113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4" name="Google Shape;4564;p6"/>
                <p:cNvSpPr/>
                <p:nvPr/>
              </p:nvSpPr>
              <p:spPr>
                <a:xfrm>
                  <a:off x="2445857" y="2303838"/>
                  <a:ext cx="16459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6" extrusionOk="0">
                      <a:moveTo>
                        <a:pt x="991" y="12137"/>
                      </a:moveTo>
                      <a:cubicBezTo>
                        <a:pt x="3153" y="16138"/>
                        <a:pt x="8144" y="17626"/>
                        <a:pt x="12139" y="15464"/>
                      </a:cubicBezTo>
                      <a:cubicBezTo>
                        <a:pt x="16141" y="13309"/>
                        <a:pt x="17629" y="8317"/>
                        <a:pt x="15467" y="4316"/>
                      </a:cubicBezTo>
                      <a:cubicBezTo>
                        <a:pt x="13311" y="320"/>
                        <a:pt x="8314" y="-1167"/>
                        <a:pt x="4318" y="988"/>
                      </a:cubicBezTo>
                      <a:cubicBezTo>
                        <a:pt x="323" y="3150"/>
                        <a:pt x="-1171" y="8141"/>
                        <a:pt x="991" y="1213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5" name="Google Shape;4565;p6"/>
                <p:cNvSpPr/>
                <p:nvPr/>
              </p:nvSpPr>
              <p:spPr>
                <a:xfrm>
                  <a:off x="2449952" y="2340940"/>
                  <a:ext cx="13010" cy="1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0" h="13014" extrusionOk="0">
                      <a:moveTo>
                        <a:pt x="782" y="9597"/>
                      </a:moveTo>
                      <a:cubicBezTo>
                        <a:pt x="2489" y="12760"/>
                        <a:pt x="6435" y="13938"/>
                        <a:pt x="9599" y="12232"/>
                      </a:cubicBezTo>
                      <a:cubicBezTo>
                        <a:pt x="12757" y="10520"/>
                        <a:pt x="13935" y="6573"/>
                        <a:pt x="12228" y="3415"/>
                      </a:cubicBezTo>
                      <a:cubicBezTo>
                        <a:pt x="10522" y="252"/>
                        <a:pt x="6575" y="-926"/>
                        <a:pt x="3411" y="786"/>
                      </a:cubicBezTo>
                      <a:cubicBezTo>
                        <a:pt x="254" y="2492"/>
                        <a:pt x="-924" y="6439"/>
                        <a:pt x="782" y="95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566" name="Google Shape;4566;p6"/>
          <p:cNvGrpSpPr/>
          <p:nvPr/>
        </p:nvGrpSpPr>
        <p:grpSpPr>
          <a:xfrm rot="-123010">
            <a:off x="9064604" y="2657487"/>
            <a:ext cx="983479" cy="989346"/>
            <a:chOff x="5256913" y="1850780"/>
            <a:chExt cx="448196" cy="450870"/>
          </a:xfrm>
        </p:grpSpPr>
        <p:sp>
          <p:nvSpPr>
            <p:cNvPr id="4567" name="Google Shape;4567;p6"/>
            <p:cNvSpPr/>
            <p:nvPr/>
          </p:nvSpPr>
          <p:spPr>
            <a:xfrm>
              <a:off x="5256913" y="1850780"/>
              <a:ext cx="238243" cy="238243"/>
            </a:xfrm>
            <a:custGeom>
              <a:avLst/>
              <a:gdLst/>
              <a:ahLst/>
              <a:cxnLst/>
              <a:rect l="l" t="t" r="r" b="b"/>
              <a:pathLst>
                <a:path w="238243" h="238243" extrusionOk="0">
                  <a:moveTo>
                    <a:pt x="149" y="113214"/>
                  </a:moveTo>
                  <a:cubicBezTo>
                    <a:pt x="3416" y="47507"/>
                    <a:pt x="59323" y="-3117"/>
                    <a:pt x="125030" y="150"/>
                  </a:cubicBezTo>
                  <a:cubicBezTo>
                    <a:pt x="190737" y="3410"/>
                    <a:pt x="241361" y="59317"/>
                    <a:pt x="238094" y="125024"/>
                  </a:cubicBezTo>
                  <a:cubicBezTo>
                    <a:pt x="234833" y="190731"/>
                    <a:pt x="178927" y="241355"/>
                    <a:pt x="113219" y="238094"/>
                  </a:cubicBezTo>
                  <a:cubicBezTo>
                    <a:pt x="47512" y="234827"/>
                    <a:pt x="-3112" y="178921"/>
                    <a:pt x="149" y="113214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5258277" y="1850848"/>
              <a:ext cx="169001" cy="128745"/>
            </a:xfrm>
            <a:custGeom>
              <a:avLst/>
              <a:gdLst/>
              <a:ahLst/>
              <a:cxnLst/>
              <a:rect l="l" t="t" r="r" b="b"/>
              <a:pathLst>
                <a:path w="169001" h="128745" extrusionOk="0">
                  <a:moveTo>
                    <a:pt x="123587" y="149"/>
                  </a:moveTo>
                  <a:cubicBezTo>
                    <a:pt x="60552" y="-2978"/>
                    <a:pt x="7171" y="43553"/>
                    <a:pt x="0" y="105350"/>
                  </a:cubicBezTo>
                  <a:cubicBezTo>
                    <a:pt x="34672" y="131830"/>
                    <a:pt x="92321" y="138892"/>
                    <a:pt x="121911" y="110450"/>
                  </a:cubicBezTo>
                  <a:cubicBezTo>
                    <a:pt x="145581" y="87698"/>
                    <a:pt x="150329" y="54276"/>
                    <a:pt x="161113" y="25002"/>
                  </a:cubicBezTo>
                  <a:cubicBezTo>
                    <a:pt x="162461" y="21341"/>
                    <a:pt x="164587" y="18803"/>
                    <a:pt x="169001" y="11522"/>
                  </a:cubicBezTo>
                  <a:cubicBezTo>
                    <a:pt x="155205" y="4946"/>
                    <a:pt x="139806" y="956"/>
                    <a:pt x="123587" y="149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5287162" y="1877655"/>
              <a:ext cx="97574" cy="88549"/>
            </a:xfrm>
            <a:custGeom>
              <a:avLst/>
              <a:gdLst/>
              <a:ahLst/>
              <a:cxnLst/>
              <a:rect l="l" t="t" r="r" b="b"/>
              <a:pathLst>
                <a:path w="97574" h="88549" extrusionOk="0">
                  <a:moveTo>
                    <a:pt x="72423" y="73630"/>
                  </a:moveTo>
                  <a:cubicBezTo>
                    <a:pt x="49282" y="100384"/>
                    <a:pt x="4384" y="87098"/>
                    <a:pt x="188" y="65536"/>
                  </a:cubicBezTo>
                  <a:cubicBezTo>
                    <a:pt x="-3534" y="46421"/>
                    <a:pt x="49130" y="52353"/>
                    <a:pt x="49300" y="50574"/>
                  </a:cubicBezTo>
                  <a:cubicBezTo>
                    <a:pt x="49725" y="46002"/>
                    <a:pt x="2751" y="31246"/>
                    <a:pt x="21301" y="10522"/>
                  </a:cubicBezTo>
                  <a:cubicBezTo>
                    <a:pt x="44855" y="-15789"/>
                    <a:pt x="54395" y="31841"/>
                    <a:pt x="62349" y="29995"/>
                  </a:cubicBezTo>
                  <a:cubicBezTo>
                    <a:pt x="66618" y="29006"/>
                    <a:pt x="65750" y="-5739"/>
                    <a:pt x="85891" y="825"/>
                  </a:cubicBezTo>
                  <a:cubicBezTo>
                    <a:pt x="105328" y="7164"/>
                    <a:pt x="100294" y="41417"/>
                    <a:pt x="72423" y="73630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5345991" y="1878733"/>
              <a:ext cx="118140" cy="142160"/>
            </a:xfrm>
            <a:custGeom>
              <a:avLst/>
              <a:gdLst/>
              <a:ahLst/>
              <a:cxnLst/>
              <a:rect l="l" t="t" r="r" b="b"/>
              <a:pathLst>
                <a:path w="118140" h="142160" extrusionOk="0">
                  <a:moveTo>
                    <a:pt x="98988" y="106648"/>
                  </a:moveTo>
                  <a:cubicBezTo>
                    <a:pt x="71918" y="141581"/>
                    <a:pt x="-1483" y="161923"/>
                    <a:pt x="23" y="113625"/>
                  </a:cubicBezTo>
                  <a:cubicBezTo>
                    <a:pt x="910" y="85255"/>
                    <a:pt x="35460" y="83203"/>
                    <a:pt x="47811" y="60973"/>
                  </a:cubicBezTo>
                  <a:cubicBezTo>
                    <a:pt x="55675" y="46818"/>
                    <a:pt x="59615" y="6183"/>
                    <a:pt x="77498" y="1271"/>
                  </a:cubicBezTo>
                  <a:cubicBezTo>
                    <a:pt x="120908" y="-10655"/>
                    <a:pt x="131886" y="64197"/>
                    <a:pt x="98988" y="106648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5413856" y="1901449"/>
              <a:ext cx="31998" cy="61718"/>
            </a:xfrm>
            <a:custGeom>
              <a:avLst/>
              <a:gdLst/>
              <a:ahLst/>
              <a:cxnLst/>
              <a:rect l="l" t="t" r="r" b="b"/>
              <a:pathLst>
                <a:path w="31998" h="61718" extrusionOk="0">
                  <a:moveTo>
                    <a:pt x="12134" y="61616"/>
                  </a:moveTo>
                  <a:cubicBezTo>
                    <a:pt x="41585" y="64700"/>
                    <a:pt x="34747" y="-3101"/>
                    <a:pt x="14563" y="111"/>
                  </a:cubicBezTo>
                  <a:cubicBezTo>
                    <a:pt x="-1485" y="2667"/>
                    <a:pt x="-6975" y="59618"/>
                    <a:pt x="12134" y="6161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5363928" y="1969928"/>
              <a:ext cx="40639" cy="37334"/>
            </a:xfrm>
            <a:custGeom>
              <a:avLst/>
              <a:gdLst/>
              <a:ahLst/>
              <a:cxnLst/>
              <a:rect l="l" t="t" r="r" b="b"/>
              <a:pathLst>
                <a:path w="40639" h="37334" extrusionOk="0">
                  <a:moveTo>
                    <a:pt x="2464" y="32509"/>
                  </a:moveTo>
                  <a:cubicBezTo>
                    <a:pt x="14730" y="51211"/>
                    <a:pt x="52153" y="10139"/>
                    <a:pt x="37142" y="1213"/>
                  </a:cubicBezTo>
                  <a:cubicBezTo>
                    <a:pt x="26643" y="-5029"/>
                    <a:pt x="-9711" y="13940"/>
                    <a:pt x="2464" y="32509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5319199" y="2042708"/>
              <a:ext cx="88462" cy="23853"/>
            </a:xfrm>
            <a:custGeom>
              <a:avLst/>
              <a:gdLst/>
              <a:ahLst/>
              <a:cxnLst/>
              <a:rect l="l" t="t" r="r" b="b"/>
              <a:pathLst>
                <a:path w="88462" h="23853" extrusionOk="0">
                  <a:moveTo>
                    <a:pt x="37459" y="7244"/>
                  </a:moveTo>
                  <a:cubicBezTo>
                    <a:pt x="70692" y="12843"/>
                    <a:pt x="89073" y="5471"/>
                    <a:pt x="88447" y="18016"/>
                  </a:cubicBezTo>
                  <a:cubicBezTo>
                    <a:pt x="87950" y="28108"/>
                    <a:pt x="63521" y="22983"/>
                    <a:pt x="41412" y="18478"/>
                  </a:cubicBezTo>
                  <a:cubicBezTo>
                    <a:pt x="19297" y="13972"/>
                    <a:pt x="6789" y="2247"/>
                    <a:pt x="0" y="0"/>
                  </a:cubicBezTo>
                  <a:cubicBezTo>
                    <a:pt x="0" y="0"/>
                    <a:pt x="14196" y="3328"/>
                    <a:pt x="37459" y="7244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74" name="Google Shape;4574;p6"/>
            <p:cNvGrpSpPr/>
            <p:nvPr/>
          </p:nvGrpSpPr>
          <p:grpSpPr>
            <a:xfrm>
              <a:off x="5267771" y="2057515"/>
              <a:ext cx="238247" cy="238247"/>
              <a:chOff x="5267771" y="2057515"/>
              <a:chExt cx="238247" cy="238247"/>
            </a:xfrm>
          </p:grpSpPr>
          <p:sp>
            <p:nvSpPr>
              <p:cNvPr id="4575" name="Google Shape;4575;p6"/>
              <p:cNvSpPr/>
              <p:nvPr/>
            </p:nvSpPr>
            <p:spPr>
              <a:xfrm>
                <a:off x="5267771" y="2057515"/>
                <a:ext cx="238247" cy="238247"/>
              </a:xfrm>
              <a:custGeom>
                <a:avLst/>
                <a:gdLst/>
                <a:ahLst/>
                <a:cxnLst/>
                <a:rect l="l" t="t" r="r" b="b"/>
                <a:pathLst>
                  <a:path w="238247" h="238247" extrusionOk="0">
                    <a:moveTo>
                      <a:pt x="110662" y="237941"/>
                    </a:moveTo>
                    <a:cubicBezTo>
                      <a:pt x="45040" y="233272"/>
                      <a:pt x="-4369" y="176284"/>
                      <a:pt x="306" y="110662"/>
                    </a:cubicBezTo>
                    <a:cubicBezTo>
                      <a:pt x="4982" y="45040"/>
                      <a:pt x="61969" y="-4369"/>
                      <a:pt x="127591" y="306"/>
                    </a:cubicBezTo>
                    <a:cubicBezTo>
                      <a:pt x="193214" y="4982"/>
                      <a:pt x="242617" y="61969"/>
                      <a:pt x="237941" y="127592"/>
                    </a:cubicBezTo>
                    <a:cubicBezTo>
                      <a:pt x="233272" y="193214"/>
                      <a:pt x="176284" y="242617"/>
                      <a:pt x="110662" y="23794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6"/>
              <p:cNvSpPr/>
              <p:nvPr/>
            </p:nvSpPr>
            <p:spPr>
              <a:xfrm>
                <a:off x="5267839" y="2123097"/>
                <a:ext cx="127749" cy="170980"/>
              </a:xfrm>
              <a:custGeom>
                <a:avLst/>
                <a:gdLst/>
                <a:ahLst/>
                <a:cxnLst/>
                <a:rect l="l" t="t" r="r" b="b"/>
                <a:pathLst>
                  <a:path w="127749" h="170980" extrusionOk="0">
                    <a:moveTo>
                      <a:pt x="305" y="45159"/>
                    </a:moveTo>
                    <a:cubicBezTo>
                      <a:pt x="-4176" y="108109"/>
                      <a:pt x="41195" y="162480"/>
                      <a:pt x="102822" y="170981"/>
                    </a:cubicBezTo>
                    <a:cubicBezTo>
                      <a:pt x="130050" y="136885"/>
                      <a:pt x="138344" y="79400"/>
                      <a:pt x="110546" y="49209"/>
                    </a:cubicBezTo>
                    <a:cubicBezTo>
                      <a:pt x="88309" y="25054"/>
                      <a:pt x="55003" y="19589"/>
                      <a:pt x="25960" y="8179"/>
                    </a:cubicBezTo>
                    <a:cubicBezTo>
                      <a:pt x="22329" y="6752"/>
                      <a:pt x="19839" y="4566"/>
                      <a:pt x="12656" y="0"/>
                    </a:cubicBezTo>
                    <a:cubicBezTo>
                      <a:pt x="5788" y="13656"/>
                      <a:pt x="1459" y="28964"/>
                      <a:pt x="305" y="45159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6"/>
              <p:cNvSpPr/>
              <p:nvPr/>
            </p:nvSpPr>
            <p:spPr>
              <a:xfrm>
                <a:off x="5294508" y="2166385"/>
                <a:ext cx="87625" cy="98496"/>
              </a:xfrm>
              <a:custGeom>
                <a:avLst/>
                <a:gdLst/>
                <a:ahLst/>
                <a:cxnLst/>
                <a:rect l="l" t="t" r="r" b="b"/>
                <a:pathLst>
                  <a:path w="87625" h="98496" extrusionOk="0">
                    <a:moveTo>
                      <a:pt x="73427" y="26306"/>
                    </a:moveTo>
                    <a:cubicBezTo>
                      <a:pt x="99677" y="50018"/>
                      <a:pt x="85425" y="94612"/>
                      <a:pt x="63784" y="98346"/>
                    </a:cubicBezTo>
                    <a:cubicBezTo>
                      <a:pt x="44584" y="101662"/>
                      <a:pt x="51652" y="49137"/>
                      <a:pt x="49873" y="48931"/>
                    </a:cubicBezTo>
                    <a:cubicBezTo>
                      <a:pt x="45313" y="48403"/>
                      <a:pt x="29549" y="95049"/>
                      <a:pt x="9232" y="76055"/>
                    </a:cubicBezTo>
                    <a:cubicBezTo>
                      <a:pt x="-16569" y="51937"/>
                      <a:pt x="31262" y="43429"/>
                      <a:pt x="29586" y="35432"/>
                    </a:cubicBezTo>
                    <a:cubicBezTo>
                      <a:pt x="28687" y="31145"/>
                      <a:pt x="-6070" y="31267"/>
                      <a:pt x="931" y="11271"/>
                    </a:cubicBezTo>
                    <a:cubicBezTo>
                      <a:pt x="7683" y="-8020"/>
                      <a:pt x="41821" y="-2252"/>
                      <a:pt x="73427" y="26306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6"/>
              <p:cNvSpPr/>
              <p:nvPr/>
            </p:nvSpPr>
            <p:spPr>
              <a:xfrm>
                <a:off x="5296958" y="2087629"/>
                <a:ext cx="140912" cy="119571"/>
              </a:xfrm>
              <a:custGeom>
                <a:avLst/>
                <a:gdLst/>
                <a:ahLst/>
                <a:cxnLst/>
                <a:rect l="l" t="t" r="r" b="b"/>
                <a:pathLst>
                  <a:path w="140912" h="119571" extrusionOk="0">
                    <a:moveTo>
                      <a:pt x="106900" y="20421"/>
                    </a:moveTo>
                    <a:cubicBezTo>
                      <a:pt x="141244" y="48232"/>
                      <a:pt x="160001" y="122058"/>
                      <a:pt x="111746" y="119507"/>
                    </a:cubicBezTo>
                    <a:cubicBezTo>
                      <a:pt x="83400" y="118013"/>
                      <a:pt x="82095" y="83426"/>
                      <a:pt x="60138" y="70602"/>
                    </a:cubicBezTo>
                    <a:cubicBezTo>
                      <a:pt x="46154" y="62435"/>
                      <a:pt x="5610" y="57619"/>
                      <a:pt x="1086" y="39640"/>
                    </a:cubicBezTo>
                    <a:cubicBezTo>
                      <a:pt x="-9905" y="-4019"/>
                      <a:pt x="65166" y="-13383"/>
                      <a:pt x="106900" y="20421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6"/>
              <p:cNvSpPr/>
              <p:nvPr/>
            </p:nvSpPr>
            <p:spPr>
              <a:xfrm>
                <a:off x="5319620" y="2106063"/>
                <a:ext cx="61668" cy="32083"/>
              </a:xfrm>
              <a:custGeom>
                <a:avLst/>
                <a:gdLst/>
                <a:ahLst/>
                <a:cxnLst/>
                <a:rect l="l" t="t" r="r" b="b"/>
                <a:pathLst>
                  <a:path w="61668" h="32083" extrusionOk="0">
                    <a:moveTo>
                      <a:pt x="61521" y="20490"/>
                    </a:moveTo>
                    <a:cubicBezTo>
                      <a:pt x="65238" y="-8888"/>
                      <a:pt x="-2698" y="-3508"/>
                      <a:pt x="83" y="16737"/>
                    </a:cubicBezTo>
                    <a:cubicBezTo>
                      <a:pt x="2293" y="32834"/>
                      <a:pt x="59111" y="39550"/>
                      <a:pt x="61521" y="20490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6"/>
              <p:cNvSpPr/>
              <p:nvPr/>
            </p:nvSpPr>
            <p:spPr>
              <a:xfrm>
                <a:off x="5387345" y="2148284"/>
                <a:ext cx="36889" cy="40998"/>
              </a:xfrm>
              <a:custGeom>
                <a:avLst/>
                <a:gdLst/>
                <a:ahLst/>
                <a:cxnLst/>
                <a:rect l="l" t="t" r="r" b="b"/>
                <a:pathLst>
                  <a:path w="36889" h="40998" extrusionOk="0">
                    <a:moveTo>
                      <a:pt x="31876" y="38699"/>
                    </a:moveTo>
                    <a:cubicBezTo>
                      <a:pt x="50833" y="26840"/>
                      <a:pt x="10580" y="-11457"/>
                      <a:pt x="1332" y="3359"/>
                    </a:cubicBezTo>
                    <a:cubicBezTo>
                      <a:pt x="-5134" y="13718"/>
                      <a:pt x="13052" y="50473"/>
                      <a:pt x="31876" y="3869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6"/>
              <p:cNvSpPr/>
              <p:nvPr/>
            </p:nvSpPr>
            <p:spPr>
              <a:xfrm>
                <a:off x="5458465" y="2146961"/>
                <a:ext cx="25511" cy="88071"/>
              </a:xfrm>
              <a:custGeom>
                <a:avLst/>
                <a:gdLst/>
                <a:ahLst/>
                <a:cxnLst/>
                <a:rect l="l" t="t" r="r" b="b"/>
                <a:pathLst>
                  <a:path w="25511" h="88071" extrusionOk="0">
                    <a:moveTo>
                      <a:pt x="8052" y="50782"/>
                    </a:moveTo>
                    <a:cubicBezTo>
                      <a:pt x="14361" y="17671"/>
                      <a:pt x="7384" y="-862"/>
                      <a:pt x="19917" y="31"/>
                    </a:cubicBezTo>
                    <a:cubicBezTo>
                      <a:pt x="29997" y="747"/>
                      <a:pt x="24343" y="25060"/>
                      <a:pt x="19364" y="47066"/>
                    </a:cubicBezTo>
                    <a:cubicBezTo>
                      <a:pt x="14385" y="69078"/>
                      <a:pt x="2392" y="81331"/>
                      <a:pt x="0" y="88071"/>
                    </a:cubicBezTo>
                    <a:cubicBezTo>
                      <a:pt x="0" y="88071"/>
                      <a:pt x="3631" y="73954"/>
                      <a:pt x="8052" y="50782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82" name="Google Shape;4582;p6"/>
            <p:cNvSpPr/>
            <p:nvPr/>
          </p:nvSpPr>
          <p:spPr>
            <a:xfrm>
              <a:off x="5440238" y="1959933"/>
              <a:ext cx="264871" cy="264871"/>
            </a:xfrm>
            <a:custGeom>
              <a:avLst/>
              <a:gdLst/>
              <a:ahLst/>
              <a:cxnLst/>
              <a:rect l="l" t="t" r="r" b="b"/>
              <a:pathLst>
                <a:path w="264871" h="264871" extrusionOk="0">
                  <a:moveTo>
                    <a:pt x="236613" y="50677"/>
                  </a:moveTo>
                  <a:cubicBezTo>
                    <a:pt x="281766" y="108211"/>
                    <a:pt x="271735" y="191454"/>
                    <a:pt x="214195" y="236613"/>
                  </a:cubicBezTo>
                  <a:cubicBezTo>
                    <a:pt x="156661" y="281766"/>
                    <a:pt x="73417" y="271735"/>
                    <a:pt x="28258" y="214201"/>
                  </a:cubicBezTo>
                  <a:cubicBezTo>
                    <a:pt x="-16894" y="156667"/>
                    <a:pt x="-6863" y="73417"/>
                    <a:pt x="50671" y="28258"/>
                  </a:cubicBezTo>
                  <a:cubicBezTo>
                    <a:pt x="108205" y="-16895"/>
                    <a:pt x="191454" y="-6863"/>
                    <a:pt x="236613" y="50677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5575104" y="2018036"/>
              <a:ext cx="129637" cy="201948"/>
            </a:xfrm>
            <a:custGeom>
              <a:avLst/>
              <a:gdLst/>
              <a:ahLst/>
              <a:cxnLst/>
              <a:rect l="l" t="t" r="r" b="b"/>
              <a:pathLst>
                <a:path w="129637" h="201948" extrusionOk="0">
                  <a:moveTo>
                    <a:pt x="79347" y="178395"/>
                  </a:moveTo>
                  <a:cubicBezTo>
                    <a:pt x="134543" y="135076"/>
                    <a:pt x="145430" y="57103"/>
                    <a:pt x="106410" y="0"/>
                  </a:cubicBezTo>
                  <a:cubicBezTo>
                    <a:pt x="58003" y="3042"/>
                    <a:pt x="4458" y="39135"/>
                    <a:pt x="354" y="84579"/>
                  </a:cubicBezTo>
                  <a:cubicBezTo>
                    <a:pt x="-2931" y="120934"/>
                    <a:pt x="17441" y="152448"/>
                    <a:pt x="29731" y="184886"/>
                  </a:cubicBezTo>
                  <a:cubicBezTo>
                    <a:pt x="31273" y="188942"/>
                    <a:pt x="31328" y="192622"/>
                    <a:pt x="32937" y="201949"/>
                  </a:cubicBezTo>
                  <a:cubicBezTo>
                    <a:pt x="49308" y="197413"/>
                    <a:pt x="65150" y="189537"/>
                    <a:pt x="79347" y="17839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5600050" y="2045331"/>
              <a:ext cx="88918" cy="123059"/>
            </a:xfrm>
            <a:custGeom>
              <a:avLst/>
              <a:gdLst/>
              <a:ahLst/>
              <a:cxnLst/>
              <a:rect l="l" t="t" r="r" b="b"/>
              <a:pathLst>
                <a:path w="88918" h="123059" extrusionOk="0">
                  <a:moveTo>
                    <a:pt x="0" y="50672"/>
                  </a:moveTo>
                  <a:cubicBezTo>
                    <a:pt x="-73" y="11348"/>
                    <a:pt x="47296" y="-10226"/>
                    <a:pt x="66539" y="4809"/>
                  </a:cubicBezTo>
                  <a:cubicBezTo>
                    <a:pt x="83602" y="18149"/>
                    <a:pt x="35061" y="51552"/>
                    <a:pt x="36221" y="53174"/>
                  </a:cubicBezTo>
                  <a:cubicBezTo>
                    <a:pt x="39196" y="57321"/>
                    <a:pt x="89383" y="35467"/>
                    <a:pt x="88915" y="66387"/>
                  </a:cubicBezTo>
                  <a:cubicBezTo>
                    <a:pt x="88320" y="105644"/>
                    <a:pt x="45596" y="72611"/>
                    <a:pt x="40259" y="79958"/>
                  </a:cubicBezTo>
                  <a:cubicBezTo>
                    <a:pt x="37399" y="83905"/>
                    <a:pt x="63455" y="112432"/>
                    <a:pt x="41765" y="121601"/>
                  </a:cubicBezTo>
                  <a:cubicBezTo>
                    <a:pt x="20834" y="130454"/>
                    <a:pt x="85" y="98029"/>
                    <a:pt x="0" y="50672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5503400" y="2039006"/>
              <a:ext cx="97823" cy="178005"/>
            </a:xfrm>
            <a:custGeom>
              <a:avLst/>
              <a:gdLst/>
              <a:ahLst/>
              <a:cxnLst/>
              <a:rect l="l" t="t" r="r" b="b"/>
              <a:pathLst>
                <a:path w="97823" h="178005" extrusionOk="0">
                  <a:moveTo>
                    <a:pt x="115" y="90619"/>
                  </a:moveTo>
                  <a:cubicBezTo>
                    <a:pt x="-2624" y="41568"/>
                    <a:pt x="44162" y="-29015"/>
                    <a:pt x="78106" y="12628"/>
                  </a:cubicBezTo>
                  <a:cubicBezTo>
                    <a:pt x="98041" y="37093"/>
                    <a:pt x="70534" y="63999"/>
                    <a:pt x="76369" y="91657"/>
                  </a:cubicBezTo>
                  <a:cubicBezTo>
                    <a:pt x="80080" y="109273"/>
                    <a:pt x="106396" y="146259"/>
                    <a:pt x="94968" y="163418"/>
                  </a:cubicBezTo>
                  <a:cubicBezTo>
                    <a:pt x="67225" y="205068"/>
                    <a:pt x="3442" y="150236"/>
                    <a:pt x="115" y="90619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5528400" y="2132656"/>
              <a:ext cx="52329" cy="58777"/>
            </a:xfrm>
            <a:custGeom>
              <a:avLst/>
              <a:gdLst/>
              <a:ahLst/>
              <a:cxnLst/>
              <a:rect l="l" t="t" r="r" b="b"/>
              <a:pathLst>
                <a:path w="52329" h="58777" extrusionOk="0">
                  <a:moveTo>
                    <a:pt x="7321" y="1857"/>
                  </a:moveTo>
                  <a:cubicBezTo>
                    <a:pt x="-19652" y="20742"/>
                    <a:pt x="35514" y="72671"/>
                    <a:pt x="50112" y="55262"/>
                  </a:cubicBezTo>
                  <a:cubicBezTo>
                    <a:pt x="61722" y="41424"/>
                    <a:pt x="24815" y="-10390"/>
                    <a:pt x="7321" y="185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5537635" y="2057510"/>
              <a:ext cx="31394" cy="52203"/>
            </a:xfrm>
            <a:custGeom>
              <a:avLst/>
              <a:gdLst/>
              <a:ahLst/>
              <a:cxnLst/>
              <a:rect l="l" t="t" r="r" b="b"/>
              <a:pathLst>
                <a:path w="31394" h="52203" extrusionOk="0">
                  <a:moveTo>
                    <a:pt x="19418" y="517"/>
                  </a:moveTo>
                  <a:cubicBezTo>
                    <a:pt x="-4507" y="-6241"/>
                    <a:pt x="-5988" y="55513"/>
                    <a:pt x="13121" y="52064"/>
                  </a:cubicBezTo>
                  <a:cubicBezTo>
                    <a:pt x="26486" y="49654"/>
                    <a:pt x="43173" y="7227"/>
                    <a:pt x="19418" y="51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5478729" y="1989825"/>
              <a:ext cx="88580" cy="52512"/>
            </a:xfrm>
            <a:custGeom>
              <a:avLst/>
              <a:gdLst/>
              <a:ahLst/>
              <a:cxnLst/>
              <a:rect l="l" t="t" r="r" b="b"/>
              <a:pathLst>
                <a:path w="88580" h="52512" extrusionOk="0">
                  <a:moveTo>
                    <a:pt x="51862" y="21216"/>
                  </a:moveTo>
                  <a:cubicBezTo>
                    <a:pt x="19880" y="40744"/>
                    <a:pt x="9830" y="60333"/>
                    <a:pt x="1208" y="49343"/>
                  </a:cubicBezTo>
                  <a:cubicBezTo>
                    <a:pt x="-5727" y="40508"/>
                    <a:pt x="18513" y="27009"/>
                    <a:pt x="40355" y="14670"/>
                  </a:cubicBezTo>
                  <a:cubicBezTo>
                    <a:pt x="62203" y="2338"/>
                    <a:pt x="81245" y="3054"/>
                    <a:pt x="88580" y="0"/>
                  </a:cubicBezTo>
                  <a:cubicBezTo>
                    <a:pt x="88580" y="0"/>
                    <a:pt x="74244" y="7554"/>
                    <a:pt x="51862" y="21216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5352402" y="2289544"/>
              <a:ext cx="52244" cy="12106"/>
            </a:xfrm>
            <a:custGeom>
              <a:avLst/>
              <a:gdLst/>
              <a:ahLst/>
              <a:cxnLst/>
              <a:rect l="l" t="t" r="r" b="b"/>
              <a:pathLst>
                <a:path w="52244" h="12106" extrusionOk="0">
                  <a:moveTo>
                    <a:pt x="52245" y="95"/>
                  </a:moveTo>
                  <a:cubicBezTo>
                    <a:pt x="52245" y="95"/>
                    <a:pt x="661" y="-1575"/>
                    <a:pt x="6" y="9088"/>
                  </a:cubicBezTo>
                  <a:cubicBezTo>
                    <a:pt x="-638" y="19368"/>
                    <a:pt x="52245" y="95"/>
                    <a:pt x="52245" y="95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90" name="Google Shape;4590;p6"/>
          <p:cNvGrpSpPr/>
          <p:nvPr/>
        </p:nvGrpSpPr>
        <p:grpSpPr>
          <a:xfrm rot="-123010">
            <a:off x="2076520" y="2753231"/>
            <a:ext cx="1059336" cy="942509"/>
            <a:chOff x="2073113" y="1781082"/>
            <a:chExt cx="482766" cy="429525"/>
          </a:xfrm>
        </p:grpSpPr>
        <p:sp>
          <p:nvSpPr>
            <p:cNvPr id="4591" name="Google Shape;4591;p6"/>
            <p:cNvSpPr/>
            <p:nvPr/>
          </p:nvSpPr>
          <p:spPr>
            <a:xfrm>
              <a:off x="2317610" y="1943981"/>
              <a:ext cx="238269" cy="238265"/>
            </a:xfrm>
            <a:custGeom>
              <a:avLst/>
              <a:gdLst/>
              <a:ahLst/>
              <a:cxnLst/>
              <a:rect l="l" t="t" r="r" b="b"/>
              <a:pathLst>
                <a:path w="238269" h="238265" extrusionOk="0">
                  <a:moveTo>
                    <a:pt x="219270" y="54619"/>
                  </a:moveTo>
                  <a:cubicBezTo>
                    <a:pt x="254902" y="109918"/>
                    <a:pt x="238956" y="183634"/>
                    <a:pt x="183651" y="219266"/>
                  </a:cubicBezTo>
                  <a:cubicBezTo>
                    <a:pt x="128352" y="254897"/>
                    <a:pt x="54629" y="238952"/>
                    <a:pt x="18997" y="183653"/>
                  </a:cubicBezTo>
                  <a:cubicBezTo>
                    <a:pt x="-16634" y="128347"/>
                    <a:pt x="-682" y="54631"/>
                    <a:pt x="54617" y="18999"/>
                  </a:cubicBezTo>
                  <a:cubicBezTo>
                    <a:pt x="109922" y="-16633"/>
                    <a:pt x="183639" y="-687"/>
                    <a:pt x="219270" y="54619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2437051" y="2005598"/>
              <a:ext cx="118438" cy="174760"/>
            </a:xfrm>
            <a:custGeom>
              <a:avLst/>
              <a:gdLst/>
              <a:ahLst/>
              <a:cxnLst/>
              <a:rect l="l" t="t" r="r" b="b"/>
              <a:pathLst>
                <a:path w="118438" h="174760" extrusionOk="0">
                  <a:moveTo>
                    <a:pt x="64235" y="157546"/>
                  </a:moveTo>
                  <a:cubicBezTo>
                    <a:pt x="117287" y="123365"/>
                    <a:pt x="133561" y="54446"/>
                    <a:pt x="103388" y="45"/>
                  </a:cubicBezTo>
                  <a:cubicBezTo>
                    <a:pt x="59778" y="-1278"/>
                    <a:pt x="8808" y="26569"/>
                    <a:pt x="1333" y="66924"/>
                  </a:cubicBezTo>
                  <a:cubicBezTo>
                    <a:pt x="-4648" y="99210"/>
                    <a:pt x="10957" y="129134"/>
                    <a:pt x="19258" y="159216"/>
                  </a:cubicBezTo>
                  <a:cubicBezTo>
                    <a:pt x="20296" y="162974"/>
                    <a:pt x="20041" y="166277"/>
                    <a:pt x="20697" y="174760"/>
                  </a:cubicBezTo>
                  <a:cubicBezTo>
                    <a:pt x="35744" y="172070"/>
                    <a:pt x="50584" y="166344"/>
                    <a:pt x="64235" y="157546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2460372" y="2027374"/>
              <a:ext cx="79045" cy="109088"/>
            </a:xfrm>
            <a:custGeom>
              <a:avLst/>
              <a:gdLst/>
              <a:ahLst/>
              <a:cxnLst/>
              <a:rect l="l" t="t" r="r" b="b"/>
              <a:pathLst>
                <a:path w="79045" h="109088" extrusionOk="0">
                  <a:moveTo>
                    <a:pt x="588" y="41281"/>
                  </a:moveTo>
                  <a:cubicBezTo>
                    <a:pt x="3812" y="6056"/>
                    <a:pt x="48036" y="-9301"/>
                    <a:pt x="64012" y="5770"/>
                  </a:cubicBezTo>
                  <a:cubicBezTo>
                    <a:pt x="78179" y="19141"/>
                    <a:pt x="31915" y="45003"/>
                    <a:pt x="32819" y="46551"/>
                  </a:cubicBezTo>
                  <a:cubicBezTo>
                    <a:pt x="35133" y="50516"/>
                    <a:pt x="81907" y="35136"/>
                    <a:pt x="78907" y="62788"/>
                  </a:cubicBezTo>
                  <a:cubicBezTo>
                    <a:pt x="75094" y="97898"/>
                    <a:pt x="39590" y="64743"/>
                    <a:pt x="34198" y="70876"/>
                  </a:cubicBezTo>
                  <a:cubicBezTo>
                    <a:pt x="31301" y="74167"/>
                    <a:pt x="52256" y="101899"/>
                    <a:pt x="32060" y="108299"/>
                  </a:cubicBezTo>
                  <a:cubicBezTo>
                    <a:pt x="12575" y="114475"/>
                    <a:pt x="-3292" y="83701"/>
                    <a:pt x="588" y="41281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2371637" y="2014063"/>
              <a:ext cx="82496" cy="160825"/>
            </a:xfrm>
            <a:custGeom>
              <a:avLst/>
              <a:gdLst/>
              <a:ahLst/>
              <a:cxnLst/>
              <a:rect l="l" t="t" r="r" b="b"/>
              <a:pathLst>
                <a:path w="82496" h="160825" extrusionOk="0">
                  <a:moveTo>
                    <a:pt x="56" y="76634"/>
                  </a:moveTo>
                  <a:cubicBezTo>
                    <a:pt x="1701" y="32477"/>
                    <a:pt x="49508" y="-26824"/>
                    <a:pt x="76419" y="13307"/>
                  </a:cubicBezTo>
                  <a:cubicBezTo>
                    <a:pt x="92231" y="36885"/>
                    <a:pt x="65350" y="58678"/>
                    <a:pt x="68259" y="83938"/>
                  </a:cubicBezTo>
                  <a:cubicBezTo>
                    <a:pt x="70117" y="100024"/>
                    <a:pt x="90592" y="135352"/>
                    <a:pt x="78921" y="149761"/>
                  </a:cubicBezTo>
                  <a:cubicBezTo>
                    <a:pt x="50588" y="184743"/>
                    <a:pt x="-1948" y="130306"/>
                    <a:pt x="56" y="76634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2392341" y="2096564"/>
              <a:ext cx="44313" cy="55128"/>
            </a:xfrm>
            <a:custGeom>
              <a:avLst/>
              <a:gdLst/>
              <a:ahLst/>
              <a:cxnLst/>
              <a:rect l="l" t="t" r="r" b="b"/>
              <a:pathLst>
                <a:path w="44313" h="55128" extrusionOk="0">
                  <a:moveTo>
                    <a:pt x="7788" y="1206"/>
                  </a:moveTo>
                  <a:cubicBezTo>
                    <a:pt x="-17946" y="15864"/>
                    <a:pt x="27116" y="66980"/>
                    <a:pt x="41646" y="52607"/>
                  </a:cubicBezTo>
                  <a:cubicBezTo>
                    <a:pt x="53202" y="41185"/>
                    <a:pt x="24480" y="-8303"/>
                    <a:pt x="7788" y="120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2405651" y="2030246"/>
              <a:ext cx="29309" cy="46471"/>
            </a:xfrm>
            <a:custGeom>
              <a:avLst/>
              <a:gdLst/>
              <a:ahLst/>
              <a:cxnLst/>
              <a:rect l="l" t="t" r="r" b="b"/>
              <a:pathLst>
                <a:path w="29309" h="46471" extrusionOk="0">
                  <a:moveTo>
                    <a:pt x="19975" y="803"/>
                  </a:moveTo>
                  <a:cubicBezTo>
                    <a:pt x="-889" y="-7249"/>
                    <a:pt x="-7374" y="47935"/>
                    <a:pt x="10022" y="46442"/>
                  </a:cubicBezTo>
                  <a:cubicBezTo>
                    <a:pt x="22197" y="45397"/>
                    <a:pt x="40687" y="8800"/>
                    <a:pt x="19975" y="803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2357311" y="1970825"/>
              <a:ext cx="83204" cy="40210"/>
            </a:xfrm>
            <a:custGeom>
              <a:avLst/>
              <a:gdLst/>
              <a:ahLst/>
              <a:cxnLst/>
              <a:rect l="l" t="t" r="r" b="b"/>
              <a:pathLst>
                <a:path w="83204" h="40210" extrusionOk="0">
                  <a:moveTo>
                    <a:pt x="48544" y="15933"/>
                  </a:moveTo>
                  <a:cubicBezTo>
                    <a:pt x="18268" y="30750"/>
                    <a:pt x="7630" y="47448"/>
                    <a:pt x="823" y="36888"/>
                  </a:cubicBezTo>
                  <a:cubicBezTo>
                    <a:pt x="-4648" y="28394"/>
                    <a:pt x="18189" y="18332"/>
                    <a:pt x="38786" y="9108"/>
                  </a:cubicBezTo>
                  <a:cubicBezTo>
                    <a:pt x="59383" y="-109"/>
                    <a:pt x="76379" y="2125"/>
                    <a:pt x="83204" y="0"/>
                  </a:cubicBezTo>
                  <a:cubicBezTo>
                    <a:pt x="83204" y="0"/>
                    <a:pt x="69736" y="5568"/>
                    <a:pt x="48544" y="1593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98" name="Google Shape;4598;p6"/>
            <p:cNvGrpSpPr/>
            <p:nvPr/>
          </p:nvGrpSpPr>
          <p:grpSpPr>
            <a:xfrm>
              <a:off x="2188327" y="1782280"/>
              <a:ext cx="238273" cy="238271"/>
              <a:chOff x="2188327" y="1782280"/>
              <a:chExt cx="238273" cy="238271"/>
            </a:xfrm>
          </p:grpSpPr>
          <p:sp>
            <p:nvSpPr>
              <p:cNvPr id="4599" name="Google Shape;4599;p6"/>
              <p:cNvSpPr/>
              <p:nvPr/>
            </p:nvSpPr>
            <p:spPr>
              <a:xfrm>
                <a:off x="2188327" y="1782280"/>
                <a:ext cx="238273" cy="238271"/>
              </a:xfrm>
              <a:custGeom>
                <a:avLst/>
                <a:gdLst/>
                <a:ahLst/>
                <a:cxnLst/>
                <a:rect l="l" t="t" r="r" b="b"/>
                <a:pathLst>
                  <a:path w="238273" h="238271" extrusionOk="0">
                    <a:moveTo>
                      <a:pt x="56791" y="17638"/>
                    </a:moveTo>
                    <a:cubicBezTo>
                      <a:pt x="112843" y="-16798"/>
                      <a:pt x="186201" y="732"/>
                      <a:pt x="220637" y="56785"/>
                    </a:cubicBezTo>
                    <a:cubicBezTo>
                      <a:pt x="255072" y="112843"/>
                      <a:pt x="237542" y="186201"/>
                      <a:pt x="181483" y="220637"/>
                    </a:cubicBezTo>
                    <a:cubicBezTo>
                      <a:pt x="125431" y="255066"/>
                      <a:pt x="52073" y="237542"/>
                      <a:pt x="17637" y="181483"/>
                    </a:cubicBezTo>
                    <a:cubicBezTo>
                      <a:pt x="-16798" y="125425"/>
                      <a:pt x="732" y="52073"/>
                      <a:pt x="56791" y="17638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6"/>
              <p:cNvSpPr/>
              <p:nvPr/>
            </p:nvSpPr>
            <p:spPr>
              <a:xfrm>
                <a:off x="2252102" y="1782684"/>
                <a:ext cx="173032" cy="118967"/>
              </a:xfrm>
              <a:custGeom>
                <a:avLst/>
                <a:gdLst/>
                <a:ahLst/>
                <a:cxnLst/>
                <a:rect l="l" t="t" r="r" b="b"/>
                <a:pathLst>
                  <a:path w="173032" h="118967" extrusionOk="0">
                    <a:moveTo>
                      <a:pt x="156759" y="56357"/>
                    </a:moveTo>
                    <a:cubicBezTo>
                      <a:pt x="123726" y="2581"/>
                      <a:pt x="55171" y="-15168"/>
                      <a:pt x="133" y="13827"/>
                    </a:cubicBezTo>
                    <a:cubicBezTo>
                      <a:pt x="-2126" y="57395"/>
                      <a:pt x="24622" y="108954"/>
                      <a:pt x="64802" y="117297"/>
                    </a:cubicBezTo>
                    <a:cubicBezTo>
                      <a:pt x="96954" y="123970"/>
                      <a:pt x="127206" y="109008"/>
                      <a:pt x="157457" y="101357"/>
                    </a:cubicBezTo>
                    <a:cubicBezTo>
                      <a:pt x="161240" y="100404"/>
                      <a:pt x="164531" y="100726"/>
                      <a:pt x="173032" y="100252"/>
                    </a:cubicBezTo>
                    <a:cubicBezTo>
                      <a:pt x="170664" y="85157"/>
                      <a:pt x="165260" y="70189"/>
                      <a:pt x="156759" y="56357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6"/>
              <p:cNvSpPr/>
              <p:nvPr/>
            </p:nvSpPr>
            <p:spPr>
              <a:xfrm>
                <a:off x="2273244" y="1799291"/>
                <a:ext cx="108644" cy="78925"/>
              </a:xfrm>
              <a:custGeom>
                <a:avLst/>
                <a:gdLst/>
                <a:ahLst/>
                <a:cxnLst/>
                <a:rect l="l" t="t" r="r" b="b"/>
                <a:pathLst>
                  <a:path w="108644" h="78925" extrusionOk="0">
                    <a:moveTo>
                      <a:pt x="40283" y="78035"/>
                    </a:moveTo>
                    <a:cubicBezTo>
                      <a:pt x="5131" y="74058"/>
                      <a:pt x="-9272" y="29506"/>
                      <a:pt x="6145" y="13864"/>
                    </a:cubicBezTo>
                    <a:cubicBezTo>
                      <a:pt x="19813" y="-17"/>
                      <a:pt x="44673" y="46794"/>
                      <a:pt x="46239" y="45925"/>
                    </a:cubicBezTo>
                    <a:cubicBezTo>
                      <a:pt x="50253" y="43697"/>
                      <a:pt x="35886" y="-3399"/>
                      <a:pt x="63466" y="196"/>
                    </a:cubicBezTo>
                    <a:cubicBezTo>
                      <a:pt x="98485" y="4768"/>
                      <a:pt x="64571" y="39549"/>
                      <a:pt x="70595" y="45069"/>
                    </a:cubicBezTo>
                    <a:cubicBezTo>
                      <a:pt x="73819" y="48032"/>
                      <a:pt x="102000" y="27685"/>
                      <a:pt x="107957" y="48008"/>
                    </a:cubicBezTo>
                    <a:cubicBezTo>
                      <a:pt x="113714" y="67627"/>
                      <a:pt x="82606" y="82826"/>
                      <a:pt x="40283" y="7803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6"/>
              <p:cNvSpPr/>
              <p:nvPr/>
            </p:nvSpPr>
            <p:spPr>
              <a:xfrm>
                <a:off x="2258203" y="1884659"/>
                <a:ext cx="160854" cy="82521"/>
              </a:xfrm>
              <a:custGeom>
                <a:avLst/>
                <a:gdLst/>
                <a:ahLst/>
                <a:cxnLst/>
                <a:rect l="l" t="t" r="r" b="b"/>
                <a:pathLst>
                  <a:path w="160854" h="82521" extrusionOk="0">
                    <a:moveTo>
                      <a:pt x="75441" y="82383"/>
                    </a:moveTo>
                    <a:cubicBezTo>
                      <a:pt x="31327" y="79790"/>
                      <a:pt x="-26936" y="30721"/>
                      <a:pt x="13772" y="4677"/>
                    </a:cubicBezTo>
                    <a:cubicBezTo>
                      <a:pt x="37678" y="-10625"/>
                      <a:pt x="58895" y="16724"/>
                      <a:pt x="84209" y="14356"/>
                    </a:cubicBezTo>
                    <a:cubicBezTo>
                      <a:pt x="100331" y="12844"/>
                      <a:pt x="136084" y="-6866"/>
                      <a:pt x="150244" y="5114"/>
                    </a:cubicBezTo>
                    <a:cubicBezTo>
                      <a:pt x="184613" y="34188"/>
                      <a:pt x="129053" y="85540"/>
                      <a:pt x="75441" y="8238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6"/>
              <p:cNvSpPr/>
              <p:nvPr/>
            </p:nvSpPr>
            <p:spPr>
              <a:xfrm>
                <a:off x="2340217" y="1903181"/>
                <a:ext cx="55611" cy="43670"/>
              </a:xfrm>
              <a:custGeom>
                <a:avLst/>
                <a:gdLst/>
                <a:ahLst/>
                <a:cxnLst/>
                <a:rect l="l" t="t" r="r" b="b"/>
                <a:pathLst>
                  <a:path w="55611" h="43670" extrusionOk="0">
                    <a:moveTo>
                      <a:pt x="1109" y="35589"/>
                    </a:moveTo>
                    <a:cubicBezTo>
                      <a:pt x="15209" y="61633"/>
                      <a:pt x="67284" y="17682"/>
                      <a:pt x="53227" y="2842"/>
                    </a:cubicBezTo>
                    <a:cubicBezTo>
                      <a:pt x="42054" y="-8950"/>
                      <a:pt x="-8036" y="18696"/>
                      <a:pt x="1109" y="3558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6"/>
              <p:cNvSpPr/>
              <p:nvPr/>
            </p:nvSpPr>
            <p:spPr>
              <a:xfrm>
                <a:off x="2274276" y="1902819"/>
                <a:ext cx="46323" cy="29612"/>
              </a:xfrm>
              <a:custGeom>
                <a:avLst/>
                <a:gdLst/>
                <a:ahLst/>
                <a:cxnLst/>
                <a:rect l="l" t="t" r="r" b="b"/>
                <a:pathLst>
                  <a:path w="46323" h="29612" extrusionOk="0">
                    <a:moveTo>
                      <a:pt x="893" y="9021"/>
                    </a:moveTo>
                    <a:cubicBezTo>
                      <a:pt x="-7608" y="29709"/>
                      <a:pt x="47424" y="37384"/>
                      <a:pt x="46307" y="19951"/>
                    </a:cubicBezTo>
                    <a:cubicBezTo>
                      <a:pt x="45523" y="7764"/>
                      <a:pt x="9333" y="-11515"/>
                      <a:pt x="893" y="9021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6"/>
              <p:cNvSpPr/>
              <p:nvPr/>
            </p:nvSpPr>
            <p:spPr>
              <a:xfrm>
                <a:off x="2215279" y="1895658"/>
                <a:ext cx="38539" cy="83925"/>
              </a:xfrm>
              <a:custGeom>
                <a:avLst/>
                <a:gdLst/>
                <a:ahLst/>
                <a:cxnLst/>
                <a:rect l="l" t="t" r="r" b="b"/>
                <a:pathLst>
                  <a:path w="38539" h="83925" extrusionOk="0">
                    <a:moveTo>
                      <a:pt x="15187" y="34994"/>
                    </a:moveTo>
                    <a:cubicBezTo>
                      <a:pt x="29347" y="65586"/>
                      <a:pt x="45809" y="76582"/>
                      <a:pt x="35103" y="83158"/>
                    </a:cubicBezTo>
                    <a:cubicBezTo>
                      <a:pt x="26499" y="88447"/>
                      <a:pt x="16923" y="65397"/>
                      <a:pt x="8149" y="44606"/>
                    </a:cubicBezTo>
                    <a:cubicBezTo>
                      <a:pt x="-625" y="23815"/>
                      <a:pt x="1979" y="6874"/>
                      <a:pt x="0" y="0"/>
                    </a:cubicBezTo>
                    <a:cubicBezTo>
                      <a:pt x="0" y="0"/>
                      <a:pt x="5277" y="13589"/>
                      <a:pt x="15187" y="34994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06" name="Google Shape;4606;p6"/>
            <p:cNvSpPr/>
            <p:nvPr/>
          </p:nvSpPr>
          <p:spPr>
            <a:xfrm>
              <a:off x="2073113" y="1945682"/>
              <a:ext cx="264925" cy="264925"/>
            </a:xfrm>
            <a:custGeom>
              <a:avLst/>
              <a:gdLst/>
              <a:ahLst/>
              <a:cxnLst/>
              <a:rect l="l" t="t" r="r" b="b"/>
              <a:pathLst>
                <a:path w="264925" h="264925" extrusionOk="0">
                  <a:moveTo>
                    <a:pt x="95435" y="259608"/>
                  </a:moveTo>
                  <a:cubicBezTo>
                    <a:pt x="25210" y="239157"/>
                    <a:pt x="-15134" y="165653"/>
                    <a:pt x="5317" y="95435"/>
                  </a:cubicBezTo>
                  <a:cubicBezTo>
                    <a:pt x="25768" y="25210"/>
                    <a:pt x="99272" y="-15134"/>
                    <a:pt x="169491" y="5317"/>
                  </a:cubicBezTo>
                  <a:cubicBezTo>
                    <a:pt x="239716" y="25768"/>
                    <a:pt x="280059" y="99272"/>
                    <a:pt x="259608" y="169491"/>
                  </a:cubicBezTo>
                  <a:cubicBezTo>
                    <a:pt x="239157" y="239716"/>
                    <a:pt x="165653" y="280059"/>
                    <a:pt x="95435" y="259608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2073190" y="1995035"/>
              <a:ext cx="133529" cy="206933"/>
            </a:xfrm>
            <a:custGeom>
              <a:avLst/>
              <a:gdLst/>
              <a:ahLst/>
              <a:cxnLst/>
              <a:rect l="l" t="t" r="r" b="b"/>
              <a:pathLst>
                <a:path w="133529" h="206933" extrusionOk="0">
                  <a:moveTo>
                    <a:pt x="5295" y="46185"/>
                  </a:moveTo>
                  <a:cubicBezTo>
                    <a:pt x="-14324" y="113550"/>
                    <a:pt x="22255" y="183265"/>
                    <a:pt x="87233" y="206934"/>
                  </a:cubicBezTo>
                  <a:cubicBezTo>
                    <a:pt x="124808" y="176263"/>
                    <a:pt x="147293" y="115730"/>
                    <a:pt x="124152" y="76406"/>
                  </a:cubicBezTo>
                  <a:cubicBezTo>
                    <a:pt x="105638" y="44940"/>
                    <a:pt x="70723" y="31199"/>
                    <a:pt x="41838" y="12005"/>
                  </a:cubicBezTo>
                  <a:cubicBezTo>
                    <a:pt x="38225" y="9600"/>
                    <a:pt x="36033" y="6643"/>
                    <a:pt x="29293" y="0"/>
                  </a:cubicBezTo>
                  <a:cubicBezTo>
                    <a:pt x="18630" y="13225"/>
                    <a:pt x="10341" y="28855"/>
                    <a:pt x="5295" y="4618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2094352" y="2049208"/>
              <a:ext cx="95762" cy="117990"/>
            </a:xfrm>
            <a:custGeom>
              <a:avLst/>
              <a:gdLst/>
              <a:ahLst/>
              <a:cxnLst/>
              <a:rect l="l" t="t" r="r" b="b"/>
              <a:pathLst>
                <a:path w="95762" h="117990" extrusionOk="0">
                  <a:moveTo>
                    <a:pt x="86856" y="41938"/>
                  </a:moveTo>
                  <a:cubicBezTo>
                    <a:pt x="109827" y="73853"/>
                    <a:pt x="83899" y="118988"/>
                    <a:pt x="59501" y="117974"/>
                  </a:cubicBezTo>
                  <a:cubicBezTo>
                    <a:pt x="37860" y="117075"/>
                    <a:pt x="57850" y="61648"/>
                    <a:pt x="55961" y="61004"/>
                  </a:cubicBezTo>
                  <a:cubicBezTo>
                    <a:pt x="51128" y="59365"/>
                    <a:pt x="23074" y="106370"/>
                    <a:pt x="5440" y="80969"/>
                  </a:cubicBezTo>
                  <a:cubicBezTo>
                    <a:pt x="-16954" y="48714"/>
                    <a:pt x="37022" y="50669"/>
                    <a:pt x="37071" y="41591"/>
                  </a:cubicBezTo>
                  <a:cubicBezTo>
                    <a:pt x="37101" y="36715"/>
                    <a:pt x="-698" y="28706"/>
                    <a:pt x="11585" y="8620"/>
                  </a:cubicBezTo>
                  <a:cubicBezTo>
                    <a:pt x="23444" y="-10769"/>
                    <a:pt x="59197" y="3494"/>
                    <a:pt x="86856" y="41938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2120545" y="1969299"/>
              <a:ext cx="141806" cy="148656"/>
            </a:xfrm>
            <a:custGeom>
              <a:avLst/>
              <a:gdLst/>
              <a:ahLst/>
              <a:cxnLst/>
              <a:rect l="l" t="t" r="r" b="b"/>
              <a:pathLst>
                <a:path w="141806" h="148656" extrusionOk="0">
                  <a:moveTo>
                    <a:pt x="119533" y="38275"/>
                  </a:moveTo>
                  <a:cubicBezTo>
                    <a:pt x="150337" y="76542"/>
                    <a:pt x="153434" y="161170"/>
                    <a:pt x="101583" y="147094"/>
                  </a:cubicBezTo>
                  <a:cubicBezTo>
                    <a:pt x="71131" y="138830"/>
                    <a:pt x="77811" y="100939"/>
                    <a:pt x="56953" y="81855"/>
                  </a:cubicBezTo>
                  <a:cubicBezTo>
                    <a:pt x="43673" y="69704"/>
                    <a:pt x="737" y="54979"/>
                    <a:pt x="26" y="34370"/>
                  </a:cubicBezTo>
                  <a:cubicBezTo>
                    <a:pt x="-1692" y="-15646"/>
                    <a:pt x="82092" y="-8238"/>
                    <a:pt x="119533" y="38275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2145141" y="1991590"/>
              <a:ext cx="66996" cy="39074"/>
            </a:xfrm>
            <a:custGeom>
              <a:avLst/>
              <a:gdLst/>
              <a:ahLst/>
              <a:cxnLst/>
              <a:rect l="l" t="t" r="r" b="b"/>
              <a:pathLst>
                <a:path w="66996" h="39074" extrusionOk="0">
                  <a:moveTo>
                    <a:pt x="65912" y="30770"/>
                  </a:moveTo>
                  <a:cubicBezTo>
                    <a:pt x="76830" y="-290"/>
                    <a:pt x="1741" y="-10351"/>
                    <a:pt x="23" y="12304"/>
                  </a:cubicBezTo>
                  <a:cubicBezTo>
                    <a:pt x="-1349" y="30314"/>
                    <a:pt x="58832" y="50917"/>
                    <a:pt x="65912" y="30770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2210002" y="2048996"/>
              <a:ext cx="36162" cy="49013"/>
            </a:xfrm>
            <a:custGeom>
              <a:avLst/>
              <a:gdLst/>
              <a:ahLst/>
              <a:cxnLst/>
              <a:rect l="l" t="t" r="r" b="b"/>
              <a:pathLst>
                <a:path w="36162" h="49013" extrusionOk="0">
                  <a:moveTo>
                    <a:pt x="28278" y="47961"/>
                  </a:moveTo>
                  <a:cubicBezTo>
                    <a:pt x="51663" y="39515"/>
                    <a:pt x="16887" y="-11540"/>
                    <a:pt x="3364" y="2395"/>
                  </a:cubicBezTo>
                  <a:cubicBezTo>
                    <a:pt x="-6090" y="12141"/>
                    <a:pt x="5064" y="56347"/>
                    <a:pt x="28278" y="47961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2269680" y="2066902"/>
              <a:ext cx="46530" cy="91462"/>
            </a:xfrm>
            <a:custGeom>
              <a:avLst/>
              <a:gdLst/>
              <a:ahLst/>
              <a:cxnLst/>
              <a:rect l="l" t="t" r="r" b="b"/>
              <a:pathLst>
                <a:path w="46530" h="91462" extrusionOk="0">
                  <a:moveTo>
                    <a:pt x="17482" y="52819"/>
                  </a:moveTo>
                  <a:cubicBezTo>
                    <a:pt x="32098" y="18317"/>
                    <a:pt x="28855" y="-3458"/>
                    <a:pt x="42268" y="452"/>
                  </a:cubicBezTo>
                  <a:cubicBezTo>
                    <a:pt x="53053" y="3592"/>
                    <a:pt x="41212" y="28688"/>
                    <a:pt x="30646" y="51440"/>
                  </a:cubicBezTo>
                  <a:cubicBezTo>
                    <a:pt x="20081" y="74193"/>
                    <a:pt x="4178" y="84704"/>
                    <a:pt x="0" y="91462"/>
                  </a:cubicBezTo>
                  <a:cubicBezTo>
                    <a:pt x="0" y="91462"/>
                    <a:pt x="7250" y="76968"/>
                    <a:pt x="17482" y="52819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2227199" y="1781082"/>
              <a:ext cx="37739" cy="38843"/>
            </a:xfrm>
            <a:custGeom>
              <a:avLst/>
              <a:gdLst/>
              <a:ahLst/>
              <a:cxnLst/>
              <a:rect l="l" t="t" r="r" b="b"/>
              <a:pathLst>
                <a:path w="37739" h="38843" extrusionOk="0">
                  <a:moveTo>
                    <a:pt x="0" y="38843"/>
                  </a:moveTo>
                  <a:cubicBezTo>
                    <a:pt x="0" y="38843"/>
                    <a:pt x="42894" y="10140"/>
                    <a:pt x="37223" y="1092"/>
                  </a:cubicBezTo>
                  <a:cubicBezTo>
                    <a:pt x="31751" y="-7639"/>
                    <a:pt x="0" y="38843"/>
                    <a:pt x="0" y="3884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14" name="Google Shape;4614;p6"/>
          <p:cNvGrpSpPr/>
          <p:nvPr/>
        </p:nvGrpSpPr>
        <p:grpSpPr>
          <a:xfrm rot="-123010">
            <a:off x="7784085" y="421865"/>
            <a:ext cx="1154079" cy="972305"/>
            <a:chOff x="4710280" y="813120"/>
            <a:chExt cx="525943" cy="443104"/>
          </a:xfrm>
        </p:grpSpPr>
        <p:grpSp>
          <p:nvGrpSpPr>
            <p:cNvPr id="4615" name="Google Shape;4615;p6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4616" name="Google Shape;4616;p6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6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6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6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6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6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6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6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6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25" name="Google Shape;4625;p6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8" name="Google Shape;4628;p6"/>
          <p:cNvGrpSpPr/>
          <p:nvPr/>
        </p:nvGrpSpPr>
        <p:grpSpPr>
          <a:xfrm rot="-123010">
            <a:off x="3093971" y="5079702"/>
            <a:ext cx="1009088" cy="1124656"/>
            <a:chOff x="2497089" y="2856785"/>
            <a:chExt cx="459867" cy="512534"/>
          </a:xfrm>
        </p:grpSpPr>
        <p:grpSp>
          <p:nvGrpSpPr>
            <p:cNvPr id="4629" name="Google Shape;4629;p6"/>
            <p:cNvGrpSpPr/>
            <p:nvPr/>
          </p:nvGrpSpPr>
          <p:grpSpPr>
            <a:xfrm>
              <a:off x="2497089" y="2856785"/>
              <a:ext cx="459867" cy="512534"/>
              <a:chOff x="2497089" y="2856785"/>
              <a:chExt cx="459867" cy="512534"/>
            </a:xfrm>
          </p:grpSpPr>
          <p:sp>
            <p:nvSpPr>
              <p:cNvPr id="4630" name="Google Shape;4630;p6"/>
              <p:cNvSpPr/>
              <p:nvPr/>
            </p:nvSpPr>
            <p:spPr>
              <a:xfrm>
                <a:off x="2497089" y="2856785"/>
                <a:ext cx="459864" cy="512534"/>
              </a:xfrm>
              <a:custGeom>
                <a:avLst/>
                <a:gdLst/>
                <a:ahLst/>
                <a:cxnLst/>
                <a:rect l="l" t="t" r="r" b="b"/>
                <a:pathLst>
                  <a:path w="459864" h="512534" extrusionOk="0">
                    <a:moveTo>
                      <a:pt x="92553" y="282572"/>
                    </a:moveTo>
                    <a:cubicBezTo>
                      <a:pt x="112203" y="278802"/>
                      <a:pt x="135423" y="258459"/>
                      <a:pt x="128488" y="229113"/>
                    </a:cubicBezTo>
                    <a:cubicBezTo>
                      <a:pt x="125313" y="215675"/>
                      <a:pt x="103835" y="181209"/>
                      <a:pt x="100180" y="150630"/>
                    </a:cubicBezTo>
                    <a:cubicBezTo>
                      <a:pt x="97156" y="125363"/>
                      <a:pt x="110090" y="102568"/>
                      <a:pt x="122015" y="98063"/>
                    </a:cubicBezTo>
                    <a:cubicBezTo>
                      <a:pt x="147567" y="88408"/>
                      <a:pt x="184814" y="126547"/>
                      <a:pt x="216960" y="180918"/>
                    </a:cubicBezTo>
                    <a:cubicBezTo>
                      <a:pt x="275271" y="279536"/>
                      <a:pt x="323776" y="387639"/>
                      <a:pt x="361745" y="467847"/>
                    </a:cubicBezTo>
                    <a:cubicBezTo>
                      <a:pt x="384079" y="515022"/>
                      <a:pt x="410426" y="518307"/>
                      <a:pt x="436549" y="507255"/>
                    </a:cubicBezTo>
                    <a:cubicBezTo>
                      <a:pt x="462550" y="496259"/>
                      <a:pt x="468525" y="462880"/>
                      <a:pt x="445675" y="414624"/>
                    </a:cubicBezTo>
                    <a:cubicBezTo>
                      <a:pt x="407949" y="334945"/>
                      <a:pt x="389095" y="293350"/>
                      <a:pt x="331664" y="184840"/>
                    </a:cubicBezTo>
                    <a:cubicBezTo>
                      <a:pt x="283499" y="93831"/>
                      <a:pt x="246841" y="34548"/>
                      <a:pt x="203875" y="13793"/>
                    </a:cubicBezTo>
                    <a:cubicBezTo>
                      <a:pt x="159572" y="-7611"/>
                      <a:pt x="107606" y="-774"/>
                      <a:pt x="82060" y="11892"/>
                    </a:cubicBezTo>
                    <a:cubicBezTo>
                      <a:pt x="56260" y="24687"/>
                      <a:pt x="18563" y="60458"/>
                      <a:pt x="7706" y="91602"/>
                    </a:cubicBezTo>
                    <a:cubicBezTo>
                      <a:pt x="-9921" y="142183"/>
                      <a:pt x="6000" y="202942"/>
                      <a:pt x="22407" y="243820"/>
                    </a:cubicBezTo>
                    <a:cubicBezTo>
                      <a:pt x="36446" y="278795"/>
                      <a:pt x="68732" y="287139"/>
                      <a:pt x="92553" y="282572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6"/>
              <p:cNvSpPr/>
              <p:nvPr/>
            </p:nvSpPr>
            <p:spPr>
              <a:xfrm>
                <a:off x="2872885" y="3253465"/>
                <a:ext cx="84071" cy="115510"/>
              </a:xfrm>
              <a:custGeom>
                <a:avLst/>
                <a:gdLst/>
                <a:ahLst/>
                <a:cxnLst/>
                <a:rect l="l" t="t" r="r" b="b"/>
                <a:pathLst>
                  <a:path w="84071" h="115510" extrusionOk="0">
                    <a:moveTo>
                      <a:pt x="0" y="93360"/>
                    </a:moveTo>
                    <a:cubicBezTo>
                      <a:pt x="12503" y="84446"/>
                      <a:pt x="24884" y="74039"/>
                      <a:pt x="34763" y="59489"/>
                    </a:cubicBezTo>
                    <a:cubicBezTo>
                      <a:pt x="46489" y="42220"/>
                      <a:pt x="54795" y="20591"/>
                      <a:pt x="61396" y="0"/>
                    </a:cubicBezTo>
                    <a:cubicBezTo>
                      <a:pt x="64408" y="6376"/>
                      <a:pt x="66648" y="11124"/>
                      <a:pt x="69903" y="17998"/>
                    </a:cubicBezTo>
                    <a:cubicBezTo>
                      <a:pt x="92753" y="66254"/>
                      <a:pt x="86723" y="99614"/>
                      <a:pt x="60722" y="110611"/>
                    </a:cubicBezTo>
                    <a:cubicBezTo>
                      <a:pt x="39870" y="119434"/>
                      <a:pt x="18982" y="117831"/>
                      <a:pt x="0" y="9336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6"/>
              <p:cNvSpPr/>
              <p:nvPr/>
            </p:nvSpPr>
            <p:spPr>
              <a:xfrm>
                <a:off x="2820980" y="3144239"/>
                <a:ext cx="90566" cy="152102"/>
              </a:xfrm>
              <a:custGeom>
                <a:avLst/>
                <a:gdLst/>
                <a:ahLst/>
                <a:cxnLst/>
                <a:rect l="l" t="t" r="r" b="b"/>
                <a:pathLst>
                  <a:path w="90566" h="152102" extrusionOk="0">
                    <a:moveTo>
                      <a:pt x="0" y="100525"/>
                    </a:moveTo>
                    <a:cubicBezTo>
                      <a:pt x="13517" y="88253"/>
                      <a:pt x="27422" y="74421"/>
                      <a:pt x="36202" y="61262"/>
                    </a:cubicBezTo>
                    <a:cubicBezTo>
                      <a:pt x="48784" y="42402"/>
                      <a:pt x="55731" y="20032"/>
                      <a:pt x="60266" y="0"/>
                    </a:cubicBezTo>
                    <a:cubicBezTo>
                      <a:pt x="61038" y="1548"/>
                      <a:pt x="61815" y="3237"/>
                      <a:pt x="62604" y="4821"/>
                    </a:cubicBezTo>
                    <a:cubicBezTo>
                      <a:pt x="71263" y="22267"/>
                      <a:pt x="80851" y="41388"/>
                      <a:pt x="88648" y="57655"/>
                    </a:cubicBezTo>
                    <a:cubicBezTo>
                      <a:pt x="89267" y="58943"/>
                      <a:pt x="89947" y="60442"/>
                      <a:pt x="90567" y="61736"/>
                    </a:cubicBezTo>
                    <a:cubicBezTo>
                      <a:pt x="83784" y="76710"/>
                      <a:pt x="75605" y="92953"/>
                      <a:pt x="64978" y="108061"/>
                    </a:cubicBezTo>
                    <a:cubicBezTo>
                      <a:pt x="52342" y="126022"/>
                      <a:pt x="37320" y="140917"/>
                      <a:pt x="24459" y="152102"/>
                    </a:cubicBezTo>
                    <a:cubicBezTo>
                      <a:pt x="16881" y="135950"/>
                      <a:pt x="8319" y="118140"/>
                      <a:pt x="0" y="100525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6"/>
              <p:cNvSpPr/>
              <p:nvPr/>
            </p:nvSpPr>
            <p:spPr>
              <a:xfrm>
                <a:off x="2765255" y="3031108"/>
                <a:ext cx="91744" cy="144651"/>
              </a:xfrm>
              <a:custGeom>
                <a:avLst/>
                <a:gdLst/>
                <a:ahLst/>
                <a:cxnLst/>
                <a:rect l="l" t="t" r="r" b="b"/>
                <a:pathLst>
                  <a:path w="91744" h="144651" extrusionOk="0">
                    <a:moveTo>
                      <a:pt x="0" y="100003"/>
                    </a:moveTo>
                    <a:cubicBezTo>
                      <a:pt x="14610" y="83985"/>
                      <a:pt x="29754" y="66236"/>
                      <a:pt x="39967" y="48772"/>
                    </a:cubicBezTo>
                    <a:cubicBezTo>
                      <a:pt x="50697" y="30422"/>
                      <a:pt x="55111" y="13893"/>
                      <a:pt x="57637" y="0"/>
                    </a:cubicBezTo>
                    <a:cubicBezTo>
                      <a:pt x="59635" y="3741"/>
                      <a:pt x="61451" y="6674"/>
                      <a:pt x="63491" y="10529"/>
                    </a:cubicBezTo>
                    <a:cubicBezTo>
                      <a:pt x="76097" y="34344"/>
                      <a:pt x="82248" y="47242"/>
                      <a:pt x="91745" y="65719"/>
                    </a:cubicBezTo>
                    <a:cubicBezTo>
                      <a:pt x="85478" y="79558"/>
                      <a:pt x="78052" y="94137"/>
                      <a:pt x="67875" y="108346"/>
                    </a:cubicBezTo>
                    <a:cubicBezTo>
                      <a:pt x="56028" y="124887"/>
                      <a:pt x="39056" y="135950"/>
                      <a:pt x="22589" y="144652"/>
                    </a:cubicBezTo>
                    <a:cubicBezTo>
                      <a:pt x="15296" y="129890"/>
                      <a:pt x="7742" y="114983"/>
                      <a:pt x="0" y="100003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6"/>
              <p:cNvSpPr/>
              <p:nvPr/>
            </p:nvSpPr>
            <p:spPr>
              <a:xfrm>
                <a:off x="2710691" y="2915797"/>
                <a:ext cx="84366" cy="158733"/>
              </a:xfrm>
              <a:custGeom>
                <a:avLst/>
                <a:gdLst/>
                <a:ahLst/>
                <a:cxnLst/>
                <a:rect l="l" t="t" r="r" b="b"/>
                <a:pathLst>
                  <a:path w="84366" h="158733" extrusionOk="0">
                    <a:moveTo>
                      <a:pt x="0" y="116999"/>
                    </a:moveTo>
                    <a:cubicBezTo>
                      <a:pt x="8210" y="102086"/>
                      <a:pt x="15921" y="89395"/>
                      <a:pt x="26317" y="66454"/>
                    </a:cubicBezTo>
                    <a:cubicBezTo>
                      <a:pt x="36427" y="44157"/>
                      <a:pt x="39408" y="21496"/>
                      <a:pt x="40435" y="0"/>
                    </a:cubicBezTo>
                    <a:cubicBezTo>
                      <a:pt x="54723" y="17791"/>
                      <a:pt x="69095" y="38376"/>
                      <a:pt x="84367" y="64657"/>
                    </a:cubicBezTo>
                    <a:cubicBezTo>
                      <a:pt x="80177" y="77754"/>
                      <a:pt x="74700" y="91963"/>
                      <a:pt x="65786" y="106640"/>
                    </a:cubicBezTo>
                    <a:cubicBezTo>
                      <a:pt x="54200" y="125700"/>
                      <a:pt x="38024" y="144026"/>
                      <a:pt x="23772" y="158733"/>
                    </a:cubicBezTo>
                    <a:cubicBezTo>
                      <a:pt x="16929" y="146449"/>
                      <a:pt x="10426" y="134038"/>
                      <a:pt x="3291" y="121960"/>
                    </a:cubicBezTo>
                    <a:cubicBezTo>
                      <a:pt x="2222" y="120150"/>
                      <a:pt x="1075" y="118772"/>
                      <a:pt x="0" y="11699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6"/>
              <p:cNvSpPr/>
              <p:nvPr/>
            </p:nvSpPr>
            <p:spPr>
              <a:xfrm>
                <a:off x="2619402" y="2857331"/>
                <a:ext cx="83665" cy="148802"/>
              </a:xfrm>
              <a:custGeom>
                <a:avLst/>
                <a:gdLst/>
                <a:ahLst/>
                <a:cxnLst/>
                <a:rect l="l" t="t" r="r" b="b"/>
                <a:pathLst>
                  <a:path w="83665" h="148802" extrusionOk="0">
                    <a:moveTo>
                      <a:pt x="0" y="1108"/>
                    </a:moveTo>
                    <a:cubicBezTo>
                      <a:pt x="24009" y="-1703"/>
                      <a:pt x="51856" y="434"/>
                      <a:pt x="78082" y="12166"/>
                    </a:cubicBezTo>
                    <a:cubicBezTo>
                      <a:pt x="81543" y="32204"/>
                      <a:pt x="84148" y="54222"/>
                      <a:pt x="83590" y="79713"/>
                    </a:cubicBezTo>
                    <a:cubicBezTo>
                      <a:pt x="83061" y="103649"/>
                      <a:pt x="78337" y="129250"/>
                      <a:pt x="73789" y="148802"/>
                    </a:cubicBezTo>
                    <a:cubicBezTo>
                      <a:pt x="73583" y="148517"/>
                      <a:pt x="73382" y="148353"/>
                      <a:pt x="73182" y="148074"/>
                    </a:cubicBezTo>
                    <a:cubicBezTo>
                      <a:pt x="66606" y="139093"/>
                      <a:pt x="60127" y="131715"/>
                      <a:pt x="53569" y="124744"/>
                    </a:cubicBezTo>
                    <a:cubicBezTo>
                      <a:pt x="53180" y="124349"/>
                      <a:pt x="52755" y="123864"/>
                      <a:pt x="52367" y="123475"/>
                    </a:cubicBezTo>
                    <a:cubicBezTo>
                      <a:pt x="45329" y="116128"/>
                      <a:pt x="38437" y="110711"/>
                      <a:pt x="31733" y="106279"/>
                    </a:cubicBezTo>
                    <a:cubicBezTo>
                      <a:pt x="31739" y="106218"/>
                      <a:pt x="31721" y="106157"/>
                      <a:pt x="31727" y="106090"/>
                    </a:cubicBezTo>
                    <a:cubicBezTo>
                      <a:pt x="32359" y="92343"/>
                      <a:pt x="32571" y="78450"/>
                      <a:pt x="31199" y="65650"/>
                    </a:cubicBezTo>
                    <a:cubicBezTo>
                      <a:pt x="28521" y="40711"/>
                      <a:pt x="15417" y="18791"/>
                      <a:pt x="0" y="1108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6"/>
              <p:cNvSpPr/>
              <p:nvPr/>
            </p:nvSpPr>
            <p:spPr>
              <a:xfrm>
                <a:off x="2504534" y="2896360"/>
                <a:ext cx="132689" cy="76527"/>
              </a:xfrm>
              <a:custGeom>
                <a:avLst/>
                <a:gdLst/>
                <a:ahLst/>
                <a:cxnLst/>
                <a:rect l="l" t="t" r="r" b="b"/>
                <a:pathLst>
                  <a:path w="132689" h="76527" extrusionOk="0">
                    <a:moveTo>
                      <a:pt x="0" y="53769"/>
                    </a:moveTo>
                    <a:cubicBezTo>
                      <a:pt x="188" y="53217"/>
                      <a:pt x="103" y="52597"/>
                      <a:pt x="291" y="52045"/>
                    </a:cubicBezTo>
                    <a:cubicBezTo>
                      <a:pt x="3328" y="43343"/>
                      <a:pt x="8538" y="34399"/>
                      <a:pt x="14919" y="25655"/>
                    </a:cubicBezTo>
                    <a:cubicBezTo>
                      <a:pt x="15521" y="24829"/>
                      <a:pt x="16261" y="24100"/>
                      <a:pt x="16887" y="23275"/>
                    </a:cubicBezTo>
                    <a:cubicBezTo>
                      <a:pt x="23001" y="15235"/>
                      <a:pt x="29924" y="7329"/>
                      <a:pt x="37380" y="200"/>
                    </a:cubicBezTo>
                    <a:cubicBezTo>
                      <a:pt x="37441" y="140"/>
                      <a:pt x="37496" y="61"/>
                      <a:pt x="37556" y="0"/>
                    </a:cubicBezTo>
                    <a:cubicBezTo>
                      <a:pt x="56350" y="2799"/>
                      <a:pt x="76400" y="7523"/>
                      <a:pt x="96426" y="18113"/>
                    </a:cubicBezTo>
                    <a:cubicBezTo>
                      <a:pt x="111382" y="26019"/>
                      <a:pt x="123229" y="42536"/>
                      <a:pt x="132690" y="58833"/>
                    </a:cubicBezTo>
                    <a:cubicBezTo>
                      <a:pt x="126223" y="56757"/>
                      <a:pt x="120156" y="56326"/>
                      <a:pt x="114619" y="58421"/>
                    </a:cubicBezTo>
                    <a:cubicBezTo>
                      <a:pt x="108765" y="60631"/>
                      <a:pt x="102766" y="67383"/>
                      <a:pt x="98430" y="76528"/>
                    </a:cubicBezTo>
                    <a:cubicBezTo>
                      <a:pt x="87051" y="69363"/>
                      <a:pt x="73486" y="61955"/>
                      <a:pt x="57400" y="57898"/>
                    </a:cubicBezTo>
                    <a:cubicBezTo>
                      <a:pt x="38565" y="53144"/>
                      <a:pt x="17087" y="52828"/>
                      <a:pt x="0" y="5376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6"/>
              <p:cNvSpPr/>
              <p:nvPr/>
            </p:nvSpPr>
            <p:spPr>
              <a:xfrm>
                <a:off x="2501310" y="2976568"/>
                <a:ext cx="101970" cy="119373"/>
              </a:xfrm>
              <a:custGeom>
                <a:avLst/>
                <a:gdLst/>
                <a:ahLst/>
                <a:cxnLst/>
                <a:rect l="l" t="t" r="r" b="b"/>
                <a:pathLst>
                  <a:path w="101970" h="119373" extrusionOk="0">
                    <a:moveTo>
                      <a:pt x="0" y="59987"/>
                    </a:moveTo>
                    <a:cubicBezTo>
                      <a:pt x="12952" y="44066"/>
                      <a:pt x="30373" y="26141"/>
                      <a:pt x="48019" y="17658"/>
                    </a:cubicBezTo>
                    <a:cubicBezTo>
                      <a:pt x="71494" y="6370"/>
                      <a:pt x="88721" y="2241"/>
                      <a:pt x="100325" y="0"/>
                    </a:cubicBezTo>
                    <a:cubicBezTo>
                      <a:pt x="96791" y="8908"/>
                      <a:pt x="94641" y="19480"/>
                      <a:pt x="95995" y="30810"/>
                    </a:cubicBezTo>
                    <a:cubicBezTo>
                      <a:pt x="96949" y="38777"/>
                      <a:pt x="99232" y="46956"/>
                      <a:pt x="101970" y="55014"/>
                    </a:cubicBezTo>
                    <a:cubicBezTo>
                      <a:pt x="88891" y="57437"/>
                      <a:pt x="74973" y="60953"/>
                      <a:pt x="61760" y="67693"/>
                    </a:cubicBezTo>
                    <a:cubicBezTo>
                      <a:pt x="41777" y="77882"/>
                      <a:pt x="27100" y="99863"/>
                      <a:pt x="16686" y="119373"/>
                    </a:cubicBezTo>
                    <a:cubicBezTo>
                      <a:pt x="9977" y="102037"/>
                      <a:pt x="3874" y="81604"/>
                      <a:pt x="0" y="59987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6"/>
              <p:cNvSpPr/>
              <p:nvPr/>
            </p:nvSpPr>
            <p:spPr>
              <a:xfrm>
                <a:off x="2569239" y="3064541"/>
                <a:ext cx="57616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57616" h="75925" extrusionOk="0">
                    <a:moveTo>
                      <a:pt x="0" y="75356"/>
                    </a:moveTo>
                    <a:cubicBezTo>
                      <a:pt x="1791" y="54352"/>
                      <a:pt x="6801" y="30319"/>
                      <a:pt x="19674" y="17360"/>
                    </a:cubicBezTo>
                    <a:cubicBezTo>
                      <a:pt x="28667" y="8313"/>
                      <a:pt x="38212" y="3473"/>
                      <a:pt x="47296" y="0"/>
                    </a:cubicBezTo>
                    <a:cubicBezTo>
                      <a:pt x="50952" y="7943"/>
                      <a:pt x="55330" y="17027"/>
                      <a:pt x="56362" y="21392"/>
                    </a:cubicBezTo>
                    <a:cubicBezTo>
                      <a:pt x="63290" y="50739"/>
                      <a:pt x="40149" y="71117"/>
                      <a:pt x="20500" y="74888"/>
                    </a:cubicBezTo>
                    <a:cubicBezTo>
                      <a:pt x="14142" y="76109"/>
                      <a:pt x="7056" y="76236"/>
                      <a:pt x="0" y="75356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39" name="Google Shape;4639;p6"/>
            <p:cNvSpPr/>
            <p:nvPr/>
          </p:nvSpPr>
          <p:spPr>
            <a:xfrm>
              <a:off x="2850709" y="3154995"/>
              <a:ext cx="82509" cy="168587"/>
            </a:xfrm>
            <a:custGeom>
              <a:avLst/>
              <a:gdLst/>
              <a:ahLst/>
              <a:cxnLst/>
              <a:rect l="l" t="t" r="r" b="b"/>
              <a:pathLst>
                <a:path w="82509" h="168587" extrusionOk="0">
                  <a:moveTo>
                    <a:pt x="48347" y="68886"/>
                  </a:moveTo>
                  <a:cubicBezTo>
                    <a:pt x="54899" y="82676"/>
                    <a:pt x="97277" y="160042"/>
                    <a:pt x="77117" y="168185"/>
                  </a:cubicBezTo>
                  <a:cubicBezTo>
                    <a:pt x="66661" y="172411"/>
                    <a:pt x="49367" y="142159"/>
                    <a:pt x="45596" y="135085"/>
                  </a:cubicBezTo>
                  <a:cubicBezTo>
                    <a:pt x="22571" y="91888"/>
                    <a:pt x="9770" y="50038"/>
                    <a:pt x="164" y="2359"/>
                  </a:cubicBezTo>
                  <a:cubicBezTo>
                    <a:pt x="-3115" y="-13938"/>
                    <a:pt x="43738" y="59195"/>
                    <a:pt x="48347" y="6888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2736293" y="2942678"/>
              <a:ext cx="112460" cy="187504"/>
            </a:xfrm>
            <a:custGeom>
              <a:avLst/>
              <a:gdLst/>
              <a:ahLst/>
              <a:cxnLst/>
              <a:rect l="l" t="t" r="r" b="b"/>
              <a:pathLst>
                <a:path w="112460" h="187504" extrusionOk="0">
                  <a:moveTo>
                    <a:pt x="6647" y="3753"/>
                  </a:moveTo>
                  <a:cubicBezTo>
                    <a:pt x="42188" y="41874"/>
                    <a:pt x="77200" y="87051"/>
                    <a:pt x="98356" y="135307"/>
                  </a:cubicBezTo>
                  <a:cubicBezTo>
                    <a:pt x="101513" y="142514"/>
                    <a:pt x="121776" y="181146"/>
                    <a:pt x="107306" y="186799"/>
                  </a:cubicBezTo>
                  <a:cubicBezTo>
                    <a:pt x="91567" y="192944"/>
                    <a:pt x="70168" y="157173"/>
                    <a:pt x="63301" y="147785"/>
                  </a:cubicBezTo>
                  <a:cubicBezTo>
                    <a:pt x="38933" y="114503"/>
                    <a:pt x="-19652" y="-24453"/>
                    <a:pt x="6647" y="37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2528018" y="2885679"/>
              <a:ext cx="114287" cy="173546"/>
            </a:xfrm>
            <a:custGeom>
              <a:avLst/>
              <a:gdLst/>
              <a:ahLst/>
              <a:cxnLst/>
              <a:rect l="l" t="t" r="r" b="b"/>
              <a:pathLst>
                <a:path w="114287" h="173546" extrusionOk="0">
                  <a:moveTo>
                    <a:pt x="42527" y="83693"/>
                  </a:moveTo>
                  <a:cubicBezTo>
                    <a:pt x="27595" y="128985"/>
                    <a:pt x="46462" y="159480"/>
                    <a:pt x="31172" y="170665"/>
                  </a:cubicBezTo>
                  <a:cubicBezTo>
                    <a:pt x="9233" y="186726"/>
                    <a:pt x="-10896" y="132234"/>
                    <a:pt x="6725" y="91842"/>
                  </a:cubicBezTo>
                  <a:cubicBezTo>
                    <a:pt x="37226" y="21908"/>
                    <a:pt x="69755" y="19121"/>
                    <a:pt x="114288" y="0"/>
                  </a:cubicBezTo>
                  <a:cubicBezTo>
                    <a:pt x="114288" y="0"/>
                    <a:pt x="56323" y="41837"/>
                    <a:pt x="42527" y="8369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2" name="Google Shape;4642;p6"/>
          <p:cNvGrpSpPr/>
          <p:nvPr/>
        </p:nvGrpSpPr>
        <p:grpSpPr>
          <a:xfrm rot="-123010">
            <a:off x="2989025" y="444342"/>
            <a:ext cx="949024" cy="1175037"/>
            <a:chOff x="2524462" y="743480"/>
            <a:chExt cx="432494" cy="535494"/>
          </a:xfrm>
        </p:grpSpPr>
        <p:sp>
          <p:nvSpPr>
            <p:cNvPr id="4643" name="Google Shape;4643;p6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55" name="Google Shape;4655;p6"/>
          <p:cNvGrpSpPr/>
          <p:nvPr/>
        </p:nvGrpSpPr>
        <p:grpSpPr>
          <a:xfrm rot="-123010">
            <a:off x="7954609" y="5153020"/>
            <a:ext cx="1100505" cy="1038602"/>
            <a:chOff x="4710280" y="2970182"/>
            <a:chExt cx="501528" cy="473317"/>
          </a:xfrm>
        </p:grpSpPr>
        <p:sp>
          <p:nvSpPr>
            <p:cNvPr id="4656" name="Google Shape;4656;p6"/>
            <p:cNvSpPr/>
            <p:nvPr/>
          </p:nvSpPr>
          <p:spPr>
            <a:xfrm>
              <a:off x="4710283" y="2970182"/>
              <a:ext cx="501525" cy="473317"/>
            </a:xfrm>
            <a:custGeom>
              <a:avLst/>
              <a:gdLst/>
              <a:ahLst/>
              <a:cxnLst/>
              <a:rect l="l" t="t" r="r" b="b"/>
              <a:pathLst>
                <a:path w="501525" h="473317" extrusionOk="0">
                  <a:moveTo>
                    <a:pt x="389285" y="287898"/>
                  </a:moveTo>
                  <a:cubicBezTo>
                    <a:pt x="370316" y="281540"/>
                    <a:pt x="350022" y="258278"/>
                    <a:pt x="360813" y="230121"/>
                  </a:cubicBezTo>
                  <a:cubicBezTo>
                    <a:pt x="365755" y="217224"/>
                    <a:pt x="391647" y="185940"/>
                    <a:pt x="399353" y="156120"/>
                  </a:cubicBezTo>
                  <a:cubicBezTo>
                    <a:pt x="405723" y="131485"/>
                    <a:pt x="395952" y="107166"/>
                    <a:pt x="384731" y="101105"/>
                  </a:cubicBezTo>
                  <a:cubicBezTo>
                    <a:pt x="360697" y="88123"/>
                    <a:pt x="318696" y="120949"/>
                    <a:pt x="279573" y="170535"/>
                  </a:cubicBezTo>
                  <a:cubicBezTo>
                    <a:pt x="208613" y="260482"/>
                    <a:pt x="146106" y="361141"/>
                    <a:pt x="97760" y="435555"/>
                  </a:cubicBezTo>
                  <a:cubicBezTo>
                    <a:pt x="69329" y="479330"/>
                    <a:pt x="42776" y="479063"/>
                    <a:pt x="18359" y="464623"/>
                  </a:cubicBezTo>
                  <a:cubicBezTo>
                    <a:pt x="-5935" y="450250"/>
                    <a:pt x="-7399" y="416373"/>
                    <a:pt x="21693" y="371603"/>
                  </a:cubicBezTo>
                  <a:cubicBezTo>
                    <a:pt x="69718" y="297674"/>
                    <a:pt x="93964" y="258970"/>
                    <a:pt x="165373" y="159101"/>
                  </a:cubicBezTo>
                  <a:cubicBezTo>
                    <a:pt x="225263" y="75347"/>
                    <a:pt x="269511" y="21487"/>
                    <a:pt x="314864" y="6659"/>
                  </a:cubicBezTo>
                  <a:cubicBezTo>
                    <a:pt x="361632" y="-8637"/>
                    <a:pt x="412214" y="5080"/>
                    <a:pt x="435841" y="21044"/>
                  </a:cubicBezTo>
                  <a:cubicBezTo>
                    <a:pt x="459704" y="37171"/>
                    <a:pt x="492282" y="77655"/>
                    <a:pt x="498882" y="109977"/>
                  </a:cubicBezTo>
                  <a:cubicBezTo>
                    <a:pt x="509593" y="162453"/>
                    <a:pt x="485699" y="220545"/>
                    <a:pt x="463979" y="258867"/>
                  </a:cubicBezTo>
                  <a:cubicBezTo>
                    <a:pt x="445398" y="291651"/>
                    <a:pt x="412287" y="295610"/>
                    <a:pt x="389285" y="287898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4710280" y="3325136"/>
              <a:ext cx="80875" cy="117856"/>
            </a:xfrm>
            <a:custGeom>
              <a:avLst/>
              <a:gdLst/>
              <a:ahLst/>
              <a:cxnLst/>
              <a:rect l="l" t="t" r="r" b="b"/>
              <a:pathLst>
                <a:path w="80875" h="117856" extrusionOk="0">
                  <a:moveTo>
                    <a:pt x="80876" y="100719"/>
                  </a:moveTo>
                  <a:cubicBezTo>
                    <a:pt x="69672" y="90220"/>
                    <a:pt x="58791" y="78246"/>
                    <a:pt x="50946" y="62513"/>
                  </a:cubicBezTo>
                  <a:cubicBezTo>
                    <a:pt x="41631" y="43829"/>
                    <a:pt x="36287" y="21289"/>
                    <a:pt x="32498" y="0"/>
                  </a:cubicBezTo>
                  <a:cubicBezTo>
                    <a:pt x="28661" y="5914"/>
                    <a:pt x="25807" y="10316"/>
                    <a:pt x="21659" y="16699"/>
                  </a:cubicBezTo>
                  <a:cubicBezTo>
                    <a:pt x="-7426" y="61475"/>
                    <a:pt x="-5908" y="95339"/>
                    <a:pt x="18387" y="109712"/>
                  </a:cubicBezTo>
                  <a:cubicBezTo>
                    <a:pt x="37872" y="121237"/>
                    <a:pt x="58791" y="122440"/>
                    <a:pt x="80876" y="100719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4771652" y="3223973"/>
              <a:ext cx="84573" cy="155520"/>
            </a:xfrm>
            <a:custGeom>
              <a:avLst/>
              <a:gdLst/>
              <a:ahLst/>
              <a:cxnLst/>
              <a:rect l="l" t="t" r="r" b="b"/>
              <a:pathLst>
                <a:path w="84573" h="155520" extrusionOk="0">
                  <a:moveTo>
                    <a:pt x="84574" y="107666"/>
                  </a:moveTo>
                  <a:cubicBezTo>
                    <a:pt x="72818" y="93706"/>
                    <a:pt x="60886" y="78137"/>
                    <a:pt x="53939" y="63922"/>
                  </a:cubicBezTo>
                  <a:cubicBezTo>
                    <a:pt x="43987" y="43550"/>
                    <a:pt x="40095" y="20457"/>
                    <a:pt x="38273" y="0"/>
                  </a:cubicBezTo>
                  <a:cubicBezTo>
                    <a:pt x="37301" y="1427"/>
                    <a:pt x="36306" y="3000"/>
                    <a:pt x="35316" y="4463"/>
                  </a:cubicBezTo>
                  <a:cubicBezTo>
                    <a:pt x="24404" y="20591"/>
                    <a:pt x="12345" y="38267"/>
                    <a:pt x="2447" y="53344"/>
                  </a:cubicBezTo>
                  <a:cubicBezTo>
                    <a:pt x="1664" y="54540"/>
                    <a:pt x="783" y="55937"/>
                    <a:pt x="0" y="57133"/>
                  </a:cubicBezTo>
                  <a:cubicBezTo>
                    <a:pt x="4724" y="72878"/>
                    <a:pt x="10657" y="90069"/>
                    <a:pt x="19170" y="106464"/>
                  </a:cubicBezTo>
                  <a:cubicBezTo>
                    <a:pt x="29292" y="125949"/>
                    <a:pt x="42196" y="142715"/>
                    <a:pt x="53441" y="155521"/>
                  </a:cubicBezTo>
                  <a:cubicBezTo>
                    <a:pt x="63115" y="140523"/>
                    <a:pt x="73978" y="124018"/>
                    <a:pt x="84574" y="107666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4840286" y="3119647"/>
              <a:ext cx="86346" cy="148033"/>
            </a:xfrm>
            <a:custGeom>
              <a:avLst/>
              <a:gdLst/>
              <a:ahLst/>
              <a:cxnLst/>
              <a:rect l="l" t="t" r="r" b="b"/>
              <a:pathLst>
                <a:path w="86346" h="148033" extrusionOk="0">
                  <a:moveTo>
                    <a:pt x="86346" y="106810"/>
                  </a:moveTo>
                  <a:cubicBezTo>
                    <a:pt x="74001" y="88982"/>
                    <a:pt x="61365" y="69369"/>
                    <a:pt x="53581" y="50697"/>
                  </a:cubicBezTo>
                  <a:cubicBezTo>
                    <a:pt x="45395" y="31077"/>
                    <a:pt x="43228" y="14112"/>
                    <a:pt x="42584" y="0"/>
                  </a:cubicBezTo>
                  <a:cubicBezTo>
                    <a:pt x="40101" y="3437"/>
                    <a:pt x="37914" y="6109"/>
                    <a:pt x="35376" y="9655"/>
                  </a:cubicBezTo>
                  <a:cubicBezTo>
                    <a:pt x="19704" y="31575"/>
                    <a:pt x="11883" y="43532"/>
                    <a:pt x="0" y="60576"/>
                  </a:cubicBezTo>
                  <a:cubicBezTo>
                    <a:pt x="4366" y="75125"/>
                    <a:pt x="9776" y="90567"/>
                    <a:pt x="17968" y="106014"/>
                  </a:cubicBezTo>
                  <a:cubicBezTo>
                    <a:pt x="27495" y="123982"/>
                    <a:pt x="42839" y="137213"/>
                    <a:pt x="57995" y="148034"/>
                  </a:cubicBezTo>
                  <a:cubicBezTo>
                    <a:pt x="67195" y="134383"/>
                    <a:pt x="76673" y="120618"/>
                    <a:pt x="86346" y="10681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4917221" y="3014956"/>
              <a:ext cx="76618" cy="159540"/>
            </a:xfrm>
            <a:custGeom>
              <a:avLst/>
              <a:gdLst/>
              <a:ahLst/>
              <a:cxnLst/>
              <a:rect l="l" t="t" r="r" b="b"/>
              <a:pathLst>
                <a:path w="76618" h="159540" extrusionOk="0">
                  <a:moveTo>
                    <a:pt x="76619" y="121353"/>
                  </a:moveTo>
                  <a:cubicBezTo>
                    <a:pt x="70474" y="105474"/>
                    <a:pt x="64529" y="91866"/>
                    <a:pt x="57285" y="67747"/>
                  </a:cubicBezTo>
                  <a:cubicBezTo>
                    <a:pt x="50247" y="44297"/>
                    <a:pt x="50320" y="21441"/>
                    <a:pt x="52172" y="0"/>
                  </a:cubicBezTo>
                  <a:cubicBezTo>
                    <a:pt x="35638" y="15727"/>
                    <a:pt x="18642" y="34205"/>
                    <a:pt x="0" y="58208"/>
                  </a:cubicBezTo>
                  <a:cubicBezTo>
                    <a:pt x="2399" y="71749"/>
                    <a:pt x="5932" y="86559"/>
                    <a:pt x="12806" y="102298"/>
                  </a:cubicBezTo>
                  <a:cubicBezTo>
                    <a:pt x="21739" y="122737"/>
                    <a:pt x="35322" y="143061"/>
                    <a:pt x="47485" y="159541"/>
                  </a:cubicBezTo>
                  <a:cubicBezTo>
                    <a:pt x="55906" y="148277"/>
                    <a:pt x="64007" y="136843"/>
                    <a:pt x="72696" y="125828"/>
                  </a:cubicBezTo>
                  <a:cubicBezTo>
                    <a:pt x="73996" y="124182"/>
                    <a:pt x="75313" y="122962"/>
                    <a:pt x="76619" y="12135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5012728" y="2970672"/>
              <a:ext cx="94867" cy="141548"/>
            </a:xfrm>
            <a:custGeom>
              <a:avLst/>
              <a:gdLst/>
              <a:ahLst/>
              <a:cxnLst/>
              <a:rect l="l" t="t" r="r" b="b"/>
              <a:pathLst>
                <a:path w="94867" h="141548" extrusionOk="0">
                  <a:moveTo>
                    <a:pt x="94868" y="5033"/>
                  </a:moveTo>
                  <a:cubicBezTo>
                    <a:pt x="71447" y="-954"/>
                    <a:pt x="43570" y="-2557"/>
                    <a:pt x="16014" y="5561"/>
                  </a:cubicBezTo>
                  <a:cubicBezTo>
                    <a:pt x="9906" y="24956"/>
                    <a:pt x="4380" y="46427"/>
                    <a:pt x="1532" y="71773"/>
                  </a:cubicBezTo>
                  <a:cubicBezTo>
                    <a:pt x="-1146" y="95557"/>
                    <a:pt x="124" y="121558"/>
                    <a:pt x="2018" y="141548"/>
                  </a:cubicBezTo>
                  <a:cubicBezTo>
                    <a:pt x="2261" y="141293"/>
                    <a:pt x="2473" y="141153"/>
                    <a:pt x="2716" y="140905"/>
                  </a:cubicBezTo>
                  <a:cubicBezTo>
                    <a:pt x="10428" y="132883"/>
                    <a:pt x="17836" y="126441"/>
                    <a:pt x="25268" y="120405"/>
                  </a:cubicBezTo>
                  <a:cubicBezTo>
                    <a:pt x="25705" y="120065"/>
                    <a:pt x="26197" y="119640"/>
                    <a:pt x="26629" y="119312"/>
                  </a:cubicBezTo>
                  <a:cubicBezTo>
                    <a:pt x="34583" y="112966"/>
                    <a:pt x="42137" y="108521"/>
                    <a:pt x="49375" y="105024"/>
                  </a:cubicBezTo>
                  <a:cubicBezTo>
                    <a:pt x="49381" y="104957"/>
                    <a:pt x="49399" y="104903"/>
                    <a:pt x="49405" y="104836"/>
                  </a:cubicBezTo>
                  <a:cubicBezTo>
                    <a:pt x="50614" y="91131"/>
                    <a:pt x="52259" y="77335"/>
                    <a:pt x="55332" y="64826"/>
                  </a:cubicBezTo>
                  <a:cubicBezTo>
                    <a:pt x="61313" y="40470"/>
                    <a:pt x="77228" y="20499"/>
                    <a:pt x="94868" y="503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5077016" y="3023615"/>
              <a:ext cx="132173" cy="67710"/>
            </a:xfrm>
            <a:custGeom>
              <a:avLst/>
              <a:gdLst/>
              <a:ahLst/>
              <a:cxnLst/>
              <a:rect l="l" t="t" r="r" b="b"/>
              <a:pathLst>
                <a:path w="132173" h="67710" extrusionOk="0">
                  <a:moveTo>
                    <a:pt x="132173" y="58305"/>
                  </a:moveTo>
                  <a:cubicBezTo>
                    <a:pt x="132064" y="57728"/>
                    <a:pt x="132228" y="57127"/>
                    <a:pt x="132113" y="56556"/>
                  </a:cubicBezTo>
                  <a:cubicBezTo>
                    <a:pt x="130267" y="47527"/>
                    <a:pt x="126301" y="37963"/>
                    <a:pt x="121146" y="28448"/>
                  </a:cubicBezTo>
                  <a:cubicBezTo>
                    <a:pt x="120661" y="27549"/>
                    <a:pt x="120017" y="26724"/>
                    <a:pt x="119513" y="25831"/>
                  </a:cubicBezTo>
                  <a:cubicBezTo>
                    <a:pt x="114521" y="17045"/>
                    <a:pt x="108723" y="8282"/>
                    <a:pt x="102286" y="218"/>
                  </a:cubicBezTo>
                  <a:cubicBezTo>
                    <a:pt x="102231" y="152"/>
                    <a:pt x="102189" y="67"/>
                    <a:pt x="102134" y="0"/>
                  </a:cubicBezTo>
                  <a:cubicBezTo>
                    <a:pt x="83135" y="261"/>
                    <a:pt x="62635" y="2271"/>
                    <a:pt x="41376" y="10086"/>
                  </a:cubicBezTo>
                  <a:cubicBezTo>
                    <a:pt x="25497" y="15921"/>
                    <a:pt x="11550" y="30707"/>
                    <a:pt x="0" y="45602"/>
                  </a:cubicBezTo>
                  <a:cubicBezTo>
                    <a:pt x="6686" y="44406"/>
                    <a:pt x="12752" y="44788"/>
                    <a:pt x="17962" y="47600"/>
                  </a:cubicBezTo>
                  <a:cubicBezTo>
                    <a:pt x="23469" y="50575"/>
                    <a:pt x="28509" y="58068"/>
                    <a:pt x="31581" y="67711"/>
                  </a:cubicBezTo>
                  <a:cubicBezTo>
                    <a:pt x="43823" y="62131"/>
                    <a:pt x="58251" y="56599"/>
                    <a:pt x="74737" y="54729"/>
                  </a:cubicBezTo>
                  <a:cubicBezTo>
                    <a:pt x="94040" y="52531"/>
                    <a:pt x="115366" y="55087"/>
                    <a:pt x="132173" y="58305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5100449" y="3095151"/>
              <a:ext cx="100391" cy="129470"/>
            </a:xfrm>
            <a:custGeom>
              <a:avLst/>
              <a:gdLst/>
              <a:ahLst/>
              <a:cxnLst/>
              <a:rect l="l" t="t" r="r" b="b"/>
              <a:pathLst>
                <a:path w="100391" h="129470" extrusionOk="0">
                  <a:moveTo>
                    <a:pt x="100392" y="72848"/>
                  </a:moveTo>
                  <a:cubicBezTo>
                    <a:pt x="89686" y="55336"/>
                    <a:pt x="74809" y="35249"/>
                    <a:pt x="58457" y="24483"/>
                  </a:cubicBezTo>
                  <a:cubicBezTo>
                    <a:pt x="36700" y="10159"/>
                    <a:pt x="20178" y="3771"/>
                    <a:pt x="8981" y="0"/>
                  </a:cubicBezTo>
                  <a:cubicBezTo>
                    <a:pt x="11294" y="9296"/>
                    <a:pt x="12011" y="20063"/>
                    <a:pt x="9157" y="31108"/>
                  </a:cubicBezTo>
                  <a:cubicBezTo>
                    <a:pt x="7147" y="38880"/>
                    <a:pt x="3789" y="46683"/>
                    <a:pt x="0" y="54304"/>
                  </a:cubicBezTo>
                  <a:cubicBezTo>
                    <a:pt x="12636" y="58451"/>
                    <a:pt x="25959" y="63788"/>
                    <a:pt x="38158" y="72235"/>
                  </a:cubicBezTo>
                  <a:cubicBezTo>
                    <a:pt x="56599" y="85004"/>
                    <a:pt x="68209" y="108747"/>
                    <a:pt x="75927" y="129471"/>
                  </a:cubicBezTo>
                  <a:cubicBezTo>
                    <a:pt x="84889" y="113186"/>
                    <a:pt x="93670" y="93748"/>
                    <a:pt x="100392" y="72848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5068057" y="3180344"/>
              <a:ext cx="51914" cy="80996"/>
            </a:xfrm>
            <a:custGeom>
              <a:avLst/>
              <a:gdLst/>
              <a:ahLst/>
              <a:cxnLst/>
              <a:rect l="l" t="t" r="r" b="b"/>
              <a:pathLst>
                <a:path w="51914" h="80996" extrusionOk="0">
                  <a:moveTo>
                    <a:pt x="51659" y="80997"/>
                  </a:moveTo>
                  <a:cubicBezTo>
                    <a:pt x="52691" y="59945"/>
                    <a:pt x="50937" y="35455"/>
                    <a:pt x="39909" y="20895"/>
                  </a:cubicBezTo>
                  <a:cubicBezTo>
                    <a:pt x="32210" y="10723"/>
                    <a:pt x="23387" y="4658"/>
                    <a:pt x="14856" y="0"/>
                  </a:cubicBezTo>
                  <a:cubicBezTo>
                    <a:pt x="10174" y="7384"/>
                    <a:pt x="4618" y="15800"/>
                    <a:pt x="3015" y="19990"/>
                  </a:cubicBezTo>
                  <a:cubicBezTo>
                    <a:pt x="-7775" y="48146"/>
                    <a:pt x="12439" y="71433"/>
                    <a:pt x="31408" y="77797"/>
                  </a:cubicBezTo>
                  <a:cubicBezTo>
                    <a:pt x="37547" y="79855"/>
                    <a:pt x="44549" y="80924"/>
                    <a:pt x="51659" y="80997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4735776" y="3238622"/>
              <a:ext cx="102869" cy="157204"/>
            </a:xfrm>
            <a:custGeom>
              <a:avLst/>
              <a:gdLst/>
              <a:ahLst/>
              <a:cxnLst/>
              <a:rect l="l" t="t" r="r" b="b"/>
              <a:pathLst>
                <a:path w="102869" h="157204" extrusionOk="0">
                  <a:moveTo>
                    <a:pt x="45865" y="61896"/>
                  </a:moveTo>
                  <a:cubicBezTo>
                    <a:pt x="37522" y="74690"/>
                    <a:pt x="-14808" y="145699"/>
                    <a:pt x="4082" y="156464"/>
                  </a:cubicBezTo>
                  <a:cubicBezTo>
                    <a:pt x="13883" y="162051"/>
                    <a:pt x="35069" y="134374"/>
                    <a:pt x="39744" y="127871"/>
                  </a:cubicBezTo>
                  <a:cubicBezTo>
                    <a:pt x="68338" y="88134"/>
                    <a:pt x="86610" y="48374"/>
                    <a:pt x="102501" y="2401"/>
                  </a:cubicBezTo>
                  <a:cubicBezTo>
                    <a:pt x="107929" y="-13314"/>
                    <a:pt x="51725" y="52910"/>
                    <a:pt x="45865" y="6189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4845232" y="3043366"/>
              <a:ext cx="134957" cy="172309"/>
            </a:xfrm>
            <a:custGeom>
              <a:avLst/>
              <a:gdLst/>
              <a:ahLst/>
              <a:cxnLst/>
              <a:rect l="l" t="t" r="r" b="b"/>
              <a:pathLst>
                <a:path w="134957" h="172309" extrusionOk="0">
                  <a:moveTo>
                    <a:pt x="128180" y="3044"/>
                  </a:moveTo>
                  <a:cubicBezTo>
                    <a:pt x="87867" y="36076"/>
                    <a:pt x="47135" y="76171"/>
                    <a:pt x="19725" y="121172"/>
                  </a:cubicBezTo>
                  <a:cubicBezTo>
                    <a:pt x="15632" y="127888"/>
                    <a:pt x="-9610" y="163465"/>
                    <a:pt x="3980" y="171000"/>
                  </a:cubicBezTo>
                  <a:cubicBezTo>
                    <a:pt x="18753" y="179192"/>
                    <a:pt x="44736" y="146602"/>
                    <a:pt x="52794" y="138217"/>
                  </a:cubicBezTo>
                  <a:cubicBezTo>
                    <a:pt x="81394" y="108487"/>
                    <a:pt x="158013" y="-21397"/>
                    <a:pt x="128180" y="304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5081261" y="2999642"/>
              <a:ext cx="97314" cy="184253"/>
            </a:xfrm>
            <a:custGeom>
              <a:avLst/>
              <a:gdLst/>
              <a:ahLst/>
              <a:cxnLst/>
              <a:rect l="l" t="t" r="r" b="b"/>
              <a:pathLst>
                <a:path w="97314" h="184253" extrusionOk="0">
                  <a:moveTo>
                    <a:pt x="59938" y="92534"/>
                  </a:moveTo>
                  <a:cubicBezTo>
                    <a:pt x="68688" y="139411"/>
                    <a:pt x="45918" y="167107"/>
                    <a:pt x="59574" y="180241"/>
                  </a:cubicBezTo>
                  <a:cubicBezTo>
                    <a:pt x="79175" y="199083"/>
                    <a:pt x="106403" y="147773"/>
                    <a:pt x="94337" y="105383"/>
                  </a:cubicBezTo>
                  <a:cubicBezTo>
                    <a:pt x="73443" y="32006"/>
                    <a:pt x="41582" y="24902"/>
                    <a:pt x="0" y="0"/>
                  </a:cubicBezTo>
                  <a:cubicBezTo>
                    <a:pt x="0" y="0"/>
                    <a:pt x="51856" y="49209"/>
                    <a:pt x="59938" y="9253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68" name="Google Shape;4668;p6"/>
          <p:cNvGrpSpPr/>
          <p:nvPr/>
        </p:nvGrpSpPr>
        <p:grpSpPr>
          <a:xfrm rot="-123010">
            <a:off x="1689898" y="-946653"/>
            <a:ext cx="8697943" cy="8449444"/>
            <a:chOff x="1895045" y="150900"/>
            <a:chExt cx="3963872" cy="3850625"/>
          </a:xfrm>
        </p:grpSpPr>
        <p:grpSp>
          <p:nvGrpSpPr>
            <p:cNvPr id="4669" name="Google Shape;4669;p6"/>
            <p:cNvGrpSpPr/>
            <p:nvPr/>
          </p:nvGrpSpPr>
          <p:grpSpPr>
            <a:xfrm>
              <a:off x="5026183" y="3803948"/>
              <a:ext cx="197577" cy="197577"/>
              <a:chOff x="5026183" y="3803948"/>
              <a:chExt cx="197577" cy="197577"/>
            </a:xfrm>
          </p:grpSpPr>
          <p:sp>
            <p:nvSpPr>
              <p:cNvPr id="4670" name="Google Shape;4670;p6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6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6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6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6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75" name="Google Shape;4675;p6"/>
            <p:cNvGrpSpPr/>
            <p:nvPr/>
          </p:nvGrpSpPr>
          <p:grpSpPr>
            <a:xfrm>
              <a:off x="5482888" y="3158661"/>
              <a:ext cx="140921" cy="140921"/>
              <a:chOff x="5482888" y="3158661"/>
              <a:chExt cx="140921" cy="140921"/>
            </a:xfrm>
          </p:grpSpPr>
          <p:sp>
            <p:nvSpPr>
              <p:cNvPr id="4676" name="Google Shape;4676;p6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6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6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6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6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1" name="Google Shape;4681;p6"/>
            <p:cNvGrpSpPr/>
            <p:nvPr/>
          </p:nvGrpSpPr>
          <p:grpSpPr>
            <a:xfrm>
              <a:off x="2883014" y="3754640"/>
              <a:ext cx="140921" cy="140921"/>
              <a:chOff x="2883014" y="3754640"/>
              <a:chExt cx="140921" cy="140921"/>
            </a:xfrm>
          </p:grpSpPr>
          <p:sp>
            <p:nvSpPr>
              <p:cNvPr id="4682" name="Google Shape;4682;p6"/>
              <p:cNvSpPr/>
              <p:nvPr/>
            </p:nvSpPr>
            <p:spPr>
              <a:xfrm>
                <a:off x="2883014" y="3754640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2" y="1365"/>
                      <a:pt x="142204" y="33967"/>
                      <a:pt x="140880" y="72859"/>
                    </a:cubicBezTo>
                    <a:cubicBezTo>
                      <a:pt x="139550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0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6"/>
              <p:cNvSpPr/>
              <p:nvPr/>
            </p:nvSpPr>
            <p:spPr>
              <a:xfrm>
                <a:off x="2947295" y="3755332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19"/>
                    </a:moveTo>
                    <a:cubicBezTo>
                      <a:pt x="77826" y="34812"/>
                      <a:pt x="49814" y="3668"/>
                      <a:pt x="13199" y="0"/>
                    </a:cubicBezTo>
                    <a:cubicBezTo>
                      <a:pt x="-2145" y="20749"/>
                      <a:pt x="-5788" y="54911"/>
                      <a:pt x="11305" y="72144"/>
                    </a:cubicBezTo>
                    <a:cubicBezTo>
                      <a:pt x="24979" y="85940"/>
                      <a:pt x="44787" y="88435"/>
                      <a:pt x="62202" y="94544"/>
                    </a:cubicBezTo>
                    <a:cubicBezTo>
                      <a:pt x="64382" y="95309"/>
                      <a:pt x="65900" y="96542"/>
                      <a:pt x="70248" y="99086"/>
                    </a:cubicBezTo>
                    <a:cubicBezTo>
                      <a:pt x="74006" y="90864"/>
                      <a:pt x="76229" y="81720"/>
                      <a:pt x="76557" y="72119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6"/>
              <p:cNvSpPr/>
              <p:nvPr/>
            </p:nvSpPr>
            <p:spPr>
              <a:xfrm>
                <a:off x="2955192" y="3772272"/>
                <a:ext cx="52764" cy="57312"/>
              </a:xfrm>
              <a:custGeom>
                <a:avLst/>
                <a:gdLst/>
                <a:ahLst/>
                <a:cxnLst/>
                <a:rect l="l" t="t" r="r" b="b"/>
                <a:pathLst>
                  <a:path w="52764" h="57312" extrusionOk="0">
                    <a:moveTo>
                      <a:pt x="9140" y="42932"/>
                    </a:moveTo>
                    <a:cubicBezTo>
                      <a:pt x="-6897" y="29488"/>
                      <a:pt x="548" y="2813"/>
                      <a:pt x="13263" y="129"/>
                    </a:cubicBezTo>
                    <a:cubicBezTo>
                      <a:pt x="24533" y="-2245"/>
                      <a:pt x="21509" y="28954"/>
                      <a:pt x="22565" y="29039"/>
                    </a:cubicBezTo>
                    <a:cubicBezTo>
                      <a:pt x="25274" y="29251"/>
                      <a:pt x="33568" y="1331"/>
                      <a:pt x="45992" y="12115"/>
                    </a:cubicBezTo>
                    <a:cubicBezTo>
                      <a:pt x="61774" y="25802"/>
                      <a:pt x="33690" y="31880"/>
                      <a:pt x="34855" y="36568"/>
                    </a:cubicBezTo>
                    <a:cubicBezTo>
                      <a:pt x="35475" y="39088"/>
                      <a:pt x="56017" y="38250"/>
                      <a:pt x="52319" y="50224"/>
                    </a:cubicBezTo>
                    <a:cubicBezTo>
                      <a:pt x="48755" y="61774"/>
                      <a:pt x="28449" y="59114"/>
                      <a:pt x="9140" y="4293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6"/>
              <p:cNvSpPr/>
              <p:nvPr/>
            </p:nvSpPr>
            <p:spPr>
              <a:xfrm>
                <a:off x="2905672" y="3797536"/>
                <a:ext cx="94444" cy="73078"/>
              </a:xfrm>
              <a:custGeom>
                <a:avLst/>
                <a:gdLst/>
                <a:ahLst/>
                <a:cxnLst/>
                <a:rect l="l" t="t" r="r" b="b"/>
                <a:pathLst>
                  <a:path w="94444" h="73078" extrusionOk="0">
                    <a:moveTo>
                      <a:pt x="18706" y="52941"/>
                    </a:moveTo>
                    <a:cubicBezTo>
                      <a:pt x="-3185" y="33874"/>
                      <a:pt x="-10641" y="-6883"/>
                      <a:pt x="22914" y="999"/>
                    </a:cubicBezTo>
                    <a:cubicBezTo>
                      <a:pt x="42630" y="5632"/>
                      <a:pt x="40887" y="23709"/>
                      <a:pt x="55260" y="33333"/>
                    </a:cubicBezTo>
                    <a:cubicBezTo>
                      <a:pt x="64417" y="39460"/>
                      <a:pt x="92404" y="47470"/>
                      <a:pt x="94195" y="57391"/>
                    </a:cubicBezTo>
                    <a:cubicBezTo>
                      <a:pt x="98531" y="81480"/>
                      <a:pt x="45302" y="76112"/>
                      <a:pt x="18706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6"/>
              <p:cNvSpPr/>
              <p:nvPr/>
            </p:nvSpPr>
            <p:spPr>
              <a:xfrm>
                <a:off x="2887828" y="3804274"/>
                <a:ext cx="12715" cy="53055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55" extrusionOk="0">
                    <a:moveTo>
                      <a:pt x="5951" y="22340"/>
                    </a:moveTo>
                    <a:cubicBezTo>
                      <a:pt x="9236" y="42001"/>
                      <a:pt x="16912" y="50855"/>
                      <a:pt x="9770" y="52925"/>
                    </a:cubicBezTo>
                    <a:cubicBezTo>
                      <a:pt x="4032" y="54595"/>
                      <a:pt x="2186" y="39949"/>
                      <a:pt x="431" y="26718"/>
                    </a:cubicBezTo>
                    <a:cubicBezTo>
                      <a:pt x="-1317" y="13486"/>
                      <a:pt x="2818" y="4226"/>
                      <a:pt x="2769" y="0"/>
                    </a:cubicBezTo>
                    <a:cubicBezTo>
                      <a:pt x="2769" y="0"/>
                      <a:pt x="3650" y="8574"/>
                      <a:pt x="5951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87" name="Google Shape;4687;p6"/>
            <p:cNvGrpSpPr/>
            <p:nvPr/>
          </p:nvGrpSpPr>
          <p:grpSpPr>
            <a:xfrm>
              <a:off x="1895047" y="2792091"/>
              <a:ext cx="197577" cy="197583"/>
              <a:chOff x="1895047" y="2792091"/>
              <a:chExt cx="197577" cy="197583"/>
            </a:xfrm>
          </p:grpSpPr>
          <p:sp>
            <p:nvSpPr>
              <p:cNvPr id="4688" name="Google Shape;4688;p6"/>
              <p:cNvSpPr/>
              <p:nvPr/>
            </p:nvSpPr>
            <p:spPr>
              <a:xfrm>
                <a:off x="1895047" y="2792091"/>
                <a:ext cx="197577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3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1" y="756"/>
                    </a:cubicBezTo>
                    <a:cubicBezTo>
                      <a:pt x="140817" y="-5936"/>
                      <a:pt x="190135" y="32532"/>
                      <a:pt x="196821" y="86678"/>
                    </a:cubicBezTo>
                    <a:cubicBezTo>
                      <a:pt x="203512" y="140817"/>
                      <a:pt x="165045" y="190135"/>
                      <a:pt x="110906" y="196827"/>
                    </a:cubicBezTo>
                    <a:cubicBezTo>
                      <a:pt x="56760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6"/>
              <p:cNvSpPr/>
              <p:nvPr/>
            </p:nvSpPr>
            <p:spPr>
              <a:xfrm>
                <a:off x="1895518" y="2792151"/>
                <a:ext cx="124867" cy="114787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7" extrusionOk="0">
                    <a:moveTo>
                      <a:pt x="86146" y="763"/>
                    </a:moveTo>
                    <a:cubicBezTo>
                      <a:pt x="34204" y="7181"/>
                      <a:pt x="-2775" y="52802"/>
                      <a:pt x="164" y="104300"/>
                    </a:cubicBezTo>
                    <a:cubicBezTo>
                      <a:pt x="32261" y="121004"/>
                      <a:pt x="80359" y="118563"/>
                      <a:pt x="100482" y="91111"/>
                    </a:cubicBezTo>
                    <a:cubicBezTo>
                      <a:pt x="116586" y="69154"/>
                      <a:pt x="115705" y="41179"/>
                      <a:pt x="120344" y="15725"/>
                    </a:cubicBezTo>
                    <a:cubicBezTo>
                      <a:pt x="120921" y="12543"/>
                      <a:pt x="122299" y="10169"/>
                      <a:pt x="124868" y="3593"/>
                    </a:cubicBezTo>
                    <a:cubicBezTo>
                      <a:pt x="112663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6"/>
              <p:cNvSpPr/>
              <p:nvPr/>
            </p:nvSpPr>
            <p:spPr>
              <a:xfrm>
                <a:off x="1917056" y="2816470"/>
                <a:ext cx="74118" cy="79199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199" extrusionOk="0">
                    <a:moveTo>
                      <a:pt x="60691" y="61552"/>
                    </a:moveTo>
                    <a:cubicBezTo>
                      <a:pt x="45596" y="86697"/>
                      <a:pt x="7025" y="82240"/>
                      <a:pt x="522" y="65219"/>
                    </a:cubicBezTo>
                    <a:cubicBezTo>
                      <a:pt x="-5241" y="50130"/>
                      <a:pt x="38631" y="47483"/>
                      <a:pt x="38515" y="46001"/>
                    </a:cubicBezTo>
                    <a:cubicBezTo>
                      <a:pt x="38212" y="42206"/>
                      <a:pt x="-2265" y="36844"/>
                      <a:pt x="9940" y="17273"/>
                    </a:cubicBezTo>
                    <a:cubicBezTo>
                      <a:pt x="25436" y="-7580"/>
                      <a:pt x="40009" y="29977"/>
                      <a:pt x="46251" y="27335"/>
                    </a:cubicBezTo>
                    <a:cubicBezTo>
                      <a:pt x="49597" y="25920"/>
                      <a:pt x="43938" y="-2340"/>
                      <a:pt x="61323" y="156"/>
                    </a:cubicBezTo>
                    <a:cubicBezTo>
                      <a:pt x="78106" y="2561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6"/>
              <p:cNvSpPr/>
              <p:nvPr/>
            </p:nvSpPr>
            <p:spPr>
              <a:xfrm>
                <a:off x="1962341" y="2818960"/>
                <a:ext cx="90159" cy="141112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2" extrusionOk="0">
                    <a:moveTo>
                      <a:pt x="73013" y="106655"/>
                    </a:moveTo>
                    <a:cubicBezTo>
                      <a:pt x="51409" y="141139"/>
                      <a:pt x="-3393" y="160400"/>
                      <a:pt x="165" y="112205"/>
                    </a:cubicBezTo>
                    <a:cubicBezTo>
                      <a:pt x="2254" y="83897"/>
                      <a:pt x="27672" y="82342"/>
                      <a:pt x="37849" y="60325"/>
                    </a:cubicBezTo>
                    <a:cubicBezTo>
                      <a:pt x="44328" y="46310"/>
                      <a:pt x="49277" y="5796"/>
                      <a:pt x="62630" y="1145"/>
                    </a:cubicBezTo>
                    <a:cubicBezTo>
                      <a:pt x="95031" y="-10143"/>
                      <a:pt x="99270" y="64739"/>
                      <a:pt x="73013" y="106655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6"/>
              <p:cNvSpPr/>
              <p:nvPr/>
            </p:nvSpPr>
            <p:spPr>
              <a:xfrm>
                <a:off x="1978780" y="2957864"/>
                <a:ext cx="72173" cy="24982"/>
              </a:xfrm>
              <a:custGeom>
                <a:avLst/>
                <a:gdLst/>
                <a:ahLst/>
                <a:cxnLst/>
                <a:rect l="l" t="t" r="r" b="b"/>
                <a:pathLst>
                  <a:path w="72173" h="24982" extrusionOk="0">
                    <a:moveTo>
                      <a:pt x="30233" y="15346"/>
                    </a:moveTo>
                    <a:cubicBezTo>
                      <a:pt x="56745" y="6486"/>
                      <a:pt x="67316" y="-6077"/>
                      <a:pt x="71755" y="3347"/>
                    </a:cubicBezTo>
                    <a:cubicBezTo>
                      <a:pt x="75319" y="10931"/>
                      <a:pt x="55445" y="16700"/>
                      <a:pt x="37508" y="22025"/>
                    </a:cubicBezTo>
                    <a:cubicBezTo>
                      <a:pt x="19564" y="27350"/>
                      <a:pt x="5841" y="23652"/>
                      <a:pt x="0" y="24648"/>
                    </a:cubicBezTo>
                    <a:cubicBezTo>
                      <a:pt x="0" y="24648"/>
                      <a:pt x="11683" y="21551"/>
                      <a:pt x="30233" y="15346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93" name="Google Shape;4693;p6"/>
            <p:cNvGrpSpPr/>
            <p:nvPr/>
          </p:nvGrpSpPr>
          <p:grpSpPr>
            <a:xfrm>
              <a:off x="1993836" y="925847"/>
              <a:ext cx="197583" cy="197583"/>
              <a:chOff x="1993836" y="925847"/>
              <a:chExt cx="197583" cy="197583"/>
            </a:xfrm>
          </p:grpSpPr>
          <p:sp>
            <p:nvSpPr>
              <p:cNvPr id="4694" name="Google Shape;4694;p6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6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6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6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6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99" name="Google Shape;4699;p6"/>
            <p:cNvGrpSpPr/>
            <p:nvPr/>
          </p:nvGrpSpPr>
          <p:grpSpPr>
            <a:xfrm>
              <a:off x="2660009" y="369086"/>
              <a:ext cx="197577" cy="197581"/>
              <a:chOff x="2660009" y="369086"/>
              <a:chExt cx="197577" cy="197581"/>
            </a:xfrm>
          </p:grpSpPr>
          <p:sp>
            <p:nvSpPr>
              <p:cNvPr id="4700" name="Google Shape;4700;p6"/>
              <p:cNvSpPr/>
              <p:nvPr/>
            </p:nvSpPr>
            <p:spPr>
              <a:xfrm>
                <a:off x="2660009" y="369086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2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8"/>
                      <a:pt x="165045" y="190134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6"/>
              <p:cNvSpPr/>
              <p:nvPr/>
            </p:nvSpPr>
            <p:spPr>
              <a:xfrm>
                <a:off x="2660480" y="369147"/>
                <a:ext cx="124867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4" extrusionOk="0">
                    <a:moveTo>
                      <a:pt x="86146" y="763"/>
                    </a:moveTo>
                    <a:cubicBezTo>
                      <a:pt x="34204" y="7182"/>
                      <a:pt x="-2775" y="52798"/>
                      <a:pt x="164" y="104301"/>
                    </a:cubicBezTo>
                    <a:cubicBezTo>
                      <a:pt x="32261" y="121001"/>
                      <a:pt x="80359" y="118559"/>
                      <a:pt x="100482" y="91111"/>
                    </a:cubicBezTo>
                    <a:cubicBezTo>
                      <a:pt x="116580" y="69151"/>
                      <a:pt x="115705" y="41176"/>
                      <a:pt x="120338" y="15722"/>
                    </a:cubicBezTo>
                    <a:cubicBezTo>
                      <a:pt x="120921" y="12539"/>
                      <a:pt x="122299" y="10165"/>
                      <a:pt x="124868" y="3589"/>
                    </a:cubicBezTo>
                    <a:cubicBezTo>
                      <a:pt x="112657" y="182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6"/>
              <p:cNvSpPr/>
              <p:nvPr/>
            </p:nvSpPr>
            <p:spPr>
              <a:xfrm>
                <a:off x="2682018" y="393463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0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3"/>
                    </a:cubicBezTo>
                    <a:cubicBezTo>
                      <a:pt x="25436" y="-7578"/>
                      <a:pt x="40009" y="29978"/>
                      <a:pt x="46245" y="27337"/>
                    </a:cubicBezTo>
                    <a:cubicBezTo>
                      <a:pt x="49591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6"/>
              <p:cNvSpPr/>
              <p:nvPr/>
            </p:nvSpPr>
            <p:spPr>
              <a:xfrm>
                <a:off x="2727302" y="395956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8" y="160401"/>
                      <a:pt x="166" y="112203"/>
                    </a:cubicBezTo>
                    <a:cubicBezTo>
                      <a:pt x="2255" y="83893"/>
                      <a:pt x="27667" y="82338"/>
                      <a:pt x="37844" y="60325"/>
                    </a:cubicBezTo>
                    <a:cubicBezTo>
                      <a:pt x="44329" y="46308"/>
                      <a:pt x="49278" y="5794"/>
                      <a:pt x="62624" y="1145"/>
                    </a:cubicBezTo>
                    <a:cubicBezTo>
                      <a:pt x="95032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6"/>
              <p:cNvSpPr/>
              <p:nvPr/>
            </p:nvSpPr>
            <p:spPr>
              <a:xfrm>
                <a:off x="2743736" y="534859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5" y="10929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40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05" name="Google Shape;4705;p6"/>
            <p:cNvGrpSpPr/>
            <p:nvPr/>
          </p:nvGrpSpPr>
          <p:grpSpPr>
            <a:xfrm>
              <a:off x="4993144" y="354193"/>
              <a:ext cx="197577" cy="197581"/>
              <a:chOff x="4993144" y="354193"/>
              <a:chExt cx="197577" cy="197581"/>
            </a:xfrm>
          </p:grpSpPr>
          <p:sp>
            <p:nvSpPr>
              <p:cNvPr id="4706" name="Google Shape;4706;p6"/>
              <p:cNvSpPr/>
              <p:nvPr/>
            </p:nvSpPr>
            <p:spPr>
              <a:xfrm>
                <a:off x="4993144" y="35419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1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9"/>
                      <a:pt x="165045" y="190135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6"/>
              <p:cNvSpPr/>
              <p:nvPr/>
            </p:nvSpPr>
            <p:spPr>
              <a:xfrm>
                <a:off x="4993615" y="354255"/>
                <a:ext cx="124868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4" extrusionOk="0">
                    <a:moveTo>
                      <a:pt x="86146" y="762"/>
                    </a:moveTo>
                    <a:cubicBezTo>
                      <a:pt x="34204" y="7181"/>
                      <a:pt x="-2775" y="52797"/>
                      <a:pt x="164" y="104301"/>
                    </a:cubicBezTo>
                    <a:cubicBezTo>
                      <a:pt x="32261" y="121000"/>
                      <a:pt x="80359" y="118559"/>
                      <a:pt x="100482" y="91111"/>
                    </a:cubicBezTo>
                    <a:cubicBezTo>
                      <a:pt x="116579" y="69151"/>
                      <a:pt x="115705" y="41176"/>
                      <a:pt x="120338" y="15722"/>
                    </a:cubicBezTo>
                    <a:cubicBezTo>
                      <a:pt x="120921" y="12539"/>
                      <a:pt x="122300" y="10165"/>
                      <a:pt x="124868" y="3588"/>
                    </a:cubicBezTo>
                    <a:cubicBezTo>
                      <a:pt x="112657" y="181"/>
                      <a:pt x="99511" y="-889"/>
                      <a:pt x="86146" y="762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6"/>
              <p:cNvSpPr/>
              <p:nvPr/>
            </p:nvSpPr>
            <p:spPr>
              <a:xfrm>
                <a:off x="5015153" y="378570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1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4"/>
                    </a:cubicBezTo>
                    <a:cubicBezTo>
                      <a:pt x="25436" y="-7577"/>
                      <a:pt x="40009" y="29978"/>
                      <a:pt x="46246" y="27337"/>
                    </a:cubicBezTo>
                    <a:cubicBezTo>
                      <a:pt x="49597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6"/>
              <p:cNvSpPr/>
              <p:nvPr/>
            </p:nvSpPr>
            <p:spPr>
              <a:xfrm>
                <a:off x="5060438" y="381064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3" y="160401"/>
                      <a:pt x="165" y="112203"/>
                    </a:cubicBezTo>
                    <a:cubicBezTo>
                      <a:pt x="2254" y="83894"/>
                      <a:pt x="27666" y="82338"/>
                      <a:pt x="37843" y="60325"/>
                    </a:cubicBezTo>
                    <a:cubicBezTo>
                      <a:pt x="44328" y="46308"/>
                      <a:pt x="49277" y="5794"/>
                      <a:pt x="62630" y="1145"/>
                    </a:cubicBezTo>
                    <a:cubicBezTo>
                      <a:pt x="95031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6"/>
              <p:cNvSpPr/>
              <p:nvPr/>
            </p:nvSpPr>
            <p:spPr>
              <a:xfrm>
                <a:off x="5076870" y="519966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6" y="10930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39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1" name="Google Shape;4711;p6"/>
            <p:cNvGrpSpPr/>
            <p:nvPr/>
          </p:nvGrpSpPr>
          <p:grpSpPr>
            <a:xfrm>
              <a:off x="5661340" y="1145413"/>
              <a:ext cx="197577" cy="197581"/>
              <a:chOff x="5661340" y="1145413"/>
              <a:chExt cx="197577" cy="197581"/>
            </a:xfrm>
          </p:grpSpPr>
          <p:sp>
            <p:nvSpPr>
              <p:cNvPr id="4712" name="Google Shape;4712;p6"/>
              <p:cNvSpPr/>
              <p:nvPr/>
            </p:nvSpPr>
            <p:spPr>
              <a:xfrm>
                <a:off x="5661340" y="114541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10"/>
                    </a:moveTo>
                    <a:cubicBezTo>
                      <a:pt x="-5935" y="56765"/>
                      <a:pt x="32532" y="7446"/>
                      <a:pt x="86671" y="755"/>
                    </a:cubicBezTo>
                    <a:cubicBezTo>
                      <a:pt x="140817" y="-5931"/>
                      <a:pt x="190129" y="32537"/>
                      <a:pt x="196821" y="86676"/>
                    </a:cubicBezTo>
                    <a:cubicBezTo>
                      <a:pt x="203512" y="140822"/>
                      <a:pt x="165045" y="190134"/>
                      <a:pt x="110906" y="196826"/>
                    </a:cubicBezTo>
                    <a:cubicBezTo>
                      <a:pt x="56760" y="203517"/>
                      <a:pt x="7442" y="165050"/>
                      <a:pt x="756" y="110910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6"/>
              <p:cNvSpPr/>
              <p:nvPr/>
            </p:nvSpPr>
            <p:spPr>
              <a:xfrm>
                <a:off x="5661811" y="1145477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9"/>
                      <a:pt x="80359" y="118558"/>
                      <a:pt x="100482" y="91111"/>
                    </a:cubicBezTo>
                    <a:cubicBezTo>
                      <a:pt x="116580" y="69148"/>
                      <a:pt x="115705" y="41174"/>
                      <a:pt x="120338" y="15719"/>
                    </a:cubicBezTo>
                    <a:cubicBezTo>
                      <a:pt x="120921" y="12537"/>
                      <a:pt x="122300" y="10163"/>
                      <a:pt x="124868" y="3587"/>
                    </a:cubicBezTo>
                    <a:cubicBezTo>
                      <a:pt x="112657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6"/>
              <p:cNvSpPr/>
              <p:nvPr/>
            </p:nvSpPr>
            <p:spPr>
              <a:xfrm>
                <a:off x="5683349" y="1169790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09" y="29976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7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6"/>
              <p:cNvSpPr/>
              <p:nvPr/>
            </p:nvSpPr>
            <p:spPr>
              <a:xfrm>
                <a:off x="5728633" y="1172286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8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04"/>
                      <a:pt x="49278" y="5790"/>
                      <a:pt x="62625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6"/>
              <p:cNvSpPr/>
              <p:nvPr/>
            </p:nvSpPr>
            <p:spPr>
              <a:xfrm>
                <a:off x="5745066" y="1311187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4"/>
                      <a:pt x="5848" y="23650"/>
                      <a:pt x="0" y="24651"/>
                    </a:cubicBezTo>
                    <a:cubicBezTo>
                      <a:pt x="0" y="24651"/>
                      <a:pt x="11683" y="21549"/>
                      <a:pt x="30239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17" name="Google Shape;4717;p6"/>
            <p:cNvGrpSpPr/>
            <p:nvPr/>
          </p:nvGrpSpPr>
          <p:grpSpPr>
            <a:xfrm>
              <a:off x="4762632" y="3690472"/>
              <a:ext cx="134628" cy="134628"/>
              <a:chOff x="4762632" y="3690472"/>
              <a:chExt cx="134628" cy="134628"/>
            </a:xfrm>
          </p:grpSpPr>
          <p:sp>
            <p:nvSpPr>
              <p:cNvPr id="4718" name="Google Shape;4718;p6"/>
              <p:cNvSpPr/>
              <p:nvPr/>
            </p:nvSpPr>
            <p:spPr>
              <a:xfrm>
                <a:off x="4762632" y="3690472"/>
                <a:ext cx="134628" cy="134628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8" extrusionOk="0">
                    <a:moveTo>
                      <a:pt x="31973" y="10034"/>
                    </a:moveTo>
                    <a:cubicBezTo>
                      <a:pt x="63609" y="-9482"/>
                      <a:pt x="105076" y="337"/>
                      <a:pt x="124592" y="31972"/>
                    </a:cubicBezTo>
                    <a:cubicBezTo>
                      <a:pt x="144114" y="63609"/>
                      <a:pt x="134289" y="105076"/>
                      <a:pt x="102659" y="124592"/>
                    </a:cubicBezTo>
                    <a:cubicBezTo>
                      <a:pt x="71023" y="144114"/>
                      <a:pt x="29556" y="134289"/>
                      <a:pt x="10034" y="102659"/>
                    </a:cubicBezTo>
                    <a:cubicBezTo>
                      <a:pt x="-9482" y="71023"/>
                      <a:pt x="337" y="29556"/>
                      <a:pt x="31973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6"/>
              <p:cNvSpPr/>
              <p:nvPr/>
            </p:nvSpPr>
            <p:spPr>
              <a:xfrm>
                <a:off x="4798555" y="3690701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4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8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60" y="56792"/>
                      <a:pt x="97856" y="56513"/>
                    </a:cubicBezTo>
                    <a:cubicBezTo>
                      <a:pt x="96502" y="47987"/>
                      <a:pt x="93430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6"/>
              <p:cNvSpPr/>
              <p:nvPr/>
            </p:nvSpPr>
            <p:spPr>
              <a:xfrm>
                <a:off x="4810534" y="3700053"/>
                <a:ext cx="61411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3" extrusionOk="0">
                    <a:moveTo>
                      <a:pt x="22812" y="44118"/>
                    </a:moveTo>
                    <a:cubicBezTo>
                      <a:pt x="2944" y="41908"/>
                      <a:pt x="-5242" y="16751"/>
                      <a:pt x="3454" y="7892"/>
                    </a:cubicBezTo>
                    <a:cubicBezTo>
                      <a:pt x="11159" y="40"/>
                      <a:pt x="25259" y="26461"/>
                      <a:pt x="26146" y="25968"/>
                    </a:cubicBezTo>
                    <a:cubicBezTo>
                      <a:pt x="28411" y="24699"/>
                      <a:pt x="20237" y="-1891"/>
                      <a:pt x="35825" y="107"/>
                    </a:cubicBezTo>
                    <a:cubicBezTo>
                      <a:pt x="55620" y="2651"/>
                      <a:pt x="36493" y="22343"/>
                      <a:pt x="39899" y="25458"/>
                    </a:cubicBezTo>
                    <a:cubicBezTo>
                      <a:pt x="41727" y="27128"/>
                      <a:pt x="57624" y="15597"/>
                      <a:pt x="61018" y="27074"/>
                    </a:cubicBezTo>
                    <a:cubicBezTo>
                      <a:pt x="64291" y="38149"/>
                      <a:pt x="46730" y="46778"/>
                      <a:pt x="22812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6"/>
              <p:cNvSpPr/>
              <p:nvPr/>
            </p:nvSpPr>
            <p:spPr>
              <a:xfrm>
                <a:off x="4802125" y="3748343"/>
                <a:ext cx="90885" cy="46567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67" extrusionOk="0">
                    <a:moveTo>
                      <a:pt x="42685" y="46494"/>
                    </a:moveTo>
                    <a:cubicBezTo>
                      <a:pt x="17758" y="45080"/>
                      <a:pt x="-15214" y="17421"/>
                      <a:pt x="7758" y="2659"/>
                    </a:cubicBezTo>
                    <a:cubicBezTo>
                      <a:pt x="21250" y="-6012"/>
                      <a:pt x="33261" y="9418"/>
                      <a:pt x="47567" y="8045"/>
                    </a:cubicBezTo>
                    <a:cubicBezTo>
                      <a:pt x="56675" y="7177"/>
                      <a:pt x="76853" y="-4002"/>
                      <a:pt x="84868" y="2750"/>
                    </a:cubicBezTo>
                    <a:cubicBezTo>
                      <a:pt x="104317" y="19145"/>
                      <a:pt x="72985" y="48219"/>
                      <a:pt x="42685" y="46494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6"/>
              <p:cNvSpPr/>
              <p:nvPr/>
            </p:nvSpPr>
            <p:spPr>
              <a:xfrm>
                <a:off x="4848489" y="3758697"/>
                <a:ext cx="31398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9" extrusionOk="0">
                    <a:moveTo>
                      <a:pt x="631" y="20159"/>
                    </a:moveTo>
                    <a:cubicBezTo>
                      <a:pt x="8629" y="34859"/>
                      <a:pt x="38000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6"/>
              <p:cNvSpPr/>
              <p:nvPr/>
            </p:nvSpPr>
            <p:spPr>
              <a:xfrm>
                <a:off x="4811211" y="3758600"/>
                <a:ext cx="26182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5" extrusionOk="0">
                    <a:moveTo>
                      <a:pt x="500" y="5112"/>
                    </a:moveTo>
                    <a:cubicBezTo>
                      <a:pt x="-4280" y="16813"/>
                      <a:pt x="26822" y="21087"/>
                      <a:pt x="26173" y="11238"/>
                    </a:cubicBezTo>
                    <a:cubicBezTo>
                      <a:pt x="25717" y="4353"/>
                      <a:pt x="5248" y="-6498"/>
                      <a:pt x="500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6"/>
              <p:cNvSpPr/>
              <p:nvPr/>
            </p:nvSpPr>
            <p:spPr>
              <a:xfrm>
                <a:off x="4777852" y="3754639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23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8" y="25193"/>
                    </a:cubicBezTo>
                    <a:cubicBezTo>
                      <a:pt x="-328" y="13456"/>
                      <a:pt x="1130" y="3880"/>
                      <a:pt x="0" y="0"/>
                    </a:cubicBezTo>
                    <a:cubicBezTo>
                      <a:pt x="0" y="0"/>
                      <a:pt x="3000" y="7669"/>
                      <a:pt x="8623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25" name="Google Shape;4725;p6"/>
            <p:cNvGrpSpPr/>
            <p:nvPr/>
          </p:nvGrpSpPr>
          <p:grpSpPr>
            <a:xfrm>
              <a:off x="2092628" y="3158664"/>
              <a:ext cx="134628" cy="134630"/>
              <a:chOff x="2092628" y="3158664"/>
              <a:chExt cx="134628" cy="134630"/>
            </a:xfrm>
          </p:grpSpPr>
          <p:sp>
            <p:nvSpPr>
              <p:cNvPr id="4726" name="Google Shape;4726;p6"/>
              <p:cNvSpPr/>
              <p:nvPr/>
            </p:nvSpPr>
            <p:spPr>
              <a:xfrm>
                <a:off x="2092628" y="3158664"/>
                <a:ext cx="134628" cy="134630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30" extrusionOk="0">
                    <a:moveTo>
                      <a:pt x="31970" y="10034"/>
                    </a:moveTo>
                    <a:cubicBezTo>
                      <a:pt x="63606" y="-9482"/>
                      <a:pt x="105073" y="337"/>
                      <a:pt x="124595" y="31972"/>
                    </a:cubicBezTo>
                    <a:cubicBezTo>
                      <a:pt x="144111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89"/>
                      <a:pt x="10037" y="102659"/>
                    </a:cubicBezTo>
                    <a:cubicBezTo>
                      <a:pt x="-9485" y="71023"/>
                      <a:pt x="340" y="29556"/>
                      <a:pt x="31970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6"/>
              <p:cNvSpPr/>
              <p:nvPr/>
            </p:nvSpPr>
            <p:spPr>
              <a:xfrm>
                <a:off x="2128548" y="3158892"/>
                <a:ext cx="97861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61" h="67189" extrusionOk="0">
                    <a:moveTo>
                      <a:pt x="88614" y="31732"/>
                    </a:moveTo>
                    <a:cubicBezTo>
                      <a:pt x="69893" y="1383"/>
                      <a:pt x="31135" y="-8569"/>
                      <a:pt x="69" y="7874"/>
                    </a:cubicBezTo>
                    <a:cubicBezTo>
                      <a:pt x="-1157" y="32497"/>
                      <a:pt x="14011" y="61595"/>
                      <a:pt x="36727" y="66264"/>
                    </a:cubicBezTo>
                    <a:cubicBezTo>
                      <a:pt x="54901" y="69999"/>
                      <a:pt x="71976" y="61510"/>
                      <a:pt x="89063" y="57156"/>
                    </a:cubicBezTo>
                    <a:cubicBezTo>
                      <a:pt x="91195" y="56610"/>
                      <a:pt x="93059" y="56792"/>
                      <a:pt x="97862" y="56513"/>
                    </a:cubicBezTo>
                    <a:cubicBezTo>
                      <a:pt x="96508" y="47987"/>
                      <a:pt x="93435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6"/>
              <p:cNvSpPr/>
              <p:nvPr/>
            </p:nvSpPr>
            <p:spPr>
              <a:xfrm>
                <a:off x="2140527" y="3168245"/>
                <a:ext cx="61410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0" h="44603" extrusionOk="0">
                    <a:moveTo>
                      <a:pt x="22811" y="44118"/>
                    </a:moveTo>
                    <a:cubicBezTo>
                      <a:pt x="2949" y="41908"/>
                      <a:pt x="-5243" y="16751"/>
                      <a:pt x="3453" y="7898"/>
                    </a:cubicBezTo>
                    <a:cubicBezTo>
                      <a:pt x="11165" y="40"/>
                      <a:pt x="25258" y="26460"/>
                      <a:pt x="26145" y="25968"/>
                    </a:cubicBezTo>
                    <a:cubicBezTo>
                      <a:pt x="28410" y="24705"/>
                      <a:pt x="20236" y="-1891"/>
                      <a:pt x="35824" y="107"/>
                    </a:cubicBezTo>
                    <a:cubicBezTo>
                      <a:pt x="55619" y="2651"/>
                      <a:pt x="36498" y="22343"/>
                      <a:pt x="39904" y="25458"/>
                    </a:cubicBezTo>
                    <a:cubicBezTo>
                      <a:pt x="41732" y="27128"/>
                      <a:pt x="57629" y="15597"/>
                      <a:pt x="61017" y="27074"/>
                    </a:cubicBezTo>
                    <a:cubicBezTo>
                      <a:pt x="64290" y="38155"/>
                      <a:pt x="46735" y="46778"/>
                      <a:pt x="22811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6"/>
              <p:cNvSpPr/>
              <p:nvPr/>
            </p:nvSpPr>
            <p:spPr>
              <a:xfrm>
                <a:off x="2132117" y="3216535"/>
                <a:ext cx="90888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88" h="46573" extrusionOk="0">
                    <a:moveTo>
                      <a:pt x="42691" y="46500"/>
                    </a:moveTo>
                    <a:cubicBezTo>
                      <a:pt x="17758" y="45079"/>
                      <a:pt x="-15214" y="17421"/>
                      <a:pt x="7757" y="2659"/>
                    </a:cubicBezTo>
                    <a:cubicBezTo>
                      <a:pt x="21250" y="-6012"/>
                      <a:pt x="33267" y="9418"/>
                      <a:pt x="47567" y="8051"/>
                    </a:cubicBezTo>
                    <a:cubicBezTo>
                      <a:pt x="56675" y="7177"/>
                      <a:pt x="76859" y="-4002"/>
                      <a:pt x="84868" y="2750"/>
                    </a:cubicBezTo>
                    <a:cubicBezTo>
                      <a:pt x="104323" y="19145"/>
                      <a:pt x="72985" y="48219"/>
                      <a:pt x="42691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6"/>
              <p:cNvSpPr/>
              <p:nvPr/>
            </p:nvSpPr>
            <p:spPr>
              <a:xfrm>
                <a:off x="2178482" y="3226889"/>
                <a:ext cx="31399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9" h="24709" extrusionOk="0">
                    <a:moveTo>
                      <a:pt x="631" y="20159"/>
                    </a:moveTo>
                    <a:cubicBezTo>
                      <a:pt x="8628" y="34859"/>
                      <a:pt x="38006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6"/>
              <p:cNvSpPr/>
              <p:nvPr/>
            </p:nvSpPr>
            <p:spPr>
              <a:xfrm>
                <a:off x="2141208" y="3226791"/>
                <a:ext cx="26177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77" h="16715" extrusionOk="0">
                    <a:moveTo>
                      <a:pt x="501" y="5112"/>
                    </a:moveTo>
                    <a:cubicBezTo>
                      <a:pt x="-4284" y="16813"/>
                      <a:pt x="26823" y="21087"/>
                      <a:pt x="26168" y="11238"/>
                    </a:cubicBezTo>
                    <a:cubicBezTo>
                      <a:pt x="25712" y="4353"/>
                      <a:pt x="5243" y="-6498"/>
                      <a:pt x="501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6"/>
              <p:cNvSpPr/>
              <p:nvPr/>
            </p:nvSpPr>
            <p:spPr>
              <a:xfrm>
                <a:off x="2107850" y="3222831"/>
                <a:ext cx="21863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3" h="47381" extrusionOk="0">
                    <a:moveTo>
                      <a:pt x="8616" y="19753"/>
                    </a:moveTo>
                    <a:cubicBezTo>
                      <a:pt x="16650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1" y="25193"/>
                    </a:cubicBezTo>
                    <a:cubicBezTo>
                      <a:pt x="-328" y="13456"/>
                      <a:pt x="1123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33" name="Google Shape;4733;p6"/>
            <p:cNvGrpSpPr/>
            <p:nvPr/>
          </p:nvGrpSpPr>
          <p:grpSpPr>
            <a:xfrm>
              <a:off x="1895045" y="1342995"/>
              <a:ext cx="134631" cy="134631"/>
              <a:chOff x="1895045" y="1342995"/>
              <a:chExt cx="134631" cy="134631"/>
            </a:xfrm>
          </p:grpSpPr>
          <p:sp>
            <p:nvSpPr>
              <p:cNvPr id="4734" name="Google Shape;4734;p6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6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6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6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6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6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6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1" name="Google Shape;4741;p6"/>
            <p:cNvGrpSpPr/>
            <p:nvPr/>
          </p:nvGrpSpPr>
          <p:grpSpPr>
            <a:xfrm>
              <a:off x="2411290" y="333247"/>
              <a:ext cx="134631" cy="134629"/>
              <a:chOff x="2411290" y="333247"/>
              <a:chExt cx="134631" cy="134629"/>
            </a:xfrm>
          </p:grpSpPr>
          <p:sp>
            <p:nvSpPr>
              <p:cNvPr id="4742" name="Google Shape;4742;p6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6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6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6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6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6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6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49" name="Google Shape;4749;p6"/>
            <p:cNvGrpSpPr/>
            <p:nvPr/>
          </p:nvGrpSpPr>
          <p:grpSpPr>
            <a:xfrm>
              <a:off x="4762632" y="150900"/>
              <a:ext cx="134628" cy="134629"/>
              <a:chOff x="4762632" y="150900"/>
              <a:chExt cx="134628" cy="134629"/>
            </a:xfrm>
          </p:grpSpPr>
          <p:sp>
            <p:nvSpPr>
              <p:cNvPr id="4750" name="Google Shape;4750;p6"/>
              <p:cNvSpPr/>
              <p:nvPr/>
            </p:nvSpPr>
            <p:spPr>
              <a:xfrm>
                <a:off x="4762632" y="150900"/>
                <a:ext cx="134628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9" extrusionOk="0">
                    <a:moveTo>
                      <a:pt x="31973" y="10035"/>
                    </a:moveTo>
                    <a:cubicBezTo>
                      <a:pt x="63609" y="-9484"/>
                      <a:pt x="105076" y="338"/>
                      <a:pt x="124592" y="31973"/>
                    </a:cubicBezTo>
                    <a:cubicBezTo>
                      <a:pt x="144114" y="63608"/>
                      <a:pt x="134289" y="105076"/>
                      <a:pt x="102659" y="124595"/>
                    </a:cubicBezTo>
                    <a:cubicBezTo>
                      <a:pt x="71023" y="144114"/>
                      <a:pt x="29556" y="134291"/>
                      <a:pt x="10034" y="102657"/>
                    </a:cubicBezTo>
                    <a:cubicBezTo>
                      <a:pt x="-9482" y="71022"/>
                      <a:pt x="337" y="29554"/>
                      <a:pt x="31973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6"/>
              <p:cNvSpPr/>
              <p:nvPr/>
            </p:nvSpPr>
            <p:spPr>
              <a:xfrm>
                <a:off x="4798555" y="151128"/>
                <a:ext cx="97856" cy="67191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1" extrusionOk="0">
                    <a:moveTo>
                      <a:pt x="88614" y="31731"/>
                    </a:moveTo>
                    <a:cubicBezTo>
                      <a:pt x="69888" y="1383"/>
                      <a:pt x="31135" y="-8570"/>
                      <a:pt x="70" y="7876"/>
                    </a:cubicBezTo>
                    <a:cubicBezTo>
                      <a:pt x="-1163" y="32497"/>
                      <a:pt x="14012" y="61597"/>
                      <a:pt x="36728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60" y="56793"/>
                      <a:pt x="97856" y="56515"/>
                    </a:cubicBezTo>
                    <a:cubicBezTo>
                      <a:pt x="96502" y="47987"/>
                      <a:pt x="93430" y="39539"/>
                      <a:pt x="88614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6"/>
              <p:cNvSpPr/>
              <p:nvPr/>
            </p:nvSpPr>
            <p:spPr>
              <a:xfrm>
                <a:off x="4810534" y="160483"/>
                <a:ext cx="61411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0" extrusionOk="0">
                    <a:moveTo>
                      <a:pt x="22812" y="44115"/>
                    </a:moveTo>
                    <a:cubicBezTo>
                      <a:pt x="2944" y="41905"/>
                      <a:pt x="-5242" y="16750"/>
                      <a:pt x="3454" y="7892"/>
                    </a:cubicBezTo>
                    <a:cubicBezTo>
                      <a:pt x="11159" y="37"/>
                      <a:pt x="25259" y="26457"/>
                      <a:pt x="26146" y="25964"/>
                    </a:cubicBezTo>
                    <a:cubicBezTo>
                      <a:pt x="28411" y="24701"/>
                      <a:pt x="20237" y="-1894"/>
                      <a:pt x="35825" y="108"/>
                    </a:cubicBezTo>
                    <a:cubicBezTo>
                      <a:pt x="55620" y="2650"/>
                      <a:pt x="36493" y="22341"/>
                      <a:pt x="39899" y="25454"/>
                    </a:cubicBezTo>
                    <a:cubicBezTo>
                      <a:pt x="41727" y="27125"/>
                      <a:pt x="57624" y="15596"/>
                      <a:pt x="61018" y="27074"/>
                    </a:cubicBezTo>
                    <a:cubicBezTo>
                      <a:pt x="64291" y="38150"/>
                      <a:pt x="46730" y="46775"/>
                      <a:pt x="22812" y="4411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6"/>
              <p:cNvSpPr/>
              <p:nvPr/>
            </p:nvSpPr>
            <p:spPr>
              <a:xfrm>
                <a:off x="4802125" y="208770"/>
                <a:ext cx="90885" cy="46572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72" extrusionOk="0">
                    <a:moveTo>
                      <a:pt x="42685" y="46499"/>
                    </a:moveTo>
                    <a:cubicBezTo>
                      <a:pt x="17758" y="45081"/>
                      <a:pt x="-15214" y="17423"/>
                      <a:pt x="7758" y="2659"/>
                    </a:cubicBezTo>
                    <a:cubicBezTo>
                      <a:pt x="21250" y="-6012"/>
                      <a:pt x="33261" y="9416"/>
                      <a:pt x="47567" y="8050"/>
                    </a:cubicBezTo>
                    <a:cubicBezTo>
                      <a:pt x="56675" y="7180"/>
                      <a:pt x="76853" y="-3998"/>
                      <a:pt x="84868" y="2755"/>
                    </a:cubicBezTo>
                    <a:cubicBezTo>
                      <a:pt x="104317" y="19145"/>
                      <a:pt x="72985" y="48222"/>
                      <a:pt x="42685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6"/>
              <p:cNvSpPr/>
              <p:nvPr/>
            </p:nvSpPr>
            <p:spPr>
              <a:xfrm>
                <a:off x="4848489" y="219126"/>
                <a:ext cx="3139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8" extrusionOk="0">
                    <a:moveTo>
                      <a:pt x="631" y="20158"/>
                    </a:moveTo>
                    <a:cubicBezTo>
                      <a:pt x="8629" y="34856"/>
                      <a:pt x="38000" y="9965"/>
                      <a:pt x="30045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6"/>
              <p:cNvSpPr/>
              <p:nvPr/>
            </p:nvSpPr>
            <p:spPr>
              <a:xfrm>
                <a:off x="4811211" y="219029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80" y="16811"/>
                      <a:pt x="26822" y="21085"/>
                      <a:pt x="26173" y="11239"/>
                    </a:cubicBezTo>
                    <a:cubicBezTo>
                      <a:pt x="25717" y="4351"/>
                      <a:pt x="5248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6"/>
              <p:cNvSpPr/>
              <p:nvPr/>
            </p:nvSpPr>
            <p:spPr>
              <a:xfrm>
                <a:off x="4777852" y="215066"/>
                <a:ext cx="21864" cy="47382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2" extrusionOk="0">
                    <a:moveTo>
                      <a:pt x="8623" y="19756"/>
                    </a:moveTo>
                    <a:cubicBezTo>
                      <a:pt x="16656" y="37024"/>
                      <a:pt x="25971" y="43218"/>
                      <a:pt x="19929" y="46946"/>
                    </a:cubicBezTo>
                    <a:cubicBezTo>
                      <a:pt x="15071" y="49943"/>
                      <a:pt x="9637" y="36930"/>
                      <a:pt x="4658" y="25193"/>
                    </a:cubicBezTo>
                    <a:cubicBezTo>
                      <a:pt x="-328" y="13457"/>
                      <a:pt x="1130" y="3880"/>
                      <a:pt x="0" y="0"/>
                    </a:cubicBezTo>
                    <a:cubicBezTo>
                      <a:pt x="0" y="0"/>
                      <a:pt x="3000" y="7672"/>
                      <a:pt x="8623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57" name="Google Shape;4757;p6"/>
            <p:cNvGrpSpPr/>
            <p:nvPr/>
          </p:nvGrpSpPr>
          <p:grpSpPr>
            <a:xfrm>
              <a:off x="5526724" y="821978"/>
              <a:ext cx="134613" cy="134612"/>
              <a:chOff x="5526724" y="821978"/>
              <a:chExt cx="134613" cy="134612"/>
            </a:xfrm>
          </p:grpSpPr>
          <p:sp>
            <p:nvSpPr>
              <p:cNvPr id="4758" name="Google Shape;4758;p6"/>
              <p:cNvSpPr/>
              <p:nvPr/>
            </p:nvSpPr>
            <p:spPr>
              <a:xfrm>
                <a:off x="5526724" y="821978"/>
                <a:ext cx="134613" cy="134612"/>
              </a:xfrm>
              <a:custGeom>
                <a:avLst/>
                <a:gdLst/>
                <a:ahLst/>
                <a:cxnLst/>
                <a:rect l="l" t="t" r="r" b="b"/>
                <a:pathLst>
                  <a:path w="134613" h="134612" extrusionOk="0">
                    <a:moveTo>
                      <a:pt x="16351" y="23331"/>
                    </a:moveTo>
                    <a:cubicBezTo>
                      <a:pt x="40640" y="-4808"/>
                      <a:pt x="83139" y="-7935"/>
                      <a:pt x="111277" y="16354"/>
                    </a:cubicBezTo>
                    <a:cubicBezTo>
                      <a:pt x="139422" y="40637"/>
                      <a:pt x="142549" y="83136"/>
                      <a:pt x="118261" y="111281"/>
                    </a:cubicBezTo>
                    <a:cubicBezTo>
                      <a:pt x="93978" y="139419"/>
                      <a:pt x="51472" y="142546"/>
                      <a:pt x="23334" y="118264"/>
                    </a:cubicBezTo>
                    <a:cubicBezTo>
                      <a:pt x="-4811" y="93975"/>
                      <a:pt x="-7932" y="51476"/>
                      <a:pt x="16351" y="2333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6"/>
              <p:cNvSpPr/>
              <p:nvPr/>
            </p:nvSpPr>
            <p:spPr>
              <a:xfrm>
                <a:off x="5546323" y="822096"/>
                <a:ext cx="107902" cy="64965"/>
              </a:xfrm>
              <a:custGeom>
                <a:avLst/>
                <a:gdLst/>
                <a:ahLst/>
                <a:cxnLst/>
                <a:rect l="l" t="t" r="r" b="b"/>
                <a:pathLst>
                  <a:path w="107902" h="64965" extrusionOk="0">
                    <a:moveTo>
                      <a:pt x="91623" y="16236"/>
                    </a:moveTo>
                    <a:cubicBezTo>
                      <a:pt x="64626" y="-7063"/>
                      <a:pt x="24671" y="-4877"/>
                      <a:pt x="0" y="20164"/>
                    </a:cubicBezTo>
                    <a:cubicBezTo>
                      <a:pt x="6248" y="44010"/>
                      <a:pt x="29480" y="67188"/>
                      <a:pt x="52543" y="64795"/>
                    </a:cubicBezTo>
                    <a:cubicBezTo>
                      <a:pt x="71002" y="62888"/>
                      <a:pt x="84725" y="49645"/>
                      <a:pt x="99705" y="40348"/>
                    </a:cubicBezTo>
                    <a:cubicBezTo>
                      <a:pt x="101575" y="39183"/>
                      <a:pt x="103409" y="38794"/>
                      <a:pt x="107903" y="37088"/>
                    </a:cubicBezTo>
                    <a:cubicBezTo>
                      <a:pt x="104041" y="29364"/>
                      <a:pt x="98564" y="22229"/>
                      <a:pt x="91623" y="16236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6"/>
              <p:cNvSpPr/>
              <p:nvPr/>
            </p:nvSpPr>
            <p:spPr>
              <a:xfrm>
                <a:off x="5562627" y="829045"/>
                <a:ext cx="63404" cy="46690"/>
              </a:xfrm>
              <a:custGeom>
                <a:avLst/>
                <a:gdLst/>
                <a:ahLst/>
                <a:cxnLst/>
                <a:rect l="l" t="t" r="r" b="b"/>
                <a:pathLst>
                  <a:path w="63404" h="46690" extrusionOk="0">
                    <a:moveTo>
                      <a:pt x="30544" y="46230"/>
                    </a:moveTo>
                    <a:cubicBezTo>
                      <a:pt x="10936" y="50104"/>
                      <a:pt x="-4450" y="28590"/>
                      <a:pt x="1173" y="17521"/>
                    </a:cubicBezTo>
                    <a:cubicBezTo>
                      <a:pt x="6158" y="7708"/>
                      <a:pt x="27556" y="28657"/>
                      <a:pt x="28255" y="27916"/>
                    </a:cubicBezTo>
                    <a:cubicBezTo>
                      <a:pt x="30034" y="26034"/>
                      <a:pt x="14228" y="3136"/>
                      <a:pt x="29694" y="349"/>
                    </a:cubicBezTo>
                    <a:cubicBezTo>
                      <a:pt x="49331" y="-3191"/>
                      <a:pt x="37029" y="21346"/>
                      <a:pt x="41218" y="23289"/>
                    </a:cubicBezTo>
                    <a:cubicBezTo>
                      <a:pt x="43465" y="24334"/>
                      <a:pt x="55148" y="8546"/>
                      <a:pt x="61840" y="18474"/>
                    </a:cubicBezTo>
                    <a:cubicBezTo>
                      <a:pt x="68301" y="28050"/>
                      <a:pt x="54152" y="41561"/>
                      <a:pt x="30544" y="46230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6"/>
              <p:cNvSpPr/>
              <p:nvPr/>
            </p:nvSpPr>
            <p:spPr>
              <a:xfrm>
                <a:off x="5568554" y="865098"/>
                <a:ext cx="87928" cy="56346"/>
              </a:xfrm>
              <a:custGeom>
                <a:avLst/>
                <a:gdLst/>
                <a:ahLst/>
                <a:cxnLst/>
                <a:rect l="l" t="t" r="r" b="b"/>
                <a:pathLst>
                  <a:path w="87928" h="56346" extrusionOk="0">
                    <a:moveTo>
                      <a:pt x="50812" y="55038"/>
                    </a:moveTo>
                    <a:cubicBezTo>
                      <a:pt x="26615" y="61195"/>
                      <a:pt x="-13158" y="44758"/>
                      <a:pt x="4299" y="23760"/>
                    </a:cubicBezTo>
                    <a:cubicBezTo>
                      <a:pt x="14549" y="11428"/>
                      <a:pt x="30658" y="22521"/>
                      <a:pt x="43884" y="16905"/>
                    </a:cubicBezTo>
                    <a:cubicBezTo>
                      <a:pt x="52306" y="13334"/>
                      <a:pt x="68185" y="-3401"/>
                      <a:pt x="77858" y="619"/>
                    </a:cubicBezTo>
                    <a:cubicBezTo>
                      <a:pt x="101339" y="10389"/>
                      <a:pt x="80220" y="47557"/>
                      <a:pt x="50812" y="55038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6"/>
              <p:cNvSpPr/>
              <p:nvPr/>
            </p:nvSpPr>
            <p:spPr>
              <a:xfrm>
                <a:off x="5617020" y="876488"/>
                <a:ext cx="26810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29589" extrusionOk="0">
                    <a:moveTo>
                      <a:pt x="1641" y="27108"/>
                    </a:moveTo>
                    <a:cubicBezTo>
                      <a:pt x="13688" y="38718"/>
                      <a:pt x="34207" y="6134"/>
                      <a:pt x="24096" y="554"/>
                    </a:cubicBezTo>
                    <a:cubicBezTo>
                      <a:pt x="16057" y="-3885"/>
                      <a:pt x="-6180" y="19578"/>
                      <a:pt x="1641" y="2710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6"/>
              <p:cNvSpPr/>
              <p:nvPr/>
            </p:nvSpPr>
            <p:spPr>
              <a:xfrm>
                <a:off x="5578402" y="892359"/>
                <a:ext cx="26638" cy="1551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15510" extrusionOk="0">
                    <a:moveTo>
                      <a:pt x="25" y="8067"/>
                    </a:moveTo>
                    <a:cubicBezTo>
                      <a:pt x="-1007" y="20667"/>
                      <a:pt x="29937" y="15372"/>
                      <a:pt x="26348" y="6179"/>
                    </a:cubicBezTo>
                    <a:cubicBezTo>
                      <a:pt x="23840" y="-251"/>
                      <a:pt x="1052" y="-4429"/>
                      <a:pt x="25" y="8067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6"/>
              <p:cNvSpPr/>
              <p:nvPr/>
            </p:nvSpPr>
            <p:spPr>
              <a:xfrm>
                <a:off x="5543409" y="901974"/>
                <a:ext cx="34241" cy="39741"/>
              </a:xfrm>
              <a:custGeom>
                <a:avLst/>
                <a:gdLst/>
                <a:ahLst/>
                <a:cxnLst/>
                <a:rect l="l" t="t" r="r" b="b"/>
                <a:pathLst>
                  <a:path w="34241" h="39741" extrusionOk="0">
                    <a:moveTo>
                      <a:pt x="14166" y="16243"/>
                    </a:moveTo>
                    <a:cubicBezTo>
                      <a:pt x="27033" y="30288"/>
                      <a:pt x="37781" y="33385"/>
                      <a:pt x="33142" y="38759"/>
                    </a:cubicBezTo>
                    <a:cubicBezTo>
                      <a:pt x="29414" y="43082"/>
                      <a:pt x="20311" y="32310"/>
                      <a:pt x="12029" y="22619"/>
                    </a:cubicBezTo>
                    <a:cubicBezTo>
                      <a:pt x="3740" y="12928"/>
                      <a:pt x="2240" y="3358"/>
                      <a:pt x="0" y="0"/>
                    </a:cubicBezTo>
                    <a:cubicBezTo>
                      <a:pt x="0" y="0"/>
                      <a:pt x="5167" y="6412"/>
                      <a:pt x="14166" y="1624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65" name="Google Shape;4765;p6"/>
            <p:cNvGrpSpPr/>
            <p:nvPr/>
          </p:nvGrpSpPr>
          <p:grpSpPr>
            <a:xfrm>
              <a:off x="5623811" y="2792090"/>
              <a:ext cx="200109" cy="200112"/>
              <a:chOff x="5623811" y="2792090"/>
              <a:chExt cx="200109" cy="200112"/>
            </a:xfrm>
          </p:grpSpPr>
          <p:sp>
            <p:nvSpPr>
              <p:cNvPr id="4766" name="Google Shape;4766;p6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6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6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6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6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6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6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boxes">
  <p:cSld name="CUSTOM_1">
    <p:spTree>
      <p:nvGrpSpPr>
        <p:cNvPr id="1" name="Shape 4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4" name="Google Shape;4774;p7"/>
          <p:cNvSpPr txBox="1">
            <a:spLocks noGrp="1"/>
          </p:cNvSpPr>
          <p:nvPr>
            <p:ph type="title"/>
          </p:nvPr>
        </p:nvSpPr>
        <p:spPr>
          <a:xfrm>
            <a:off x="1934550" y="596638"/>
            <a:ext cx="8322900" cy="9561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4775" name="Google Shape;4775;p7"/>
          <p:cNvSpPr txBox="1">
            <a:spLocks noGrp="1"/>
          </p:cNvSpPr>
          <p:nvPr>
            <p:ph type="subTitle" idx="1"/>
          </p:nvPr>
        </p:nvSpPr>
        <p:spPr>
          <a:xfrm>
            <a:off x="1934550" y="1914888"/>
            <a:ext cx="3608400" cy="71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76" name="Google Shape;4776;p7"/>
          <p:cNvSpPr txBox="1">
            <a:spLocks noGrp="1"/>
          </p:cNvSpPr>
          <p:nvPr>
            <p:ph type="body" idx="2"/>
          </p:nvPr>
        </p:nvSpPr>
        <p:spPr>
          <a:xfrm>
            <a:off x="1934583" y="2631744"/>
            <a:ext cx="3608400" cy="129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4777" name="Google Shape;4777;p7"/>
          <p:cNvSpPr txBox="1">
            <a:spLocks noGrp="1"/>
          </p:cNvSpPr>
          <p:nvPr>
            <p:ph type="subTitle" idx="3"/>
          </p:nvPr>
        </p:nvSpPr>
        <p:spPr>
          <a:xfrm>
            <a:off x="5810756" y="1914888"/>
            <a:ext cx="3608400" cy="71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78" name="Google Shape;4778;p7"/>
          <p:cNvSpPr txBox="1">
            <a:spLocks noGrp="1"/>
          </p:cNvSpPr>
          <p:nvPr>
            <p:ph type="body" idx="4"/>
          </p:nvPr>
        </p:nvSpPr>
        <p:spPr>
          <a:xfrm>
            <a:off x="5810795" y="2631744"/>
            <a:ext cx="3608400" cy="129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4779" name="Google Shape;4779;p7"/>
          <p:cNvSpPr txBox="1">
            <a:spLocks noGrp="1"/>
          </p:cNvSpPr>
          <p:nvPr>
            <p:ph type="subTitle" idx="5"/>
          </p:nvPr>
        </p:nvSpPr>
        <p:spPr>
          <a:xfrm>
            <a:off x="2772675" y="4094288"/>
            <a:ext cx="3608400" cy="71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80" name="Google Shape;4780;p7"/>
          <p:cNvSpPr txBox="1">
            <a:spLocks noGrp="1"/>
          </p:cNvSpPr>
          <p:nvPr>
            <p:ph type="body" idx="6"/>
          </p:nvPr>
        </p:nvSpPr>
        <p:spPr>
          <a:xfrm>
            <a:off x="2772720" y="4811144"/>
            <a:ext cx="3608400" cy="129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4781" name="Google Shape;4781;p7"/>
          <p:cNvSpPr txBox="1">
            <a:spLocks noGrp="1"/>
          </p:cNvSpPr>
          <p:nvPr>
            <p:ph type="body" idx="7"/>
          </p:nvPr>
        </p:nvSpPr>
        <p:spPr>
          <a:xfrm>
            <a:off x="6648932" y="4811144"/>
            <a:ext cx="3608400" cy="1297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/>
            </a:lvl9pPr>
          </a:lstStyle>
          <a:p>
            <a:endParaRPr/>
          </a:p>
        </p:txBody>
      </p:sp>
      <p:sp>
        <p:nvSpPr>
          <p:cNvPr id="4782" name="Google Shape;4782;p7"/>
          <p:cNvSpPr txBox="1">
            <a:spLocks noGrp="1"/>
          </p:cNvSpPr>
          <p:nvPr>
            <p:ph type="subTitle" idx="8"/>
          </p:nvPr>
        </p:nvSpPr>
        <p:spPr>
          <a:xfrm>
            <a:off x="6648894" y="4094288"/>
            <a:ext cx="3608400" cy="717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4783" name="Google Shape;4783;p7"/>
          <p:cNvGrpSpPr/>
          <p:nvPr/>
        </p:nvGrpSpPr>
        <p:grpSpPr>
          <a:xfrm rot="5400000">
            <a:off x="-1982302" y="2324608"/>
            <a:ext cx="6173372" cy="2208775"/>
            <a:chOff x="1409973" y="3713249"/>
            <a:chExt cx="9372055" cy="3353234"/>
          </a:xfrm>
        </p:grpSpPr>
        <p:grpSp>
          <p:nvGrpSpPr>
            <p:cNvPr id="4784" name="Google Shape;4784;p7"/>
            <p:cNvGrpSpPr/>
            <p:nvPr/>
          </p:nvGrpSpPr>
          <p:grpSpPr>
            <a:xfrm>
              <a:off x="6363748" y="3713249"/>
              <a:ext cx="4418280" cy="3353234"/>
              <a:chOff x="6983952" y="3656399"/>
              <a:chExt cx="4418280" cy="3353234"/>
            </a:xfrm>
          </p:grpSpPr>
          <p:grpSp>
            <p:nvGrpSpPr>
              <p:cNvPr id="4785" name="Google Shape;4785;p7"/>
              <p:cNvGrpSpPr/>
              <p:nvPr/>
            </p:nvGrpSpPr>
            <p:grpSpPr>
              <a:xfrm rot="524439">
                <a:off x="9511205" y="492474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4786" name="Google Shape;4786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4787" name="Google Shape;4787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8" name="Google Shape;4788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89" name="Google Shape;4789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0" name="Google Shape;4790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1" name="Google Shape;4791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2" name="Google Shape;4792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3" name="Google Shape;4793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4" name="Google Shape;4794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5" name="Google Shape;4795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6" name="Google Shape;4796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797" name="Google Shape;4797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798" name="Google Shape;4798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4799" name="Google Shape;4799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0" name="Google Shape;4800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1" name="Google Shape;4801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2" name="Google Shape;4802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3" name="Google Shape;4803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4" name="Google Shape;4804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5" name="Google Shape;4805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6" name="Google Shape;4806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7" name="Google Shape;4807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8" name="Google Shape;4808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09" name="Google Shape;4809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0" name="Google Shape;4810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1" name="Google Shape;4811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2" name="Google Shape;4812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3" name="Google Shape;4813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4" name="Google Shape;4814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5" name="Google Shape;4815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6" name="Google Shape;4816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7" name="Google Shape;4817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8" name="Google Shape;4818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19" name="Google Shape;4819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0" name="Google Shape;4820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1" name="Google Shape;4821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2" name="Google Shape;4822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3" name="Google Shape;4823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4" name="Google Shape;4824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5" name="Google Shape;4825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6" name="Google Shape;4826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7" name="Google Shape;4827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8" name="Google Shape;4828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29" name="Google Shape;4829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0" name="Google Shape;4830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1" name="Google Shape;4831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32" name="Google Shape;4832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4833" name="Google Shape;4833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4" name="Google Shape;4834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35" name="Google Shape;4835;p7"/>
              <p:cNvGrpSpPr/>
              <p:nvPr/>
            </p:nvGrpSpPr>
            <p:grpSpPr>
              <a:xfrm rot="8280419" flipH="1">
                <a:off x="9511280" y="4173647"/>
                <a:ext cx="1842847" cy="772832"/>
                <a:chOff x="9899089" y="3937135"/>
                <a:chExt cx="1794148" cy="752409"/>
              </a:xfrm>
            </p:grpSpPr>
            <p:grpSp>
              <p:nvGrpSpPr>
                <p:cNvPr id="4836" name="Google Shape;4836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4837" name="Google Shape;4837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8" name="Google Shape;4838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39" name="Google Shape;4839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0" name="Google Shape;4840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1" name="Google Shape;4841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2" name="Google Shape;4842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3" name="Google Shape;4843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4" name="Google Shape;4844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5" name="Google Shape;4845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6" name="Google Shape;4846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47" name="Google Shape;4847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48" name="Google Shape;4848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4849" name="Google Shape;4849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0" name="Google Shape;4850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1" name="Google Shape;4851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2" name="Google Shape;4852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3" name="Google Shape;4853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4" name="Google Shape;4854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5" name="Google Shape;4855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6" name="Google Shape;4856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7" name="Google Shape;4857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8" name="Google Shape;4858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59" name="Google Shape;4859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0" name="Google Shape;4860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1" name="Google Shape;4861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2" name="Google Shape;4862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3" name="Google Shape;4863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4" name="Google Shape;4864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5" name="Google Shape;4865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6" name="Google Shape;4866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7" name="Google Shape;4867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8" name="Google Shape;4868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69" name="Google Shape;4869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0" name="Google Shape;4870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1" name="Google Shape;4871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2" name="Google Shape;4872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3" name="Google Shape;4873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4" name="Google Shape;4874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5" name="Google Shape;4875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6" name="Google Shape;4876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7" name="Google Shape;4877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8" name="Google Shape;4878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79" name="Google Shape;4879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0" name="Google Shape;4880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1" name="Google Shape;4881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82" name="Google Shape;4882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4883" name="Google Shape;4883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4" name="Google Shape;4884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885" name="Google Shape;4885;p7"/>
              <p:cNvGrpSpPr/>
              <p:nvPr/>
            </p:nvGrpSpPr>
            <p:grpSpPr>
              <a:xfrm rot="1442541">
                <a:off x="7061450" y="5894847"/>
                <a:ext cx="1842979" cy="772887"/>
                <a:chOff x="9899089" y="3937135"/>
                <a:chExt cx="1794148" cy="752409"/>
              </a:xfrm>
            </p:grpSpPr>
            <p:grpSp>
              <p:nvGrpSpPr>
                <p:cNvPr id="4886" name="Google Shape;4886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4887" name="Google Shape;4887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8" name="Google Shape;4888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89" name="Google Shape;4889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0" name="Google Shape;4890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1" name="Google Shape;4891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2" name="Google Shape;4892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3" name="Google Shape;4893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4" name="Google Shape;4894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5" name="Google Shape;4895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6" name="Google Shape;4896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897" name="Google Shape;4897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898" name="Google Shape;4898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4899" name="Google Shape;4899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0" name="Google Shape;4900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1" name="Google Shape;4901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2" name="Google Shape;4902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3" name="Google Shape;4903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4" name="Google Shape;4904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5" name="Google Shape;4905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6" name="Google Shape;4906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7" name="Google Shape;4907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8" name="Google Shape;4908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09" name="Google Shape;4909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0" name="Google Shape;4910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1" name="Google Shape;4911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2" name="Google Shape;4912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3" name="Google Shape;4913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4" name="Google Shape;4914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5" name="Google Shape;4915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6" name="Google Shape;4916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7" name="Google Shape;4917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8" name="Google Shape;4918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19" name="Google Shape;4919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0" name="Google Shape;4920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1" name="Google Shape;4921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2" name="Google Shape;4922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3" name="Google Shape;4923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4" name="Google Shape;4924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5" name="Google Shape;4925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6" name="Google Shape;4926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7" name="Google Shape;4927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8" name="Google Shape;4928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29" name="Google Shape;4929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0" name="Google Shape;4930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1" name="Google Shape;4931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932" name="Google Shape;4932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4933" name="Google Shape;4933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34" name="Google Shape;4934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935" name="Google Shape;4935;p7"/>
              <p:cNvGrpSpPr/>
              <p:nvPr/>
            </p:nvGrpSpPr>
            <p:grpSpPr>
              <a:xfrm rot="9461072">
                <a:off x="8459376" y="4743631"/>
                <a:ext cx="1803251" cy="880877"/>
                <a:chOff x="2140000" y="447542"/>
                <a:chExt cx="1078276" cy="526731"/>
              </a:xfrm>
            </p:grpSpPr>
            <p:sp>
              <p:nvSpPr>
                <p:cNvPr id="4936" name="Google Shape;4936;p7"/>
                <p:cNvSpPr/>
                <p:nvPr/>
              </p:nvSpPr>
              <p:spPr>
                <a:xfrm>
                  <a:off x="2653903" y="508534"/>
                  <a:ext cx="214871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8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80" y="230317"/>
                        <a:pt x="214871" y="244775"/>
                      </a:cubicBezTo>
                      <a:cubicBezTo>
                        <a:pt x="214871" y="244775"/>
                        <a:pt x="146019" y="208354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7" name="Google Shape;4937;p7"/>
                <p:cNvSpPr/>
                <p:nvPr/>
              </p:nvSpPr>
              <p:spPr>
                <a:xfrm>
                  <a:off x="2807013" y="521324"/>
                  <a:ext cx="214871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3" extrusionOk="0">
                      <a:moveTo>
                        <a:pt x="130717" y="197191"/>
                      </a:moveTo>
                      <a:cubicBezTo>
                        <a:pt x="99907" y="174724"/>
                        <a:pt x="-47228" y="72030"/>
                        <a:pt x="15327" y="13811"/>
                      </a:cubicBezTo>
                      <a:cubicBezTo>
                        <a:pt x="56758" y="-24746"/>
                        <a:pt x="106695" y="19435"/>
                        <a:pt x="161764" y="121307"/>
                      </a:cubicBezTo>
                      <a:cubicBezTo>
                        <a:pt x="203784" y="199037"/>
                        <a:pt x="208180" y="230315"/>
                        <a:pt x="214871" y="244773"/>
                      </a:cubicBezTo>
                      <a:cubicBezTo>
                        <a:pt x="214871" y="244773"/>
                        <a:pt x="146019" y="208358"/>
                        <a:pt x="130717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8" name="Google Shape;4938;p7"/>
                <p:cNvSpPr/>
                <p:nvPr/>
              </p:nvSpPr>
              <p:spPr>
                <a:xfrm>
                  <a:off x="2689750" y="774052"/>
                  <a:ext cx="285924" cy="172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24" h="172539" extrusionOk="0">
                      <a:moveTo>
                        <a:pt x="220867" y="71512"/>
                      </a:moveTo>
                      <a:cubicBezTo>
                        <a:pt x="192128" y="96566"/>
                        <a:pt x="49626" y="223620"/>
                        <a:pt x="6732" y="149716"/>
                      </a:cubicBezTo>
                      <a:cubicBezTo>
                        <a:pt x="-21680" y="100768"/>
                        <a:pt x="42211" y="55518"/>
                        <a:pt x="153757" y="24410"/>
                      </a:cubicBezTo>
                      <a:cubicBezTo>
                        <a:pt x="238871" y="674"/>
                        <a:pt x="270344" y="3322"/>
                        <a:pt x="285925" y="0"/>
                      </a:cubicBezTo>
                      <a:cubicBezTo>
                        <a:pt x="285925" y="0"/>
                        <a:pt x="235149" y="59064"/>
                        <a:pt x="220867" y="715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39" name="Google Shape;4939;p7"/>
                <p:cNvSpPr/>
                <p:nvPr/>
              </p:nvSpPr>
              <p:spPr>
                <a:xfrm>
                  <a:off x="2538070" y="757377"/>
                  <a:ext cx="314358" cy="144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358" h="144060" extrusionOk="0">
                      <a:moveTo>
                        <a:pt x="223354" y="66266"/>
                      </a:moveTo>
                      <a:cubicBezTo>
                        <a:pt x="191919" y="87846"/>
                        <a:pt x="38511" y="193982"/>
                        <a:pt x="4410" y="115627"/>
                      </a:cubicBezTo>
                      <a:cubicBezTo>
                        <a:pt x="-18173" y="63734"/>
                        <a:pt x="47728" y="29802"/>
                        <a:pt x="162116" y="11750"/>
                      </a:cubicBezTo>
                      <a:cubicBezTo>
                        <a:pt x="249398" y="-2028"/>
                        <a:pt x="298498" y="1500"/>
                        <a:pt x="314358" y="0"/>
                      </a:cubicBezTo>
                      <a:cubicBezTo>
                        <a:pt x="314358" y="0"/>
                        <a:pt x="238972" y="55548"/>
                        <a:pt x="223354" y="6626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0" name="Google Shape;4940;p7"/>
                <p:cNvSpPr/>
                <p:nvPr/>
              </p:nvSpPr>
              <p:spPr>
                <a:xfrm>
                  <a:off x="2367969" y="716358"/>
                  <a:ext cx="293075" cy="13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75" h="130733" extrusionOk="0">
                      <a:moveTo>
                        <a:pt x="217216" y="62212"/>
                      </a:moveTo>
                      <a:cubicBezTo>
                        <a:pt x="184766" y="82238"/>
                        <a:pt x="34073" y="179629"/>
                        <a:pt x="3821" y="99713"/>
                      </a:cubicBezTo>
                      <a:cubicBezTo>
                        <a:pt x="-16211" y="46782"/>
                        <a:pt x="43564" y="17253"/>
                        <a:pt x="158698" y="4781"/>
                      </a:cubicBezTo>
                      <a:cubicBezTo>
                        <a:pt x="246544" y="-4734"/>
                        <a:pt x="277167" y="3020"/>
                        <a:pt x="293076" y="2285"/>
                      </a:cubicBezTo>
                      <a:cubicBezTo>
                        <a:pt x="293076" y="2285"/>
                        <a:pt x="233331" y="52265"/>
                        <a:pt x="217216" y="622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1" name="Google Shape;4941;p7"/>
                <p:cNvSpPr/>
                <p:nvPr/>
              </p:nvSpPr>
              <p:spPr>
                <a:xfrm>
                  <a:off x="2866123" y="774537"/>
                  <a:ext cx="256687" cy="199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87" h="199736" extrusionOk="0">
                      <a:moveTo>
                        <a:pt x="202991" y="80390"/>
                      </a:moveTo>
                      <a:cubicBezTo>
                        <a:pt x="178296" y="109439"/>
                        <a:pt x="64952" y="248541"/>
                        <a:pt x="11541" y="181838"/>
                      </a:cubicBezTo>
                      <a:cubicBezTo>
                        <a:pt x="-23829" y="137657"/>
                        <a:pt x="23941" y="91144"/>
                        <a:pt x="129621" y="43793"/>
                      </a:cubicBezTo>
                      <a:cubicBezTo>
                        <a:pt x="210260" y="7663"/>
                        <a:pt x="241774" y="5599"/>
                        <a:pt x="256688" y="0"/>
                      </a:cubicBezTo>
                      <a:cubicBezTo>
                        <a:pt x="256688" y="0"/>
                        <a:pt x="215257" y="65956"/>
                        <a:pt x="202991" y="8039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2" name="Google Shape;4942;p7"/>
                <p:cNvSpPr/>
                <p:nvPr/>
              </p:nvSpPr>
              <p:spPr>
                <a:xfrm>
                  <a:off x="2199761" y="659762"/>
                  <a:ext cx="299180" cy="1163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80" h="116320" extrusionOk="0">
                      <a:moveTo>
                        <a:pt x="218165" y="62670"/>
                      </a:moveTo>
                      <a:cubicBezTo>
                        <a:pt x="184027" y="79654"/>
                        <a:pt x="25069" y="162885"/>
                        <a:pt x="2238" y="80534"/>
                      </a:cubicBezTo>
                      <a:cubicBezTo>
                        <a:pt x="-12876" y="25994"/>
                        <a:pt x="49346" y="2051"/>
                        <a:pt x="165136" y="138"/>
                      </a:cubicBezTo>
                      <a:cubicBezTo>
                        <a:pt x="253487" y="-1319"/>
                        <a:pt x="283271" y="9198"/>
                        <a:pt x="299180" y="9921"/>
                      </a:cubicBezTo>
                      <a:cubicBezTo>
                        <a:pt x="299180" y="9921"/>
                        <a:pt x="235125" y="54235"/>
                        <a:pt x="218165" y="6267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3" name="Google Shape;4943;p7"/>
                <p:cNvSpPr/>
                <p:nvPr/>
              </p:nvSpPr>
              <p:spPr>
                <a:xfrm>
                  <a:off x="2498163" y="492881"/>
                  <a:ext cx="214865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65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2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74" y="230316"/>
                        <a:pt x="214865" y="244774"/>
                      </a:cubicBezTo>
                      <a:cubicBezTo>
                        <a:pt x="214865" y="244774"/>
                        <a:pt x="146013" y="208353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4" name="Google Shape;4944;p7"/>
                <p:cNvSpPr/>
                <p:nvPr/>
              </p:nvSpPr>
              <p:spPr>
                <a:xfrm>
                  <a:off x="2939728" y="774556"/>
                  <a:ext cx="183106" cy="143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06" h="143206" extrusionOk="0">
                      <a:moveTo>
                        <a:pt x="182979" y="0"/>
                      </a:moveTo>
                      <a:cubicBezTo>
                        <a:pt x="186264" y="1190"/>
                        <a:pt x="125336" y="60734"/>
                        <a:pt x="81392" y="92194"/>
                      </a:cubicBezTo>
                      <a:cubicBezTo>
                        <a:pt x="62410" y="105790"/>
                        <a:pt x="0" y="143207"/>
                        <a:pt x="0" y="143207"/>
                      </a:cubicBezTo>
                      <a:cubicBezTo>
                        <a:pt x="0" y="143207"/>
                        <a:pt x="44904" y="114315"/>
                        <a:pt x="90652" y="78514"/>
                      </a:cubicBezTo>
                      <a:cubicBezTo>
                        <a:pt x="136394" y="42712"/>
                        <a:pt x="182791" y="-67"/>
                        <a:pt x="182979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5" name="Google Shape;4945;p7"/>
                <p:cNvSpPr/>
                <p:nvPr/>
              </p:nvSpPr>
              <p:spPr>
                <a:xfrm>
                  <a:off x="2324678" y="447542"/>
                  <a:ext cx="267289" cy="251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89" h="251172" extrusionOk="0">
                      <a:moveTo>
                        <a:pt x="145081" y="192946"/>
                      </a:moveTo>
                      <a:cubicBezTo>
                        <a:pt x="91233" y="163417"/>
                        <a:pt x="-46594" y="70919"/>
                        <a:pt x="15962" y="12701"/>
                      </a:cubicBezTo>
                      <a:cubicBezTo>
                        <a:pt x="57393" y="-25857"/>
                        <a:pt x="93376" y="27205"/>
                        <a:pt x="162393" y="120197"/>
                      </a:cubicBezTo>
                      <a:cubicBezTo>
                        <a:pt x="225938" y="205819"/>
                        <a:pt x="260598" y="236715"/>
                        <a:pt x="267290" y="251172"/>
                      </a:cubicBezTo>
                      <a:cubicBezTo>
                        <a:pt x="267290" y="251172"/>
                        <a:pt x="186475" y="215644"/>
                        <a:pt x="145081" y="19294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6" name="Google Shape;4946;p7"/>
                <p:cNvSpPr/>
                <p:nvPr/>
              </p:nvSpPr>
              <p:spPr>
                <a:xfrm>
                  <a:off x="2876310" y="874727"/>
                  <a:ext cx="45917" cy="4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17" h="49524" extrusionOk="0">
                      <a:moveTo>
                        <a:pt x="2034" y="48014"/>
                      </a:moveTo>
                      <a:cubicBezTo>
                        <a:pt x="7244" y="52708"/>
                        <a:pt x="20840" y="46095"/>
                        <a:pt x="32395" y="33253"/>
                      </a:cubicBezTo>
                      <a:cubicBezTo>
                        <a:pt x="43950" y="20410"/>
                        <a:pt x="49094" y="6195"/>
                        <a:pt x="43884" y="1507"/>
                      </a:cubicBezTo>
                      <a:cubicBezTo>
                        <a:pt x="38674" y="-3180"/>
                        <a:pt x="25078" y="3432"/>
                        <a:pt x="13523" y="16275"/>
                      </a:cubicBezTo>
                      <a:cubicBezTo>
                        <a:pt x="1967" y="29117"/>
                        <a:pt x="-3176" y="43326"/>
                        <a:pt x="2034" y="480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7" name="Google Shape;4947;p7"/>
                <p:cNvSpPr/>
                <p:nvPr/>
              </p:nvSpPr>
              <p:spPr>
                <a:xfrm>
                  <a:off x="2706938" y="854403"/>
                  <a:ext cx="50575" cy="44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5" h="44757" extrusionOk="0">
                      <a:moveTo>
                        <a:pt x="1367" y="42537"/>
                      </a:moveTo>
                      <a:cubicBezTo>
                        <a:pt x="5884" y="47899"/>
                        <a:pt x="20257" y="43217"/>
                        <a:pt x="33464" y="32087"/>
                      </a:cubicBezTo>
                      <a:cubicBezTo>
                        <a:pt x="46677" y="20951"/>
                        <a:pt x="53727" y="7580"/>
                        <a:pt x="49209" y="2218"/>
                      </a:cubicBezTo>
                      <a:cubicBezTo>
                        <a:pt x="44692" y="-3138"/>
                        <a:pt x="30319" y="1538"/>
                        <a:pt x="17106" y="12674"/>
                      </a:cubicBezTo>
                      <a:cubicBezTo>
                        <a:pt x="3899" y="23805"/>
                        <a:pt x="-3151" y="37175"/>
                        <a:pt x="1367" y="4253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8" name="Google Shape;4948;p7"/>
                <p:cNvSpPr/>
                <p:nvPr/>
              </p:nvSpPr>
              <p:spPr>
                <a:xfrm>
                  <a:off x="2551481" y="807470"/>
                  <a:ext cx="53768" cy="4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5" extrusionOk="0">
                      <a:moveTo>
                        <a:pt x="962" y="37936"/>
                      </a:moveTo>
                      <a:cubicBezTo>
                        <a:pt x="4885" y="43747"/>
                        <a:pt x="19671" y="40613"/>
                        <a:pt x="33989" y="30946"/>
                      </a:cubicBezTo>
                      <a:cubicBezTo>
                        <a:pt x="48301" y="21273"/>
                        <a:pt x="56729" y="8728"/>
                        <a:pt x="52807" y="2917"/>
                      </a:cubicBezTo>
                      <a:cubicBezTo>
                        <a:pt x="48884" y="-2888"/>
                        <a:pt x="34098" y="239"/>
                        <a:pt x="19780" y="9912"/>
                      </a:cubicBezTo>
                      <a:cubicBezTo>
                        <a:pt x="5462" y="19579"/>
                        <a:pt x="-2960" y="32131"/>
                        <a:pt x="962" y="379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49" name="Google Shape;4949;p7"/>
                <p:cNvSpPr/>
                <p:nvPr/>
              </p:nvSpPr>
              <p:spPr>
                <a:xfrm>
                  <a:off x="2386778" y="752992"/>
                  <a:ext cx="53412" cy="41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12" h="41319" extrusionOk="0">
                      <a:moveTo>
                        <a:pt x="1006" y="38493"/>
                      </a:moveTo>
                      <a:cubicBezTo>
                        <a:pt x="5001" y="44249"/>
                        <a:pt x="19745" y="40934"/>
                        <a:pt x="33941" y="31091"/>
                      </a:cubicBezTo>
                      <a:cubicBezTo>
                        <a:pt x="48138" y="21242"/>
                        <a:pt x="56402" y="8587"/>
                        <a:pt x="52407" y="2831"/>
                      </a:cubicBezTo>
                      <a:cubicBezTo>
                        <a:pt x="48411" y="-2932"/>
                        <a:pt x="33668" y="384"/>
                        <a:pt x="19471" y="10233"/>
                      </a:cubicBezTo>
                      <a:cubicBezTo>
                        <a:pt x="5275" y="20082"/>
                        <a:pt x="-2990" y="32736"/>
                        <a:pt x="1006" y="3849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0" name="Google Shape;4950;p7"/>
                <p:cNvSpPr/>
                <p:nvPr/>
              </p:nvSpPr>
              <p:spPr>
                <a:xfrm>
                  <a:off x="2215954" y="683193"/>
                  <a:ext cx="57659" cy="35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59" h="35147" extrusionOk="0">
                      <a:moveTo>
                        <a:pt x="515" y="30871"/>
                      </a:moveTo>
                      <a:cubicBezTo>
                        <a:pt x="3491" y="37216"/>
                        <a:pt x="18586" y="36409"/>
                        <a:pt x="34222" y="29061"/>
                      </a:cubicBezTo>
                      <a:cubicBezTo>
                        <a:pt x="49864" y="21720"/>
                        <a:pt x="60126" y="10620"/>
                        <a:pt x="57145" y="4275"/>
                      </a:cubicBezTo>
                      <a:cubicBezTo>
                        <a:pt x="54163" y="-2071"/>
                        <a:pt x="39074" y="-1257"/>
                        <a:pt x="23432" y="6084"/>
                      </a:cubicBezTo>
                      <a:cubicBezTo>
                        <a:pt x="7796" y="13432"/>
                        <a:pt x="-2466" y="24526"/>
                        <a:pt x="515" y="3087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1" name="Google Shape;4951;p7"/>
                <p:cNvSpPr/>
                <p:nvPr/>
              </p:nvSpPr>
              <p:spPr>
                <a:xfrm>
                  <a:off x="2368167" y="461555"/>
                  <a:ext cx="45525" cy="4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25" h="41506" extrusionOk="0">
                      <a:moveTo>
                        <a:pt x="1583" y="2348"/>
                      </a:moveTo>
                      <a:cubicBezTo>
                        <a:pt x="-3014" y="7639"/>
                        <a:pt x="2743" y="20168"/>
                        <a:pt x="14438" y="30333"/>
                      </a:cubicBezTo>
                      <a:cubicBezTo>
                        <a:pt x="26133" y="40498"/>
                        <a:pt x="39339" y="44449"/>
                        <a:pt x="43942" y="39159"/>
                      </a:cubicBezTo>
                      <a:cubicBezTo>
                        <a:pt x="48539" y="33869"/>
                        <a:pt x="42783" y="21339"/>
                        <a:pt x="31088" y="11174"/>
                      </a:cubicBezTo>
                      <a:cubicBezTo>
                        <a:pt x="19393" y="1009"/>
                        <a:pt x="6185" y="-2943"/>
                        <a:pt x="1583" y="23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2" name="Google Shape;4952;p7"/>
                <p:cNvSpPr/>
                <p:nvPr/>
              </p:nvSpPr>
              <p:spPr>
                <a:xfrm>
                  <a:off x="2547092" y="509785"/>
                  <a:ext cx="45507" cy="36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7" h="36654" extrusionOk="0">
                      <a:moveTo>
                        <a:pt x="1205" y="3236"/>
                      </a:moveTo>
                      <a:cubicBezTo>
                        <a:pt x="-2821" y="8978"/>
                        <a:pt x="3573" y="20388"/>
                        <a:pt x="15474" y="28724"/>
                      </a:cubicBezTo>
                      <a:cubicBezTo>
                        <a:pt x="27376" y="37058"/>
                        <a:pt x="40279" y="39161"/>
                        <a:pt x="44305" y="33419"/>
                      </a:cubicBezTo>
                      <a:cubicBezTo>
                        <a:pt x="48325" y="27677"/>
                        <a:pt x="41937" y="16266"/>
                        <a:pt x="30035" y="7931"/>
                      </a:cubicBezTo>
                      <a:cubicBezTo>
                        <a:pt x="18128" y="-403"/>
                        <a:pt x="5225" y="-2506"/>
                        <a:pt x="1205" y="32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3" name="Google Shape;4953;p7"/>
                <p:cNvSpPr/>
                <p:nvPr/>
              </p:nvSpPr>
              <p:spPr>
                <a:xfrm>
                  <a:off x="2699664" y="523792"/>
                  <a:ext cx="50656" cy="44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56" h="44664" extrusionOk="0">
                      <a:moveTo>
                        <a:pt x="49300" y="42430"/>
                      </a:moveTo>
                      <a:cubicBezTo>
                        <a:pt x="53806" y="37058"/>
                        <a:pt x="46719" y="23705"/>
                        <a:pt x="33482" y="12606"/>
                      </a:cubicBezTo>
                      <a:cubicBezTo>
                        <a:pt x="20245" y="1507"/>
                        <a:pt x="5860" y="-3137"/>
                        <a:pt x="1354" y="2235"/>
                      </a:cubicBezTo>
                      <a:cubicBezTo>
                        <a:pt x="-3145" y="7606"/>
                        <a:pt x="3935" y="20958"/>
                        <a:pt x="17172" y="32058"/>
                      </a:cubicBezTo>
                      <a:cubicBezTo>
                        <a:pt x="30416" y="43158"/>
                        <a:pt x="44794" y="47801"/>
                        <a:pt x="49300" y="4243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4" name="Google Shape;4954;p7"/>
                <p:cNvSpPr/>
                <p:nvPr/>
              </p:nvSpPr>
              <p:spPr>
                <a:xfrm>
                  <a:off x="2846439" y="535244"/>
                  <a:ext cx="51015" cy="44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15" h="44252" extrusionOk="0">
                      <a:moveTo>
                        <a:pt x="49709" y="41950"/>
                      </a:moveTo>
                      <a:cubicBezTo>
                        <a:pt x="54147" y="36527"/>
                        <a:pt x="46915" y="23256"/>
                        <a:pt x="33550" y="12308"/>
                      </a:cubicBezTo>
                      <a:cubicBezTo>
                        <a:pt x="20186" y="1360"/>
                        <a:pt x="5752" y="-3119"/>
                        <a:pt x="1307" y="2303"/>
                      </a:cubicBezTo>
                      <a:cubicBezTo>
                        <a:pt x="-3132" y="7726"/>
                        <a:pt x="4100" y="20997"/>
                        <a:pt x="17465" y="31945"/>
                      </a:cubicBezTo>
                      <a:cubicBezTo>
                        <a:pt x="30830" y="42893"/>
                        <a:pt x="45264" y="47372"/>
                        <a:pt x="49709" y="4195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5" name="Google Shape;4955;p7"/>
                <p:cNvSpPr/>
                <p:nvPr/>
              </p:nvSpPr>
              <p:spPr>
                <a:xfrm>
                  <a:off x="2389211" y="525218"/>
                  <a:ext cx="198827" cy="17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27" h="170258" extrusionOk="0">
                      <a:moveTo>
                        <a:pt x="198828" y="170072"/>
                      </a:moveTo>
                      <a:cubicBezTo>
                        <a:pt x="197929" y="173855"/>
                        <a:pt x="117624" y="119521"/>
                        <a:pt x="73358" y="78111"/>
                      </a:cubicBezTo>
                      <a:cubicBezTo>
                        <a:pt x="54237" y="60218"/>
                        <a:pt x="0" y="0"/>
                        <a:pt x="0" y="0"/>
                      </a:cubicBezTo>
                      <a:cubicBezTo>
                        <a:pt x="0" y="0"/>
                        <a:pt x="41358" y="42950"/>
                        <a:pt x="91071" y="85468"/>
                      </a:cubicBezTo>
                      <a:cubicBezTo>
                        <a:pt x="140778" y="127985"/>
                        <a:pt x="198882" y="169853"/>
                        <a:pt x="198828" y="17007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6" name="Google Shape;4956;p7"/>
                <p:cNvSpPr/>
                <p:nvPr/>
              </p:nvSpPr>
              <p:spPr>
                <a:xfrm>
                  <a:off x="2557587" y="560615"/>
                  <a:ext cx="154725" cy="17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25" h="175528" extrusionOk="0">
                      <a:moveTo>
                        <a:pt x="154726" y="175412"/>
                      </a:moveTo>
                      <a:cubicBezTo>
                        <a:pt x="153207" y="178497"/>
                        <a:pt x="88138" y="119864"/>
                        <a:pt x="54334" y="77796"/>
                      </a:cubicBezTo>
                      <a:cubicBezTo>
                        <a:pt x="39724" y="59615"/>
                        <a:pt x="0" y="0"/>
                        <a:pt x="0" y="0"/>
                      </a:cubicBezTo>
                      <a:cubicBezTo>
                        <a:pt x="0" y="0"/>
                        <a:pt x="30828" y="42934"/>
                        <a:pt x="69508" y="86789"/>
                      </a:cubicBezTo>
                      <a:cubicBezTo>
                        <a:pt x="108188" y="130642"/>
                        <a:pt x="154810" y="175236"/>
                        <a:pt x="154726" y="17541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7" name="Google Shape;4957;p7"/>
                <p:cNvSpPr/>
                <p:nvPr/>
              </p:nvSpPr>
              <p:spPr>
                <a:xfrm>
                  <a:off x="2712767" y="584263"/>
                  <a:ext cx="154567" cy="169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67" h="169458" extrusionOk="0">
                      <a:moveTo>
                        <a:pt x="154568" y="169338"/>
                      </a:moveTo>
                      <a:cubicBezTo>
                        <a:pt x="153177" y="172410"/>
                        <a:pt x="88569" y="116127"/>
                        <a:pt x="54698" y="75437"/>
                      </a:cubicBezTo>
                      <a:cubicBezTo>
                        <a:pt x="40064" y="57858"/>
                        <a:pt x="0" y="0"/>
                        <a:pt x="0" y="0"/>
                      </a:cubicBezTo>
                      <a:cubicBezTo>
                        <a:pt x="0" y="0"/>
                        <a:pt x="31005" y="41615"/>
                        <a:pt x="69648" y="83944"/>
                      </a:cubicBezTo>
                      <a:cubicBezTo>
                        <a:pt x="108285" y="126280"/>
                        <a:pt x="154647" y="169161"/>
                        <a:pt x="154568" y="16933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8" name="Google Shape;4958;p7"/>
                <p:cNvSpPr/>
                <p:nvPr/>
              </p:nvSpPr>
              <p:spPr>
                <a:xfrm>
                  <a:off x="2883961" y="605621"/>
                  <a:ext cx="134237" cy="15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237" h="155900" extrusionOk="0">
                      <a:moveTo>
                        <a:pt x="134238" y="155801"/>
                      </a:moveTo>
                      <a:cubicBezTo>
                        <a:pt x="132853" y="158485"/>
                        <a:pt x="76206" y="106240"/>
                        <a:pt x="46920" y="68914"/>
                      </a:cubicBezTo>
                      <a:cubicBezTo>
                        <a:pt x="34271" y="52786"/>
                        <a:pt x="0" y="0"/>
                        <a:pt x="0" y="0"/>
                      </a:cubicBezTo>
                      <a:cubicBezTo>
                        <a:pt x="0" y="0"/>
                        <a:pt x="26639" y="38043"/>
                        <a:pt x="60199" y="76996"/>
                      </a:cubicBezTo>
                      <a:cubicBezTo>
                        <a:pt x="93761" y="115943"/>
                        <a:pt x="134317" y="155643"/>
                        <a:pt x="134238" y="15580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59" name="Google Shape;4959;p7"/>
                <p:cNvSpPr/>
                <p:nvPr/>
              </p:nvSpPr>
              <p:spPr>
                <a:xfrm>
                  <a:off x="2765887" y="772673"/>
                  <a:ext cx="207398" cy="1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98" h="120775" extrusionOk="0">
                      <a:moveTo>
                        <a:pt x="207262" y="0"/>
                      </a:moveTo>
                      <a:cubicBezTo>
                        <a:pt x="210881" y="874"/>
                        <a:pt x="141530" y="50666"/>
                        <a:pt x="91842" y="77305"/>
                      </a:cubicBezTo>
                      <a:cubicBezTo>
                        <a:pt x="70371" y="88812"/>
                        <a:pt x="0" y="120776"/>
                        <a:pt x="0" y="120776"/>
                      </a:cubicBezTo>
                      <a:cubicBezTo>
                        <a:pt x="0" y="120776"/>
                        <a:pt x="50691" y="96190"/>
                        <a:pt x="102504" y="65999"/>
                      </a:cubicBezTo>
                      <a:cubicBezTo>
                        <a:pt x="154325" y="35802"/>
                        <a:pt x="207056" y="-49"/>
                        <a:pt x="207262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0" name="Google Shape;4960;p7"/>
                <p:cNvSpPr/>
                <p:nvPr/>
              </p:nvSpPr>
              <p:spPr>
                <a:xfrm>
                  <a:off x="2630720" y="757390"/>
                  <a:ext cx="221726" cy="9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726" h="93645" extrusionOk="0">
                      <a:moveTo>
                        <a:pt x="221580" y="0"/>
                      </a:moveTo>
                      <a:cubicBezTo>
                        <a:pt x="225357" y="516"/>
                        <a:pt x="155284" y="39506"/>
                        <a:pt x="102231" y="60279"/>
                      </a:cubicBezTo>
                      <a:cubicBezTo>
                        <a:pt x="79309" y="69253"/>
                        <a:pt x="0" y="93645"/>
                        <a:pt x="0" y="93645"/>
                      </a:cubicBezTo>
                      <a:cubicBezTo>
                        <a:pt x="0" y="93645"/>
                        <a:pt x="54042" y="74324"/>
                        <a:pt x="109439" y="50915"/>
                      </a:cubicBezTo>
                      <a:cubicBezTo>
                        <a:pt x="164836" y="27501"/>
                        <a:pt x="221362" y="-30"/>
                        <a:pt x="221580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1" name="Google Shape;4961;p7"/>
                <p:cNvSpPr/>
                <p:nvPr/>
              </p:nvSpPr>
              <p:spPr>
                <a:xfrm>
                  <a:off x="2442203" y="717477"/>
                  <a:ext cx="217817" cy="78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817" h="78683" extrusionOk="0">
                      <a:moveTo>
                        <a:pt x="217749" y="0"/>
                      </a:moveTo>
                      <a:cubicBezTo>
                        <a:pt x="220426" y="2211"/>
                        <a:pt x="144032" y="39828"/>
                        <a:pt x="92704" y="55901"/>
                      </a:cubicBezTo>
                      <a:cubicBezTo>
                        <a:pt x="70522" y="62848"/>
                        <a:pt x="0" y="78684"/>
                        <a:pt x="0" y="78684"/>
                      </a:cubicBezTo>
                      <a:cubicBezTo>
                        <a:pt x="0" y="78684"/>
                        <a:pt x="51389" y="65398"/>
                        <a:pt x="105826" y="45724"/>
                      </a:cubicBezTo>
                      <a:cubicBezTo>
                        <a:pt x="160263" y="26056"/>
                        <a:pt x="217597" y="-121"/>
                        <a:pt x="217749" y="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2" name="Google Shape;4962;p7"/>
                <p:cNvSpPr/>
                <p:nvPr/>
              </p:nvSpPr>
              <p:spPr>
                <a:xfrm>
                  <a:off x="2267834" y="670490"/>
                  <a:ext cx="224258" cy="6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58" h="61026" extrusionOk="0">
                      <a:moveTo>
                        <a:pt x="224197" y="1"/>
                      </a:moveTo>
                      <a:cubicBezTo>
                        <a:pt x="226766" y="2369"/>
                        <a:pt x="147506" y="33622"/>
                        <a:pt x="94805" y="45579"/>
                      </a:cubicBezTo>
                      <a:cubicBezTo>
                        <a:pt x="72034" y="50740"/>
                        <a:pt x="0" y="61026"/>
                        <a:pt x="0" y="61026"/>
                      </a:cubicBezTo>
                      <a:cubicBezTo>
                        <a:pt x="0" y="61026"/>
                        <a:pt x="52591" y="51815"/>
                        <a:pt x="108644" y="36555"/>
                      </a:cubicBezTo>
                      <a:cubicBezTo>
                        <a:pt x="164690" y="21302"/>
                        <a:pt x="224052" y="-139"/>
                        <a:pt x="224197" y="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3" name="Google Shape;4963;p7"/>
                <p:cNvSpPr/>
                <p:nvPr/>
              </p:nvSpPr>
              <p:spPr>
                <a:xfrm>
                  <a:off x="2140000" y="469827"/>
                  <a:ext cx="276845" cy="16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845" h="166410" extrusionOk="0">
                      <a:moveTo>
                        <a:pt x="180954" y="154157"/>
                      </a:moveTo>
                      <a:cubicBezTo>
                        <a:pt x="143938" y="144994"/>
                        <a:pt x="-31093" y="105510"/>
                        <a:pt x="4830" y="27971"/>
                      </a:cubicBezTo>
                      <a:cubicBezTo>
                        <a:pt x="28615" y="-23382"/>
                        <a:pt x="91547" y="-1345"/>
                        <a:pt x="181027" y="72168"/>
                      </a:cubicBezTo>
                      <a:cubicBezTo>
                        <a:pt x="249296" y="128258"/>
                        <a:pt x="265187" y="155553"/>
                        <a:pt x="276846" y="166410"/>
                      </a:cubicBezTo>
                      <a:cubicBezTo>
                        <a:pt x="276846" y="166410"/>
                        <a:pt x="199340" y="158711"/>
                        <a:pt x="180954" y="15415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4" name="Google Shape;4964;p7"/>
                <p:cNvSpPr/>
                <p:nvPr/>
              </p:nvSpPr>
              <p:spPr>
                <a:xfrm>
                  <a:off x="2172650" y="480630"/>
                  <a:ext cx="60746" cy="29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46" h="29481" extrusionOk="0">
                      <a:moveTo>
                        <a:pt x="185" y="6542"/>
                      </a:moveTo>
                      <a:cubicBezTo>
                        <a:pt x="-1649" y="13306"/>
                        <a:pt x="10374" y="22461"/>
                        <a:pt x="27048" y="26989"/>
                      </a:cubicBezTo>
                      <a:cubicBezTo>
                        <a:pt x="43722" y="31517"/>
                        <a:pt x="58727" y="29704"/>
                        <a:pt x="60560" y="22940"/>
                      </a:cubicBezTo>
                      <a:cubicBezTo>
                        <a:pt x="62400" y="16175"/>
                        <a:pt x="50371" y="7020"/>
                        <a:pt x="33703" y="2492"/>
                      </a:cubicBezTo>
                      <a:cubicBezTo>
                        <a:pt x="17029" y="-2036"/>
                        <a:pt x="2025" y="-223"/>
                        <a:pt x="185" y="654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5" name="Google Shape;4965;p7"/>
                <p:cNvSpPr/>
                <p:nvPr/>
              </p:nvSpPr>
              <p:spPr>
                <a:xfrm>
                  <a:off x="2200682" y="533728"/>
                  <a:ext cx="210378" cy="9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78" h="98945" extrusionOk="0">
                      <a:moveTo>
                        <a:pt x="210377" y="98648"/>
                      </a:moveTo>
                      <a:cubicBezTo>
                        <a:pt x="210796" y="102121"/>
                        <a:pt x="130163" y="74620"/>
                        <a:pt x="82260" y="49609"/>
                      </a:cubicBezTo>
                      <a:cubicBezTo>
                        <a:pt x="61560" y="38801"/>
                        <a:pt x="0" y="0"/>
                        <a:pt x="0" y="0"/>
                      </a:cubicBezTo>
                      <a:cubicBezTo>
                        <a:pt x="0" y="0"/>
                        <a:pt x="46051" y="27032"/>
                        <a:pt x="98643" y="51694"/>
                      </a:cubicBezTo>
                      <a:cubicBezTo>
                        <a:pt x="151234" y="76357"/>
                        <a:pt x="210353" y="98447"/>
                        <a:pt x="210377" y="986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6" name="Google Shape;4966;p7"/>
                <p:cNvSpPr/>
                <p:nvPr/>
              </p:nvSpPr>
              <p:spPr>
                <a:xfrm>
                  <a:off x="2498176" y="503915"/>
                  <a:ext cx="152502" cy="198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02" h="198812" extrusionOk="0">
                      <a:moveTo>
                        <a:pt x="152503" y="198812"/>
                      </a:moveTo>
                      <a:cubicBezTo>
                        <a:pt x="144943" y="194398"/>
                        <a:pt x="134268" y="188757"/>
                        <a:pt x="130795" y="186225"/>
                      </a:cubicBezTo>
                      <a:cubicBezTo>
                        <a:pt x="99991" y="163758"/>
                        <a:pt x="-47236" y="61022"/>
                        <a:pt x="15320" y="2803"/>
                      </a:cubicBezTo>
                      <a:cubicBezTo>
                        <a:pt x="16686" y="1534"/>
                        <a:pt x="18131" y="1091"/>
                        <a:pt x="19510" y="0"/>
                      </a:cubicBezTo>
                      <a:cubicBezTo>
                        <a:pt x="19413" y="9921"/>
                        <a:pt x="19504" y="20268"/>
                        <a:pt x="20585" y="31020"/>
                      </a:cubicBezTo>
                      <a:cubicBezTo>
                        <a:pt x="23445" y="59392"/>
                        <a:pt x="38139" y="84258"/>
                        <a:pt x="56271" y="106023"/>
                      </a:cubicBezTo>
                      <a:cubicBezTo>
                        <a:pt x="76297" y="130063"/>
                        <a:pt x="97507" y="152846"/>
                        <a:pt x="121923" y="172593"/>
                      </a:cubicBezTo>
                      <a:cubicBezTo>
                        <a:pt x="129878" y="179023"/>
                        <a:pt x="151768" y="197531"/>
                        <a:pt x="152503" y="198812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7" name="Google Shape;4967;p7"/>
                <p:cNvSpPr/>
                <p:nvPr/>
              </p:nvSpPr>
              <p:spPr>
                <a:xfrm>
                  <a:off x="2325178" y="466595"/>
                  <a:ext cx="162590" cy="182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90" h="182630" extrusionOk="0">
                      <a:moveTo>
                        <a:pt x="162591" y="182631"/>
                      </a:moveTo>
                      <a:cubicBezTo>
                        <a:pt x="156834" y="179686"/>
                        <a:pt x="149420" y="176492"/>
                        <a:pt x="144556" y="173820"/>
                      </a:cubicBezTo>
                      <a:cubicBezTo>
                        <a:pt x="92591" y="145323"/>
                        <a:pt x="-37032" y="58382"/>
                        <a:pt x="10161" y="0"/>
                      </a:cubicBezTo>
                      <a:cubicBezTo>
                        <a:pt x="13616" y="12774"/>
                        <a:pt x="17763" y="28092"/>
                        <a:pt x="18783" y="31488"/>
                      </a:cubicBezTo>
                      <a:cubicBezTo>
                        <a:pt x="27934" y="62002"/>
                        <a:pt x="47237" y="87655"/>
                        <a:pt x="70020" y="109271"/>
                      </a:cubicBezTo>
                      <a:cubicBezTo>
                        <a:pt x="95171" y="133140"/>
                        <a:pt x="121355" y="155348"/>
                        <a:pt x="150082" y="174014"/>
                      </a:cubicBezTo>
                      <a:cubicBezTo>
                        <a:pt x="153312" y="176109"/>
                        <a:pt x="156531" y="178544"/>
                        <a:pt x="162591" y="18263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8" name="Google Shape;4968;p7"/>
                <p:cNvSpPr/>
                <p:nvPr/>
              </p:nvSpPr>
              <p:spPr>
                <a:xfrm>
                  <a:off x="2140575" y="504143"/>
                  <a:ext cx="209974" cy="12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74" h="124097" extrusionOk="0">
                      <a:moveTo>
                        <a:pt x="209975" y="124097"/>
                      </a:moveTo>
                      <a:cubicBezTo>
                        <a:pt x="199105" y="122628"/>
                        <a:pt x="185340" y="121152"/>
                        <a:pt x="180385" y="119926"/>
                      </a:cubicBezTo>
                      <a:cubicBezTo>
                        <a:pt x="144413" y="111024"/>
                        <a:pt x="-21382" y="73300"/>
                        <a:pt x="2306" y="0"/>
                      </a:cubicBezTo>
                      <a:cubicBezTo>
                        <a:pt x="6708" y="6872"/>
                        <a:pt x="19860" y="28267"/>
                        <a:pt x="22107" y="31637"/>
                      </a:cubicBezTo>
                      <a:cubicBezTo>
                        <a:pt x="37919" y="55353"/>
                        <a:pt x="61661" y="71563"/>
                        <a:pt x="87365" y="83247"/>
                      </a:cubicBezTo>
                      <a:cubicBezTo>
                        <a:pt x="115746" y="96149"/>
                        <a:pt x="144517" y="107429"/>
                        <a:pt x="174774" y="114673"/>
                      </a:cubicBezTo>
                      <a:cubicBezTo>
                        <a:pt x="183773" y="116829"/>
                        <a:pt x="204406" y="122270"/>
                        <a:pt x="209975" y="124097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69" name="Google Shape;4969;p7"/>
                <p:cNvSpPr/>
                <p:nvPr/>
              </p:nvSpPr>
              <p:spPr>
                <a:xfrm>
                  <a:off x="2206517" y="712036"/>
                  <a:ext cx="227664" cy="64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4" h="64001" extrusionOk="0">
                      <a:moveTo>
                        <a:pt x="99207" y="56623"/>
                      </a:moveTo>
                      <a:cubicBezTo>
                        <a:pt x="56981" y="68009"/>
                        <a:pt x="16061" y="69059"/>
                        <a:pt x="0" y="39081"/>
                      </a:cubicBezTo>
                      <a:cubicBezTo>
                        <a:pt x="10717" y="42445"/>
                        <a:pt x="27537" y="47630"/>
                        <a:pt x="30913" y="48590"/>
                      </a:cubicBezTo>
                      <a:cubicBezTo>
                        <a:pt x="58329" y="56386"/>
                        <a:pt x="86942" y="53466"/>
                        <a:pt x="114084" y="45681"/>
                      </a:cubicBezTo>
                      <a:cubicBezTo>
                        <a:pt x="144050" y="37089"/>
                        <a:pt x="173185" y="26839"/>
                        <a:pt x="200910" y="12721"/>
                      </a:cubicBezTo>
                      <a:cubicBezTo>
                        <a:pt x="207620" y="9309"/>
                        <a:pt x="218319" y="4329"/>
                        <a:pt x="227664" y="0"/>
                      </a:cubicBezTo>
                      <a:cubicBezTo>
                        <a:pt x="222467" y="3206"/>
                        <a:pt x="214397" y="8829"/>
                        <a:pt x="211452" y="10298"/>
                      </a:cubicBezTo>
                      <a:cubicBezTo>
                        <a:pt x="194383" y="18787"/>
                        <a:pt x="146066" y="43987"/>
                        <a:pt x="99207" y="5662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0" name="Google Shape;4970;p7"/>
                <p:cNvSpPr/>
                <p:nvPr/>
              </p:nvSpPr>
              <p:spPr>
                <a:xfrm>
                  <a:off x="2368190" y="775952"/>
                  <a:ext cx="207856" cy="71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856" h="71065" extrusionOk="0">
                      <a:moveTo>
                        <a:pt x="75895" y="68549"/>
                      </a:moveTo>
                      <a:cubicBezTo>
                        <a:pt x="43263" y="75016"/>
                        <a:pt x="14870" y="70188"/>
                        <a:pt x="3527" y="40222"/>
                      </a:cubicBezTo>
                      <a:cubicBezTo>
                        <a:pt x="-2290" y="24847"/>
                        <a:pt x="-626" y="11580"/>
                        <a:pt x="6423" y="0"/>
                      </a:cubicBezTo>
                      <a:cubicBezTo>
                        <a:pt x="7055" y="2307"/>
                        <a:pt x="7705" y="2836"/>
                        <a:pt x="8615" y="15095"/>
                      </a:cubicBezTo>
                      <a:cubicBezTo>
                        <a:pt x="13382" y="79254"/>
                        <a:pt x="95691" y="48055"/>
                        <a:pt x="136587" y="34277"/>
                      </a:cubicBezTo>
                      <a:cubicBezTo>
                        <a:pt x="155975" y="27744"/>
                        <a:pt x="182705" y="17943"/>
                        <a:pt x="207856" y="7930"/>
                      </a:cubicBezTo>
                      <a:cubicBezTo>
                        <a:pt x="182529" y="23651"/>
                        <a:pt x="125693" y="58676"/>
                        <a:pt x="75895" y="68549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1" name="Google Shape;4971;p7"/>
                <p:cNvSpPr/>
                <p:nvPr/>
              </p:nvSpPr>
              <p:spPr>
                <a:xfrm>
                  <a:off x="2539929" y="830493"/>
                  <a:ext cx="211002" cy="70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02" h="70940" extrusionOk="0">
                      <a:moveTo>
                        <a:pt x="78483" y="67013"/>
                      </a:moveTo>
                      <a:cubicBezTo>
                        <a:pt x="44861" y="75332"/>
                        <a:pt x="15357" y="71889"/>
                        <a:pt x="2569" y="42499"/>
                      </a:cubicBezTo>
                      <a:cubicBezTo>
                        <a:pt x="893" y="38649"/>
                        <a:pt x="723" y="35067"/>
                        <a:pt x="0" y="31405"/>
                      </a:cubicBezTo>
                      <a:cubicBezTo>
                        <a:pt x="36591" y="61645"/>
                        <a:pt x="75562" y="51425"/>
                        <a:pt x="99122" y="44667"/>
                      </a:cubicBezTo>
                      <a:cubicBezTo>
                        <a:pt x="129095" y="36075"/>
                        <a:pt x="158411" y="25783"/>
                        <a:pt x="186137" y="11665"/>
                      </a:cubicBezTo>
                      <a:cubicBezTo>
                        <a:pt x="192355" y="8501"/>
                        <a:pt x="201287" y="4554"/>
                        <a:pt x="211002" y="0"/>
                      </a:cubicBezTo>
                      <a:cubicBezTo>
                        <a:pt x="185353" y="17439"/>
                        <a:pt x="129010" y="54516"/>
                        <a:pt x="78483" y="6701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2" name="Google Shape;4972;p7"/>
                <p:cNvSpPr/>
                <p:nvPr/>
              </p:nvSpPr>
              <p:spPr>
                <a:xfrm>
                  <a:off x="2694648" y="874109"/>
                  <a:ext cx="181928" cy="72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28" h="72468" extrusionOk="0">
                      <a:moveTo>
                        <a:pt x="49312" y="72125"/>
                      </a:moveTo>
                      <a:cubicBezTo>
                        <a:pt x="29468" y="74032"/>
                        <a:pt x="12606" y="68185"/>
                        <a:pt x="1882" y="49707"/>
                      </a:cubicBezTo>
                      <a:cubicBezTo>
                        <a:pt x="862" y="47952"/>
                        <a:pt x="783" y="46252"/>
                        <a:pt x="0" y="44509"/>
                      </a:cubicBezTo>
                      <a:cubicBezTo>
                        <a:pt x="1743" y="45432"/>
                        <a:pt x="5762" y="47812"/>
                        <a:pt x="6351" y="48013"/>
                      </a:cubicBezTo>
                      <a:cubicBezTo>
                        <a:pt x="74281" y="71002"/>
                        <a:pt x="143886" y="19030"/>
                        <a:pt x="171612" y="4912"/>
                      </a:cubicBezTo>
                      <a:cubicBezTo>
                        <a:pt x="174199" y="3595"/>
                        <a:pt x="177156" y="2332"/>
                        <a:pt x="181929" y="0"/>
                      </a:cubicBezTo>
                      <a:cubicBezTo>
                        <a:pt x="145654" y="29377"/>
                        <a:pt x="91769" y="68039"/>
                        <a:pt x="49312" y="7212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3" name="Google Shape;4973;p7"/>
                <p:cNvSpPr/>
                <p:nvPr/>
              </p:nvSpPr>
              <p:spPr>
                <a:xfrm>
                  <a:off x="2881228" y="941316"/>
                  <a:ext cx="103202" cy="32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02" h="32852" extrusionOk="0">
                      <a:moveTo>
                        <a:pt x="45323" y="31424"/>
                      </a:moveTo>
                      <a:cubicBezTo>
                        <a:pt x="28290" y="35200"/>
                        <a:pt x="12818" y="31715"/>
                        <a:pt x="0" y="18259"/>
                      </a:cubicBezTo>
                      <a:cubicBezTo>
                        <a:pt x="11057" y="19267"/>
                        <a:pt x="21204" y="20196"/>
                        <a:pt x="23791" y="20354"/>
                      </a:cubicBezTo>
                      <a:cubicBezTo>
                        <a:pt x="51850" y="22042"/>
                        <a:pt x="78653" y="13134"/>
                        <a:pt x="103203" y="0"/>
                      </a:cubicBezTo>
                      <a:cubicBezTo>
                        <a:pt x="84051" y="15156"/>
                        <a:pt x="63952" y="27282"/>
                        <a:pt x="45323" y="314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4" name="Google Shape;4974;p7"/>
                <p:cNvSpPr/>
                <p:nvPr/>
              </p:nvSpPr>
              <p:spPr>
                <a:xfrm>
                  <a:off x="2653812" y="518292"/>
                  <a:ext cx="132859" cy="18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59" h="188710" extrusionOk="0">
                      <a:moveTo>
                        <a:pt x="132860" y="188711"/>
                      </a:moveTo>
                      <a:cubicBezTo>
                        <a:pt x="132477" y="188444"/>
                        <a:pt x="131123" y="187709"/>
                        <a:pt x="130789" y="187466"/>
                      </a:cubicBezTo>
                      <a:cubicBezTo>
                        <a:pt x="99985" y="164999"/>
                        <a:pt x="-47235" y="62263"/>
                        <a:pt x="15320" y="4044"/>
                      </a:cubicBezTo>
                      <a:cubicBezTo>
                        <a:pt x="17282" y="2216"/>
                        <a:pt x="19346" y="1459"/>
                        <a:pt x="21350" y="0"/>
                      </a:cubicBezTo>
                      <a:cubicBezTo>
                        <a:pt x="19049" y="10297"/>
                        <a:pt x="17373" y="20982"/>
                        <a:pt x="16948" y="31015"/>
                      </a:cubicBezTo>
                      <a:cubicBezTo>
                        <a:pt x="15739" y="59490"/>
                        <a:pt x="34175" y="84225"/>
                        <a:pt x="51899" y="106202"/>
                      </a:cubicBezTo>
                      <a:cubicBezTo>
                        <a:pt x="71470" y="130472"/>
                        <a:pt x="92200" y="153498"/>
                        <a:pt x="115985" y="173555"/>
                      </a:cubicBezTo>
                      <a:cubicBezTo>
                        <a:pt x="120388" y="177265"/>
                        <a:pt x="125093" y="181813"/>
                        <a:pt x="132860" y="18871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5" name="Google Shape;4975;p7"/>
                <p:cNvSpPr/>
                <p:nvPr/>
              </p:nvSpPr>
              <p:spPr>
                <a:xfrm>
                  <a:off x="2806894" y="534316"/>
                  <a:ext cx="127228" cy="181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28" h="181345" extrusionOk="0">
                      <a:moveTo>
                        <a:pt x="127229" y="181345"/>
                      </a:moveTo>
                      <a:cubicBezTo>
                        <a:pt x="92071" y="155854"/>
                        <a:pt x="-45683" y="57799"/>
                        <a:pt x="15434" y="919"/>
                      </a:cubicBezTo>
                      <a:cubicBezTo>
                        <a:pt x="15871" y="512"/>
                        <a:pt x="16326" y="389"/>
                        <a:pt x="16769" y="0"/>
                      </a:cubicBezTo>
                      <a:cubicBezTo>
                        <a:pt x="13837" y="20333"/>
                        <a:pt x="15160" y="55391"/>
                        <a:pt x="49663" y="102298"/>
                      </a:cubicBezTo>
                      <a:cubicBezTo>
                        <a:pt x="65365" y="123635"/>
                        <a:pt x="102260" y="157451"/>
                        <a:pt x="127229" y="18134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6" name="Google Shape;4976;p7"/>
                <p:cNvSpPr/>
                <p:nvPr/>
              </p:nvSpPr>
              <p:spPr>
                <a:xfrm>
                  <a:off x="2961836" y="521354"/>
                  <a:ext cx="214870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0" h="244773" extrusionOk="0">
                      <a:moveTo>
                        <a:pt x="130716" y="197191"/>
                      </a:moveTo>
                      <a:cubicBezTo>
                        <a:pt x="99912" y="174724"/>
                        <a:pt x="-47229" y="72030"/>
                        <a:pt x="15327" y="13811"/>
                      </a:cubicBezTo>
                      <a:cubicBezTo>
                        <a:pt x="56757" y="-24746"/>
                        <a:pt x="106695" y="19435"/>
                        <a:pt x="161764" y="121307"/>
                      </a:cubicBezTo>
                      <a:cubicBezTo>
                        <a:pt x="203783" y="199037"/>
                        <a:pt x="208179" y="230315"/>
                        <a:pt x="214871" y="244773"/>
                      </a:cubicBezTo>
                      <a:cubicBezTo>
                        <a:pt x="214871" y="244773"/>
                        <a:pt x="146018" y="208358"/>
                        <a:pt x="130716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7" name="Google Shape;4977;p7"/>
                <p:cNvSpPr/>
                <p:nvPr/>
              </p:nvSpPr>
              <p:spPr>
                <a:xfrm>
                  <a:off x="3006449" y="538002"/>
                  <a:ext cx="50211" cy="45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1" h="45161" extrusionOk="0">
                      <a:moveTo>
                        <a:pt x="48796" y="43007"/>
                      </a:moveTo>
                      <a:cubicBezTo>
                        <a:pt x="53375" y="37699"/>
                        <a:pt x="46477" y="24250"/>
                        <a:pt x="33391" y="12968"/>
                      </a:cubicBezTo>
                      <a:cubicBezTo>
                        <a:pt x="20306" y="1687"/>
                        <a:pt x="5987" y="-3155"/>
                        <a:pt x="1415" y="2154"/>
                      </a:cubicBezTo>
                      <a:cubicBezTo>
                        <a:pt x="-3163" y="7463"/>
                        <a:pt x="3735" y="20912"/>
                        <a:pt x="16814" y="32193"/>
                      </a:cubicBezTo>
                      <a:cubicBezTo>
                        <a:pt x="29900" y="43474"/>
                        <a:pt x="44218" y="48316"/>
                        <a:pt x="48796" y="4300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8" name="Google Shape;4978;p7"/>
                <p:cNvSpPr/>
                <p:nvPr/>
              </p:nvSpPr>
              <p:spPr>
                <a:xfrm>
                  <a:off x="3033482" y="602562"/>
                  <a:ext cx="139860" cy="159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860" h="159443" extrusionOk="0">
                      <a:moveTo>
                        <a:pt x="139861" y="159327"/>
                      </a:moveTo>
                      <a:cubicBezTo>
                        <a:pt x="138701" y="162260"/>
                        <a:pt x="80541" y="109414"/>
                        <a:pt x="49822" y="71098"/>
                      </a:cubicBezTo>
                      <a:cubicBezTo>
                        <a:pt x="36548" y="54545"/>
                        <a:pt x="0" y="0"/>
                        <a:pt x="0" y="0"/>
                      </a:cubicBezTo>
                      <a:cubicBezTo>
                        <a:pt x="0" y="0"/>
                        <a:pt x="28217" y="39213"/>
                        <a:pt x="63181" y="79047"/>
                      </a:cubicBezTo>
                      <a:cubicBezTo>
                        <a:pt x="98145" y="118880"/>
                        <a:pt x="139928" y="159163"/>
                        <a:pt x="139861" y="15932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79" name="Google Shape;4979;p7"/>
                <p:cNvSpPr/>
                <p:nvPr/>
              </p:nvSpPr>
              <p:spPr>
                <a:xfrm>
                  <a:off x="2961908" y="546516"/>
                  <a:ext cx="179512" cy="200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12" h="200647" extrusionOk="0">
                      <a:moveTo>
                        <a:pt x="179513" y="200648"/>
                      </a:moveTo>
                      <a:cubicBezTo>
                        <a:pt x="159912" y="189906"/>
                        <a:pt x="138611" y="177689"/>
                        <a:pt x="130711" y="171926"/>
                      </a:cubicBezTo>
                      <a:cubicBezTo>
                        <a:pt x="101832" y="150862"/>
                        <a:pt x="-29291" y="59336"/>
                        <a:pt x="5976" y="0"/>
                      </a:cubicBezTo>
                      <a:cubicBezTo>
                        <a:pt x="10026" y="12439"/>
                        <a:pt x="16353" y="32294"/>
                        <a:pt x="17719" y="36185"/>
                      </a:cubicBezTo>
                      <a:cubicBezTo>
                        <a:pt x="28777" y="67667"/>
                        <a:pt x="49319" y="94008"/>
                        <a:pt x="73098" y="116457"/>
                      </a:cubicBezTo>
                      <a:cubicBezTo>
                        <a:pt x="99360" y="141249"/>
                        <a:pt x="126430" y="164585"/>
                        <a:pt x="155825" y="184052"/>
                      </a:cubicBezTo>
                      <a:cubicBezTo>
                        <a:pt x="161916" y="188090"/>
                        <a:pt x="169470" y="193604"/>
                        <a:pt x="179513" y="200648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80" name="Google Shape;4980;p7"/>
                <p:cNvGrpSpPr/>
                <p:nvPr/>
              </p:nvGrpSpPr>
              <p:grpSpPr>
                <a:xfrm>
                  <a:off x="2384274" y="621652"/>
                  <a:ext cx="834002" cy="162472"/>
                  <a:chOff x="2384274" y="621652"/>
                  <a:chExt cx="834002" cy="162472"/>
                </a:xfrm>
              </p:grpSpPr>
              <p:sp>
                <p:nvSpPr>
                  <p:cNvPr id="4981" name="Google Shape;4981;p7"/>
                  <p:cNvSpPr/>
                  <p:nvPr/>
                </p:nvSpPr>
                <p:spPr>
                  <a:xfrm>
                    <a:off x="2384274" y="621652"/>
                    <a:ext cx="834002" cy="162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002" h="162472" extrusionOk="0">
                        <a:moveTo>
                          <a:pt x="832485" y="159553"/>
                        </a:moveTo>
                        <a:cubicBezTo>
                          <a:pt x="832485" y="159553"/>
                          <a:pt x="596380" y="174527"/>
                          <a:pt x="387442" y="136649"/>
                        </a:cubicBezTo>
                        <a:cubicBezTo>
                          <a:pt x="178498" y="98770"/>
                          <a:pt x="0" y="0"/>
                          <a:pt x="0" y="0"/>
                        </a:cubicBezTo>
                        <a:cubicBezTo>
                          <a:pt x="0" y="0"/>
                          <a:pt x="185858" y="75829"/>
                          <a:pt x="399981" y="110575"/>
                        </a:cubicBezTo>
                        <a:cubicBezTo>
                          <a:pt x="602610" y="143455"/>
                          <a:pt x="834003" y="139448"/>
                          <a:pt x="834003" y="139448"/>
                        </a:cubicBezTo>
                        <a:lnTo>
                          <a:pt x="832485" y="159553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82" name="Google Shape;4982;p7"/>
                  <p:cNvSpPr/>
                  <p:nvPr/>
                </p:nvSpPr>
                <p:spPr>
                  <a:xfrm>
                    <a:off x="2457341" y="656603"/>
                    <a:ext cx="759430" cy="1275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430" h="127503" extrusionOk="0">
                        <a:moveTo>
                          <a:pt x="759430" y="124601"/>
                        </a:moveTo>
                        <a:cubicBezTo>
                          <a:pt x="759430" y="124601"/>
                          <a:pt x="523265" y="139533"/>
                          <a:pt x="314327" y="101654"/>
                        </a:cubicBezTo>
                        <a:cubicBezTo>
                          <a:pt x="183587" y="77949"/>
                          <a:pt x="70626" y="32268"/>
                          <a:pt x="0" y="0"/>
                        </a:cubicBezTo>
                        <a:cubicBezTo>
                          <a:pt x="71949" y="26092"/>
                          <a:pt x="192179" y="65780"/>
                          <a:pt x="330169" y="89887"/>
                        </a:cubicBezTo>
                        <a:cubicBezTo>
                          <a:pt x="529288" y="124680"/>
                          <a:pt x="752502" y="123842"/>
                          <a:pt x="759430" y="123818"/>
                        </a:cubicBezTo>
                        <a:lnTo>
                          <a:pt x="759430" y="124601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4983" name="Google Shape;4983;p7"/>
              <p:cNvGrpSpPr/>
              <p:nvPr/>
            </p:nvGrpSpPr>
            <p:grpSpPr>
              <a:xfrm rot="10800000">
                <a:off x="7327744" y="5017669"/>
                <a:ext cx="1653855" cy="1117784"/>
                <a:chOff x="2723818" y="447542"/>
                <a:chExt cx="988911" cy="668371"/>
              </a:xfrm>
            </p:grpSpPr>
            <p:sp>
              <p:nvSpPr>
                <p:cNvPr id="4984" name="Google Shape;4984;p7"/>
                <p:cNvSpPr/>
                <p:nvPr/>
              </p:nvSpPr>
              <p:spPr>
                <a:xfrm>
                  <a:off x="3213129" y="674486"/>
                  <a:ext cx="162332" cy="279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8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2" y="299735"/>
                        <a:pt x="111793" y="244800"/>
                        <a:pt x="140624" y="132641"/>
                      </a:cubicBezTo>
                      <a:cubicBezTo>
                        <a:pt x="162618" y="47059"/>
                        <a:pt x="159333" y="15648"/>
                        <a:pt x="162332" y="0"/>
                      </a:cubicBezTo>
                      <a:cubicBezTo>
                        <a:pt x="162332" y="0"/>
                        <a:pt x="104312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5" name="Google Shape;4985;p7"/>
                <p:cNvSpPr/>
                <p:nvPr/>
              </p:nvSpPr>
              <p:spPr>
                <a:xfrm>
                  <a:off x="3358619" y="625089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3" y="299729"/>
                        <a:pt x="111794" y="244794"/>
                        <a:pt x="140618" y="132635"/>
                      </a:cubicBezTo>
                      <a:cubicBezTo>
                        <a:pt x="162618" y="47059"/>
                        <a:pt x="159327" y="15642"/>
                        <a:pt x="162332" y="0"/>
                      </a:cubicBezTo>
                      <a:cubicBezTo>
                        <a:pt x="162332" y="0"/>
                        <a:pt x="104313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6" name="Google Shape;4986;p7"/>
                <p:cNvSpPr/>
                <p:nvPr/>
              </p:nvSpPr>
              <p:spPr>
                <a:xfrm>
                  <a:off x="3164964" y="516422"/>
                  <a:ext cx="309225" cy="120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25" h="120741" extrusionOk="0">
                      <a:moveTo>
                        <a:pt x="228817" y="58433"/>
                      </a:moveTo>
                      <a:cubicBezTo>
                        <a:pt x="194873" y="41062"/>
                        <a:pt x="25903" y="-47805"/>
                        <a:pt x="2130" y="34277"/>
                      </a:cubicBezTo>
                      <a:cubicBezTo>
                        <a:pt x="-13615" y="88639"/>
                        <a:pt x="59312" y="117113"/>
                        <a:pt x="175072" y="120355"/>
                      </a:cubicBezTo>
                      <a:cubicBezTo>
                        <a:pt x="263398" y="122827"/>
                        <a:pt x="293304" y="112650"/>
                        <a:pt x="309225" y="112109"/>
                      </a:cubicBezTo>
                      <a:cubicBezTo>
                        <a:pt x="309225" y="112109"/>
                        <a:pt x="245679" y="67063"/>
                        <a:pt x="228817" y="5843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7" name="Google Shape;4987;p7"/>
                <p:cNvSpPr/>
                <p:nvPr/>
              </p:nvSpPr>
              <p:spPr>
                <a:xfrm>
                  <a:off x="3029101" y="595026"/>
                  <a:ext cx="329516" cy="107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516" h="107594" extrusionOk="0">
                      <a:moveTo>
                        <a:pt x="225202" y="37137"/>
                      </a:moveTo>
                      <a:cubicBezTo>
                        <a:pt x="189486" y="23790"/>
                        <a:pt x="14977" y="-42138"/>
                        <a:pt x="817" y="42135"/>
                      </a:cubicBezTo>
                      <a:cubicBezTo>
                        <a:pt x="-8565" y="97950"/>
                        <a:pt x="63585" y="114952"/>
                        <a:pt x="178945" y="104836"/>
                      </a:cubicBezTo>
                      <a:cubicBezTo>
                        <a:pt x="266967" y="97118"/>
                        <a:pt x="313765" y="81834"/>
                        <a:pt x="329517" y="79460"/>
                      </a:cubicBezTo>
                      <a:cubicBezTo>
                        <a:pt x="329517" y="79460"/>
                        <a:pt x="242945" y="43768"/>
                        <a:pt x="225202" y="371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8" name="Google Shape;4988;p7"/>
                <p:cNvSpPr/>
                <p:nvPr/>
              </p:nvSpPr>
              <p:spPr>
                <a:xfrm>
                  <a:off x="2877570" y="688301"/>
                  <a:ext cx="304692" cy="106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92" h="106030" extrusionOk="0">
                      <a:moveTo>
                        <a:pt x="216598" y="30178"/>
                      </a:moveTo>
                      <a:cubicBezTo>
                        <a:pt x="180274" y="18587"/>
                        <a:pt x="10514" y="-39518"/>
                        <a:pt x="464" y="45347"/>
                      </a:cubicBezTo>
                      <a:cubicBezTo>
                        <a:pt x="-6185" y="101545"/>
                        <a:pt x="58951" y="115760"/>
                        <a:pt x="173685" y="100045"/>
                      </a:cubicBezTo>
                      <a:cubicBezTo>
                        <a:pt x="261234" y="88058"/>
                        <a:pt x="289075" y="73139"/>
                        <a:pt x="304693" y="70006"/>
                      </a:cubicBezTo>
                      <a:cubicBezTo>
                        <a:pt x="304693" y="70006"/>
                        <a:pt x="234644" y="35941"/>
                        <a:pt x="216598" y="30178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89" name="Google Shape;4989;p7"/>
                <p:cNvSpPr/>
                <p:nvPr/>
              </p:nvSpPr>
              <p:spPr>
                <a:xfrm>
                  <a:off x="3329793" y="447542"/>
                  <a:ext cx="287056" cy="1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056" h="144973" extrusionOk="0">
                      <a:moveTo>
                        <a:pt x="215526" y="79937"/>
                      </a:moveTo>
                      <a:cubicBezTo>
                        <a:pt x="184545" y="57713"/>
                        <a:pt x="40956" y="-49888"/>
                        <a:pt x="5246" y="27746"/>
                      </a:cubicBezTo>
                      <a:cubicBezTo>
                        <a:pt x="-18411" y="79163"/>
                        <a:pt x="39177" y="112760"/>
                        <a:pt x="153170" y="133177"/>
                      </a:cubicBezTo>
                      <a:cubicBezTo>
                        <a:pt x="240148" y="148755"/>
                        <a:pt x="271232" y="143143"/>
                        <a:pt x="287056" y="144974"/>
                      </a:cubicBezTo>
                      <a:cubicBezTo>
                        <a:pt x="287056" y="144974"/>
                        <a:pt x="230918" y="90979"/>
                        <a:pt x="215526" y="799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0" name="Google Shape;4990;p7"/>
                <p:cNvSpPr/>
                <p:nvPr/>
              </p:nvSpPr>
              <p:spPr>
                <a:xfrm>
                  <a:off x="2731560" y="795597"/>
                  <a:ext cx="305231" cy="10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31" h="105465" extrusionOk="0">
                      <a:moveTo>
                        <a:pt x="213869" y="17760"/>
                      </a:moveTo>
                      <a:cubicBezTo>
                        <a:pt x="176641" y="9532"/>
                        <a:pt x="2284" y="-32834"/>
                        <a:pt x="25" y="52590"/>
                      </a:cubicBezTo>
                      <a:cubicBezTo>
                        <a:pt x="-1475" y="109171"/>
                        <a:pt x="64694" y="117374"/>
                        <a:pt x="177515" y="91251"/>
                      </a:cubicBezTo>
                      <a:cubicBezTo>
                        <a:pt x="263600" y="71323"/>
                        <a:pt x="289960" y="53926"/>
                        <a:pt x="305231" y="49378"/>
                      </a:cubicBezTo>
                      <a:cubicBezTo>
                        <a:pt x="305231" y="49378"/>
                        <a:pt x="232365" y="21852"/>
                        <a:pt x="213869" y="1776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1" name="Google Shape;4991;p7"/>
                <p:cNvSpPr/>
                <p:nvPr/>
              </p:nvSpPr>
              <p:spPr>
                <a:xfrm>
                  <a:off x="3065782" y="727302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4"/>
                        <a:pt x="24494" y="272325"/>
                      </a:cubicBezTo>
                      <a:cubicBezTo>
                        <a:pt x="74012" y="299729"/>
                        <a:pt x="111793" y="244794"/>
                        <a:pt x="140624" y="132635"/>
                      </a:cubicBezTo>
                      <a:cubicBezTo>
                        <a:pt x="162618" y="47059"/>
                        <a:pt x="159333" y="15642"/>
                        <a:pt x="162332" y="0"/>
                      </a:cubicBezTo>
                      <a:cubicBezTo>
                        <a:pt x="162332" y="0"/>
                        <a:pt x="104319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2" name="Google Shape;4992;p7"/>
                <p:cNvSpPr/>
                <p:nvPr/>
              </p:nvSpPr>
              <p:spPr>
                <a:xfrm>
                  <a:off x="3404590" y="497760"/>
                  <a:ext cx="212233" cy="9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233" h="94762" extrusionOk="0">
                      <a:moveTo>
                        <a:pt x="212150" y="94763"/>
                      </a:moveTo>
                      <a:cubicBezTo>
                        <a:pt x="215053" y="92813"/>
                        <a:pt x="141543" y="49751"/>
                        <a:pt x="91301" y="29839"/>
                      </a:cubicBezTo>
                      <a:cubicBezTo>
                        <a:pt x="69593" y="21236"/>
                        <a:pt x="0" y="0"/>
                        <a:pt x="0" y="0"/>
                      </a:cubicBezTo>
                      <a:cubicBezTo>
                        <a:pt x="0" y="0"/>
                        <a:pt x="50551" y="17187"/>
                        <a:pt x="103592" y="40878"/>
                      </a:cubicBezTo>
                      <a:cubicBezTo>
                        <a:pt x="156626" y="64569"/>
                        <a:pt x="211986" y="94874"/>
                        <a:pt x="212150" y="9476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3" name="Google Shape;4993;p7"/>
                <p:cNvSpPr/>
                <p:nvPr/>
              </p:nvSpPr>
              <p:spPr>
                <a:xfrm>
                  <a:off x="2908612" y="794333"/>
                  <a:ext cx="211428" cy="298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428" h="298723" extrusionOk="0">
                      <a:moveTo>
                        <a:pt x="106908" y="86025"/>
                      </a:moveTo>
                      <a:cubicBezTo>
                        <a:pt x="61786" y="127686"/>
                        <a:pt x="-49615" y="250745"/>
                        <a:pt x="25152" y="292127"/>
                      </a:cubicBezTo>
                      <a:cubicBezTo>
                        <a:pt x="74671" y="319531"/>
                        <a:pt x="96774" y="259349"/>
                        <a:pt x="141283" y="152436"/>
                      </a:cubicBezTo>
                      <a:cubicBezTo>
                        <a:pt x="182264" y="54000"/>
                        <a:pt x="208429" y="15642"/>
                        <a:pt x="211429" y="0"/>
                      </a:cubicBezTo>
                      <a:cubicBezTo>
                        <a:pt x="211429" y="0"/>
                        <a:pt x="141593" y="54000"/>
                        <a:pt x="106908" y="8602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4" name="Google Shape;4994;p7"/>
                <p:cNvSpPr/>
                <p:nvPr/>
              </p:nvSpPr>
              <p:spPr>
                <a:xfrm>
                  <a:off x="3342857" y="504838"/>
                  <a:ext cx="53768" cy="40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8" extrusionOk="0">
                      <a:moveTo>
                        <a:pt x="962" y="2919"/>
                      </a:moveTo>
                      <a:cubicBezTo>
                        <a:pt x="4885" y="-2890"/>
                        <a:pt x="19671" y="241"/>
                        <a:pt x="33989" y="9912"/>
                      </a:cubicBezTo>
                      <a:cubicBezTo>
                        <a:pt x="48301" y="19583"/>
                        <a:pt x="56730" y="32131"/>
                        <a:pt x="52807" y="37940"/>
                      </a:cubicBezTo>
                      <a:cubicBezTo>
                        <a:pt x="48884" y="43749"/>
                        <a:pt x="34092" y="40617"/>
                        <a:pt x="19780" y="30947"/>
                      </a:cubicBezTo>
                      <a:cubicBezTo>
                        <a:pt x="5462" y="21275"/>
                        <a:pt x="-2960" y="8727"/>
                        <a:pt x="962" y="291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5" name="Google Shape;4995;p7"/>
                <p:cNvSpPr/>
                <p:nvPr/>
              </p:nvSpPr>
              <p:spPr>
                <a:xfrm>
                  <a:off x="3184492" y="569773"/>
                  <a:ext cx="57276" cy="3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76" h="35767" extrusionOk="0">
                      <a:moveTo>
                        <a:pt x="558" y="4100"/>
                      </a:moveTo>
                      <a:cubicBezTo>
                        <a:pt x="3642" y="-2193"/>
                        <a:pt x="18719" y="-1123"/>
                        <a:pt x="34228" y="6489"/>
                      </a:cubicBezTo>
                      <a:cubicBezTo>
                        <a:pt x="49736" y="14102"/>
                        <a:pt x="59810" y="25373"/>
                        <a:pt x="56720" y="31666"/>
                      </a:cubicBezTo>
                      <a:cubicBezTo>
                        <a:pt x="53629" y="37961"/>
                        <a:pt x="38552" y="36889"/>
                        <a:pt x="23043" y="29277"/>
                      </a:cubicBezTo>
                      <a:cubicBezTo>
                        <a:pt x="7535" y="21664"/>
                        <a:pt x="-2533" y="10392"/>
                        <a:pt x="558" y="410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6" name="Google Shape;4996;p7"/>
                <p:cNvSpPr/>
                <p:nvPr/>
              </p:nvSpPr>
              <p:spPr>
                <a:xfrm>
                  <a:off x="3045927" y="656220"/>
                  <a:ext cx="59416" cy="3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6" h="32080" extrusionOk="0">
                      <a:moveTo>
                        <a:pt x="325" y="5314"/>
                      </a:moveTo>
                      <a:cubicBezTo>
                        <a:pt x="2729" y="-1275"/>
                        <a:pt x="17831" y="-1809"/>
                        <a:pt x="34062" y="4117"/>
                      </a:cubicBezTo>
                      <a:cubicBezTo>
                        <a:pt x="50287" y="10044"/>
                        <a:pt x="61496" y="20184"/>
                        <a:pt x="59091" y="26767"/>
                      </a:cubicBezTo>
                      <a:cubicBezTo>
                        <a:pt x="56687" y="33355"/>
                        <a:pt x="41585" y="33889"/>
                        <a:pt x="25354" y="27963"/>
                      </a:cubicBezTo>
                      <a:cubicBezTo>
                        <a:pt x="9129" y="22036"/>
                        <a:pt x="-2080" y="11896"/>
                        <a:pt x="325" y="53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7" name="Google Shape;4997;p7"/>
                <p:cNvSpPr/>
                <p:nvPr/>
              </p:nvSpPr>
              <p:spPr>
                <a:xfrm>
                  <a:off x="2899145" y="748488"/>
                  <a:ext cx="59195" cy="3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95" h="32491" extrusionOk="0">
                      <a:moveTo>
                        <a:pt x="348" y="5149"/>
                      </a:moveTo>
                      <a:cubicBezTo>
                        <a:pt x="2838" y="-1403"/>
                        <a:pt x="17945" y="-1749"/>
                        <a:pt x="34097" y="4378"/>
                      </a:cubicBezTo>
                      <a:cubicBezTo>
                        <a:pt x="50255" y="10505"/>
                        <a:pt x="61331" y="20785"/>
                        <a:pt x="58847" y="27337"/>
                      </a:cubicBezTo>
                      <a:cubicBezTo>
                        <a:pt x="56358" y="33895"/>
                        <a:pt x="41250" y="34241"/>
                        <a:pt x="25098" y="28108"/>
                      </a:cubicBezTo>
                      <a:cubicBezTo>
                        <a:pt x="8940" y="21981"/>
                        <a:pt x="-2136" y="11701"/>
                        <a:pt x="348" y="514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8" name="Google Shape;4998;p7"/>
                <p:cNvSpPr/>
                <p:nvPr/>
              </p:nvSpPr>
              <p:spPr>
                <a:xfrm>
                  <a:off x="2751857" y="862359"/>
                  <a:ext cx="61578" cy="27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78" h="27704" extrusionOk="0">
                      <a:moveTo>
                        <a:pt x="100" y="7791"/>
                      </a:moveTo>
                      <a:cubicBezTo>
                        <a:pt x="1460" y="911"/>
                        <a:pt x="16301" y="-1949"/>
                        <a:pt x="33248" y="1403"/>
                      </a:cubicBezTo>
                      <a:cubicBezTo>
                        <a:pt x="50196" y="4749"/>
                        <a:pt x="62838" y="13037"/>
                        <a:pt x="61478" y="19917"/>
                      </a:cubicBezTo>
                      <a:cubicBezTo>
                        <a:pt x="60118" y="26791"/>
                        <a:pt x="45277" y="29651"/>
                        <a:pt x="28330" y="26305"/>
                      </a:cubicBezTo>
                      <a:cubicBezTo>
                        <a:pt x="11382" y="22953"/>
                        <a:pt x="-1260" y="14665"/>
                        <a:pt x="100" y="779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99" name="Google Shape;4999;p7"/>
                <p:cNvSpPr/>
                <p:nvPr/>
              </p:nvSpPr>
              <p:spPr>
                <a:xfrm>
                  <a:off x="2958068" y="1028787"/>
                  <a:ext cx="38338" cy="48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38" h="48217" extrusionOk="0">
                      <a:moveTo>
                        <a:pt x="3064" y="47083"/>
                      </a:moveTo>
                      <a:cubicBezTo>
                        <a:pt x="-2675" y="43063"/>
                        <a:pt x="-118" y="29516"/>
                        <a:pt x="8778" y="16825"/>
                      </a:cubicBezTo>
                      <a:cubicBezTo>
                        <a:pt x="17673" y="4134"/>
                        <a:pt x="29532" y="-2891"/>
                        <a:pt x="35271" y="1135"/>
                      </a:cubicBezTo>
                      <a:cubicBezTo>
                        <a:pt x="41015" y="5155"/>
                        <a:pt x="38458" y="18702"/>
                        <a:pt x="29563" y="31393"/>
                      </a:cubicBezTo>
                      <a:cubicBezTo>
                        <a:pt x="20667" y="44083"/>
                        <a:pt x="8808" y="51109"/>
                        <a:pt x="3064" y="470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0" name="Google Shape;5000;p7"/>
                <p:cNvSpPr/>
                <p:nvPr/>
              </p:nvSpPr>
              <p:spPr>
                <a:xfrm>
                  <a:off x="3120043" y="943695"/>
                  <a:ext cx="39495" cy="43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5" h="43063" extrusionOk="0">
                      <a:moveTo>
                        <a:pt x="2482" y="41383"/>
                      </a:moveTo>
                      <a:cubicBezTo>
                        <a:pt x="-2807" y="36781"/>
                        <a:pt x="636" y="24163"/>
                        <a:pt x="10169" y="13202"/>
                      </a:cubicBezTo>
                      <a:cubicBezTo>
                        <a:pt x="19702" y="2242"/>
                        <a:pt x="31725" y="-2919"/>
                        <a:pt x="37014" y="1683"/>
                      </a:cubicBezTo>
                      <a:cubicBezTo>
                        <a:pt x="42303" y="6280"/>
                        <a:pt x="38860" y="18898"/>
                        <a:pt x="29321" y="29858"/>
                      </a:cubicBezTo>
                      <a:cubicBezTo>
                        <a:pt x="19787" y="40825"/>
                        <a:pt x="7770" y="45980"/>
                        <a:pt x="2482" y="413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1" name="Google Shape;5001;p7"/>
                <p:cNvSpPr/>
                <p:nvPr/>
              </p:nvSpPr>
              <p:spPr>
                <a:xfrm>
                  <a:off x="3264913" y="883886"/>
                  <a:ext cx="42156" cy="52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6" h="52759" extrusionOk="0">
                      <a:moveTo>
                        <a:pt x="39486" y="1086"/>
                      </a:moveTo>
                      <a:cubicBezTo>
                        <a:pt x="45152" y="5215"/>
                        <a:pt x="41508" y="19879"/>
                        <a:pt x="31337" y="33851"/>
                      </a:cubicBezTo>
                      <a:cubicBezTo>
                        <a:pt x="21172" y="47817"/>
                        <a:pt x="8336" y="55796"/>
                        <a:pt x="2670" y="51673"/>
                      </a:cubicBezTo>
                      <a:cubicBezTo>
                        <a:pt x="-2995" y="47550"/>
                        <a:pt x="648" y="32880"/>
                        <a:pt x="10813" y="18914"/>
                      </a:cubicBezTo>
                      <a:cubicBezTo>
                        <a:pt x="20984" y="4942"/>
                        <a:pt x="33815" y="-3037"/>
                        <a:pt x="39486" y="108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2" name="Google Shape;5002;p7"/>
                <p:cNvSpPr/>
                <p:nvPr/>
              </p:nvSpPr>
              <p:spPr>
                <a:xfrm>
                  <a:off x="3404587" y="837643"/>
                  <a:ext cx="42578" cy="52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8" h="52423" extrusionOk="0">
                      <a:moveTo>
                        <a:pt x="39983" y="1126"/>
                      </a:moveTo>
                      <a:cubicBezTo>
                        <a:pt x="45605" y="5316"/>
                        <a:pt x="41792" y="19944"/>
                        <a:pt x="31463" y="33795"/>
                      </a:cubicBezTo>
                      <a:cubicBezTo>
                        <a:pt x="21141" y="47645"/>
                        <a:pt x="8213" y="55485"/>
                        <a:pt x="2596" y="51295"/>
                      </a:cubicBezTo>
                      <a:cubicBezTo>
                        <a:pt x="-3027" y="47105"/>
                        <a:pt x="787" y="32477"/>
                        <a:pt x="11110" y="18626"/>
                      </a:cubicBezTo>
                      <a:cubicBezTo>
                        <a:pt x="21438" y="4776"/>
                        <a:pt x="34360" y="-3057"/>
                        <a:pt x="39983" y="112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3" name="Google Shape;5003;p7"/>
                <p:cNvSpPr/>
                <p:nvPr/>
              </p:nvSpPr>
              <p:spPr>
                <a:xfrm>
                  <a:off x="2965201" y="798488"/>
                  <a:ext cx="151859" cy="213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59" h="213186" extrusionOk="0">
                      <a:moveTo>
                        <a:pt x="151859" y="120"/>
                      </a:moveTo>
                      <a:cubicBezTo>
                        <a:pt x="150074" y="-3335"/>
                        <a:pt x="85272" y="68790"/>
                        <a:pt x="52324" y="119663"/>
                      </a:cubicBezTo>
                      <a:cubicBezTo>
                        <a:pt x="38085" y="141650"/>
                        <a:pt x="0" y="213187"/>
                        <a:pt x="0" y="213187"/>
                      </a:cubicBezTo>
                      <a:cubicBezTo>
                        <a:pt x="0" y="213187"/>
                        <a:pt x="29766" y="161512"/>
                        <a:pt x="67729" y="108247"/>
                      </a:cubicBezTo>
                      <a:cubicBezTo>
                        <a:pt x="105692" y="54982"/>
                        <a:pt x="151963" y="314"/>
                        <a:pt x="151859" y="12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4" name="Google Shape;5004;p7"/>
                <p:cNvSpPr/>
                <p:nvPr/>
              </p:nvSpPr>
              <p:spPr>
                <a:xfrm>
                  <a:off x="3120041" y="728982"/>
                  <a:ext cx="107769" cy="207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69" h="207665" extrusionOk="0">
                      <a:moveTo>
                        <a:pt x="107769" y="69"/>
                      </a:moveTo>
                      <a:cubicBezTo>
                        <a:pt x="105547" y="-2554"/>
                        <a:pt x="56575" y="70057"/>
                        <a:pt x="33931" y="119048"/>
                      </a:cubicBezTo>
                      <a:cubicBezTo>
                        <a:pt x="24149" y="140215"/>
                        <a:pt x="0" y="207665"/>
                        <a:pt x="0" y="207665"/>
                      </a:cubicBezTo>
                      <a:cubicBezTo>
                        <a:pt x="0" y="207665"/>
                        <a:pt x="19546" y="158553"/>
                        <a:pt x="46489" y="106654"/>
                      </a:cubicBezTo>
                      <a:cubicBezTo>
                        <a:pt x="73425" y="54755"/>
                        <a:pt x="107891" y="221"/>
                        <a:pt x="107769" y="6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5" name="Google Shape;5005;p7"/>
                <p:cNvSpPr/>
                <p:nvPr/>
              </p:nvSpPr>
              <p:spPr>
                <a:xfrm>
                  <a:off x="3264911" y="674480"/>
                  <a:ext cx="109081" cy="20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81" h="201730" extrusionOk="0">
                      <a:moveTo>
                        <a:pt x="109081" y="73"/>
                      </a:moveTo>
                      <a:cubicBezTo>
                        <a:pt x="106992" y="-2575"/>
                        <a:pt x="57899" y="67644"/>
                        <a:pt x="34861" y="115311"/>
                      </a:cubicBezTo>
                      <a:cubicBezTo>
                        <a:pt x="24902" y="135908"/>
                        <a:pt x="0" y="201730"/>
                        <a:pt x="0" y="201730"/>
                      </a:cubicBezTo>
                      <a:cubicBezTo>
                        <a:pt x="0" y="201730"/>
                        <a:pt x="20038" y="153863"/>
                        <a:pt x="47309" y="103446"/>
                      </a:cubicBezTo>
                      <a:cubicBezTo>
                        <a:pt x="74579" y="53028"/>
                        <a:pt x="109202" y="225"/>
                        <a:pt x="109081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6" name="Google Shape;5006;p7"/>
                <p:cNvSpPr/>
                <p:nvPr/>
              </p:nvSpPr>
              <p:spPr>
                <a:xfrm>
                  <a:off x="3425873" y="630459"/>
                  <a:ext cx="92625" cy="18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25" h="183669" extrusionOk="0">
                      <a:moveTo>
                        <a:pt x="92625" y="58"/>
                      </a:moveTo>
                      <a:cubicBezTo>
                        <a:pt x="90640" y="-2213"/>
                        <a:pt x="48286" y="62171"/>
                        <a:pt x="28891" y="105460"/>
                      </a:cubicBezTo>
                      <a:cubicBezTo>
                        <a:pt x="20506" y="124168"/>
                        <a:pt x="0" y="183669"/>
                        <a:pt x="0" y="183669"/>
                      </a:cubicBezTo>
                      <a:cubicBezTo>
                        <a:pt x="0" y="183669"/>
                        <a:pt x="16662" y="140320"/>
                        <a:pt x="39822" y="94414"/>
                      </a:cubicBezTo>
                      <a:cubicBezTo>
                        <a:pt x="62975" y="48515"/>
                        <a:pt x="92741" y="186"/>
                        <a:pt x="92625" y="5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7" name="Google Shape;5007;p7"/>
                <p:cNvSpPr/>
                <p:nvPr/>
              </p:nvSpPr>
              <p:spPr>
                <a:xfrm>
                  <a:off x="3241770" y="563348"/>
                  <a:ext cx="230399" cy="67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99" h="67133" extrusionOk="0">
                      <a:moveTo>
                        <a:pt x="230300" y="67133"/>
                      </a:moveTo>
                      <a:cubicBezTo>
                        <a:pt x="233603" y="65414"/>
                        <a:pt x="154276" y="33843"/>
                        <a:pt x="99620" y="20001"/>
                      </a:cubicBezTo>
                      <a:cubicBezTo>
                        <a:pt x="76005" y="14019"/>
                        <a:pt x="0" y="0"/>
                        <a:pt x="0" y="0"/>
                      </a:cubicBezTo>
                      <a:cubicBezTo>
                        <a:pt x="0" y="0"/>
                        <a:pt x="55129" y="11615"/>
                        <a:pt x="112700" y="28397"/>
                      </a:cubicBezTo>
                      <a:cubicBezTo>
                        <a:pt x="170276" y="45182"/>
                        <a:pt x="230112" y="67230"/>
                        <a:pt x="230300" y="6713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8" name="Google Shape;5008;p7"/>
                <p:cNvSpPr/>
                <p:nvPr/>
              </p:nvSpPr>
              <p:spPr>
                <a:xfrm>
                  <a:off x="3120855" y="637160"/>
                  <a:ext cx="237752" cy="37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52" h="37344" extrusionOk="0">
                      <a:moveTo>
                        <a:pt x="237635" y="37344"/>
                      </a:moveTo>
                      <a:cubicBezTo>
                        <a:pt x="241181" y="35929"/>
                        <a:pt x="163761" y="15023"/>
                        <a:pt x="107259" y="7681"/>
                      </a:cubicBezTo>
                      <a:cubicBezTo>
                        <a:pt x="82843" y="4512"/>
                        <a:pt x="0" y="0"/>
                        <a:pt x="0" y="0"/>
                      </a:cubicBezTo>
                      <a:cubicBezTo>
                        <a:pt x="0" y="0"/>
                        <a:pt x="57109" y="5696"/>
                        <a:pt x="116519" y="15029"/>
                      </a:cubicBezTo>
                      <a:cubicBezTo>
                        <a:pt x="175930" y="24368"/>
                        <a:pt x="237435" y="37429"/>
                        <a:pt x="237635" y="3734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09" name="Google Shape;5009;p7"/>
                <p:cNvSpPr/>
                <p:nvPr/>
              </p:nvSpPr>
              <p:spPr>
                <a:xfrm>
                  <a:off x="2951174" y="735119"/>
                  <a:ext cx="230343" cy="2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43" h="24585" extrusionOk="0">
                      <a:moveTo>
                        <a:pt x="230306" y="24584"/>
                      </a:moveTo>
                      <a:cubicBezTo>
                        <a:pt x="232371" y="21791"/>
                        <a:pt x="149151" y="3744"/>
                        <a:pt x="95461" y="550"/>
                      </a:cubicBezTo>
                      <a:cubicBezTo>
                        <a:pt x="72259" y="-834"/>
                        <a:pt x="0" y="830"/>
                        <a:pt x="0" y="830"/>
                      </a:cubicBezTo>
                      <a:cubicBezTo>
                        <a:pt x="0" y="830"/>
                        <a:pt x="53077" y="1315"/>
                        <a:pt x="110653" y="7254"/>
                      </a:cubicBezTo>
                      <a:cubicBezTo>
                        <a:pt x="168230" y="13187"/>
                        <a:pt x="230184" y="24742"/>
                        <a:pt x="230306" y="24584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0" name="Google Shape;5010;p7"/>
                <p:cNvSpPr/>
                <p:nvPr/>
              </p:nvSpPr>
              <p:spPr>
                <a:xfrm>
                  <a:off x="2797584" y="832817"/>
                  <a:ext cx="232329" cy="13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29" h="13053" extrusionOk="0">
                      <a:moveTo>
                        <a:pt x="232298" y="13051"/>
                      </a:moveTo>
                      <a:cubicBezTo>
                        <a:pt x="234222" y="10124"/>
                        <a:pt x="149758" y="-1055"/>
                        <a:pt x="95734" y="81"/>
                      </a:cubicBezTo>
                      <a:cubicBezTo>
                        <a:pt x="72386" y="566"/>
                        <a:pt x="0" y="7987"/>
                        <a:pt x="0" y="7987"/>
                      </a:cubicBezTo>
                      <a:cubicBezTo>
                        <a:pt x="0" y="7987"/>
                        <a:pt x="53265" y="4222"/>
                        <a:pt x="111340" y="5485"/>
                      </a:cubicBezTo>
                      <a:cubicBezTo>
                        <a:pt x="169414" y="6754"/>
                        <a:pt x="232188" y="13215"/>
                        <a:pt x="232298" y="1305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1" name="Google Shape;5011;p7"/>
                <p:cNvSpPr/>
                <p:nvPr/>
              </p:nvSpPr>
              <p:spPr>
                <a:xfrm>
                  <a:off x="2723818" y="897262"/>
                  <a:ext cx="241382" cy="21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382" h="218651" extrusionOk="0">
                      <a:moveTo>
                        <a:pt x="151290" y="35055"/>
                      </a:moveTo>
                      <a:cubicBezTo>
                        <a:pt x="117589" y="52889"/>
                        <a:pt x="-42723" y="133491"/>
                        <a:pt x="10864" y="200054"/>
                      </a:cubicBezTo>
                      <a:cubicBezTo>
                        <a:pt x="46356" y="244138"/>
                        <a:pt x="102099" y="207553"/>
                        <a:pt x="171164" y="114600"/>
                      </a:cubicBezTo>
                      <a:cubicBezTo>
                        <a:pt x="223871" y="43677"/>
                        <a:pt x="232694" y="13353"/>
                        <a:pt x="241383" y="0"/>
                      </a:cubicBezTo>
                      <a:cubicBezTo>
                        <a:pt x="241383" y="0"/>
                        <a:pt x="168031" y="26195"/>
                        <a:pt x="151290" y="3505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2" name="Google Shape;5012;p7"/>
                <p:cNvSpPr/>
                <p:nvPr/>
              </p:nvSpPr>
              <p:spPr>
                <a:xfrm>
                  <a:off x="2763731" y="1066761"/>
                  <a:ext cx="56022" cy="37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22" h="37705" extrusionOk="0">
                      <a:moveTo>
                        <a:pt x="699" y="34102"/>
                      </a:moveTo>
                      <a:cubicBezTo>
                        <a:pt x="-2720" y="27981"/>
                        <a:pt x="6741" y="16195"/>
                        <a:pt x="21824" y="7773"/>
                      </a:cubicBezTo>
                      <a:cubicBezTo>
                        <a:pt x="36913" y="-649"/>
                        <a:pt x="51912" y="-2519"/>
                        <a:pt x="55324" y="3601"/>
                      </a:cubicBezTo>
                      <a:cubicBezTo>
                        <a:pt x="58743" y="9722"/>
                        <a:pt x="49282" y="21515"/>
                        <a:pt x="34199" y="29937"/>
                      </a:cubicBezTo>
                      <a:cubicBezTo>
                        <a:pt x="19116" y="38359"/>
                        <a:pt x="4117" y="40223"/>
                        <a:pt x="699" y="3410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3" name="Google Shape;5013;p7"/>
                <p:cNvSpPr/>
                <p:nvPr/>
              </p:nvSpPr>
              <p:spPr>
                <a:xfrm>
                  <a:off x="2780205" y="902227"/>
                  <a:ext cx="180313" cy="14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13" h="146731" extrusionOk="0">
                      <a:moveTo>
                        <a:pt x="180313" y="185"/>
                      </a:moveTo>
                      <a:cubicBezTo>
                        <a:pt x="179882" y="-3288"/>
                        <a:pt x="108279" y="42879"/>
                        <a:pt x="67838" y="78723"/>
                      </a:cubicBezTo>
                      <a:cubicBezTo>
                        <a:pt x="50363" y="94207"/>
                        <a:pt x="0" y="146731"/>
                        <a:pt x="0" y="146731"/>
                      </a:cubicBezTo>
                      <a:cubicBezTo>
                        <a:pt x="0" y="146731"/>
                        <a:pt x="38151" y="109375"/>
                        <a:pt x="83231" y="72742"/>
                      </a:cubicBezTo>
                      <a:cubicBezTo>
                        <a:pt x="128311" y="36102"/>
                        <a:pt x="180338" y="379"/>
                        <a:pt x="180313" y="185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4" name="Google Shape;5014;p7"/>
                <p:cNvSpPr/>
                <p:nvPr/>
              </p:nvSpPr>
              <p:spPr>
                <a:xfrm>
                  <a:off x="3065798" y="776256"/>
                  <a:ext cx="110253" cy="225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53" h="225053" extrusionOk="0">
                      <a:moveTo>
                        <a:pt x="110253" y="0"/>
                      </a:moveTo>
                      <a:cubicBezTo>
                        <a:pt x="103981" y="6109"/>
                        <a:pt x="94982" y="14160"/>
                        <a:pt x="92225" y="17458"/>
                      </a:cubicBezTo>
                      <a:cubicBezTo>
                        <a:pt x="67760" y="46701"/>
                        <a:pt x="-50283" y="181959"/>
                        <a:pt x="24484" y="223341"/>
                      </a:cubicBezTo>
                      <a:cubicBezTo>
                        <a:pt x="26111" y="224246"/>
                        <a:pt x="27623" y="224325"/>
                        <a:pt x="29226" y="225054"/>
                      </a:cubicBezTo>
                      <a:cubicBezTo>
                        <a:pt x="26736" y="215447"/>
                        <a:pt x="24320" y="205386"/>
                        <a:pt x="22771" y="194693"/>
                      </a:cubicBezTo>
                      <a:cubicBezTo>
                        <a:pt x="18697" y="166469"/>
                        <a:pt x="26943" y="138792"/>
                        <a:pt x="39281" y="113283"/>
                      </a:cubicBezTo>
                      <a:cubicBezTo>
                        <a:pt x="52907" y="85120"/>
                        <a:pt x="67991" y="57886"/>
                        <a:pt x="86912" y="32826"/>
                      </a:cubicBezTo>
                      <a:cubicBezTo>
                        <a:pt x="93075" y="24665"/>
                        <a:pt x="109846" y="1421"/>
                        <a:pt x="110253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5" name="Google Shape;5015;p7"/>
                <p:cNvSpPr/>
                <p:nvPr/>
              </p:nvSpPr>
              <p:spPr>
                <a:xfrm>
                  <a:off x="2909045" y="867527"/>
                  <a:ext cx="121837" cy="21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37" h="214044" extrusionOk="0">
                      <a:moveTo>
                        <a:pt x="121838" y="0"/>
                      </a:moveTo>
                      <a:cubicBezTo>
                        <a:pt x="116962" y="4251"/>
                        <a:pt x="110544" y="9139"/>
                        <a:pt x="106469" y="12903"/>
                      </a:cubicBezTo>
                      <a:cubicBezTo>
                        <a:pt x="62926" y="53113"/>
                        <a:pt x="-41856" y="168795"/>
                        <a:pt x="18046" y="214045"/>
                      </a:cubicBezTo>
                      <a:cubicBezTo>
                        <a:pt x="18307" y="200813"/>
                        <a:pt x="18635" y="184953"/>
                        <a:pt x="18805" y="181407"/>
                      </a:cubicBezTo>
                      <a:cubicBezTo>
                        <a:pt x="20311" y="149588"/>
                        <a:pt x="32850" y="120029"/>
                        <a:pt x="49731" y="93554"/>
                      </a:cubicBezTo>
                      <a:cubicBezTo>
                        <a:pt x="68378" y="64311"/>
                        <a:pt x="88417" y="36439"/>
                        <a:pt x="111782" y="11385"/>
                      </a:cubicBezTo>
                      <a:cubicBezTo>
                        <a:pt x="114412" y="8568"/>
                        <a:pt x="116944" y="5429"/>
                        <a:pt x="12183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6" name="Google Shape;5016;p7"/>
                <p:cNvSpPr/>
                <p:nvPr/>
              </p:nvSpPr>
              <p:spPr>
                <a:xfrm>
                  <a:off x="2724384" y="921041"/>
                  <a:ext cx="178418" cy="17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18" h="170592" extrusionOk="0">
                      <a:moveTo>
                        <a:pt x="178419" y="0"/>
                      </a:moveTo>
                      <a:cubicBezTo>
                        <a:pt x="168223" y="4056"/>
                        <a:pt x="155223" y="8805"/>
                        <a:pt x="150711" y="11197"/>
                      </a:cubicBezTo>
                      <a:cubicBezTo>
                        <a:pt x="117952" y="28527"/>
                        <a:pt x="-33817" y="105182"/>
                        <a:pt x="6879" y="170592"/>
                      </a:cubicBezTo>
                      <a:cubicBezTo>
                        <a:pt x="9490" y="162856"/>
                        <a:pt x="17087" y="138919"/>
                        <a:pt x="18453" y="135106"/>
                      </a:cubicBezTo>
                      <a:cubicBezTo>
                        <a:pt x="28059" y="108273"/>
                        <a:pt x="47186" y="86808"/>
                        <a:pt x="69307" y="69259"/>
                      </a:cubicBezTo>
                      <a:cubicBezTo>
                        <a:pt x="93736" y="49883"/>
                        <a:pt x="118923" y="31982"/>
                        <a:pt x="146540" y="17646"/>
                      </a:cubicBezTo>
                      <a:cubicBezTo>
                        <a:pt x="154743" y="13383"/>
                        <a:pt x="173451" y="3115"/>
                        <a:pt x="178419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7" name="Google Shape;5017;p7"/>
                <p:cNvSpPr/>
                <p:nvPr/>
              </p:nvSpPr>
              <p:spPr>
                <a:xfrm>
                  <a:off x="2733346" y="795559"/>
                  <a:ext cx="230366" cy="41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66" h="41041" extrusionOk="0">
                      <a:moveTo>
                        <a:pt x="92036" y="55"/>
                      </a:moveTo>
                      <a:cubicBezTo>
                        <a:pt x="48310" y="-795"/>
                        <a:pt x="8349" y="8064"/>
                        <a:pt x="0" y="41042"/>
                      </a:cubicBezTo>
                      <a:cubicBezTo>
                        <a:pt x="9594" y="35188"/>
                        <a:pt x="24659" y="26086"/>
                        <a:pt x="27707" y="24343"/>
                      </a:cubicBezTo>
                      <a:cubicBezTo>
                        <a:pt x="52427" y="10153"/>
                        <a:pt x="80894" y="6078"/>
                        <a:pt x="109111" y="7074"/>
                      </a:cubicBezTo>
                      <a:cubicBezTo>
                        <a:pt x="140274" y="8173"/>
                        <a:pt x="171017" y="11082"/>
                        <a:pt x="201336" y="18077"/>
                      </a:cubicBezTo>
                      <a:cubicBezTo>
                        <a:pt x="208665" y="19771"/>
                        <a:pt x="220257" y="22024"/>
                        <a:pt x="230367" y="23961"/>
                      </a:cubicBezTo>
                      <a:cubicBezTo>
                        <a:pt x="224543" y="22109"/>
                        <a:pt x="215356" y="18599"/>
                        <a:pt x="212150" y="17889"/>
                      </a:cubicBezTo>
                      <a:cubicBezTo>
                        <a:pt x="193533" y="13772"/>
                        <a:pt x="140559" y="996"/>
                        <a:pt x="92036" y="5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8" name="Google Shape;5018;p7"/>
                <p:cNvSpPr/>
                <p:nvPr/>
              </p:nvSpPr>
              <p:spPr>
                <a:xfrm>
                  <a:off x="2877523" y="688387"/>
                  <a:ext cx="206491" cy="8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491" h="83502" extrusionOk="0">
                      <a:moveTo>
                        <a:pt x="63795" y="204"/>
                      </a:moveTo>
                      <a:cubicBezTo>
                        <a:pt x="30569" y="1807"/>
                        <a:pt x="4185" y="13351"/>
                        <a:pt x="420" y="45175"/>
                      </a:cubicBezTo>
                      <a:cubicBezTo>
                        <a:pt x="-1511" y="61497"/>
                        <a:pt x="3310" y="73969"/>
                        <a:pt x="12941" y="83503"/>
                      </a:cubicBezTo>
                      <a:cubicBezTo>
                        <a:pt x="13002" y="81110"/>
                        <a:pt x="13506" y="80442"/>
                        <a:pt x="11423" y="68322"/>
                      </a:cubicBezTo>
                      <a:cubicBezTo>
                        <a:pt x="554" y="4910"/>
                        <a:pt x="87957" y="15312"/>
                        <a:pt x="130972" y="18797"/>
                      </a:cubicBezTo>
                      <a:cubicBezTo>
                        <a:pt x="151362" y="20449"/>
                        <a:pt x="179671" y="23509"/>
                        <a:pt x="206492" y="27147"/>
                      </a:cubicBezTo>
                      <a:cubicBezTo>
                        <a:pt x="178123" y="18008"/>
                        <a:pt x="114504" y="-2249"/>
                        <a:pt x="63795" y="20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19" name="Google Shape;5019;p7"/>
                <p:cNvSpPr/>
                <p:nvPr/>
              </p:nvSpPr>
              <p:spPr>
                <a:xfrm>
                  <a:off x="3029633" y="595039"/>
                  <a:ext cx="212829" cy="53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29" h="53512" extrusionOk="0">
                      <a:moveTo>
                        <a:pt x="68044" y="0"/>
                      </a:moveTo>
                      <a:cubicBezTo>
                        <a:pt x="33414" y="52"/>
                        <a:pt x="5616" y="10523"/>
                        <a:pt x="303" y="42127"/>
                      </a:cubicBezTo>
                      <a:cubicBezTo>
                        <a:pt x="-396" y="46268"/>
                        <a:pt x="309" y="49790"/>
                        <a:pt x="491" y="53513"/>
                      </a:cubicBezTo>
                      <a:cubicBezTo>
                        <a:pt x="28696" y="15331"/>
                        <a:pt x="68979" y="15835"/>
                        <a:pt x="93474" y="16697"/>
                      </a:cubicBezTo>
                      <a:cubicBezTo>
                        <a:pt x="124631" y="17796"/>
                        <a:pt x="155569" y="20705"/>
                        <a:pt x="185887" y="27706"/>
                      </a:cubicBezTo>
                      <a:cubicBezTo>
                        <a:pt x="192682" y="29272"/>
                        <a:pt x="202306" y="30948"/>
                        <a:pt x="212829" y="33019"/>
                      </a:cubicBezTo>
                      <a:cubicBezTo>
                        <a:pt x="183731" y="22289"/>
                        <a:pt x="120095" y="-78"/>
                        <a:pt x="68044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0" name="Google Shape;5020;p7"/>
                <p:cNvSpPr/>
                <p:nvPr/>
              </p:nvSpPr>
              <p:spPr>
                <a:xfrm>
                  <a:off x="3166560" y="516423"/>
                  <a:ext cx="187290" cy="3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90" h="39716" extrusionOk="0">
                      <a:moveTo>
                        <a:pt x="41176" y="1006"/>
                      </a:moveTo>
                      <a:cubicBezTo>
                        <a:pt x="21465" y="3946"/>
                        <a:pt x="6515" y="13693"/>
                        <a:pt x="571" y="34213"/>
                      </a:cubicBezTo>
                      <a:cubicBezTo>
                        <a:pt x="6" y="36166"/>
                        <a:pt x="340" y="37831"/>
                        <a:pt x="0" y="39716"/>
                      </a:cubicBezTo>
                      <a:cubicBezTo>
                        <a:pt x="1469" y="38400"/>
                        <a:pt x="4791" y="35116"/>
                        <a:pt x="5313" y="34782"/>
                      </a:cubicBezTo>
                      <a:cubicBezTo>
                        <a:pt x="65683" y="-3937"/>
                        <a:pt x="145781" y="29681"/>
                        <a:pt x="176093" y="36680"/>
                      </a:cubicBezTo>
                      <a:cubicBezTo>
                        <a:pt x="178923" y="37333"/>
                        <a:pt x="182093" y="37843"/>
                        <a:pt x="187291" y="38957"/>
                      </a:cubicBezTo>
                      <a:cubicBezTo>
                        <a:pt x="144998" y="19213"/>
                        <a:pt x="83365" y="-5285"/>
                        <a:pt x="41176" y="1006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1" name="Google Shape;5021;p7"/>
                <p:cNvSpPr/>
                <p:nvPr/>
              </p:nvSpPr>
              <p:spPr>
                <a:xfrm>
                  <a:off x="3337723" y="447575"/>
                  <a:ext cx="104551" cy="2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51" h="23743" extrusionOk="0">
                      <a:moveTo>
                        <a:pt x="40793" y="24"/>
                      </a:moveTo>
                      <a:cubicBezTo>
                        <a:pt x="23360" y="468"/>
                        <a:pt x="9187" y="7592"/>
                        <a:pt x="0" y="23744"/>
                      </a:cubicBezTo>
                      <a:cubicBezTo>
                        <a:pt x="10481" y="20096"/>
                        <a:pt x="20105" y="16740"/>
                        <a:pt x="22577" y="15964"/>
                      </a:cubicBezTo>
                      <a:cubicBezTo>
                        <a:pt x="49397" y="7547"/>
                        <a:pt x="77554" y="9715"/>
                        <a:pt x="104551" y="16533"/>
                      </a:cubicBezTo>
                      <a:cubicBezTo>
                        <a:pt x="82308" y="6453"/>
                        <a:pt x="59872" y="-461"/>
                        <a:pt x="40793" y="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2" name="Google Shape;5022;p7"/>
                <p:cNvSpPr/>
                <p:nvPr/>
              </p:nvSpPr>
              <p:spPr>
                <a:xfrm>
                  <a:off x="3213049" y="739252"/>
                  <a:ext cx="93931" cy="21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31" h="210061" extrusionOk="0">
                      <a:moveTo>
                        <a:pt x="93931" y="0"/>
                      </a:moveTo>
                      <a:cubicBezTo>
                        <a:pt x="93621" y="352"/>
                        <a:pt x="92486" y="1391"/>
                        <a:pt x="92225" y="1712"/>
                      </a:cubicBezTo>
                      <a:cubicBezTo>
                        <a:pt x="67760" y="30956"/>
                        <a:pt x="-50283" y="166214"/>
                        <a:pt x="24483" y="207596"/>
                      </a:cubicBezTo>
                      <a:cubicBezTo>
                        <a:pt x="26827" y="208895"/>
                        <a:pt x="29019" y="209132"/>
                        <a:pt x="31315" y="210061"/>
                      </a:cubicBezTo>
                      <a:cubicBezTo>
                        <a:pt x="26590" y="200625"/>
                        <a:pt x="22382" y="190661"/>
                        <a:pt x="19547" y="181030"/>
                      </a:cubicBezTo>
                      <a:cubicBezTo>
                        <a:pt x="11495" y="153687"/>
                        <a:pt x="23409" y="125233"/>
                        <a:pt x="35298" y="99626"/>
                      </a:cubicBezTo>
                      <a:cubicBezTo>
                        <a:pt x="48426" y="71342"/>
                        <a:pt x="62981" y="43993"/>
                        <a:pt x="81216" y="18787"/>
                      </a:cubicBezTo>
                      <a:cubicBezTo>
                        <a:pt x="84592" y="14124"/>
                        <a:pt x="88059" y="8568"/>
                        <a:pt x="93931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3" name="Google Shape;5023;p7"/>
                <p:cNvSpPr/>
                <p:nvPr/>
              </p:nvSpPr>
              <p:spPr>
                <a:xfrm>
                  <a:off x="3358441" y="695229"/>
                  <a:ext cx="89528" cy="20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28" h="202659" extrusionOk="0">
                      <a:moveTo>
                        <a:pt x="89528" y="0"/>
                      </a:moveTo>
                      <a:cubicBezTo>
                        <a:pt x="61572" y="33233"/>
                        <a:pt x="-48414" y="161660"/>
                        <a:pt x="24629" y="202095"/>
                      </a:cubicBezTo>
                      <a:cubicBezTo>
                        <a:pt x="25151" y="202380"/>
                        <a:pt x="25631" y="202392"/>
                        <a:pt x="26147" y="202659"/>
                      </a:cubicBezTo>
                      <a:cubicBezTo>
                        <a:pt x="18393" y="183635"/>
                        <a:pt x="11209" y="149297"/>
                        <a:pt x="33361" y="95449"/>
                      </a:cubicBezTo>
                      <a:cubicBezTo>
                        <a:pt x="43440" y="70947"/>
                        <a:pt x="71075" y="29219"/>
                        <a:pt x="8952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4" name="Google Shape;5024;p7"/>
                <p:cNvSpPr/>
                <p:nvPr/>
              </p:nvSpPr>
              <p:spPr>
                <a:xfrm>
                  <a:off x="3508848" y="587656"/>
                  <a:ext cx="162329" cy="279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9" h="279289" extrusionOk="0">
                      <a:moveTo>
                        <a:pt x="92160" y="66500"/>
                      </a:moveTo>
                      <a:cubicBezTo>
                        <a:pt x="67695" y="95744"/>
                        <a:pt x="-50276" y="230941"/>
                        <a:pt x="24497" y="272329"/>
                      </a:cubicBezTo>
                      <a:cubicBezTo>
                        <a:pt x="74010" y="299733"/>
                        <a:pt x="111797" y="244798"/>
                        <a:pt x="140621" y="132638"/>
                      </a:cubicBezTo>
                      <a:cubicBezTo>
                        <a:pt x="162615" y="47063"/>
                        <a:pt x="159330" y="15645"/>
                        <a:pt x="162330" y="0"/>
                      </a:cubicBezTo>
                      <a:cubicBezTo>
                        <a:pt x="162330" y="0"/>
                        <a:pt x="104316" y="51969"/>
                        <a:pt x="92160" y="6650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5" name="Google Shape;5025;p7"/>
                <p:cNvSpPr/>
                <p:nvPr/>
              </p:nvSpPr>
              <p:spPr>
                <a:xfrm>
                  <a:off x="3559156" y="795598"/>
                  <a:ext cx="41643" cy="53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3" h="53163" extrusionOk="0">
                      <a:moveTo>
                        <a:pt x="38876" y="1036"/>
                      </a:moveTo>
                      <a:cubicBezTo>
                        <a:pt x="44602" y="5080"/>
                        <a:pt x="41159" y="19799"/>
                        <a:pt x="31188" y="33905"/>
                      </a:cubicBezTo>
                      <a:cubicBezTo>
                        <a:pt x="21218" y="48016"/>
                        <a:pt x="8490" y="56171"/>
                        <a:pt x="2764" y="52127"/>
                      </a:cubicBezTo>
                      <a:cubicBezTo>
                        <a:pt x="-2956" y="48083"/>
                        <a:pt x="487" y="33364"/>
                        <a:pt x="10457" y="19259"/>
                      </a:cubicBezTo>
                      <a:cubicBezTo>
                        <a:pt x="20428" y="5147"/>
                        <a:pt x="33156" y="-3008"/>
                        <a:pt x="38876" y="10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6" name="Google Shape;5026;p7"/>
                <p:cNvSpPr/>
                <p:nvPr/>
              </p:nvSpPr>
              <p:spPr>
                <a:xfrm>
                  <a:off x="3571709" y="592507"/>
                  <a:ext cx="97227" cy="188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27" h="188473" extrusionOk="0">
                      <a:moveTo>
                        <a:pt x="97228" y="73"/>
                      </a:moveTo>
                      <a:cubicBezTo>
                        <a:pt x="95394" y="-2490"/>
                        <a:pt x="51729" y="62840"/>
                        <a:pt x="31169" y="107440"/>
                      </a:cubicBezTo>
                      <a:cubicBezTo>
                        <a:pt x="22291" y="126713"/>
                        <a:pt x="0" y="188473"/>
                        <a:pt x="0" y="188473"/>
                      </a:cubicBezTo>
                      <a:cubicBezTo>
                        <a:pt x="0" y="188473"/>
                        <a:pt x="17907" y="143600"/>
                        <a:pt x="42214" y="96504"/>
                      </a:cubicBezTo>
                      <a:cubicBezTo>
                        <a:pt x="66521" y="49402"/>
                        <a:pt x="97331" y="219"/>
                        <a:pt x="97228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27" name="Google Shape;5027;p7"/>
                <p:cNvSpPr/>
                <p:nvPr/>
              </p:nvSpPr>
              <p:spPr>
                <a:xfrm>
                  <a:off x="3508931" y="614584"/>
                  <a:ext cx="132590" cy="236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0" h="236627" extrusionOk="0">
                      <a:moveTo>
                        <a:pt x="132590" y="0"/>
                      </a:moveTo>
                      <a:cubicBezTo>
                        <a:pt x="116165" y="15156"/>
                        <a:pt x="98446" y="32158"/>
                        <a:pt x="92174" y="39657"/>
                      </a:cubicBezTo>
                      <a:cubicBezTo>
                        <a:pt x="69233" y="67073"/>
                        <a:pt x="-35895" y="187570"/>
                        <a:pt x="12664" y="236627"/>
                      </a:cubicBezTo>
                      <a:cubicBezTo>
                        <a:pt x="13587" y="223578"/>
                        <a:pt x="14935" y="202781"/>
                        <a:pt x="15318" y="198676"/>
                      </a:cubicBezTo>
                      <a:cubicBezTo>
                        <a:pt x="18445" y="165455"/>
                        <a:pt x="32017" y="134936"/>
                        <a:pt x="49668" y="107405"/>
                      </a:cubicBezTo>
                      <a:cubicBezTo>
                        <a:pt x="69160" y="77001"/>
                        <a:pt x="89787" y="47818"/>
                        <a:pt x="113615" y="21823"/>
                      </a:cubicBezTo>
                      <a:cubicBezTo>
                        <a:pt x="118551" y="16437"/>
                        <a:pt x="124544" y="9260"/>
                        <a:pt x="132590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028" name="Google Shape;5028;p7"/>
                <p:cNvGrpSpPr/>
                <p:nvPr/>
              </p:nvGrpSpPr>
              <p:grpSpPr>
                <a:xfrm>
                  <a:off x="2937117" y="563348"/>
                  <a:ext cx="775612" cy="355938"/>
                  <a:chOff x="2937117" y="563348"/>
                  <a:chExt cx="775612" cy="355938"/>
                </a:xfrm>
              </p:grpSpPr>
              <p:sp>
                <p:nvSpPr>
                  <p:cNvPr id="5029" name="Google Shape;5029;p7"/>
                  <p:cNvSpPr/>
                  <p:nvPr/>
                </p:nvSpPr>
                <p:spPr>
                  <a:xfrm>
                    <a:off x="2937117" y="563348"/>
                    <a:ext cx="775612" cy="355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5612" h="355938" extrusionOk="0">
                        <a:moveTo>
                          <a:pt x="769285" y="0"/>
                        </a:moveTo>
                        <a:cubicBezTo>
                          <a:pt x="769285" y="0"/>
                          <a:pt x="536557" y="42508"/>
                          <a:pt x="342957" y="129743"/>
                        </a:cubicBezTo>
                        <a:cubicBezTo>
                          <a:pt x="149351" y="216976"/>
                          <a:pt x="0" y="355938"/>
                          <a:pt x="0" y="355938"/>
                        </a:cubicBezTo>
                        <a:cubicBezTo>
                          <a:pt x="0" y="355938"/>
                          <a:pt x="162036" y="237458"/>
                          <a:pt x="361423" y="152016"/>
                        </a:cubicBezTo>
                        <a:cubicBezTo>
                          <a:pt x="550110" y="71153"/>
                          <a:pt x="775613" y="19145"/>
                          <a:pt x="775613" y="19145"/>
                        </a:cubicBezTo>
                        <a:lnTo>
                          <a:pt x="769285" y="0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0" name="Google Shape;5030;p7"/>
                  <p:cNvSpPr/>
                  <p:nvPr/>
                </p:nvSpPr>
                <p:spPr>
                  <a:xfrm>
                    <a:off x="2999575" y="563350"/>
                    <a:ext cx="707033" cy="3043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033" h="304371" extrusionOk="0">
                        <a:moveTo>
                          <a:pt x="706839" y="0"/>
                        </a:moveTo>
                        <a:cubicBezTo>
                          <a:pt x="706839" y="0"/>
                          <a:pt x="474062" y="42560"/>
                          <a:pt x="280462" y="129796"/>
                        </a:cubicBezTo>
                        <a:cubicBezTo>
                          <a:pt x="159316" y="184379"/>
                          <a:pt x="60740" y="255994"/>
                          <a:pt x="0" y="304371"/>
                        </a:cubicBezTo>
                        <a:cubicBezTo>
                          <a:pt x="63515" y="261672"/>
                          <a:pt x="170598" y="194113"/>
                          <a:pt x="298679" y="137386"/>
                        </a:cubicBezTo>
                        <a:cubicBezTo>
                          <a:pt x="483492" y="55521"/>
                          <a:pt x="700299" y="2407"/>
                          <a:pt x="707034" y="759"/>
                        </a:cubicBezTo>
                        <a:lnTo>
                          <a:pt x="706839" y="0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031" name="Google Shape;5031;p7"/>
              <p:cNvGrpSpPr/>
              <p:nvPr/>
            </p:nvGrpSpPr>
            <p:grpSpPr>
              <a:xfrm rot="524439">
                <a:off x="8197105" y="550959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032" name="Google Shape;5032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033" name="Google Shape;5033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4" name="Google Shape;5034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5" name="Google Shape;5035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6" name="Google Shape;5036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7" name="Google Shape;5037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8" name="Google Shape;5038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9" name="Google Shape;5039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0" name="Google Shape;5040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1" name="Google Shape;5041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2" name="Google Shape;5042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3" name="Google Shape;5043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44" name="Google Shape;5044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045" name="Google Shape;5045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6" name="Google Shape;5046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7" name="Google Shape;5047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8" name="Google Shape;5048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49" name="Google Shape;5049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0" name="Google Shape;5050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1" name="Google Shape;5051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2" name="Google Shape;5052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3" name="Google Shape;5053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4" name="Google Shape;5054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5" name="Google Shape;5055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6" name="Google Shape;5056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7" name="Google Shape;5057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8" name="Google Shape;5058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9" name="Google Shape;5059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0" name="Google Shape;5060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1" name="Google Shape;5061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2" name="Google Shape;5062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3" name="Google Shape;5063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4" name="Google Shape;5064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5" name="Google Shape;5065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6" name="Google Shape;5066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7" name="Google Shape;5067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8" name="Google Shape;5068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69" name="Google Shape;5069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0" name="Google Shape;5070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1" name="Google Shape;5071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2" name="Google Shape;5072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3" name="Google Shape;5073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4" name="Google Shape;5074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5" name="Google Shape;5075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6" name="Google Shape;5076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77" name="Google Shape;5077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78" name="Google Shape;5078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079" name="Google Shape;5079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80" name="Google Shape;5080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5081" name="Google Shape;5081;p7"/>
            <p:cNvGrpSpPr/>
            <p:nvPr/>
          </p:nvGrpSpPr>
          <p:grpSpPr>
            <a:xfrm rot="-144141">
              <a:off x="7443639" y="5411717"/>
              <a:ext cx="879571" cy="741034"/>
              <a:chOff x="4710280" y="813120"/>
              <a:chExt cx="525943" cy="443104"/>
            </a:xfrm>
          </p:grpSpPr>
          <p:grpSp>
            <p:nvGrpSpPr>
              <p:cNvPr id="5082" name="Google Shape;5082;p7"/>
              <p:cNvGrpSpPr/>
              <p:nvPr/>
            </p:nvGrpSpPr>
            <p:grpSpPr>
              <a:xfrm>
                <a:off x="4710280" y="813120"/>
                <a:ext cx="525943" cy="443104"/>
                <a:chOff x="4710280" y="813120"/>
                <a:chExt cx="525943" cy="443104"/>
              </a:xfrm>
            </p:grpSpPr>
            <p:sp>
              <p:nvSpPr>
                <p:cNvPr id="5083" name="Google Shape;5083;p7"/>
                <p:cNvSpPr/>
                <p:nvPr/>
              </p:nvSpPr>
              <p:spPr>
                <a:xfrm>
                  <a:off x="4710280" y="813120"/>
                  <a:ext cx="525943" cy="443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943" h="443097" extrusionOk="0">
                      <a:moveTo>
                        <a:pt x="279995" y="85508"/>
                      </a:moveTo>
                      <a:cubicBezTo>
                        <a:pt x="277220" y="105328"/>
                        <a:pt x="258081" y="129544"/>
                        <a:pt x="228424" y="124103"/>
                      </a:cubicBezTo>
                      <a:cubicBezTo>
                        <a:pt x="214835" y="121607"/>
                        <a:pt x="179331" y="101903"/>
                        <a:pt x="148605" y="99796"/>
                      </a:cubicBezTo>
                      <a:cubicBezTo>
                        <a:pt x="123224" y="98053"/>
                        <a:pt x="101103" y="112129"/>
                        <a:pt x="97211" y="124267"/>
                      </a:cubicBezTo>
                      <a:cubicBezTo>
                        <a:pt x="88855" y="150268"/>
                        <a:pt x="128835" y="185541"/>
                        <a:pt x="184759" y="214894"/>
                      </a:cubicBezTo>
                      <a:cubicBezTo>
                        <a:pt x="286201" y="268147"/>
                        <a:pt x="396618" y="311126"/>
                        <a:pt x="478641" y="344991"/>
                      </a:cubicBezTo>
                      <a:cubicBezTo>
                        <a:pt x="526885" y="364908"/>
                        <a:pt x="531499" y="391061"/>
                        <a:pt x="521784" y="417705"/>
                      </a:cubicBezTo>
                      <a:cubicBezTo>
                        <a:pt x="512117" y="444229"/>
                        <a:pt x="479078" y="451880"/>
                        <a:pt x="429730" y="431501"/>
                      </a:cubicBezTo>
                      <a:cubicBezTo>
                        <a:pt x="348247" y="397855"/>
                        <a:pt x="305747" y="381127"/>
                        <a:pt x="194475" y="329258"/>
                      </a:cubicBezTo>
                      <a:cubicBezTo>
                        <a:pt x="101151" y="285757"/>
                        <a:pt x="40083" y="252135"/>
                        <a:pt x="17185" y="210279"/>
                      </a:cubicBezTo>
                      <a:cubicBezTo>
                        <a:pt x="-6436" y="167112"/>
                        <a:pt x="-2228" y="114867"/>
                        <a:pt x="9127" y="88714"/>
                      </a:cubicBezTo>
                      <a:cubicBezTo>
                        <a:pt x="20604" y="62300"/>
                        <a:pt x="54420" y="22843"/>
                        <a:pt x="84981" y="10426"/>
                      </a:cubicBezTo>
                      <a:cubicBezTo>
                        <a:pt x="134603" y="-9734"/>
                        <a:pt x="196090" y="3090"/>
                        <a:pt x="237745" y="17415"/>
                      </a:cubicBezTo>
                      <a:cubicBezTo>
                        <a:pt x="273389" y="29668"/>
                        <a:pt x="283353" y="61487"/>
                        <a:pt x="279995" y="85508"/>
                      </a:cubicBezTo>
                      <a:close/>
                    </a:path>
                  </a:pathLst>
                </a:custGeom>
                <a:solidFill>
                  <a:srgbClr val="FCE2E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4" name="Google Shape;5084;p7"/>
                <p:cNvSpPr/>
                <p:nvPr/>
              </p:nvSpPr>
              <p:spPr>
                <a:xfrm>
                  <a:off x="5121659" y="1171021"/>
                  <a:ext cx="114284" cy="85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84" h="85203" extrusionOk="0">
                      <a:moveTo>
                        <a:pt x="90136" y="0"/>
                      </a:moveTo>
                      <a:cubicBezTo>
                        <a:pt x="81865" y="12940"/>
                        <a:pt x="72101" y="25831"/>
                        <a:pt x="58069" y="36433"/>
                      </a:cubicBezTo>
                      <a:cubicBezTo>
                        <a:pt x="41412" y="49021"/>
                        <a:pt x="20233" y="58408"/>
                        <a:pt x="0" y="66035"/>
                      </a:cubicBezTo>
                      <a:cubicBezTo>
                        <a:pt x="6522" y="68719"/>
                        <a:pt x="11373" y="70723"/>
                        <a:pt x="18411" y="73625"/>
                      </a:cubicBezTo>
                      <a:cubicBezTo>
                        <a:pt x="67760" y="94003"/>
                        <a:pt x="100768" y="86298"/>
                        <a:pt x="110441" y="59775"/>
                      </a:cubicBezTo>
                      <a:cubicBezTo>
                        <a:pt x="118195" y="38504"/>
                        <a:pt x="115542" y="17725"/>
                        <a:pt x="9013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5" name="Google Shape;5085;p7"/>
                <p:cNvSpPr/>
                <p:nvPr/>
              </p:nvSpPr>
              <p:spPr>
                <a:xfrm>
                  <a:off x="5009894" y="1124344"/>
                  <a:ext cx="150098" cy="92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98" h="92406" extrusionOk="0">
                      <a:moveTo>
                        <a:pt x="97343" y="0"/>
                      </a:moveTo>
                      <a:cubicBezTo>
                        <a:pt x="85776" y="14118"/>
                        <a:pt x="72659" y="28703"/>
                        <a:pt x="59963" y="38139"/>
                      </a:cubicBezTo>
                      <a:cubicBezTo>
                        <a:pt x="41764" y="51662"/>
                        <a:pt x="19777" y="59732"/>
                        <a:pt x="0" y="65276"/>
                      </a:cubicBezTo>
                      <a:cubicBezTo>
                        <a:pt x="1578" y="65962"/>
                        <a:pt x="3309" y="66654"/>
                        <a:pt x="4937" y="67359"/>
                      </a:cubicBezTo>
                      <a:cubicBezTo>
                        <a:pt x="22789" y="75125"/>
                        <a:pt x="42377" y="83736"/>
                        <a:pt x="59016" y="90700"/>
                      </a:cubicBezTo>
                      <a:cubicBezTo>
                        <a:pt x="60333" y="91253"/>
                        <a:pt x="61869" y="91860"/>
                        <a:pt x="63187" y="92407"/>
                      </a:cubicBezTo>
                      <a:cubicBezTo>
                        <a:pt x="77797" y="84877"/>
                        <a:pt x="93609" y="75890"/>
                        <a:pt x="108164" y="64517"/>
                      </a:cubicBezTo>
                      <a:cubicBezTo>
                        <a:pt x="125463" y="50988"/>
                        <a:pt x="139575" y="35231"/>
                        <a:pt x="150098" y="21817"/>
                      </a:cubicBezTo>
                      <a:cubicBezTo>
                        <a:pt x="133576" y="15071"/>
                        <a:pt x="115359" y="7414"/>
                        <a:pt x="97343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6" name="Google Shape;5086;p7"/>
                <p:cNvSpPr/>
                <p:nvPr/>
              </p:nvSpPr>
              <p:spPr>
                <a:xfrm>
                  <a:off x="4893952" y="1074437"/>
                  <a:ext cx="142696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96" h="93359" extrusionOk="0">
                      <a:moveTo>
                        <a:pt x="96967" y="0"/>
                      </a:moveTo>
                      <a:cubicBezTo>
                        <a:pt x="81708" y="15405"/>
                        <a:pt x="64742" y="31424"/>
                        <a:pt x="47818" y="42505"/>
                      </a:cubicBezTo>
                      <a:cubicBezTo>
                        <a:pt x="30033" y="54152"/>
                        <a:pt x="13754" y="59392"/>
                        <a:pt x="0" y="62616"/>
                      </a:cubicBezTo>
                      <a:cubicBezTo>
                        <a:pt x="3838" y="64426"/>
                        <a:pt x="6862" y="66090"/>
                        <a:pt x="10821" y="67930"/>
                      </a:cubicBezTo>
                      <a:cubicBezTo>
                        <a:pt x="35243" y="79315"/>
                        <a:pt x="48432" y="84810"/>
                        <a:pt x="67365" y="93360"/>
                      </a:cubicBezTo>
                      <a:cubicBezTo>
                        <a:pt x="80870" y="86401"/>
                        <a:pt x="95054" y="78246"/>
                        <a:pt x="108735" y="67365"/>
                      </a:cubicBezTo>
                      <a:cubicBezTo>
                        <a:pt x="124650" y="54698"/>
                        <a:pt x="134839" y="37186"/>
                        <a:pt x="142696" y="20305"/>
                      </a:cubicBezTo>
                      <a:cubicBezTo>
                        <a:pt x="127589" y="13766"/>
                        <a:pt x="112317" y="6971"/>
                        <a:pt x="96967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7" name="Google Shape;5087;p7"/>
                <p:cNvSpPr/>
                <p:nvPr/>
              </p:nvSpPr>
              <p:spPr>
                <a:xfrm>
                  <a:off x="4775168" y="1024912"/>
                  <a:ext cx="157688" cy="86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88" h="86905" extrusionOk="0">
                      <a:moveTo>
                        <a:pt x="114801" y="0"/>
                      </a:moveTo>
                      <a:cubicBezTo>
                        <a:pt x="100325" y="8957"/>
                        <a:pt x="88040" y="17300"/>
                        <a:pt x="65652" y="28843"/>
                      </a:cubicBezTo>
                      <a:cubicBezTo>
                        <a:pt x="43896" y="40064"/>
                        <a:pt x="21411" y="44187"/>
                        <a:pt x="0" y="46300"/>
                      </a:cubicBezTo>
                      <a:cubicBezTo>
                        <a:pt x="18490" y="59665"/>
                        <a:pt x="39773" y="72982"/>
                        <a:pt x="66794" y="86905"/>
                      </a:cubicBezTo>
                      <a:cubicBezTo>
                        <a:pt x="79661" y="82060"/>
                        <a:pt x="93572" y="75866"/>
                        <a:pt x="107781" y="66223"/>
                      </a:cubicBezTo>
                      <a:cubicBezTo>
                        <a:pt x="126235" y="53696"/>
                        <a:pt x="143716" y="36609"/>
                        <a:pt x="157689" y="21629"/>
                      </a:cubicBezTo>
                      <a:cubicBezTo>
                        <a:pt x="145071" y="15417"/>
                        <a:pt x="132343" y="9552"/>
                        <a:pt x="119926" y="3036"/>
                      </a:cubicBezTo>
                      <a:cubicBezTo>
                        <a:pt x="118062" y="2058"/>
                        <a:pt x="116622" y="990"/>
                        <a:pt x="114801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8" name="Google Shape;5088;p7"/>
                <p:cNvSpPr/>
                <p:nvPr/>
              </p:nvSpPr>
              <p:spPr>
                <a:xfrm>
                  <a:off x="4710866" y="942555"/>
                  <a:ext cx="151589" cy="80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589" h="80335" extrusionOk="0">
                      <a:moveTo>
                        <a:pt x="355" y="0"/>
                      </a:moveTo>
                      <a:cubicBezTo>
                        <a:pt x="-1236" y="24125"/>
                        <a:pt x="2304" y="51826"/>
                        <a:pt x="15341" y="77420"/>
                      </a:cubicBezTo>
                      <a:cubicBezTo>
                        <a:pt x="35531" y="79867"/>
                        <a:pt x="57652" y="81355"/>
                        <a:pt x="83089" y="79509"/>
                      </a:cubicBezTo>
                      <a:cubicBezTo>
                        <a:pt x="106958" y="77773"/>
                        <a:pt x="132291" y="71755"/>
                        <a:pt x="151589" y="66223"/>
                      </a:cubicBezTo>
                      <a:cubicBezTo>
                        <a:pt x="151297" y="66035"/>
                        <a:pt x="151115" y="65847"/>
                        <a:pt x="150830" y="65658"/>
                      </a:cubicBezTo>
                      <a:cubicBezTo>
                        <a:pt x="141527" y="59544"/>
                        <a:pt x="133834" y="53447"/>
                        <a:pt x="126541" y="47248"/>
                      </a:cubicBezTo>
                      <a:cubicBezTo>
                        <a:pt x="126128" y="46883"/>
                        <a:pt x="125618" y="46476"/>
                        <a:pt x="125212" y="46112"/>
                      </a:cubicBezTo>
                      <a:cubicBezTo>
                        <a:pt x="117518" y="39457"/>
                        <a:pt x="111762" y="32844"/>
                        <a:pt x="106995" y="26378"/>
                      </a:cubicBezTo>
                      <a:cubicBezTo>
                        <a:pt x="106928" y="26384"/>
                        <a:pt x="106867" y="26371"/>
                        <a:pt x="106807" y="26378"/>
                      </a:cubicBezTo>
                      <a:cubicBezTo>
                        <a:pt x="93108" y="27707"/>
                        <a:pt x="79245" y="28618"/>
                        <a:pt x="66390" y="27896"/>
                      </a:cubicBezTo>
                      <a:cubicBezTo>
                        <a:pt x="41348" y="26481"/>
                        <a:pt x="18796" y="14506"/>
                        <a:pt x="355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89" name="Google Shape;5089;p7"/>
                <p:cNvSpPr/>
                <p:nvPr/>
              </p:nvSpPr>
              <p:spPr>
                <a:xfrm>
                  <a:off x="4745183" y="823200"/>
                  <a:ext cx="79509" cy="13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09" h="132258" extrusionOk="0">
                      <a:moveTo>
                        <a:pt x="51808" y="0"/>
                      </a:moveTo>
                      <a:cubicBezTo>
                        <a:pt x="51262" y="213"/>
                        <a:pt x="50642" y="158"/>
                        <a:pt x="50096" y="376"/>
                      </a:cubicBezTo>
                      <a:cubicBezTo>
                        <a:pt x="41558" y="3850"/>
                        <a:pt x="32887" y="9503"/>
                        <a:pt x="24483" y="16316"/>
                      </a:cubicBezTo>
                      <a:cubicBezTo>
                        <a:pt x="23688" y="16960"/>
                        <a:pt x="22989" y="17743"/>
                        <a:pt x="22206" y="18405"/>
                      </a:cubicBezTo>
                      <a:cubicBezTo>
                        <a:pt x="14482" y="24920"/>
                        <a:pt x="6935" y="32231"/>
                        <a:pt x="195" y="40040"/>
                      </a:cubicBezTo>
                      <a:cubicBezTo>
                        <a:pt x="134" y="40107"/>
                        <a:pt x="61" y="40161"/>
                        <a:pt x="0" y="40228"/>
                      </a:cubicBezTo>
                      <a:cubicBezTo>
                        <a:pt x="3747" y="58858"/>
                        <a:pt x="9479" y="78641"/>
                        <a:pt x="21065" y="98102"/>
                      </a:cubicBezTo>
                      <a:cubicBezTo>
                        <a:pt x="29718" y="112645"/>
                        <a:pt x="46811" y="123642"/>
                        <a:pt x="63570" y="132258"/>
                      </a:cubicBezTo>
                      <a:cubicBezTo>
                        <a:pt x="61165" y="125907"/>
                        <a:pt x="60431" y="119871"/>
                        <a:pt x="62240" y="114230"/>
                      </a:cubicBezTo>
                      <a:cubicBezTo>
                        <a:pt x="64153" y="108279"/>
                        <a:pt x="70595" y="101946"/>
                        <a:pt x="79510" y="97155"/>
                      </a:cubicBezTo>
                      <a:cubicBezTo>
                        <a:pt x="71780" y="86146"/>
                        <a:pt x="63691" y="72976"/>
                        <a:pt x="58828" y="57115"/>
                      </a:cubicBezTo>
                      <a:cubicBezTo>
                        <a:pt x="53126" y="38546"/>
                        <a:pt x="51729" y="17111"/>
                        <a:pt x="5180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0" name="Google Shape;5090;p7"/>
                <p:cNvSpPr/>
                <p:nvPr/>
              </p:nvSpPr>
              <p:spPr>
                <a:xfrm>
                  <a:off x="4828300" y="815610"/>
                  <a:ext cx="114988" cy="10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988" h="103227" extrusionOk="0">
                      <a:moveTo>
                        <a:pt x="54838" y="0"/>
                      </a:moveTo>
                      <a:cubicBezTo>
                        <a:pt x="39590" y="13735"/>
                        <a:pt x="22570" y="32049"/>
                        <a:pt x="14992" y="50096"/>
                      </a:cubicBezTo>
                      <a:cubicBezTo>
                        <a:pt x="4900" y="74111"/>
                        <a:pt x="1651" y="91526"/>
                        <a:pt x="0" y="103227"/>
                      </a:cubicBezTo>
                      <a:cubicBezTo>
                        <a:pt x="8720" y="99250"/>
                        <a:pt x="19164" y="96566"/>
                        <a:pt x="30549" y="97343"/>
                      </a:cubicBezTo>
                      <a:cubicBezTo>
                        <a:pt x="38558" y="97896"/>
                        <a:pt x="46841" y="99766"/>
                        <a:pt x="55026" y="102086"/>
                      </a:cubicBezTo>
                      <a:cubicBezTo>
                        <a:pt x="56787" y="88909"/>
                        <a:pt x="59592" y="74828"/>
                        <a:pt x="65652" y="61293"/>
                      </a:cubicBezTo>
                      <a:cubicBezTo>
                        <a:pt x="74821" y="40817"/>
                        <a:pt x="96032" y="25054"/>
                        <a:pt x="114989" y="13662"/>
                      </a:cubicBezTo>
                      <a:cubicBezTo>
                        <a:pt x="97337" y="7839"/>
                        <a:pt x="76619" y="2775"/>
                        <a:pt x="5483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91" name="Google Shape;5091;p7"/>
                <p:cNvSpPr/>
                <p:nvPr/>
              </p:nvSpPr>
              <p:spPr>
                <a:xfrm>
                  <a:off x="4916917" y="878226"/>
                  <a:ext cx="73975" cy="59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75" h="59794" extrusionOk="0">
                      <a:moveTo>
                        <a:pt x="72866" y="0"/>
                      </a:moveTo>
                      <a:cubicBezTo>
                        <a:pt x="51978" y="2854"/>
                        <a:pt x="28230" y="9072"/>
                        <a:pt x="15939" y="22583"/>
                      </a:cubicBezTo>
                      <a:cubicBezTo>
                        <a:pt x="7353" y="32019"/>
                        <a:pt x="3006" y="41801"/>
                        <a:pt x="0" y="51049"/>
                      </a:cubicBezTo>
                      <a:cubicBezTo>
                        <a:pt x="8112" y="54291"/>
                        <a:pt x="17409" y="58208"/>
                        <a:pt x="21817" y="59016"/>
                      </a:cubicBezTo>
                      <a:cubicBezTo>
                        <a:pt x="51480" y="64456"/>
                        <a:pt x="70662" y="40313"/>
                        <a:pt x="73431" y="20494"/>
                      </a:cubicBezTo>
                      <a:cubicBezTo>
                        <a:pt x="74329" y="14081"/>
                        <a:pt x="74099" y="7007"/>
                        <a:pt x="7286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092" name="Google Shape;5092;p7"/>
              <p:cNvSpPr/>
              <p:nvPr/>
            </p:nvSpPr>
            <p:spPr>
              <a:xfrm>
                <a:off x="5019120" y="1158520"/>
                <a:ext cx="172144" cy="74564"/>
              </a:xfrm>
              <a:custGeom>
                <a:avLst/>
                <a:gdLst/>
                <a:ahLst/>
                <a:cxnLst/>
                <a:rect l="l" t="t" r="r" b="b"/>
                <a:pathLst>
                  <a:path w="172144" h="74564" extrusionOk="0">
                    <a:moveTo>
                      <a:pt x="71213" y="44853"/>
                    </a:moveTo>
                    <a:cubicBezTo>
                      <a:pt x="85318" y="50707"/>
                      <a:pt x="164724" y="89120"/>
                      <a:pt x="171841" y="68571"/>
                    </a:cubicBezTo>
                    <a:cubicBezTo>
                      <a:pt x="175533" y="57915"/>
                      <a:pt x="144443" y="42169"/>
                      <a:pt x="137193" y="38763"/>
                    </a:cubicBezTo>
                    <a:cubicBezTo>
                      <a:pt x="92884" y="17947"/>
                      <a:pt x="50440" y="7279"/>
                      <a:pt x="2336" y="101"/>
                    </a:cubicBezTo>
                    <a:cubicBezTo>
                      <a:pt x="-14108" y="-2358"/>
                      <a:pt x="61303" y="40742"/>
                      <a:pt x="71213" y="44853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7"/>
              <p:cNvSpPr/>
              <p:nvPr/>
            </p:nvSpPr>
            <p:spPr>
              <a:xfrm>
                <a:off x="4801335" y="1054871"/>
                <a:ext cx="192436" cy="103568"/>
              </a:xfrm>
              <a:custGeom>
                <a:avLst/>
                <a:gdLst/>
                <a:ahLst/>
                <a:cxnLst/>
                <a:rect l="l" t="t" r="r" b="b"/>
                <a:pathLst>
                  <a:path w="192436" h="103568" extrusionOk="0">
                    <a:moveTo>
                      <a:pt x="4011" y="6614"/>
                    </a:moveTo>
                    <a:cubicBezTo>
                      <a:pt x="43881" y="40187"/>
                      <a:pt x="90771" y="72867"/>
                      <a:pt x="140034" y="91551"/>
                    </a:cubicBezTo>
                    <a:cubicBezTo>
                      <a:pt x="147388" y="94345"/>
                      <a:pt x="186997" y="112628"/>
                      <a:pt x="191909" y="97891"/>
                    </a:cubicBezTo>
                    <a:cubicBezTo>
                      <a:pt x="197252" y="81866"/>
                      <a:pt x="160443" y="62302"/>
                      <a:pt x="150727" y="55914"/>
                    </a:cubicBezTo>
                    <a:cubicBezTo>
                      <a:pt x="116249" y="33264"/>
                      <a:pt x="-25487" y="-18222"/>
                      <a:pt x="4011" y="6614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7"/>
              <p:cNvSpPr/>
              <p:nvPr/>
            </p:nvSpPr>
            <p:spPr>
              <a:xfrm>
                <a:off x="4739585" y="843436"/>
                <a:ext cx="168733" cy="120614"/>
              </a:xfrm>
              <a:custGeom>
                <a:avLst/>
                <a:gdLst/>
                <a:ahLst/>
                <a:cxnLst/>
                <a:rect l="l" t="t" r="r" b="b"/>
                <a:pathLst>
                  <a:path w="168733" h="120614" extrusionOk="0">
                    <a:moveTo>
                      <a:pt x="79959" y="44712"/>
                    </a:moveTo>
                    <a:cubicBezTo>
                      <a:pt x="124438" y="27510"/>
                      <a:pt x="155843" y="44815"/>
                      <a:pt x="166245" y="28979"/>
                    </a:cubicBezTo>
                    <a:cubicBezTo>
                      <a:pt x="181170" y="6257"/>
                      <a:pt x="125737" y="-11097"/>
                      <a:pt x="86286" y="8546"/>
                    </a:cubicBezTo>
                    <a:cubicBezTo>
                      <a:pt x="17986" y="42550"/>
                      <a:pt x="16845" y="75170"/>
                      <a:pt x="0" y="120614"/>
                    </a:cubicBezTo>
                    <a:cubicBezTo>
                      <a:pt x="0" y="120614"/>
                      <a:pt x="38856" y="60609"/>
                      <a:pt x="79959" y="44712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95" name="Google Shape;5095;p7"/>
            <p:cNvGrpSpPr/>
            <p:nvPr/>
          </p:nvGrpSpPr>
          <p:grpSpPr>
            <a:xfrm>
              <a:off x="1409973" y="3713249"/>
              <a:ext cx="4418280" cy="3353234"/>
              <a:chOff x="1975552" y="3713249"/>
              <a:chExt cx="4418280" cy="3353234"/>
            </a:xfrm>
          </p:grpSpPr>
          <p:grpSp>
            <p:nvGrpSpPr>
              <p:cNvPr id="5096" name="Google Shape;5096;p7"/>
              <p:cNvGrpSpPr/>
              <p:nvPr/>
            </p:nvGrpSpPr>
            <p:grpSpPr>
              <a:xfrm rot="-524439" flipH="1">
                <a:off x="2023576" y="498159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097" name="Google Shape;5097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098" name="Google Shape;5098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99" name="Google Shape;5099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0" name="Google Shape;5100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1" name="Google Shape;5101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2" name="Google Shape;5102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3" name="Google Shape;5103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4" name="Google Shape;5104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5" name="Google Shape;5105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6" name="Google Shape;5106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7" name="Google Shape;5107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08" name="Google Shape;5108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09" name="Google Shape;5109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110" name="Google Shape;5110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1" name="Google Shape;5111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2" name="Google Shape;5112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3" name="Google Shape;5113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4" name="Google Shape;5114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5" name="Google Shape;5115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6" name="Google Shape;5116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7" name="Google Shape;5117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8" name="Google Shape;5118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19" name="Google Shape;5119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0" name="Google Shape;5120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1" name="Google Shape;5121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2" name="Google Shape;5122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3" name="Google Shape;5123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4" name="Google Shape;5124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5" name="Google Shape;5125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6" name="Google Shape;5126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7" name="Google Shape;5127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8" name="Google Shape;5128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29" name="Google Shape;5129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0" name="Google Shape;5130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1" name="Google Shape;5131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2" name="Google Shape;5132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3" name="Google Shape;5133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4" name="Google Shape;5134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5" name="Google Shape;5135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6" name="Google Shape;5136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7" name="Google Shape;5137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8" name="Google Shape;5138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39" name="Google Shape;5139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0" name="Google Shape;5140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1" name="Google Shape;5141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2" name="Google Shape;5142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43" name="Google Shape;5143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144" name="Google Shape;5144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5" name="Google Shape;5145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146" name="Google Shape;5146;p7"/>
              <p:cNvGrpSpPr/>
              <p:nvPr/>
            </p:nvGrpSpPr>
            <p:grpSpPr>
              <a:xfrm rot="-8280419">
                <a:off x="2023656" y="4230497"/>
                <a:ext cx="1842847" cy="772832"/>
                <a:chOff x="9899089" y="3937135"/>
                <a:chExt cx="1794148" cy="752409"/>
              </a:xfrm>
            </p:grpSpPr>
            <p:grpSp>
              <p:nvGrpSpPr>
                <p:cNvPr id="5147" name="Google Shape;5147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148" name="Google Shape;5148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49" name="Google Shape;5149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0" name="Google Shape;5150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1" name="Google Shape;5151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2" name="Google Shape;5152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3" name="Google Shape;5153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4" name="Google Shape;5154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5" name="Google Shape;5155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6" name="Google Shape;5156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7" name="Google Shape;5157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58" name="Google Shape;5158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59" name="Google Shape;5159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160" name="Google Shape;5160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1" name="Google Shape;5161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2" name="Google Shape;5162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3" name="Google Shape;5163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4" name="Google Shape;5164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5" name="Google Shape;5165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6" name="Google Shape;5166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7" name="Google Shape;5167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8" name="Google Shape;5168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69" name="Google Shape;5169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0" name="Google Shape;5170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1" name="Google Shape;5171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2" name="Google Shape;5172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3" name="Google Shape;5173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4" name="Google Shape;5174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5" name="Google Shape;5175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6" name="Google Shape;5176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7" name="Google Shape;5177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8" name="Google Shape;5178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79" name="Google Shape;5179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0" name="Google Shape;5180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1" name="Google Shape;5181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2" name="Google Shape;5182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3" name="Google Shape;5183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4" name="Google Shape;5184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5" name="Google Shape;5185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6" name="Google Shape;5186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7" name="Google Shape;5187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8" name="Google Shape;5188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89" name="Google Shape;5189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0" name="Google Shape;5190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1" name="Google Shape;5191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2" name="Google Shape;5192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93" name="Google Shape;5193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194" name="Google Shape;5194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5" name="Google Shape;5195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196" name="Google Shape;5196;p7"/>
              <p:cNvGrpSpPr/>
              <p:nvPr/>
            </p:nvGrpSpPr>
            <p:grpSpPr>
              <a:xfrm rot="-1442541" flipH="1">
                <a:off x="4473355" y="5951697"/>
                <a:ext cx="1842979" cy="772887"/>
                <a:chOff x="9899089" y="3937135"/>
                <a:chExt cx="1794148" cy="752409"/>
              </a:xfrm>
            </p:grpSpPr>
            <p:grpSp>
              <p:nvGrpSpPr>
                <p:cNvPr id="5197" name="Google Shape;5197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198" name="Google Shape;5198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99" name="Google Shape;5199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0" name="Google Shape;5200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1" name="Google Shape;5201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2" name="Google Shape;5202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3" name="Google Shape;5203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4" name="Google Shape;5204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5" name="Google Shape;5205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6" name="Google Shape;5206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7" name="Google Shape;5207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08" name="Google Shape;5208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209" name="Google Shape;5209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210" name="Google Shape;5210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1" name="Google Shape;5211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2" name="Google Shape;5212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3" name="Google Shape;5213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4" name="Google Shape;5214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5" name="Google Shape;5215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6" name="Google Shape;5216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7" name="Google Shape;5217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8" name="Google Shape;5218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19" name="Google Shape;5219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0" name="Google Shape;5220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1" name="Google Shape;5221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2" name="Google Shape;5222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3" name="Google Shape;5223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4" name="Google Shape;5224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5" name="Google Shape;5225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6" name="Google Shape;5226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7" name="Google Shape;5227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8" name="Google Shape;5228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29" name="Google Shape;5229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0" name="Google Shape;5230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1" name="Google Shape;5231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2" name="Google Shape;5232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3" name="Google Shape;5233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4" name="Google Shape;5234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5" name="Google Shape;5235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6" name="Google Shape;5236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7" name="Google Shape;5237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8" name="Google Shape;5238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39" name="Google Shape;5239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0" name="Google Shape;5240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1" name="Google Shape;5241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2" name="Google Shape;5242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243" name="Google Shape;5243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244" name="Google Shape;5244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45" name="Google Shape;5245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246" name="Google Shape;5246;p7"/>
              <p:cNvGrpSpPr/>
              <p:nvPr/>
            </p:nvGrpSpPr>
            <p:grpSpPr>
              <a:xfrm rot="-9461072" flipH="1">
                <a:off x="3115157" y="4800481"/>
                <a:ext cx="1803251" cy="880877"/>
                <a:chOff x="2140000" y="447542"/>
                <a:chExt cx="1078276" cy="526731"/>
              </a:xfrm>
            </p:grpSpPr>
            <p:sp>
              <p:nvSpPr>
                <p:cNvPr id="5247" name="Google Shape;5247;p7"/>
                <p:cNvSpPr/>
                <p:nvPr/>
              </p:nvSpPr>
              <p:spPr>
                <a:xfrm>
                  <a:off x="2653903" y="508534"/>
                  <a:ext cx="214871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8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80" y="230317"/>
                        <a:pt x="214871" y="244775"/>
                      </a:cubicBezTo>
                      <a:cubicBezTo>
                        <a:pt x="214871" y="244775"/>
                        <a:pt x="146019" y="208354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8" name="Google Shape;5248;p7"/>
                <p:cNvSpPr/>
                <p:nvPr/>
              </p:nvSpPr>
              <p:spPr>
                <a:xfrm>
                  <a:off x="2807013" y="521324"/>
                  <a:ext cx="214871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3" extrusionOk="0">
                      <a:moveTo>
                        <a:pt x="130717" y="197191"/>
                      </a:moveTo>
                      <a:cubicBezTo>
                        <a:pt x="99907" y="174724"/>
                        <a:pt x="-47228" y="72030"/>
                        <a:pt x="15327" y="13811"/>
                      </a:cubicBezTo>
                      <a:cubicBezTo>
                        <a:pt x="56758" y="-24746"/>
                        <a:pt x="106695" y="19435"/>
                        <a:pt x="161764" y="121307"/>
                      </a:cubicBezTo>
                      <a:cubicBezTo>
                        <a:pt x="203784" y="199037"/>
                        <a:pt x="208180" y="230315"/>
                        <a:pt x="214871" y="244773"/>
                      </a:cubicBezTo>
                      <a:cubicBezTo>
                        <a:pt x="214871" y="244773"/>
                        <a:pt x="146019" y="208358"/>
                        <a:pt x="130717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49" name="Google Shape;5249;p7"/>
                <p:cNvSpPr/>
                <p:nvPr/>
              </p:nvSpPr>
              <p:spPr>
                <a:xfrm>
                  <a:off x="2689750" y="774052"/>
                  <a:ext cx="285924" cy="172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24" h="172539" extrusionOk="0">
                      <a:moveTo>
                        <a:pt x="220867" y="71512"/>
                      </a:moveTo>
                      <a:cubicBezTo>
                        <a:pt x="192128" y="96566"/>
                        <a:pt x="49626" y="223620"/>
                        <a:pt x="6732" y="149716"/>
                      </a:cubicBezTo>
                      <a:cubicBezTo>
                        <a:pt x="-21680" y="100768"/>
                        <a:pt x="42211" y="55518"/>
                        <a:pt x="153757" y="24410"/>
                      </a:cubicBezTo>
                      <a:cubicBezTo>
                        <a:pt x="238871" y="674"/>
                        <a:pt x="270344" y="3322"/>
                        <a:pt x="285925" y="0"/>
                      </a:cubicBezTo>
                      <a:cubicBezTo>
                        <a:pt x="285925" y="0"/>
                        <a:pt x="235149" y="59064"/>
                        <a:pt x="220867" y="715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0" name="Google Shape;5250;p7"/>
                <p:cNvSpPr/>
                <p:nvPr/>
              </p:nvSpPr>
              <p:spPr>
                <a:xfrm>
                  <a:off x="2538070" y="757377"/>
                  <a:ext cx="314358" cy="144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358" h="144060" extrusionOk="0">
                      <a:moveTo>
                        <a:pt x="223354" y="66266"/>
                      </a:moveTo>
                      <a:cubicBezTo>
                        <a:pt x="191919" y="87846"/>
                        <a:pt x="38511" y="193982"/>
                        <a:pt x="4410" y="115627"/>
                      </a:cubicBezTo>
                      <a:cubicBezTo>
                        <a:pt x="-18173" y="63734"/>
                        <a:pt x="47728" y="29802"/>
                        <a:pt x="162116" y="11750"/>
                      </a:cubicBezTo>
                      <a:cubicBezTo>
                        <a:pt x="249398" y="-2028"/>
                        <a:pt x="298498" y="1500"/>
                        <a:pt x="314358" y="0"/>
                      </a:cubicBezTo>
                      <a:cubicBezTo>
                        <a:pt x="314358" y="0"/>
                        <a:pt x="238972" y="55548"/>
                        <a:pt x="223354" y="6626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1" name="Google Shape;5251;p7"/>
                <p:cNvSpPr/>
                <p:nvPr/>
              </p:nvSpPr>
              <p:spPr>
                <a:xfrm>
                  <a:off x="2367969" y="716358"/>
                  <a:ext cx="293075" cy="13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75" h="130733" extrusionOk="0">
                      <a:moveTo>
                        <a:pt x="217216" y="62212"/>
                      </a:moveTo>
                      <a:cubicBezTo>
                        <a:pt x="184766" y="82238"/>
                        <a:pt x="34073" y="179629"/>
                        <a:pt x="3821" y="99713"/>
                      </a:cubicBezTo>
                      <a:cubicBezTo>
                        <a:pt x="-16211" y="46782"/>
                        <a:pt x="43564" y="17253"/>
                        <a:pt x="158698" y="4781"/>
                      </a:cubicBezTo>
                      <a:cubicBezTo>
                        <a:pt x="246544" y="-4734"/>
                        <a:pt x="277167" y="3020"/>
                        <a:pt x="293076" y="2285"/>
                      </a:cubicBezTo>
                      <a:cubicBezTo>
                        <a:pt x="293076" y="2285"/>
                        <a:pt x="233331" y="52265"/>
                        <a:pt x="217216" y="622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2" name="Google Shape;5252;p7"/>
                <p:cNvSpPr/>
                <p:nvPr/>
              </p:nvSpPr>
              <p:spPr>
                <a:xfrm>
                  <a:off x="2866123" y="774537"/>
                  <a:ext cx="256687" cy="199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87" h="199736" extrusionOk="0">
                      <a:moveTo>
                        <a:pt x="202991" y="80390"/>
                      </a:moveTo>
                      <a:cubicBezTo>
                        <a:pt x="178296" y="109439"/>
                        <a:pt x="64952" y="248541"/>
                        <a:pt x="11541" y="181838"/>
                      </a:cubicBezTo>
                      <a:cubicBezTo>
                        <a:pt x="-23829" y="137657"/>
                        <a:pt x="23941" y="91144"/>
                        <a:pt x="129621" y="43793"/>
                      </a:cubicBezTo>
                      <a:cubicBezTo>
                        <a:pt x="210260" y="7663"/>
                        <a:pt x="241774" y="5599"/>
                        <a:pt x="256688" y="0"/>
                      </a:cubicBezTo>
                      <a:cubicBezTo>
                        <a:pt x="256688" y="0"/>
                        <a:pt x="215257" y="65956"/>
                        <a:pt x="202991" y="8039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3" name="Google Shape;5253;p7"/>
                <p:cNvSpPr/>
                <p:nvPr/>
              </p:nvSpPr>
              <p:spPr>
                <a:xfrm>
                  <a:off x="2199761" y="659762"/>
                  <a:ext cx="299180" cy="1163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80" h="116320" extrusionOk="0">
                      <a:moveTo>
                        <a:pt x="218165" y="62670"/>
                      </a:moveTo>
                      <a:cubicBezTo>
                        <a:pt x="184027" y="79654"/>
                        <a:pt x="25069" y="162885"/>
                        <a:pt x="2238" y="80534"/>
                      </a:cubicBezTo>
                      <a:cubicBezTo>
                        <a:pt x="-12876" y="25994"/>
                        <a:pt x="49346" y="2051"/>
                        <a:pt x="165136" y="138"/>
                      </a:cubicBezTo>
                      <a:cubicBezTo>
                        <a:pt x="253487" y="-1319"/>
                        <a:pt x="283271" y="9198"/>
                        <a:pt x="299180" y="9921"/>
                      </a:cubicBezTo>
                      <a:cubicBezTo>
                        <a:pt x="299180" y="9921"/>
                        <a:pt x="235125" y="54235"/>
                        <a:pt x="218165" y="6267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4" name="Google Shape;5254;p7"/>
                <p:cNvSpPr/>
                <p:nvPr/>
              </p:nvSpPr>
              <p:spPr>
                <a:xfrm>
                  <a:off x="2498163" y="492881"/>
                  <a:ext cx="214865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65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2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74" y="230316"/>
                        <a:pt x="214865" y="244774"/>
                      </a:cubicBezTo>
                      <a:cubicBezTo>
                        <a:pt x="214865" y="244774"/>
                        <a:pt x="146013" y="208353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5" name="Google Shape;5255;p7"/>
                <p:cNvSpPr/>
                <p:nvPr/>
              </p:nvSpPr>
              <p:spPr>
                <a:xfrm>
                  <a:off x="2939728" y="774556"/>
                  <a:ext cx="183106" cy="143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06" h="143206" extrusionOk="0">
                      <a:moveTo>
                        <a:pt x="182979" y="0"/>
                      </a:moveTo>
                      <a:cubicBezTo>
                        <a:pt x="186264" y="1190"/>
                        <a:pt x="125336" y="60734"/>
                        <a:pt x="81392" y="92194"/>
                      </a:cubicBezTo>
                      <a:cubicBezTo>
                        <a:pt x="62410" y="105790"/>
                        <a:pt x="0" y="143207"/>
                        <a:pt x="0" y="143207"/>
                      </a:cubicBezTo>
                      <a:cubicBezTo>
                        <a:pt x="0" y="143207"/>
                        <a:pt x="44904" y="114315"/>
                        <a:pt x="90652" y="78514"/>
                      </a:cubicBezTo>
                      <a:cubicBezTo>
                        <a:pt x="136394" y="42712"/>
                        <a:pt x="182791" y="-67"/>
                        <a:pt x="182979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6" name="Google Shape;5256;p7"/>
                <p:cNvSpPr/>
                <p:nvPr/>
              </p:nvSpPr>
              <p:spPr>
                <a:xfrm>
                  <a:off x="2324678" y="447542"/>
                  <a:ext cx="267289" cy="251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89" h="251172" extrusionOk="0">
                      <a:moveTo>
                        <a:pt x="145081" y="192946"/>
                      </a:moveTo>
                      <a:cubicBezTo>
                        <a:pt x="91233" y="163417"/>
                        <a:pt x="-46594" y="70919"/>
                        <a:pt x="15962" y="12701"/>
                      </a:cubicBezTo>
                      <a:cubicBezTo>
                        <a:pt x="57393" y="-25857"/>
                        <a:pt x="93376" y="27205"/>
                        <a:pt x="162393" y="120197"/>
                      </a:cubicBezTo>
                      <a:cubicBezTo>
                        <a:pt x="225938" y="205819"/>
                        <a:pt x="260598" y="236715"/>
                        <a:pt x="267290" y="251172"/>
                      </a:cubicBezTo>
                      <a:cubicBezTo>
                        <a:pt x="267290" y="251172"/>
                        <a:pt x="186475" y="215644"/>
                        <a:pt x="145081" y="19294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7" name="Google Shape;5257;p7"/>
                <p:cNvSpPr/>
                <p:nvPr/>
              </p:nvSpPr>
              <p:spPr>
                <a:xfrm>
                  <a:off x="2876310" y="874727"/>
                  <a:ext cx="45917" cy="4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17" h="49524" extrusionOk="0">
                      <a:moveTo>
                        <a:pt x="2034" y="48014"/>
                      </a:moveTo>
                      <a:cubicBezTo>
                        <a:pt x="7244" y="52708"/>
                        <a:pt x="20840" y="46095"/>
                        <a:pt x="32395" y="33253"/>
                      </a:cubicBezTo>
                      <a:cubicBezTo>
                        <a:pt x="43950" y="20410"/>
                        <a:pt x="49094" y="6195"/>
                        <a:pt x="43884" y="1507"/>
                      </a:cubicBezTo>
                      <a:cubicBezTo>
                        <a:pt x="38674" y="-3180"/>
                        <a:pt x="25078" y="3432"/>
                        <a:pt x="13523" y="16275"/>
                      </a:cubicBezTo>
                      <a:cubicBezTo>
                        <a:pt x="1967" y="29117"/>
                        <a:pt x="-3176" y="43326"/>
                        <a:pt x="2034" y="480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8" name="Google Shape;5258;p7"/>
                <p:cNvSpPr/>
                <p:nvPr/>
              </p:nvSpPr>
              <p:spPr>
                <a:xfrm>
                  <a:off x="2706938" y="854403"/>
                  <a:ext cx="50575" cy="44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5" h="44757" extrusionOk="0">
                      <a:moveTo>
                        <a:pt x="1367" y="42537"/>
                      </a:moveTo>
                      <a:cubicBezTo>
                        <a:pt x="5884" y="47899"/>
                        <a:pt x="20257" y="43217"/>
                        <a:pt x="33464" y="32087"/>
                      </a:cubicBezTo>
                      <a:cubicBezTo>
                        <a:pt x="46677" y="20951"/>
                        <a:pt x="53727" y="7580"/>
                        <a:pt x="49209" y="2218"/>
                      </a:cubicBezTo>
                      <a:cubicBezTo>
                        <a:pt x="44692" y="-3138"/>
                        <a:pt x="30319" y="1538"/>
                        <a:pt x="17106" y="12674"/>
                      </a:cubicBezTo>
                      <a:cubicBezTo>
                        <a:pt x="3899" y="23805"/>
                        <a:pt x="-3151" y="37175"/>
                        <a:pt x="1367" y="4253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59" name="Google Shape;5259;p7"/>
                <p:cNvSpPr/>
                <p:nvPr/>
              </p:nvSpPr>
              <p:spPr>
                <a:xfrm>
                  <a:off x="2551481" y="807470"/>
                  <a:ext cx="53768" cy="4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5" extrusionOk="0">
                      <a:moveTo>
                        <a:pt x="962" y="37936"/>
                      </a:moveTo>
                      <a:cubicBezTo>
                        <a:pt x="4885" y="43747"/>
                        <a:pt x="19671" y="40613"/>
                        <a:pt x="33989" y="30946"/>
                      </a:cubicBezTo>
                      <a:cubicBezTo>
                        <a:pt x="48301" y="21273"/>
                        <a:pt x="56729" y="8728"/>
                        <a:pt x="52807" y="2917"/>
                      </a:cubicBezTo>
                      <a:cubicBezTo>
                        <a:pt x="48884" y="-2888"/>
                        <a:pt x="34098" y="239"/>
                        <a:pt x="19780" y="9912"/>
                      </a:cubicBezTo>
                      <a:cubicBezTo>
                        <a:pt x="5462" y="19579"/>
                        <a:pt x="-2960" y="32131"/>
                        <a:pt x="962" y="379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0" name="Google Shape;5260;p7"/>
                <p:cNvSpPr/>
                <p:nvPr/>
              </p:nvSpPr>
              <p:spPr>
                <a:xfrm>
                  <a:off x="2386778" y="752992"/>
                  <a:ext cx="53412" cy="41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12" h="41319" extrusionOk="0">
                      <a:moveTo>
                        <a:pt x="1006" y="38493"/>
                      </a:moveTo>
                      <a:cubicBezTo>
                        <a:pt x="5001" y="44249"/>
                        <a:pt x="19745" y="40934"/>
                        <a:pt x="33941" y="31091"/>
                      </a:cubicBezTo>
                      <a:cubicBezTo>
                        <a:pt x="48138" y="21242"/>
                        <a:pt x="56402" y="8587"/>
                        <a:pt x="52407" y="2831"/>
                      </a:cubicBezTo>
                      <a:cubicBezTo>
                        <a:pt x="48411" y="-2932"/>
                        <a:pt x="33668" y="384"/>
                        <a:pt x="19471" y="10233"/>
                      </a:cubicBezTo>
                      <a:cubicBezTo>
                        <a:pt x="5275" y="20082"/>
                        <a:pt x="-2990" y="32736"/>
                        <a:pt x="1006" y="3849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1" name="Google Shape;5261;p7"/>
                <p:cNvSpPr/>
                <p:nvPr/>
              </p:nvSpPr>
              <p:spPr>
                <a:xfrm>
                  <a:off x="2215954" y="683193"/>
                  <a:ext cx="57659" cy="35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59" h="35147" extrusionOk="0">
                      <a:moveTo>
                        <a:pt x="515" y="30871"/>
                      </a:moveTo>
                      <a:cubicBezTo>
                        <a:pt x="3491" y="37216"/>
                        <a:pt x="18586" y="36409"/>
                        <a:pt x="34222" y="29061"/>
                      </a:cubicBezTo>
                      <a:cubicBezTo>
                        <a:pt x="49864" y="21720"/>
                        <a:pt x="60126" y="10620"/>
                        <a:pt x="57145" y="4275"/>
                      </a:cubicBezTo>
                      <a:cubicBezTo>
                        <a:pt x="54163" y="-2071"/>
                        <a:pt x="39074" y="-1257"/>
                        <a:pt x="23432" y="6084"/>
                      </a:cubicBezTo>
                      <a:cubicBezTo>
                        <a:pt x="7796" y="13432"/>
                        <a:pt x="-2466" y="24526"/>
                        <a:pt x="515" y="3087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2" name="Google Shape;5262;p7"/>
                <p:cNvSpPr/>
                <p:nvPr/>
              </p:nvSpPr>
              <p:spPr>
                <a:xfrm>
                  <a:off x="2368167" y="461555"/>
                  <a:ext cx="45525" cy="4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25" h="41506" extrusionOk="0">
                      <a:moveTo>
                        <a:pt x="1583" y="2348"/>
                      </a:moveTo>
                      <a:cubicBezTo>
                        <a:pt x="-3014" y="7639"/>
                        <a:pt x="2743" y="20168"/>
                        <a:pt x="14438" y="30333"/>
                      </a:cubicBezTo>
                      <a:cubicBezTo>
                        <a:pt x="26133" y="40498"/>
                        <a:pt x="39339" y="44449"/>
                        <a:pt x="43942" y="39159"/>
                      </a:cubicBezTo>
                      <a:cubicBezTo>
                        <a:pt x="48539" y="33869"/>
                        <a:pt x="42783" y="21339"/>
                        <a:pt x="31088" y="11174"/>
                      </a:cubicBezTo>
                      <a:cubicBezTo>
                        <a:pt x="19393" y="1009"/>
                        <a:pt x="6185" y="-2943"/>
                        <a:pt x="1583" y="23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3" name="Google Shape;5263;p7"/>
                <p:cNvSpPr/>
                <p:nvPr/>
              </p:nvSpPr>
              <p:spPr>
                <a:xfrm>
                  <a:off x="2547092" y="509785"/>
                  <a:ext cx="45507" cy="36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7" h="36654" extrusionOk="0">
                      <a:moveTo>
                        <a:pt x="1205" y="3236"/>
                      </a:moveTo>
                      <a:cubicBezTo>
                        <a:pt x="-2821" y="8978"/>
                        <a:pt x="3573" y="20388"/>
                        <a:pt x="15474" y="28724"/>
                      </a:cubicBezTo>
                      <a:cubicBezTo>
                        <a:pt x="27376" y="37058"/>
                        <a:pt x="40279" y="39161"/>
                        <a:pt x="44305" y="33419"/>
                      </a:cubicBezTo>
                      <a:cubicBezTo>
                        <a:pt x="48325" y="27677"/>
                        <a:pt x="41937" y="16266"/>
                        <a:pt x="30035" y="7931"/>
                      </a:cubicBezTo>
                      <a:cubicBezTo>
                        <a:pt x="18128" y="-403"/>
                        <a:pt x="5225" y="-2506"/>
                        <a:pt x="1205" y="32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4" name="Google Shape;5264;p7"/>
                <p:cNvSpPr/>
                <p:nvPr/>
              </p:nvSpPr>
              <p:spPr>
                <a:xfrm>
                  <a:off x="2699664" y="523792"/>
                  <a:ext cx="50656" cy="44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56" h="44664" extrusionOk="0">
                      <a:moveTo>
                        <a:pt x="49300" y="42430"/>
                      </a:moveTo>
                      <a:cubicBezTo>
                        <a:pt x="53806" y="37058"/>
                        <a:pt x="46719" y="23705"/>
                        <a:pt x="33482" y="12606"/>
                      </a:cubicBezTo>
                      <a:cubicBezTo>
                        <a:pt x="20245" y="1507"/>
                        <a:pt x="5860" y="-3137"/>
                        <a:pt x="1354" y="2235"/>
                      </a:cubicBezTo>
                      <a:cubicBezTo>
                        <a:pt x="-3145" y="7606"/>
                        <a:pt x="3935" y="20958"/>
                        <a:pt x="17172" y="32058"/>
                      </a:cubicBezTo>
                      <a:cubicBezTo>
                        <a:pt x="30416" y="43158"/>
                        <a:pt x="44794" y="47801"/>
                        <a:pt x="49300" y="4243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5" name="Google Shape;5265;p7"/>
                <p:cNvSpPr/>
                <p:nvPr/>
              </p:nvSpPr>
              <p:spPr>
                <a:xfrm>
                  <a:off x="2846439" y="535244"/>
                  <a:ext cx="51015" cy="44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15" h="44252" extrusionOk="0">
                      <a:moveTo>
                        <a:pt x="49709" y="41950"/>
                      </a:moveTo>
                      <a:cubicBezTo>
                        <a:pt x="54147" y="36527"/>
                        <a:pt x="46915" y="23256"/>
                        <a:pt x="33550" y="12308"/>
                      </a:cubicBezTo>
                      <a:cubicBezTo>
                        <a:pt x="20186" y="1360"/>
                        <a:pt x="5752" y="-3119"/>
                        <a:pt x="1307" y="2303"/>
                      </a:cubicBezTo>
                      <a:cubicBezTo>
                        <a:pt x="-3132" y="7726"/>
                        <a:pt x="4100" y="20997"/>
                        <a:pt x="17465" y="31945"/>
                      </a:cubicBezTo>
                      <a:cubicBezTo>
                        <a:pt x="30830" y="42893"/>
                        <a:pt x="45264" y="47372"/>
                        <a:pt x="49709" y="4195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6" name="Google Shape;5266;p7"/>
                <p:cNvSpPr/>
                <p:nvPr/>
              </p:nvSpPr>
              <p:spPr>
                <a:xfrm>
                  <a:off x="2389211" y="525218"/>
                  <a:ext cx="198827" cy="17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27" h="170258" extrusionOk="0">
                      <a:moveTo>
                        <a:pt x="198828" y="170072"/>
                      </a:moveTo>
                      <a:cubicBezTo>
                        <a:pt x="197929" y="173855"/>
                        <a:pt x="117624" y="119521"/>
                        <a:pt x="73358" y="78111"/>
                      </a:cubicBezTo>
                      <a:cubicBezTo>
                        <a:pt x="54237" y="60218"/>
                        <a:pt x="0" y="0"/>
                        <a:pt x="0" y="0"/>
                      </a:cubicBezTo>
                      <a:cubicBezTo>
                        <a:pt x="0" y="0"/>
                        <a:pt x="41358" y="42950"/>
                        <a:pt x="91071" y="85468"/>
                      </a:cubicBezTo>
                      <a:cubicBezTo>
                        <a:pt x="140778" y="127985"/>
                        <a:pt x="198882" y="169853"/>
                        <a:pt x="198828" y="17007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7" name="Google Shape;5267;p7"/>
                <p:cNvSpPr/>
                <p:nvPr/>
              </p:nvSpPr>
              <p:spPr>
                <a:xfrm>
                  <a:off x="2557587" y="560615"/>
                  <a:ext cx="154725" cy="17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25" h="175528" extrusionOk="0">
                      <a:moveTo>
                        <a:pt x="154726" y="175412"/>
                      </a:moveTo>
                      <a:cubicBezTo>
                        <a:pt x="153207" y="178497"/>
                        <a:pt x="88138" y="119864"/>
                        <a:pt x="54334" y="77796"/>
                      </a:cubicBezTo>
                      <a:cubicBezTo>
                        <a:pt x="39724" y="59615"/>
                        <a:pt x="0" y="0"/>
                        <a:pt x="0" y="0"/>
                      </a:cubicBezTo>
                      <a:cubicBezTo>
                        <a:pt x="0" y="0"/>
                        <a:pt x="30828" y="42934"/>
                        <a:pt x="69508" y="86789"/>
                      </a:cubicBezTo>
                      <a:cubicBezTo>
                        <a:pt x="108188" y="130642"/>
                        <a:pt x="154810" y="175236"/>
                        <a:pt x="154726" y="17541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8" name="Google Shape;5268;p7"/>
                <p:cNvSpPr/>
                <p:nvPr/>
              </p:nvSpPr>
              <p:spPr>
                <a:xfrm>
                  <a:off x="2712767" y="584263"/>
                  <a:ext cx="154567" cy="169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67" h="169458" extrusionOk="0">
                      <a:moveTo>
                        <a:pt x="154568" y="169338"/>
                      </a:moveTo>
                      <a:cubicBezTo>
                        <a:pt x="153177" y="172410"/>
                        <a:pt x="88569" y="116127"/>
                        <a:pt x="54698" y="75437"/>
                      </a:cubicBezTo>
                      <a:cubicBezTo>
                        <a:pt x="40064" y="57858"/>
                        <a:pt x="0" y="0"/>
                        <a:pt x="0" y="0"/>
                      </a:cubicBezTo>
                      <a:cubicBezTo>
                        <a:pt x="0" y="0"/>
                        <a:pt x="31005" y="41615"/>
                        <a:pt x="69648" y="83944"/>
                      </a:cubicBezTo>
                      <a:cubicBezTo>
                        <a:pt x="108285" y="126280"/>
                        <a:pt x="154647" y="169161"/>
                        <a:pt x="154568" y="16933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69" name="Google Shape;5269;p7"/>
                <p:cNvSpPr/>
                <p:nvPr/>
              </p:nvSpPr>
              <p:spPr>
                <a:xfrm>
                  <a:off x="2883961" y="605621"/>
                  <a:ext cx="134237" cy="15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237" h="155900" extrusionOk="0">
                      <a:moveTo>
                        <a:pt x="134238" y="155801"/>
                      </a:moveTo>
                      <a:cubicBezTo>
                        <a:pt x="132853" y="158485"/>
                        <a:pt x="76206" y="106240"/>
                        <a:pt x="46920" y="68914"/>
                      </a:cubicBezTo>
                      <a:cubicBezTo>
                        <a:pt x="34271" y="52786"/>
                        <a:pt x="0" y="0"/>
                        <a:pt x="0" y="0"/>
                      </a:cubicBezTo>
                      <a:cubicBezTo>
                        <a:pt x="0" y="0"/>
                        <a:pt x="26639" y="38043"/>
                        <a:pt x="60199" y="76996"/>
                      </a:cubicBezTo>
                      <a:cubicBezTo>
                        <a:pt x="93761" y="115943"/>
                        <a:pt x="134317" y="155643"/>
                        <a:pt x="134238" y="15580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0" name="Google Shape;5270;p7"/>
                <p:cNvSpPr/>
                <p:nvPr/>
              </p:nvSpPr>
              <p:spPr>
                <a:xfrm>
                  <a:off x="2765887" y="772673"/>
                  <a:ext cx="207398" cy="1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98" h="120775" extrusionOk="0">
                      <a:moveTo>
                        <a:pt x="207262" y="0"/>
                      </a:moveTo>
                      <a:cubicBezTo>
                        <a:pt x="210881" y="874"/>
                        <a:pt x="141530" y="50666"/>
                        <a:pt x="91842" y="77305"/>
                      </a:cubicBezTo>
                      <a:cubicBezTo>
                        <a:pt x="70371" y="88812"/>
                        <a:pt x="0" y="120776"/>
                        <a:pt x="0" y="120776"/>
                      </a:cubicBezTo>
                      <a:cubicBezTo>
                        <a:pt x="0" y="120776"/>
                        <a:pt x="50691" y="96190"/>
                        <a:pt x="102504" y="65999"/>
                      </a:cubicBezTo>
                      <a:cubicBezTo>
                        <a:pt x="154325" y="35802"/>
                        <a:pt x="207056" y="-49"/>
                        <a:pt x="207262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1" name="Google Shape;5271;p7"/>
                <p:cNvSpPr/>
                <p:nvPr/>
              </p:nvSpPr>
              <p:spPr>
                <a:xfrm>
                  <a:off x="2630720" y="757390"/>
                  <a:ext cx="221726" cy="9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726" h="93645" extrusionOk="0">
                      <a:moveTo>
                        <a:pt x="221580" y="0"/>
                      </a:moveTo>
                      <a:cubicBezTo>
                        <a:pt x="225357" y="516"/>
                        <a:pt x="155284" y="39506"/>
                        <a:pt x="102231" y="60279"/>
                      </a:cubicBezTo>
                      <a:cubicBezTo>
                        <a:pt x="79309" y="69253"/>
                        <a:pt x="0" y="93645"/>
                        <a:pt x="0" y="93645"/>
                      </a:cubicBezTo>
                      <a:cubicBezTo>
                        <a:pt x="0" y="93645"/>
                        <a:pt x="54042" y="74324"/>
                        <a:pt x="109439" y="50915"/>
                      </a:cubicBezTo>
                      <a:cubicBezTo>
                        <a:pt x="164836" y="27501"/>
                        <a:pt x="221362" y="-30"/>
                        <a:pt x="221580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2" name="Google Shape;5272;p7"/>
                <p:cNvSpPr/>
                <p:nvPr/>
              </p:nvSpPr>
              <p:spPr>
                <a:xfrm>
                  <a:off x="2442203" y="717477"/>
                  <a:ext cx="217817" cy="78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817" h="78683" extrusionOk="0">
                      <a:moveTo>
                        <a:pt x="217749" y="0"/>
                      </a:moveTo>
                      <a:cubicBezTo>
                        <a:pt x="220426" y="2211"/>
                        <a:pt x="144032" y="39828"/>
                        <a:pt x="92704" y="55901"/>
                      </a:cubicBezTo>
                      <a:cubicBezTo>
                        <a:pt x="70522" y="62848"/>
                        <a:pt x="0" y="78684"/>
                        <a:pt x="0" y="78684"/>
                      </a:cubicBezTo>
                      <a:cubicBezTo>
                        <a:pt x="0" y="78684"/>
                        <a:pt x="51389" y="65398"/>
                        <a:pt x="105826" y="45724"/>
                      </a:cubicBezTo>
                      <a:cubicBezTo>
                        <a:pt x="160263" y="26056"/>
                        <a:pt x="217597" y="-121"/>
                        <a:pt x="217749" y="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3" name="Google Shape;5273;p7"/>
                <p:cNvSpPr/>
                <p:nvPr/>
              </p:nvSpPr>
              <p:spPr>
                <a:xfrm>
                  <a:off x="2267834" y="670490"/>
                  <a:ext cx="224258" cy="6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58" h="61026" extrusionOk="0">
                      <a:moveTo>
                        <a:pt x="224197" y="1"/>
                      </a:moveTo>
                      <a:cubicBezTo>
                        <a:pt x="226766" y="2369"/>
                        <a:pt x="147506" y="33622"/>
                        <a:pt x="94805" y="45579"/>
                      </a:cubicBezTo>
                      <a:cubicBezTo>
                        <a:pt x="72034" y="50740"/>
                        <a:pt x="0" y="61026"/>
                        <a:pt x="0" y="61026"/>
                      </a:cubicBezTo>
                      <a:cubicBezTo>
                        <a:pt x="0" y="61026"/>
                        <a:pt x="52591" y="51815"/>
                        <a:pt x="108644" y="36555"/>
                      </a:cubicBezTo>
                      <a:cubicBezTo>
                        <a:pt x="164690" y="21302"/>
                        <a:pt x="224052" y="-139"/>
                        <a:pt x="224197" y="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4" name="Google Shape;5274;p7"/>
                <p:cNvSpPr/>
                <p:nvPr/>
              </p:nvSpPr>
              <p:spPr>
                <a:xfrm>
                  <a:off x="2140000" y="469827"/>
                  <a:ext cx="276845" cy="16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845" h="166410" extrusionOk="0">
                      <a:moveTo>
                        <a:pt x="180954" y="154157"/>
                      </a:moveTo>
                      <a:cubicBezTo>
                        <a:pt x="143938" y="144994"/>
                        <a:pt x="-31093" y="105510"/>
                        <a:pt x="4830" y="27971"/>
                      </a:cubicBezTo>
                      <a:cubicBezTo>
                        <a:pt x="28615" y="-23382"/>
                        <a:pt x="91547" y="-1345"/>
                        <a:pt x="181027" y="72168"/>
                      </a:cubicBezTo>
                      <a:cubicBezTo>
                        <a:pt x="249296" y="128258"/>
                        <a:pt x="265187" y="155553"/>
                        <a:pt x="276846" y="166410"/>
                      </a:cubicBezTo>
                      <a:cubicBezTo>
                        <a:pt x="276846" y="166410"/>
                        <a:pt x="199340" y="158711"/>
                        <a:pt x="180954" y="15415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5" name="Google Shape;5275;p7"/>
                <p:cNvSpPr/>
                <p:nvPr/>
              </p:nvSpPr>
              <p:spPr>
                <a:xfrm>
                  <a:off x="2172650" y="480630"/>
                  <a:ext cx="60746" cy="29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46" h="29481" extrusionOk="0">
                      <a:moveTo>
                        <a:pt x="185" y="6542"/>
                      </a:moveTo>
                      <a:cubicBezTo>
                        <a:pt x="-1649" y="13306"/>
                        <a:pt x="10374" y="22461"/>
                        <a:pt x="27048" y="26989"/>
                      </a:cubicBezTo>
                      <a:cubicBezTo>
                        <a:pt x="43722" y="31517"/>
                        <a:pt x="58727" y="29704"/>
                        <a:pt x="60560" y="22940"/>
                      </a:cubicBezTo>
                      <a:cubicBezTo>
                        <a:pt x="62400" y="16175"/>
                        <a:pt x="50371" y="7020"/>
                        <a:pt x="33703" y="2492"/>
                      </a:cubicBezTo>
                      <a:cubicBezTo>
                        <a:pt x="17029" y="-2036"/>
                        <a:pt x="2025" y="-223"/>
                        <a:pt x="185" y="654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6" name="Google Shape;5276;p7"/>
                <p:cNvSpPr/>
                <p:nvPr/>
              </p:nvSpPr>
              <p:spPr>
                <a:xfrm>
                  <a:off x="2200682" y="533728"/>
                  <a:ext cx="210378" cy="9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78" h="98945" extrusionOk="0">
                      <a:moveTo>
                        <a:pt x="210377" y="98648"/>
                      </a:moveTo>
                      <a:cubicBezTo>
                        <a:pt x="210796" y="102121"/>
                        <a:pt x="130163" y="74620"/>
                        <a:pt x="82260" y="49609"/>
                      </a:cubicBezTo>
                      <a:cubicBezTo>
                        <a:pt x="61560" y="38801"/>
                        <a:pt x="0" y="0"/>
                        <a:pt x="0" y="0"/>
                      </a:cubicBezTo>
                      <a:cubicBezTo>
                        <a:pt x="0" y="0"/>
                        <a:pt x="46051" y="27032"/>
                        <a:pt x="98643" y="51694"/>
                      </a:cubicBezTo>
                      <a:cubicBezTo>
                        <a:pt x="151234" y="76357"/>
                        <a:pt x="210353" y="98447"/>
                        <a:pt x="210377" y="986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7" name="Google Shape;5277;p7"/>
                <p:cNvSpPr/>
                <p:nvPr/>
              </p:nvSpPr>
              <p:spPr>
                <a:xfrm>
                  <a:off x="2498176" y="503915"/>
                  <a:ext cx="152502" cy="198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02" h="198812" extrusionOk="0">
                      <a:moveTo>
                        <a:pt x="152503" y="198812"/>
                      </a:moveTo>
                      <a:cubicBezTo>
                        <a:pt x="144943" y="194398"/>
                        <a:pt x="134268" y="188757"/>
                        <a:pt x="130795" y="186225"/>
                      </a:cubicBezTo>
                      <a:cubicBezTo>
                        <a:pt x="99991" y="163758"/>
                        <a:pt x="-47236" y="61022"/>
                        <a:pt x="15320" y="2803"/>
                      </a:cubicBezTo>
                      <a:cubicBezTo>
                        <a:pt x="16686" y="1534"/>
                        <a:pt x="18131" y="1091"/>
                        <a:pt x="19510" y="0"/>
                      </a:cubicBezTo>
                      <a:cubicBezTo>
                        <a:pt x="19413" y="9921"/>
                        <a:pt x="19504" y="20268"/>
                        <a:pt x="20585" y="31020"/>
                      </a:cubicBezTo>
                      <a:cubicBezTo>
                        <a:pt x="23445" y="59392"/>
                        <a:pt x="38139" y="84258"/>
                        <a:pt x="56271" y="106023"/>
                      </a:cubicBezTo>
                      <a:cubicBezTo>
                        <a:pt x="76297" y="130063"/>
                        <a:pt x="97507" y="152846"/>
                        <a:pt x="121923" y="172593"/>
                      </a:cubicBezTo>
                      <a:cubicBezTo>
                        <a:pt x="129878" y="179023"/>
                        <a:pt x="151768" y="197531"/>
                        <a:pt x="152503" y="198812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8" name="Google Shape;5278;p7"/>
                <p:cNvSpPr/>
                <p:nvPr/>
              </p:nvSpPr>
              <p:spPr>
                <a:xfrm>
                  <a:off x="2325178" y="466595"/>
                  <a:ext cx="162590" cy="182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90" h="182630" extrusionOk="0">
                      <a:moveTo>
                        <a:pt x="162591" y="182631"/>
                      </a:moveTo>
                      <a:cubicBezTo>
                        <a:pt x="156834" y="179686"/>
                        <a:pt x="149420" y="176492"/>
                        <a:pt x="144556" y="173820"/>
                      </a:cubicBezTo>
                      <a:cubicBezTo>
                        <a:pt x="92591" y="145323"/>
                        <a:pt x="-37032" y="58382"/>
                        <a:pt x="10161" y="0"/>
                      </a:cubicBezTo>
                      <a:cubicBezTo>
                        <a:pt x="13616" y="12774"/>
                        <a:pt x="17763" y="28092"/>
                        <a:pt x="18783" y="31488"/>
                      </a:cubicBezTo>
                      <a:cubicBezTo>
                        <a:pt x="27934" y="62002"/>
                        <a:pt x="47237" y="87655"/>
                        <a:pt x="70020" y="109271"/>
                      </a:cubicBezTo>
                      <a:cubicBezTo>
                        <a:pt x="95171" y="133140"/>
                        <a:pt x="121355" y="155348"/>
                        <a:pt x="150082" y="174014"/>
                      </a:cubicBezTo>
                      <a:cubicBezTo>
                        <a:pt x="153312" y="176109"/>
                        <a:pt x="156531" y="178544"/>
                        <a:pt x="162591" y="18263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79" name="Google Shape;5279;p7"/>
                <p:cNvSpPr/>
                <p:nvPr/>
              </p:nvSpPr>
              <p:spPr>
                <a:xfrm>
                  <a:off x="2140575" y="504143"/>
                  <a:ext cx="209974" cy="12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74" h="124097" extrusionOk="0">
                      <a:moveTo>
                        <a:pt x="209975" y="124097"/>
                      </a:moveTo>
                      <a:cubicBezTo>
                        <a:pt x="199105" y="122628"/>
                        <a:pt x="185340" y="121152"/>
                        <a:pt x="180385" y="119926"/>
                      </a:cubicBezTo>
                      <a:cubicBezTo>
                        <a:pt x="144413" y="111024"/>
                        <a:pt x="-21382" y="73300"/>
                        <a:pt x="2306" y="0"/>
                      </a:cubicBezTo>
                      <a:cubicBezTo>
                        <a:pt x="6708" y="6872"/>
                        <a:pt x="19860" y="28267"/>
                        <a:pt x="22107" y="31637"/>
                      </a:cubicBezTo>
                      <a:cubicBezTo>
                        <a:pt x="37919" y="55353"/>
                        <a:pt x="61661" y="71563"/>
                        <a:pt x="87365" y="83247"/>
                      </a:cubicBezTo>
                      <a:cubicBezTo>
                        <a:pt x="115746" y="96149"/>
                        <a:pt x="144517" y="107429"/>
                        <a:pt x="174774" y="114673"/>
                      </a:cubicBezTo>
                      <a:cubicBezTo>
                        <a:pt x="183773" y="116829"/>
                        <a:pt x="204406" y="122270"/>
                        <a:pt x="209975" y="124097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0" name="Google Shape;5280;p7"/>
                <p:cNvSpPr/>
                <p:nvPr/>
              </p:nvSpPr>
              <p:spPr>
                <a:xfrm>
                  <a:off x="2206517" y="712036"/>
                  <a:ext cx="227664" cy="64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4" h="64001" extrusionOk="0">
                      <a:moveTo>
                        <a:pt x="99207" y="56623"/>
                      </a:moveTo>
                      <a:cubicBezTo>
                        <a:pt x="56981" y="68009"/>
                        <a:pt x="16061" y="69059"/>
                        <a:pt x="0" y="39081"/>
                      </a:cubicBezTo>
                      <a:cubicBezTo>
                        <a:pt x="10717" y="42445"/>
                        <a:pt x="27537" y="47630"/>
                        <a:pt x="30913" y="48590"/>
                      </a:cubicBezTo>
                      <a:cubicBezTo>
                        <a:pt x="58329" y="56386"/>
                        <a:pt x="86942" y="53466"/>
                        <a:pt x="114084" y="45681"/>
                      </a:cubicBezTo>
                      <a:cubicBezTo>
                        <a:pt x="144050" y="37089"/>
                        <a:pt x="173185" y="26839"/>
                        <a:pt x="200910" y="12721"/>
                      </a:cubicBezTo>
                      <a:cubicBezTo>
                        <a:pt x="207620" y="9309"/>
                        <a:pt x="218319" y="4329"/>
                        <a:pt x="227664" y="0"/>
                      </a:cubicBezTo>
                      <a:cubicBezTo>
                        <a:pt x="222467" y="3206"/>
                        <a:pt x="214397" y="8829"/>
                        <a:pt x="211452" y="10298"/>
                      </a:cubicBezTo>
                      <a:cubicBezTo>
                        <a:pt x="194383" y="18787"/>
                        <a:pt x="146066" y="43987"/>
                        <a:pt x="99207" y="5662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1" name="Google Shape;5281;p7"/>
                <p:cNvSpPr/>
                <p:nvPr/>
              </p:nvSpPr>
              <p:spPr>
                <a:xfrm>
                  <a:off x="2368190" y="775952"/>
                  <a:ext cx="207856" cy="71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856" h="71065" extrusionOk="0">
                      <a:moveTo>
                        <a:pt x="75895" y="68549"/>
                      </a:moveTo>
                      <a:cubicBezTo>
                        <a:pt x="43263" y="75016"/>
                        <a:pt x="14870" y="70188"/>
                        <a:pt x="3527" y="40222"/>
                      </a:cubicBezTo>
                      <a:cubicBezTo>
                        <a:pt x="-2290" y="24847"/>
                        <a:pt x="-626" y="11580"/>
                        <a:pt x="6423" y="0"/>
                      </a:cubicBezTo>
                      <a:cubicBezTo>
                        <a:pt x="7055" y="2307"/>
                        <a:pt x="7705" y="2836"/>
                        <a:pt x="8615" y="15095"/>
                      </a:cubicBezTo>
                      <a:cubicBezTo>
                        <a:pt x="13382" y="79254"/>
                        <a:pt x="95691" y="48055"/>
                        <a:pt x="136587" y="34277"/>
                      </a:cubicBezTo>
                      <a:cubicBezTo>
                        <a:pt x="155975" y="27744"/>
                        <a:pt x="182705" y="17943"/>
                        <a:pt x="207856" y="7930"/>
                      </a:cubicBezTo>
                      <a:cubicBezTo>
                        <a:pt x="182529" y="23651"/>
                        <a:pt x="125693" y="58676"/>
                        <a:pt x="75895" y="68549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2" name="Google Shape;5282;p7"/>
                <p:cNvSpPr/>
                <p:nvPr/>
              </p:nvSpPr>
              <p:spPr>
                <a:xfrm>
                  <a:off x="2539929" y="830493"/>
                  <a:ext cx="211002" cy="70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02" h="70940" extrusionOk="0">
                      <a:moveTo>
                        <a:pt x="78483" y="67013"/>
                      </a:moveTo>
                      <a:cubicBezTo>
                        <a:pt x="44861" y="75332"/>
                        <a:pt x="15357" y="71889"/>
                        <a:pt x="2569" y="42499"/>
                      </a:cubicBezTo>
                      <a:cubicBezTo>
                        <a:pt x="893" y="38649"/>
                        <a:pt x="723" y="35067"/>
                        <a:pt x="0" y="31405"/>
                      </a:cubicBezTo>
                      <a:cubicBezTo>
                        <a:pt x="36591" y="61645"/>
                        <a:pt x="75562" y="51425"/>
                        <a:pt x="99122" y="44667"/>
                      </a:cubicBezTo>
                      <a:cubicBezTo>
                        <a:pt x="129095" y="36075"/>
                        <a:pt x="158411" y="25783"/>
                        <a:pt x="186137" y="11665"/>
                      </a:cubicBezTo>
                      <a:cubicBezTo>
                        <a:pt x="192355" y="8501"/>
                        <a:pt x="201287" y="4554"/>
                        <a:pt x="211002" y="0"/>
                      </a:cubicBezTo>
                      <a:cubicBezTo>
                        <a:pt x="185353" y="17439"/>
                        <a:pt x="129010" y="54516"/>
                        <a:pt x="78483" y="6701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3" name="Google Shape;5283;p7"/>
                <p:cNvSpPr/>
                <p:nvPr/>
              </p:nvSpPr>
              <p:spPr>
                <a:xfrm>
                  <a:off x="2694648" y="874109"/>
                  <a:ext cx="181928" cy="72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28" h="72468" extrusionOk="0">
                      <a:moveTo>
                        <a:pt x="49312" y="72125"/>
                      </a:moveTo>
                      <a:cubicBezTo>
                        <a:pt x="29468" y="74032"/>
                        <a:pt x="12606" y="68185"/>
                        <a:pt x="1882" y="49707"/>
                      </a:cubicBezTo>
                      <a:cubicBezTo>
                        <a:pt x="862" y="47952"/>
                        <a:pt x="783" y="46252"/>
                        <a:pt x="0" y="44509"/>
                      </a:cubicBezTo>
                      <a:cubicBezTo>
                        <a:pt x="1743" y="45432"/>
                        <a:pt x="5762" y="47812"/>
                        <a:pt x="6351" y="48013"/>
                      </a:cubicBezTo>
                      <a:cubicBezTo>
                        <a:pt x="74281" y="71002"/>
                        <a:pt x="143886" y="19030"/>
                        <a:pt x="171612" y="4912"/>
                      </a:cubicBezTo>
                      <a:cubicBezTo>
                        <a:pt x="174199" y="3595"/>
                        <a:pt x="177156" y="2332"/>
                        <a:pt x="181929" y="0"/>
                      </a:cubicBezTo>
                      <a:cubicBezTo>
                        <a:pt x="145654" y="29377"/>
                        <a:pt x="91769" y="68039"/>
                        <a:pt x="49312" y="7212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4" name="Google Shape;5284;p7"/>
                <p:cNvSpPr/>
                <p:nvPr/>
              </p:nvSpPr>
              <p:spPr>
                <a:xfrm>
                  <a:off x="2881228" y="941316"/>
                  <a:ext cx="103202" cy="32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02" h="32852" extrusionOk="0">
                      <a:moveTo>
                        <a:pt x="45323" y="31424"/>
                      </a:moveTo>
                      <a:cubicBezTo>
                        <a:pt x="28290" y="35200"/>
                        <a:pt x="12818" y="31715"/>
                        <a:pt x="0" y="18259"/>
                      </a:cubicBezTo>
                      <a:cubicBezTo>
                        <a:pt x="11057" y="19267"/>
                        <a:pt x="21204" y="20196"/>
                        <a:pt x="23791" y="20354"/>
                      </a:cubicBezTo>
                      <a:cubicBezTo>
                        <a:pt x="51850" y="22042"/>
                        <a:pt x="78653" y="13134"/>
                        <a:pt x="103203" y="0"/>
                      </a:cubicBezTo>
                      <a:cubicBezTo>
                        <a:pt x="84051" y="15156"/>
                        <a:pt x="63952" y="27282"/>
                        <a:pt x="45323" y="314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5" name="Google Shape;5285;p7"/>
                <p:cNvSpPr/>
                <p:nvPr/>
              </p:nvSpPr>
              <p:spPr>
                <a:xfrm>
                  <a:off x="2653812" y="518292"/>
                  <a:ext cx="132859" cy="18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59" h="188710" extrusionOk="0">
                      <a:moveTo>
                        <a:pt x="132860" y="188711"/>
                      </a:moveTo>
                      <a:cubicBezTo>
                        <a:pt x="132477" y="188444"/>
                        <a:pt x="131123" y="187709"/>
                        <a:pt x="130789" y="187466"/>
                      </a:cubicBezTo>
                      <a:cubicBezTo>
                        <a:pt x="99985" y="164999"/>
                        <a:pt x="-47235" y="62263"/>
                        <a:pt x="15320" y="4044"/>
                      </a:cubicBezTo>
                      <a:cubicBezTo>
                        <a:pt x="17282" y="2216"/>
                        <a:pt x="19346" y="1459"/>
                        <a:pt x="21350" y="0"/>
                      </a:cubicBezTo>
                      <a:cubicBezTo>
                        <a:pt x="19049" y="10297"/>
                        <a:pt x="17373" y="20982"/>
                        <a:pt x="16948" y="31015"/>
                      </a:cubicBezTo>
                      <a:cubicBezTo>
                        <a:pt x="15739" y="59490"/>
                        <a:pt x="34175" y="84225"/>
                        <a:pt x="51899" y="106202"/>
                      </a:cubicBezTo>
                      <a:cubicBezTo>
                        <a:pt x="71470" y="130472"/>
                        <a:pt x="92200" y="153498"/>
                        <a:pt x="115985" y="173555"/>
                      </a:cubicBezTo>
                      <a:cubicBezTo>
                        <a:pt x="120388" y="177265"/>
                        <a:pt x="125093" y="181813"/>
                        <a:pt x="132860" y="18871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6" name="Google Shape;5286;p7"/>
                <p:cNvSpPr/>
                <p:nvPr/>
              </p:nvSpPr>
              <p:spPr>
                <a:xfrm>
                  <a:off x="2806894" y="534316"/>
                  <a:ext cx="127228" cy="181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28" h="181345" extrusionOk="0">
                      <a:moveTo>
                        <a:pt x="127229" y="181345"/>
                      </a:moveTo>
                      <a:cubicBezTo>
                        <a:pt x="92071" y="155854"/>
                        <a:pt x="-45683" y="57799"/>
                        <a:pt x="15434" y="919"/>
                      </a:cubicBezTo>
                      <a:cubicBezTo>
                        <a:pt x="15871" y="512"/>
                        <a:pt x="16326" y="389"/>
                        <a:pt x="16769" y="0"/>
                      </a:cubicBezTo>
                      <a:cubicBezTo>
                        <a:pt x="13837" y="20333"/>
                        <a:pt x="15160" y="55391"/>
                        <a:pt x="49663" y="102298"/>
                      </a:cubicBezTo>
                      <a:cubicBezTo>
                        <a:pt x="65365" y="123635"/>
                        <a:pt x="102260" y="157451"/>
                        <a:pt x="127229" y="18134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7" name="Google Shape;5287;p7"/>
                <p:cNvSpPr/>
                <p:nvPr/>
              </p:nvSpPr>
              <p:spPr>
                <a:xfrm>
                  <a:off x="2961836" y="521354"/>
                  <a:ext cx="214870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0" h="244773" extrusionOk="0">
                      <a:moveTo>
                        <a:pt x="130716" y="197191"/>
                      </a:moveTo>
                      <a:cubicBezTo>
                        <a:pt x="99912" y="174724"/>
                        <a:pt x="-47229" y="72030"/>
                        <a:pt x="15327" y="13811"/>
                      </a:cubicBezTo>
                      <a:cubicBezTo>
                        <a:pt x="56757" y="-24746"/>
                        <a:pt x="106695" y="19435"/>
                        <a:pt x="161764" y="121307"/>
                      </a:cubicBezTo>
                      <a:cubicBezTo>
                        <a:pt x="203783" y="199037"/>
                        <a:pt x="208179" y="230315"/>
                        <a:pt x="214871" y="244773"/>
                      </a:cubicBezTo>
                      <a:cubicBezTo>
                        <a:pt x="214871" y="244773"/>
                        <a:pt x="146018" y="208358"/>
                        <a:pt x="130716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8" name="Google Shape;5288;p7"/>
                <p:cNvSpPr/>
                <p:nvPr/>
              </p:nvSpPr>
              <p:spPr>
                <a:xfrm>
                  <a:off x="3006449" y="538002"/>
                  <a:ext cx="50211" cy="45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1" h="45161" extrusionOk="0">
                      <a:moveTo>
                        <a:pt x="48796" y="43007"/>
                      </a:moveTo>
                      <a:cubicBezTo>
                        <a:pt x="53375" y="37699"/>
                        <a:pt x="46477" y="24250"/>
                        <a:pt x="33391" y="12968"/>
                      </a:cubicBezTo>
                      <a:cubicBezTo>
                        <a:pt x="20306" y="1687"/>
                        <a:pt x="5987" y="-3155"/>
                        <a:pt x="1415" y="2154"/>
                      </a:cubicBezTo>
                      <a:cubicBezTo>
                        <a:pt x="-3163" y="7463"/>
                        <a:pt x="3735" y="20912"/>
                        <a:pt x="16814" y="32193"/>
                      </a:cubicBezTo>
                      <a:cubicBezTo>
                        <a:pt x="29900" y="43474"/>
                        <a:pt x="44218" y="48316"/>
                        <a:pt x="48796" y="4300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89" name="Google Shape;5289;p7"/>
                <p:cNvSpPr/>
                <p:nvPr/>
              </p:nvSpPr>
              <p:spPr>
                <a:xfrm>
                  <a:off x="3033482" y="602562"/>
                  <a:ext cx="139860" cy="159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860" h="159443" extrusionOk="0">
                      <a:moveTo>
                        <a:pt x="139861" y="159327"/>
                      </a:moveTo>
                      <a:cubicBezTo>
                        <a:pt x="138701" y="162260"/>
                        <a:pt x="80541" y="109414"/>
                        <a:pt x="49822" y="71098"/>
                      </a:cubicBezTo>
                      <a:cubicBezTo>
                        <a:pt x="36548" y="54545"/>
                        <a:pt x="0" y="0"/>
                        <a:pt x="0" y="0"/>
                      </a:cubicBezTo>
                      <a:cubicBezTo>
                        <a:pt x="0" y="0"/>
                        <a:pt x="28217" y="39213"/>
                        <a:pt x="63181" y="79047"/>
                      </a:cubicBezTo>
                      <a:cubicBezTo>
                        <a:pt x="98145" y="118880"/>
                        <a:pt x="139928" y="159163"/>
                        <a:pt x="139861" y="15932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0" name="Google Shape;5290;p7"/>
                <p:cNvSpPr/>
                <p:nvPr/>
              </p:nvSpPr>
              <p:spPr>
                <a:xfrm>
                  <a:off x="2961908" y="546516"/>
                  <a:ext cx="179512" cy="200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12" h="200647" extrusionOk="0">
                      <a:moveTo>
                        <a:pt x="179513" y="200648"/>
                      </a:moveTo>
                      <a:cubicBezTo>
                        <a:pt x="159912" y="189906"/>
                        <a:pt x="138611" y="177689"/>
                        <a:pt x="130711" y="171926"/>
                      </a:cubicBezTo>
                      <a:cubicBezTo>
                        <a:pt x="101832" y="150862"/>
                        <a:pt x="-29291" y="59336"/>
                        <a:pt x="5976" y="0"/>
                      </a:cubicBezTo>
                      <a:cubicBezTo>
                        <a:pt x="10026" y="12439"/>
                        <a:pt x="16353" y="32294"/>
                        <a:pt x="17719" y="36185"/>
                      </a:cubicBezTo>
                      <a:cubicBezTo>
                        <a:pt x="28777" y="67667"/>
                        <a:pt x="49319" y="94008"/>
                        <a:pt x="73098" y="116457"/>
                      </a:cubicBezTo>
                      <a:cubicBezTo>
                        <a:pt x="99360" y="141249"/>
                        <a:pt x="126430" y="164585"/>
                        <a:pt x="155825" y="184052"/>
                      </a:cubicBezTo>
                      <a:cubicBezTo>
                        <a:pt x="161916" y="188090"/>
                        <a:pt x="169470" y="193604"/>
                        <a:pt x="179513" y="200648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91" name="Google Shape;5291;p7"/>
                <p:cNvGrpSpPr/>
                <p:nvPr/>
              </p:nvGrpSpPr>
              <p:grpSpPr>
                <a:xfrm>
                  <a:off x="2384274" y="621652"/>
                  <a:ext cx="834002" cy="162472"/>
                  <a:chOff x="2384274" y="621652"/>
                  <a:chExt cx="834002" cy="162472"/>
                </a:xfrm>
              </p:grpSpPr>
              <p:sp>
                <p:nvSpPr>
                  <p:cNvPr id="5292" name="Google Shape;5292;p7"/>
                  <p:cNvSpPr/>
                  <p:nvPr/>
                </p:nvSpPr>
                <p:spPr>
                  <a:xfrm>
                    <a:off x="2384274" y="621652"/>
                    <a:ext cx="834002" cy="162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002" h="162472" extrusionOk="0">
                        <a:moveTo>
                          <a:pt x="832485" y="159553"/>
                        </a:moveTo>
                        <a:cubicBezTo>
                          <a:pt x="832485" y="159553"/>
                          <a:pt x="596380" y="174527"/>
                          <a:pt x="387442" y="136649"/>
                        </a:cubicBezTo>
                        <a:cubicBezTo>
                          <a:pt x="178498" y="98770"/>
                          <a:pt x="0" y="0"/>
                          <a:pt x="0" y="0"/>
                        </a:cubicBezTo>
                        <a:cubicBezTo>
                          <a:pt x="0" y="0"/>
                          <a:pt x="185858" y="75829"/>
                          <a:pt x="399981" y="110575"/>
                        </a:cubicBezTo>
                        <a:cubicBezTo>
                          <a:pt x="602610" y="143455"/>
                          <a:pt x="834003" y="139448"/>
                          <a:pt x="834003" y="139448"/>
                        </a:cubicBezTo>
                        <a:lnTo>
                          <a:pt x="832485" y="159553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293" name="Google Shape;5293;p7"/>
                  <p:cNvSpPr/>
                  <p:nvPr/>
                </p:nvSpPr>
                <p:spPr>
                  <a:xfrm>
                    <a:off x="2457341" y="656603"/>
                    <a:ext cx="759430" cy="1275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430" h="127503" extrusionOk="0">
                        <a:moveTo>
                          <a:pt x="759430" y="124601"/>
                        </a:moveTo>
                        <a:cubicBezTo>
                          <a:pt x="759430" y="124601"/>
                          <a:pt x="523265" y="139533"/>
                          <a:pt x="314327" y="101654"/>
                        </a:cubicBezTo>
                        <a:cubicBezTo>
                          <a:pt x="183587" y="77949"/>
                          <a:pt x="70626" y="32268"/>
                          <a:pt x="0" y="0"/>
                        </a:cubicBezTo>
                        <a:cubicBezTo>
                          <a:pt x="71949" y="26092"/>
                          <a:pt x="192179" y="65780"/>
                          <a:pt x="330169" y="89887"/>
                        </a:cubicBezTo>
                        <a:cubicBezTo>
                          <a:pt x="529288" y="124680"/>
                          <a:pt x="752502" y="123842"/>
                          <a:pt x="759430" y="123818"/>
                        </a:cubicBezTo>
                        <a:lnTo>
                          <a:pt x="759430" y="124601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294" name="Google Shape;5294;p7"/>
              <p:cNvGrpSpPr/>
              <p:nvPr/>
            </p:nvGrpSpPr>
            <p:grpSpPr>
              <a:xfrm rot="10800000" flipH="1">
                <a:off x="4396185" y="5074519"/>
                <a:ext cx="1653855" cy="1117784"/>
                <a:chOff x="2723818" y="447542"/>
                <a:chExt cx="988911" cy="668371"/>
              </a:xfrm>
            </p:grpSpPr>
            <p:sp>
              <p:nvSpPr>
                <p:cNvPr id="5295" name="Google Shape;5295;p7"/>
                <p:cNvSpPr/>
                <p:nvPr/>
              </p:nvSpPr>
              <p:spPr>
                <a:xfrm>
                  <a:off x="3213129" y="674486"/>
                  <a:ext cx="162332" cy="279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8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2" y="299735"/>
                        <a:pt x="111793" y="244800"/>
                        <a:pt x="140624" y="132641"/>
                      </a:cubicBezTo>
                      <a:cubicBezTo>
                        <a:pt x="162618" y="47059"/>
                        <a:pt x="159333" y="15648"/>
                        <a:pt x="162332" y="0"/>
                      </a:cubicBezTo>
                      <a:cubicBezTo>
                        <a:pt x="162332" y="0"/>
                        <a:pt x="104312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6" name="Google Shape;5296;p7"/>
                <p:cNvSpPr/>
                <p:nvPr/>
              </p:nvSpPr>
              <p:spPr>
                <a:xfrm>
                  <a:off x="3358619" y="625089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3" y="299729"/>
                        <a:pt x="111794" y="244794"/>
                        <a:pt x="140618" y="132635"/>
                      </a:cubicBezTo>
                      <a:cubicBezTo>
                        <a:pt x="162618" y="47059"/>
                        <a:pt x="159327" y="15642"/>
                        <a:pt x="162332" y="0"/>
                      </a:cubicBezTo>
                      <a:cubicBezTo>
                        <a:pt x="162332" y="0"/>
                        <a:pt x="104313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7" name="Google Shape;5297;p7"/>
                <p:cNvSpPr/>
                <p:nvPr/>
              </p:nvSpPr>
              <p:spPr>
                <a:xfrm>
                  <a:off x="3164964" y="516422"/>
                  <a:ext cx="309225" cy="120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25" h="120741" extrusionOk="0">
                      <a:moveTo>
                        <a:pt x="228817" y="58433"/>
                      </a:moveTo>
                      <a:cubicBezTo>
                        <a:pt x="194873" y="41062"/>
                        <a:pt x="25903" y="-47805"/>
                        <a:pt x="2130" y="34277"/>
                      </a:cubicBezTo>
                      <a:cubicBezTo>
                        <a:pt x="-13615" y="88639"/>
                        <a:pt x="59312" y="117113"/>
                        <a:pt x="175072" y="120355"/>
                      </a:cubicBezTo>
                      <a:cubicBezTo>
                        <a:pt x="263398" y="122827"/>
                        <a:pt x="293304" y="112650"/>
                        <a:pt x="309225" y="112109"/>
                      </a:cubicBezTo>
                      <a:cubicBezTo>
                        <a:pt x="309225" y="112109"/>
                        <a:pt x="245679" y="67063"/>
                        <a:pt x="228817" y="5843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8" name="Google Shape;5298;p7"/>
                <p:cNvSpPr/>
                <p:nvPr/>
              </p:nvSpPr>
              <p:spPr>
                <a:xfrm>
                  <a:off x="3029101" y="595026"/>
                  <a:ext cx="329516" cy="107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516" h="107594" extrusionOk="0">
                      <a:moveTo>
                        <a:pt x="225202" y="37137"/>
                      </a:moveTo>
                      <a:cubicBezTo>
                        <a:pt x="189486" y="23790"/>
                        <a:pt x="14977" y="-42138"/>
                        <a:pt x="817" y="42135"/>
                      </a:cubicBezTo>
                      <a:cubicBezTo>
                        <a:pt x="-8565" y="97950"/>
                        <a:pt x="63585" y="114952"/>
                        <a:pt x="178945" y="104836"/>
                      </a:cubicBezTo>
                      <a:cubicBezTo>
                        <a:pt x="266967" y="97118"/>
                        <a:pt x="313765" y="81834"/>
                        <a:pt x="329517" y="79460"/>
                      </a:cubicBezTo>
                      <a:cubicBezTo>
                        <a:pt x="329517" y="79460"/>
                        <a:pt x="242945" y="43768"/>
                        <a:pt x="225202" y="371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99" name="Google Shape;5299;p7"/>
                <p:cNvSpPr/>
                <p:nvPr/>
              </p:nvSpPr>
              <p:spPr>
                <a:xfrm>
                  <a:off x="2877570" y="688301"/>
                  <a:ext cx="304692" cy="106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92" h="106030" extrusionOk="0">
                      <a:moveTo>
                        <a:pt x="216598" y="30178"/>
                      </a:moveTo>
                      <a:cubicBezTo>
                        <a:pt x="180274" y="18587"/>
                        <a:pt x="10514" y="-39518"/>
                        <a:pt x="464" y="45347"/>
                      </a:cubicBezTo>
                      <a:cubicBezTo>
                        <a:pt x="-6185" y="101545"/>
                        <a:pt x="58951" y="115760"/>
                        <a:pt x="173685" y="100045"/>
                      </a:cubicBezTo>
                      <a:cubicBezTo>
                        <a:pt x="261234" y="88058"/>
                        <a:pt x="289075" y="73139"/>
                        <a:pt x="304693" y="70006"/>
                      </a:cubicBezTo>
                      <a:cubicBezTo>
                        <a:pt x="304693" y="70006"/>
                        <a:pt x="234644" y="35941"/>
                        <a:pt x="216598" y="30178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0" name="Google Shape;5300;p7"/>
                <p:cNvSpPr/>
                <p:nvPr/>
              </p:nvSpPr>
              <p:spPr>
                <a:xfrm>
                  <a:off x="3329793" y="447542"/>
                  <a:ext cx="287056" cy="1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056" h="144973" extrusionOk="0">
                      <a:moveTo>
                        <a:pt x="215526" y="79937"/>
                      </a:moveTo>
                      <a:cubicBezTo>
                        <a:pt x="184545" y="57713"/>
                        <a:pt x="40956" y="-49888"/>
                        <a:pt x="5246" y="27746"/>
                      </a:cubicBezTo>
                      <a:cubicBezTo>
                        <a:pt x="-18411" y="79163"/>
                        <a:pt x="39177" y="112760"/>
                        <a:pt x="153170" y="133177"/>
                      </a:cubicBezTo>
                      <a:cubicBezTo>
                        <a:pt x="240148" y="148755"/>
                        <a:pt x="271232" y="143143"/>
                        <a:pt x="287056" y="144974"/>
                      </a:cubicBezTo>
                      <a:cubicBezTo>
                        <a:pt x="287056" y="144974"/>
                        <a:pt x="230918" y="90979"/>
                        <a:pt x="215526" y="799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1" name="Google Shape;5301;p7"/>
                <p:cNvSpPr/>
                <p:nvPr/>
              </p:nvSpPr>
              <p:spPr>
                <a:xfrm>
                  <a:off x="2731560" y="795597"/>
                  <a:ext cx="305231" cy="10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31" h="105465" extrusionOk="0">
                      <a:moveTo>
                        <a:pt x="213869" y="17760"/>
                      </a:moveTo>
                      <a:cubicBezTo>
                        <a:pt x="176641" y="9532"/>
                        <a:pt x="2284" y="-32834"/>
                        <a:pt x="25" y="52590"/>
                      </a:cubicBezTo>
                      <a:cubicBezTo>
                        <a:pt x="-1475" y="109171"/>
                        <a:pt x="64694" y="117374"/>
                        <a:pt x="177515" y="91251"/>
                      </a:cubicBezTo>
                      <a:cubicBezTo>
                        <a:pt x="263600" y="71323"/>
                        <a:pt x="289960" y="53926"/>
                        <a:pt x="305231" y="49378"/>
                      </a:cubicBezTo>
                      <a:cubicBezTo>
                        <a:pt x="305231" y="49378"/>
                        <a:pt x="232365" y="21852"/>
                        <a:pt x="213869" y="1776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2" name="Google Shape;5302;p7"/>
                <p:cNvSpPr/>
                <p:nvPr/>
              </p:nvSpPr>
              <p:spPr>
                <a:xfrm>
                  <a:off x="3065782" y="727302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4"/>
                        <a:pt x="24494" y="272325"/>
                      </a:cubicBezTo>
                      <a:cubicBezTo>
                        <a:pt x="74012" y="299729"/>
                        <a:pt x="111793" y="244794"/>
                        <a:pt x="140624" y="132635"/>
                      </a:cubicBezTo>
                      <a:cubicBezTo>
                        <a:pt x="162618" y="47059"/>
                        <a:pt x="159333" y="15642"/>
                        <a:pt x="162332" y="0"/>
                      </a:cubicBezTo>
                      <a:cubicBezTo>
                        <a:pt x="162332" y="0"/>
                        <a:pt x="104319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3" name="Google Shape;5303;p7"/>
                <p:cNvSpPr/>
                <p:nvPr/>
              </p:nvSpPr>
              <p:spPr>
                <a:xfrm>
                  <a:off x="3404590" y="497760"/>
                  <a:ext cx="212233" cy="9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233" h="94762" extrusionOk="0">
                      <a:moveTo>
                        <a:pt x="212150" y="94763"/>
                      </a:moveTo>
                      <a:cubicBezTo>
                        <a:pt x="215053" y="92813"/>
                        <a:pt x="141543" y="49751"/>
                        <a:pt x="91301" y="29839"/>
                      </a:cubicBezTo>
                      <a:cubicBezTo>
                        <a:pt x="69593" y="21236"/>
                        <a:pt x="0" y="0"/>
                        <a:pt x="0" y="0"/>
                      </a:cubicBezTo>
                      <a:cubicBezTo>
                        <a:pt x="0" y="0"/>
                        <a:pt x="50551" y="17187"/>
                        <a:pt x="103592" y="40878"/>
                      </a:cubicBezTo>
                      <a:cubicBezTo>
                        <a:pt x="156626" y="64569"/>
                        <a:pt x="211986" y="94874"/>
                        <a:pt x="212150" y="9476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4" name="Google Shape;5304;p7"/>
                <p:cNvSpPr/>
                <p:nvPr/>
              </p:nvSpPr>
              <p:spPr>
                <a:xfrm>
                  <a:off x="2908612" y="794333"/>
                  <a:ext cx="211428" cy="298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428" h="298723" extrusionOk="0">
                      <a:moveTo>
                        <a:pt x="106908" y="86025"/>
                      </a:moveTo>
                      <a:cubicBezTo>
                        <a:pt x="61786" y="127686"/>
                        <a:pt x="-49615" y="250745"/>
                        <a:pt x="25152" y="292127"/>
                      </a:cubicBezTo>
                      <a:cubicBezTo>
                        <a:pt x="74671" y="319531"/>
                        <a:pt x="96774" y="259349"/>
                        <a:pt x="141283" y="152436"/>
                      </a:cubicBezTo>
                      <a:cubicBezTo>
                        <a:pt x="182264" y="54000"/>
                        <a:pt x="208429" y="15642"/>
                        <a:pt x="211429" y="0"/>
                      </a:cubicBezTo>
                      <a:cubicBezTo>
                        <a:pt x="211429" y="0"/>
                        <a:pt x="141593" y="54000"/>
                        <a:pt x="106908" y="8602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5" name="Google Shape;5305;p7"/>
                <p:cNvSpPr/>
                <p:nvPr/>
              </p:nvSpPr>
              <p:spPr>
                <a:xfrm>
                  <a:off x="3342857" y="504838"/>
                  <a:ext cx="53768" cy="40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8" extrusionOk="0">
                      <a:moveTo>
                        <a:pt x="962" y="2919"/>
                      </a:moveTo>
                      <a:cubicBezTo>
                        <a:pt x="4885" y="-2890"/>
                        <a:pt x="19671" y="241"/>
                        <a:pt x="33989" y="9912"/>
                      </a:cubicBezTo>
                      <a:cubicBezTo>
                        <a:pt x="48301" y="19583"/>
                        <a:pt x="56730" y="32131"/>
                        <a:pt x="52807" y="37940"/>
                      </a:cubicBezTo>
                      <a:cubicBezTo>
                        <a:pt x="48884" y="43749"/>
                        <a:pt x="34092" y="40617"/>
                        <a:pt x="19780" y="30947"/>
                      </a:cubicBezTo>
                      <a:cubicBezTo>
                        <a:pt x="5462" y="21275"/>
                        <a:pt x="-2960" y="8727"/>
                        <a:pt x="962" y="291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6" name="Google Shape;5306;p7"/>
                <p:cNvSpPr/>
                <p:nvPr/>
              </p:nvSpPr>
              <p:spPr>
                <a:xfrm>
                  <a:off x="3184492" y="569773"/>
                  <a:ext cx="57276" cy="3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76" h="35767" extrusionOk="0">
                      <a:moveTo>
                        <a:pt x="558" y="4100"/>
                      </a:moveTo>
                      <a:cubicBezTo>
                        <a:pt x="3642" y="-2193"/>
                        <a:pt x="18719" y="-1123"/>
                        <a:pt x="34228" y="6489"/>
                      </a:cubicBezTo>
                      <a:cubicBezTo>
                        <a:pt x="49736" y="14102"/>
                        <a:pt x="59810" y="25373"/>
                        <a:pt x="56720" y="31666"/>
                      </a:cubicBezTo>
                      <a:cubicBezTo>
                        <a:pt x="53629" y="37961"/>
                        <a:pt x="38552" y="36889"/>
                        <a:pt x="23043" y="29277"/>
                      </a:cubicBezTo>
                      <a:cubicBezTo>
                        <a:pt x="7535" y="21664"/>
                        <a:pt x="-2533" y="10392"/>
                        <a:pt x="558" y="410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7" name="Google Shape;5307;p7"/>
                <p:cNvSpPr/>
                <p:nvPr/>
              </p:nvSpPr>
              <p:spPr>
                <a:xfrm>
                  <a:off x="3045927" y="656220"/>
                  <a:ext cx="59416" cy="3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6" h="32080" extrusionOk="0">
                      <a:moveTo>
                        <a:pt x="325" y="5314"/>
                      </a:moveTo>
                      <a:cubicBezTo>
                        <a:pt x="2729" y="-1275"/>
                        <a:pt x="17831" y="-1809"/>
                        <a:pt x="34062" y="4117"/>
                      </a:cubicBezTo>
                      <a:cubicBezTo>
                        <a:pt x="50287" y="10044"/>
                        <a:pt x="61496" y="20184"/>
                        <a:pt x="59091" y="26767"/>
                      </a:cubicBezTo>
                      <a:cubicBezTo>
                        <a:pt x="56687" y="33355"/>
                        <a:pt x="41585" y="33889"/>
                        <a:pt x="25354" y="27963"/>
                      </a:cubicBezTo>
                      <a:cubicBezTo>
                        <a:pt x="9129" y="22036"/>
                        <a:pt x="-2080" y="11896"/>
                        <a:pt x="325" y="53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8" name="Google Shape;5308;p7"/>
                <p:cNvSpPr/>
                <p:nvPr/>
              </p:nvSpPr>
              <p:spPr>
                <a:xfrm>
                  <a:off x="2899145" y="748488"/>
                  <a:ext cx="59195" cy="3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95" h="32491" extrusionOk="0">
                      <a:moveTo>
                        <a:pt x="348" y="5149"/>
                      </a:moveTo>
                      <a:cubicBezTo>
                        <a:pt x="2838" y="-1403"/>
                        <a:pt x="17945" y="-1749"/>
                        <a:pt x="34097" y="4378"/>
                      </a:cubicBezTo>
                      <a:cubicBezTo>
                        <a:pt x="50255" y="10505"/>
                        <a:pt x="61331" y="20785"/>
                        <a:pt x="58847" y="27337"/>
                      </a:cubicBezTo>
                      <a:cubicBezTo>
                        <a:pt x="56358" y="33895"/>
                        <a:pt x="41250" y="34241"/>
                        <a:pt x="25098" y="28108"/>
                      </a:cubicBezTo>
                      <a:cubicBezTo>
                        <a:pt x="8940" y="21981"/>
                        <a:pt x="-2136" y="11701"/>
                        <a:pt x="348" y="514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09" name="Google Shape;5309;p7"/>
                <p:cNvSpPr/>
                <p:nvPr/>
              </p:nvSpPr>
              <p:spPr>
                <a:xfrm>
                  <a:off x="2751857" y="862359"/>
                  <a:ext cx="61578" cy="27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78" h="27704" extrusionOk="0">
                      <a:moveTo>
                        <a:pt x="100" y="7791"/>
                      </a:moveTo>
                      <a:cubicBezTo>
                        <a:pt x="1460" y="911"/>
                        <a:pt x="16301" y="-1949"/>
                        <a:pt x="33248" y="1403"/>
                      </a:cubicBezTo>
                      <a:cubicBezTo>
                        <a:pt x="50196" y="4749"/>
                        <a:pt x="62838" y="13037"/>
                        <a:pt x="61478" y="19917"/>
                      </a:cubicBezTo>
                      <a:cubicBezTo>
                        <a:pt x="60118" y="26791"/>
                        <a:pt x="45277" y="29651"/>
                        <a:pt x="28330" y="26305"/>
                      </a:cubicBezTo>
                      <a:cubicBezTo>
                        <a:pt x="11382" y="22953"/>
                        <a:pt x="-1260" y="14665"/>
                        <a:pt x="100" y="779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0" name="Google Shape;5310;p7"/>
                <p:cNvSpPr/>
                <p:nvPr/>
              </p:nvSpPr>
              <p:spPr>
                <a:xfrm>
                  <a:off x="2958068" y="1028787"/>
                  <a:ext cx="38338" cy="48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38" h="48217" extrusionOk="0">
                      <a:moveTo>
                        <a:pt x="3064" y="47083"/>
                      </a:moveTo>
                      <a:cubicBezTo>
                        <a:pt x="-2675" y="43063"/>
                        <a:pt x="-118" y="29516"/>
                        <a:pt x="8778" y="16825"/>
                      </a:cubicBezTo>
                      <a:cubicBezTo>
                        <a:pt x="17673" y="4134"/>
                        <a:pt x="29532" y="-2891"/>
                        <a:pt x="35271" y="1135"/>
                      </a:cubicBezTo>
                      <a:cubicBezTo>
                        <a:pt x="41015" y="5155"/>
                        <a:pt x="38458" y="18702"/>
                        <a:pt x="29563" y="31393"/>
                      </a:cubicBezTo>
                      <a:cubicBezTo>
                        <a:pt x="20667" y="44083"/>
                        <a:pt x="8808" y="51109"/>
                        <a:pt x="3064" y="470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1" name="Google Shape;5311;p7"/>
                <p:cNvSpPr/>
                <p:nvPr/>
              </p:nvSpPr>
              <p:spPr>
                <a:xfrm>
                  <a:off x="3120043" y="943695"/>
                  <a:ext cx="39495" cy="43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5" h="43063" extrusionOk="0">
                      <a:moveTo>
                        <a:pt x="2482" y="41383"/>
                      </a:moveTo>
                      <a:cubicBezTo>
                        <a:pt x="-2807" y="36781"/>
                        <a:pt x="636" y="24163"/>
                        <a:pt x="10169" y="13202"/>
                      </a:cubicBezTo>
                      <a:cubicBezTo>
                        <a:pt x="19702" y="2242"/>
                        <a:pt x="31725" y="-2919"/>
                        <a:pt x="37014" y="1683"/>
                      </a:cubicBezTo>
                      <a:cubicBezTo>
                        <a:pt x="42303" y="6280"/>
                        <a:pt x="38860" y="18898"/>
                        <a:pt x="29321" y="29858"/>
                      </a:cubicBezTo>
                      <a:cubicBezTo>
                        <a:pt x="19787" y="40825"/>
                        <a:pt x="7770" y="45980"/>
                        <a:pt x="2482" y="413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2" name="Google Shape;5312;p7"/>
                <p:cNvSpPr/>
                <p:nvPr/>
              </p:nvSpPr>
              <p:spPr>
                <a:xfrm>
                  <a:off x="3264913" y="883886"/>
                  <a:ext cx="42156" cy="52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6" h="52759" extrusionOk="0">
                      <a:moveTo>
                        <a:pt x="39486" y="1086"/>
                      </a:moveTo>
                      <a:cubicBezTo>
                        <a:pt x="45152" y="5215"/>
                        <a:pt x="41508" y="19879"/>
                        <a:pt x="31337" y="33851"/>
                      </a:cubicBezTo>
                      <a:cubicBezTo>
                        <a:pt x="21172" y="47817"/>
                        <a:pt x="8336" y="55796"/>
                        <a:pt x="2670" y="51673"/>
                      </a:cubicBezTo>
                      <a:cubicBezTo>
                        <a:pt x="-2995" y="47550"/>
                        <a:pt x="648" y="32880"/>
                        <a:pt x="10813" y="18914"/>
                      </a:cubicBezTo>
                      <a:cubicBezTo>
                        <a:pt x="20984" y="4942"/>
                        <a:pt x="33815" y="-3037"/>
                        <a:pt x="39486" y="108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3" name="Google Shape;5313;p7"/>
                <p:cNvSpPr/>
                <p:nvPr/>
              </p:nvSpPr>
              <p:spPr>
                <a:xfrm>
                  <a:off x="3404587" y="837643"/>
                  <a:ext cx="42578" cy="52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8" h="52423" extrusionOk="0">
                      <a:moveTo>
                        <a:pt x="39983" y="1126"/>
                      </a:moveTo>
                      <a:cubicBezTo>
                        <a:pt x="45605" y="5316"/>
                        <a:pt x="41792" y="19944"/>
                        <a:pt x="31463" y="33795"/>
                      </a:cubicBezTo>
                      <a:cubicBezTo>
                        <a:pt x="21141" y="47645"/>
                        <a:pt x="8213" y="55485"/>
                        <a:pt x="2596" y="51295"/>
                      </a:cubicBezTo>
                      <a:cubicBezTo>
                        <a:pt x="-3027" y="47105"/>
                        <a:pt x="787" y="32477"/>
                        <a:pt x="11110" y="18626"/>
                      </a:cubicBezTo>
                      <a:cubicBezTo>
                        <a:pt x="21438" y="4776"/>
                        <a:pt x="34360" y="-3057"/>
                        <a:pt x="39983" y="112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4" name="Google Shape;5314;p7"/>
                <p:cNvSpPr/>
                <p:nvPr/>
              </p:nvSpPr>
              <p:spPr>
                <a:xfrm>
                  <a:off x="2965201" y="798488"/>
                  <a:ext cx="151859" cy="213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59" h="213186" extrusionOk="0">
                      <a:moveTo>
                        <a:pt x="151859" y="120"/>
                      </a:moveTo>
                      <a:cubicBezTo>
                        <a:pt x="150074" y="-3335"/>
                        <a:pt x="85272" y="68790"/>
                        <a:pt x="52324" y="119663"/>
                      </a:cubicBezTo>
                      <a:cubicBezTo>
                        <a:pt x="38085" y="141650"/>
                        <a:pt x="0" y="213187"/>
                        <a:pt x="0" y="213187"/>
                      </a:cubicBezTo>
                      <a:cubicBezTo>
                        <a:pt x="0" y="213187"/>
                        <a:pt x="29766" y="161512"/>
                        <a:pt x="67729" y="108247"/>
                      </a:cubicBezTo>
                      <a:cubicBezTo>
                        <a:pt x="105692" y="54982"/>
                        <a:pt x="151963" y="314"/>
                        <a:pt x="151859" y="12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5" name="Google Shape;5315;p7"/>
                <p:cNvSpPr/>
                <p:nvPr/>
              </p:nvSpPr>
              <p:spPr>
                <a:xfrm>
                  <a:off x="3120041" y="728982"/>
                  <a:ext cx="107769" cy="207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69" h="207665" extrusionOk="0">
                      <a:moveTo>
                        <a:pt x="107769" y="69"/>
                      </a:moveTo>
                      <a:cubicBezTo>
                        <a:pt x="105547" y="-2554"/>
                        <a:pt x="56575" y="70057"/>
                        <a:pt x="33931" y="119048"/>
                      </a:cubicBezTo>
                      <a:cubicBezTo>
                        <a:pt x="24149" y="140215"/>
                        <a:pt x="0" y="207665"/>
                        <a:pt x="0" y="207665"/>
                      </a:cubicBezTo>
                      <a:cubicBezTo>
                        <a:pt x="0" y="207665"/>
                        <a:pt x="19546" y="158553"/>
                        <a:pt x="46489" y="106654"/>
                      </a:cubicBezTo>
                      <a:cubicBezTo>
                        <a:pt x="73425" y="54755"/>
                        <a:pt x="107891" y="221"/>
                        <a:pt x="107769" y="6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6" name="Google Shape;5316;p7"/>
                <p:cNvSpPr/>
                <p:nvPr/>
              </p:nvSpPr>
              <p:spPr>
                <a:xfrm>
                  <a:off x="3264911" y="674480"/>
                  <a:ext cx="109081" cy="20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81" h="201730" extrusionOk="0">
                      <a:moveTo>
                        <a:pt x="109081" y="73"/>
                      </a:moveTo>
                      <a:cubicBezTo>
                        <a:pt x="106992" y="-2575"/>
                        <a:pt x="57899" y="67644"/>
                        <a:pt x="34861" y="115311"/>
                      </a:cubicBezTo>
                      <a:cubicBezTo>
                        <a:pt x="24902" y="135908"/>
                        <a:pt x="0" y="201730"/>
                        <a:pt x="0" y="201730"/>
                      </a:cubicBezTo>
                      <a:cubicBezTo>
                        <a:pt x="0" y="201730"/>
                        <a:pt x="20038" y="153863"/>
                        <a:pt x="47309" y="103446"/>
                      </a:cubicBezTo>
                      <a:cubicBezTo>
                        <a:pt x="74579" y="53028"/>
                        <a:pt x="109202" y="225"/>
                        <a:pt x="109081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7" name="Google Shape;5317;p7"/>
                <p:cNvSpPr/>
                <p:nvPr/>
              </p:nvSpPr>
              <p:spPr>
                <a:xfrm>
                  <a:off x="3425873" y="630459"/>
                  <a:ext cx="92625" cy="18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25" h="183669" extrusionOk="0">
                      <a:moveTo>
                        <a:pt x="92625" y="58"/>
                      </a:moveTo>
                      <a:cubicBezTo>
                        <a:pt x="90640" y="-2213"/>
                        <a:pt x="48286" y="62171"/>
                        <a:pt x="28891" y="105460"/>
                      </a:cubicBezTo>
                      <a:cubicBezTo>
                        <a:pt x="20506" y="124168"/>
                        <a:pt x="0" y="183669"/>
                        <a:pt x="0" y="183669"/>
                      </a:cubicBezTo>
                      <a:cubicBezTo>
                        <a:pt x="0" y="183669"/>
                        <a:pt x="16662" y="140320"/>
                        <a:pt x="39822" y="94414"/>
                      </a:cubicBezTo>
                      <a:cubicBezTo>
                        <a:pt x="62975" y="48515"/>
                        <a:pt x="92741" y="186"/>
                        <a:pt x="92625" y="5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8" name="Google Shape;5318;p7"/>
                <p:cNvSpPr/>
                <p:nvPr/>
              </p:nvSpPr>
              <p:spPr>
                <a:xfrm>
                  <a:off x="3241770" y="563348"/>
                  <a:ext cx="230399" cy="67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99" h="67133" extrusionOk="0">
                      <a:moveTo>
                        <a:pt x="230300" y="67133"/>
                      </a:moveTo>
                      <a:cubicBezTo>
                        <a:pt x="233603" y="65414"/>
                        <a:pt x="154276" y="33843"/>
                        <a:pt x="99620" y="20001"/>
                      </a:cubicBezTo>
                      <a:cubicBezTo>
                        <a:pt x="76005" y="14019"/>
                        <a:pt x="0" y="0"/>
                        <a:pt x="0" y="0"/>
                      </a:cubicBezTo>
                      <a:cubicBezTo>
                        <a:pt x="0" y="0"/>
                        <a:pt x="55129" y="11615"/>
                        <a:pt x="112700" y="28397"/>
                      </a:cubicBezTo>
                      <a:cubicBezTo>
                        <a:pt x="170276" y="45182"/>
                        <a:pt x="230112" y="67230"/>
                        <a:pt x="230300" y="6713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19" name="Google Shape;5319;p7"/>
                <p:cNvSpPr/>
                <p:nvPr/>
              </p:nvSpPr>
              <p:spPr>
                <a:xfrm>
                  <a:off x="3120855" y="637160"/>
                  <a:ext cx="237752" cy="37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52" h="37344" extrusionOk="0">
                      <a:moveTo>
                        <a:pt x="237635" y="37344"/>
                      </a:moveTo>
                      <a:cubicBezTo>
                        <a:pt x="241181" y="35929"/>
                        <a:pt x="163761" y="15023"/>
                        <a:pt x="107259" y="7681"/>
                      </a:cubicBezTo>
                      <a:cubicBezTo>
                        <a:pt x="82843" y="4512"/>
                        <a:pt x="0" y="0"/>
                        <a:pt x="0" y="0"/>
                      </a:cubicBezTo>
                      <a:cubicBezTo>
                        <a:pt x="0" y="0"/>
                        <a:pt x="57109" y="5696"/>
                        <a:pt x="116519" y="15029"/>
                      </a:cubicBezTo>
                      <a:cubicBezTo>
                        <a:pt x="175930" y="24368"/>
                        <a:pt x="237435" y="37429"/>
                        <a:pt x="237635" y="3734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0" name="Google Shape;5320;p7"/>
                <p:cNvSpPr/>
                <p:nvPr/>
              </p:nvSpPr>
              <p:spPr>
                <a:xfrm>
                  <a:off x="2951174" y="735119"/>
                  <a:ext cx="230343" cy="2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43" h="24585" extrusionOk="0">
                      <a:moveTo>
                        <a:pt x="230306" y="24584"/>
                      </a:moveTo>
                      <a:cubicBezTo>
                        <a:pt x="232371" y="21791"/>
                        <a:pt x="149151" y="3744"/>
                        <a:pt x="95461" y="550"/>
                      </a:cubicBezTo>
                      <a:cubicBezTo>
                        <a:pt x="72259" y="-834"/>
                        <a:pt x="0" y="830"/>
                        <a:pt x="0" y="830"/>
                      </a:cubicBezTo>
                      <a:cubicBezTo>
                        <a:pt x="0" y="830"/>
                        <a:pt x="53077" y="1315"/>
                        <a:pt x="110653" y="7254"/>
                      </a:cubicBezTo>
                      <a:cubicBezTo>
                        <a:pt x="168230" y="13187"/>
                        <a:pt x="230184" y="24742"/>
                        <a:pt x="230306" y="24584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1" name="Google Shape;5321;p7"/>
                <p:cNvSpPr/>
                <p:nvPr/>
              </p:nvSpPr>
              <p:spPr>
                <a:xfrm>
                  <a:off x="2797584" y="832817"/>
                  <a:ext cx="232329" cy="13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29" h="13053" extrusionOk="0">
                      <a:moveTo>
                        <a:pt x="232298" y="13051"/>
                      </a:moveTo>
                      <a:cubicBezTo>
                        <a:pt x="234222" y="10124"/>
                        <a:pt x="149758" y="-1055"/>
                        <a:pt x="95734" y="81"/>
                      </a:cubicBezTo>
                      <a:cubicBezTo>
                        <a:pt x="72386" y="566"/>
                        <a:pt x="0" y="7987"/>
                        <a:pt x="0" y="7987"/>
                      </a:cubicBezTo>
                      <a:cubicBezTo>
                        <a:pt x="0" y="7987"/>
                        <a:pt x="53265" y="4222"/>
                        <a:pt x="111340" y="5485"/>
                      </a:cubicBezTo>
                      <a:cubicBezTo>
                        <a:pt x="169414" y="6754"/>
                        <a:pt x="232188" y="13215"/>
                        <a:pt x="232298" y="1305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2" name="Google Shape;5322;p7"/>
                <p:cNvSpPr/>
                <p:nvPr/>
              </p:nvSpPr>
              <p:spPr>
                <a:xfrm>
                  <a:off x="2723818" y="897262"/>
                  <a:ext cx="241382" cy="21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382" h="218651" extrusionOk="0">
                      <a:moveTo>
                        <a:pt x="151290" y="35055"/>
                      </a:moveTo>
                      <a:cubicBezTo>
                        <a:pt x="117589" y="52889"/>
                        <a:pt x="-42723" y="133491"/>
                        <a:pt x="10864" y="200054"/>
                      </a:cubicBezTo>
                      <a:cubicBezTo>
                        <a:pt x="46356" y="244138"/>
                        <a:pt x="102099" y="207553"/>
                        <a:pt x="171164" y="114600"/>
                      </a:cubicBezTo>
                      <a:cubicBezTo>
                        <a:pt x="223871" y="43677"/>
                        <a:pt x="232694" y="13353"/>
                        <a:pt x="241383" y="0"/>
                      </a:cubicBezTo>
                      <a:cubicBezTo>
                        <a:pt x="241383" y="0"/>
                        <a:pt x="168031" y="26195"/>
                        <a:pt x="151290" y="3505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3" name="Google Shape;5323;p7"/>
                <p:cNvSpPr/>
                <p:nvPr/>
              </p:nvSpPr>
              <p:spPr>
                <a:xfrm>
                  <a:off x="2763731" y="1066761"/>
                  <a:ext cx="56022" cy="37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22" h="37705" extrusionOk="0">
                      <a:moveTo>
                        <a:pt x="699" y="34102"/>
                      </a:moveTo>
                      <a:cubicBezTo>
                        <a:pt x="-2720" y="27981"/>
                        <a:pt x="6741" y="16195"/>
                        <a:pt x="21824" y="7773"/>
                      </a:cubicBezTo>
                      <a:cubicBezTo>
                        <a:pt x="36913" y="-649"/>
                        <a:pt x="51912" y="-2519"/>
                        <a:pt x="55324" y="3601"/>
                      </a:cubicBezTo>
                      <a:cubicBezTo>
                        <a:pt x="58743" y="9722"/>
                        <a:pt x="49282" y="21515"/>
                        <a:pt x="34199" y="29937"/>
                      </a:cubicBezTo>
                      <a:cubicBezTo>
                        <a:pt x="19116" y="38359"/>
                        <a:pt x="4117" y="40223"/>
                        <a:pt x="699" y="3410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4" name="Google Shape;5324;p7"/>
                <p:cNvSpPr/>
                <p:nvPr/>
              </p:nvSpPr>
              <p:spPr>
                <a:xfrm>
                  <a:off x="2780205" y="902227"/>
                  <a:ext cx="180313" cy="14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13" h="146731" extrusionOk="0">
                      <a:moveTo>
                        <a:pt x="180313" y="185"/>
                      </a:moveTo>
                      <a:cubicBezTo>
                        <a:pt x="179882" y="-3288"/>
                        <a:pt x="108279" y="42879"/>
                        <a:pt x="67838" y="78723"/>
                      </a:cubicBezTo>
                      <a:cubicBezTo>
                        <a:pt x="50363" y="94207"/>
                        <a:pt x="0" y="146731"/>
                        <a:pt x="0" y="146731"/>
                      </a:cubicBezTo>
                      <a:cubicBezTo>
                        <a:pt x="0" y="146731"/>
                        <a:pt x="38151" y="109375"/>
                        <a:pt x="83231" y="72742"/>
                      </a:cubicBezTo>
                      <a:cubicBezTo>
                        <a:pt x="128311" y="36102"/>
                        <a:pt x="180338" y="379"/>
                        <a:pt x="180313" y="185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5" name="Google Shape;5325;p7"/>
                <p:cNvSpPr/>
                <p:nvPr/>
              </p:nvSpPr>
              <p:spPr>
                <a:xfrm>
                  <a:off x="3065798" y="776256"/>
                  <a:ext cx="110253" cy="225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53" h="225053" extrusionOk="0">
                      <a:moveTo>
                        <a:pt x="110253" y="0"/>
                      </a:moveTo>
                      <a:cubicBezTo>
                        <a:pt x="103981" y="6109"/>
                        <a:pt x="94982" y="14160"/>
                        <a:pt x="92225" y="17458"/>
                      </a:cubicBezTo>
                      <a:cubicBezTo>
                        <a:pt x="67760" y="46701"/>
                        <a:pt x="-50283" y="181959"/>
                        <a:pt x="24484" y="223341"/>
                      </a:cubicBezTo>
                      <a:cubicBezTo>
                        <a:pt x="26111" y="224246"/>
                        <a:pt x="27623" y="224325"/>
                        <a:pt x="29226" y="225054"/>
                      </a:cubicBezTo>
                      <a:cubicBezTo>
                        <a:pt x="26736" y="215447"/>
                        <a:pt x="24320" y="205386"/>
                        <a:pt x="22771" y="194693"/>
                      </a:cubicBezTo>
                      <a:cubicBezTo>
                        <a:pt x="18697" y="166469"/>
                        <a:pt x="26943" y="138792"/>
                        <a:pt x="39281" y="113283"/>
                      </a:cubicBezTo>
                      <a:cubicBezTo>
                        <a:pt x="52907" y="85120"/>
                        <a:pt x="67991" y="57886"/>
                        <a:pt x="86912" y="32826"/>
                      </a:cubicBezTo>
                      <a:cubicBezTo>
                        <a:pt x="93075" y="24665"/>
                        <a:pt x="109846" y="1421"/>
                        <a:pt x="110253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6" name="Google Shape;5326;p7"/>
                <p:cNvSpPr/>
                <p:nvPr/>
              </p:nvSpPr>
              <p:spPr>
                <a:xfrm>
                  <a:off x="2909045" y="867527"/>
                  <a:ext cx="121837" cy="21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37" h="214044" extrusionOk="0">
                      <a:moveTo>
                        <a:pt x="121838" y="0"/>
                      </a:moveTo>
                      <a:cubicBezTo>
                        <a:pt x="116962" y="4251"/>
                        <a:pt x="110544" y="9139"/>
                        <a:pt x="106469" y="12903"/>
                      </a:cubicBezTo>
                      <a:cubicBezTo>
                        <a:pt x="62926" y="53113"/>
                        <a:pt x="-41856" y="168795"/>
                        <a:pt x="18046" y="214045"/>
                      </a:cubicBezTo>
                      <a:cubicBezTo>
                        <a:pt x="18307" y="200813"/>
                        <a:pt x="18635" y="184953"/>
                        <a:pt x="18805" y="181407"/>
                      </a:cubicBezTo>
                      <a:cubicBezTo>
                        <a:pt x="20311" y="149588"/>
                        <a:pt x="32850" y="120029"/>
                        <a:pt x="49731" y="93554"/>
                      </a:cubicBezTo>
                      <a:cubicBezTo>
                        <a:pt x="68378" y="64311"/>
                        <a:pt x="88417" y="36439"/>
                        <a:pt x="111782" y="11385"/>
                      </a:cubicBezTo>
                      <a:cubicBezTo>
                        <a:pt x="114412" y="8568"/>
                        <a:pt x="116944" y="5429"/>
                        <a:pt x="12183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7" name="Google Shape;5327;p7"/>
                <p:cNvSpPr/>
                <p:nvPr/>
              </p:nvSpPr>
              <p:spPr>
                <a:xfrm>
                  <a:off x="2724384" y="921041"/>
                  <a:ext cx="178418" cy="17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18" h="170592" extrusionOk="0">
                      <a:moveTo>
                        <a:pt x="178419" y="0"/>
                      </a:moveTo>
                      <a:cubicBezTo>
                        <a:pt x="168223" y="4056"/>
                        <a:pt x="155223" y="8805"/>
                        <a:pt x="150711" y="11197"/>
                      </a:cubicBezTo>
                      <a:cubicBezTo>
                        <a:pt x="117952" y="28527"/>
                        <a:pt x="-33817" y="105182"/>
                        <a:pt x="6879" y="170592"/>
                      </a:cubicBezTo>
                      <a:cubicBezTo>
                        <a:pt x="9490" y="162856"/>
                        <a:pt x="17087" y="138919"/>
                        <a:pt x="18453" y="135106"/>
                      </a:cubicBezTo>
                      <a:cubicBezTo>
                        <a:pt x="28059" y="108273"/>
                        <a:pt x="47186" y="86808"/>
                        <a:pt x="69307" y="69259"/>
                      </a:cubicBezTo>
                      <a:cubicBezTo>
                        <a:pt x="93736" y="49883"/>
                        <a:pt x="118923" y="31982"/>
                        <a:pt x="146540" y="17646"/>
                      </a:cubicBezTo>
                      <a:cubicBezTo>
                        <a:pt x="154743" y="13383"/>
                        <a:pt x="173451" y="3115"/>
                        <a:pt x="178419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8" name="Google Shape;5328;p7"/>
                <p:cNvSpPr/>
                <p:nvPr/>
              </p:nvSpPr>
              <p:spPr>
                <a:xfrm>
                  <a:off x="2733346" y="795559"/>
                  <a:ext cx="230366" cy="41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66" h="41041" extrusionOk="0">
                      <a:moveTo>
                        <a:pt x="92036" y="55"/>
                      </a:moveTo>
                      <a:cubicBezTo>
                        <a:pt x="48310" y="-795"/>
                        <a:pt x="8349" y="8064"/>
                        <a:pt x="0" y="41042"/>
                      </a:cubicBezTo>
                      <a:cubicBezTo>
                        <a:pt x="9594" y="35188"/>
                        <a:pt x="24659" y="26086"/>
                        <a:pt x="27707" y="24343"/>
                      </a:cubicBezTo>
                      <a:cubicBezTo>
                        <a:pt x="52427" y="10153"/>
                        <a:pt x="80894" y="6078"/>
                        <a:pt x="109111" y="7074"/>
                      </a:cubicBezTo>
                      <a:cubicBezTo>
                        <a:pt x="140274" y="8173"/>
                        <a:pt x="171017" y="11082"/>
                        <a:pt x="201336" y="18077"/>
                      </a:cubicBezTo>
                      <a:cubicBezTo>
                        <a:pt x="208665" y="19771"/>
                        <a:pt x="220257" y="22024"/>
                        <a:pt x="230367" y="23961"/>
                      </a:cubicBezTo>
                      <a:cubicBezTo>
                        <a:pt x="224543" y="22109"/>
                        <a:pt x="215356" y="18599"/>
                        <a:pt x="212150" y="17889"/>
                      </a:cubicBezTo>
                      <a:cubicBezTo>
                        <a:pt x="193533" y="13772"/>
                        <a:pt x="140559" y="996"/>
                        <a:pt x="92036" y="5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29" name="Google Shape;5329;p7"/>
                <p:cNvSpPr/>
                <p:nvPr/>
              </p:nvSpPr>
              <p:spPr>
                <a:xfrm>
                  <a:off x="2877523" y="688387"/>
                  <a:ext cx="206491" cy="8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491" h="83502" extrusionOk="0">
                      <a:moveTo>
                        <a:pt x="63795" y="204"/>
                      </a:moveTo>
                      <a:cubicBezTo>
                        <a:pt x="30569" y="1807"/>
                        <a:pt x="4185" y="13351"/>
                        <a:pt x="420" y="45175"/>
                      </a:cubicBezTo>
                      <a:cubicBezTo>
                        <a:pt x="-1511" y="61497"/>
                        <a:pt x="3310" y="73969"/>
                        <a:pt x="12941" y="83503"/>
                      </a:cubicBezTo>
                      <a:cubicBezTo>
                        <a:pt x="13002" y="81110"/>
                        <a:pt x="13506" y="80442"/>
                        <a:pt x="11423" y="68322"/>
                      </a:cubicBezTo>
                      <a:cubicBezTo>
                        <a:pt x="554" y="4910"/>
                        <a:pt x="87957" y="15312"/>
                        <a:pt x="130972" y="18797"/>
                      </a:cubicBezTo>
                      <a:cubicBezTo>
                        <a:pt x="151362" y="20449"/>
                        <a:pt x="179671" y="23509"/>
                        <a:pt x="206492" y="27147"/>
                      </a:cubicBezTo>
                      <a:cubicBezTo>
                        <a:pt x="178123" y="18008"/>
                        <a:pt x="114504" y="-2249"/>
                        <a:pt x="63795" y="20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0" name="Google Shape;5330;p7"/>
                <p:cNvSpPr/>
                <p:nvPr/>
              </p:nvSpPr>
              <p:spPr>
                <a:xfrm>
                  <a:off x="3029633" y="595039"/>
                  <a:ext cx="212829" cy="53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29" h="53512" extrusionOk="0">
                      <a:moveTo>
                        <a:pt x="68044" y="0"/>
                      </a:moveTo>
                      <a:cubicBezTo>
                        <a:pt x="33414" y="52"/>
                        <a:pt x="5616" y="10523"/>
                        <a:pt x="303" y="42127"/>
                      </a:cubicBezTo>
                      <a:cubicBezTo>
                        <a:pt x="-396" y="46268"/>
                        <a:pt x="309" y="49790"/>
                        <a:pt x="491" y="53513"/>
                      </a:cubicBezTo>
                      <a:cubicBezTo>
                        <a:pt x="28696" y="15331"/>
                        <a:pt x="68979" y="15835"/>
                        <a:pt x="93474" y="16697"/>
                      </a:cubicBezTo>
                      <a:cubicBezTo>
                        <a:pt x="124631" y="17796"/>
                        <a:pt x="155569" y="20705"/>
                        <a:pt x="185887" y="27706"/>
                      </a:cubicBezTo>
                      <a:cubicBezTo>
                        <a:pt x="192682" y="29272"/>
                        <a:pt x="202306" y="30948"/>
                        <a:pt x="212829" y="33019"/>
                      </a:cubicBezTo>
                      <a:cubicBezTo>
                        <a:pt x="183731" y="22289"/>
                        <a:pt x="120095" y="-78"/>
                        <a:pt x="68044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1" name="Google Shape;5331;p7"/>
                <p:cNvSpPr/>
                <p:nvPr/>
              </p:nvSpPr>
              <p:spPr>
                <a:xfrm>
                  <a:off x="3166560" y="516423"/>
                  <a:ext cx="187290" cy="3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90" h="39716" extrusionOk="0">
                      <a:moveTo>
                        <a:pt x="41176" y="1006"/>
                      </a:moveTo>
                      <a:cubicBezTo>
                        <a:pt x="21465" y="3946"/>
                        <a:pt x="6515" y="13693"/>
                        <a:pt x="571" y="34213"/>
                      </a:cubicBezTo>
                      <a:cubicBezTo>
                        <a:pt x="6" y="36166"/>
                        <a:pt x="340" y="37831"/>
                        <a:pt x="0" y="39716"/>
                      </a:cubicBezTo>
                      <a:cubicBezTo>
                        <a:pt x="1469" y="38400"/>
                        <a:pt x="4791" y="35116"/>
                        <a:pt x="5313" y="34782"/>
                      </a:cubicBezTo>
                      <a:cubicBezTo>
                        <a:pt x="65683" y="-3937"/>
                        <a:pt x="145781" y="29681"/>
                        <a:pt x="176093" y="36680"/>
                      </a:cubicBezTo>
                      <a:cubicBezTo>
                        <a:pt x="178923" y="37333"/>
                        <a:pt x="182093" y="37843"/>
                        <a:pt x="187291" y="38957"/>
                      </a:cubicBezTo>
                      <a:cubicBezTo>
                        <a:pt x="144998" y="19213"/>
                        <a:pt x="83365" y="-5285"/>
                        <a:pt x="41176" y="1006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2" name="Google Shape;5332;p7"/>
                <p:cNvSpPr/>
                <p:nvPr/>
              </p:nvSpPr>
              <p:spPr>
                <a:xfrm>
                  <a:off x="3337723" y="447575"/>
                  <a:ext cx="104551" cy="2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51" h="23743" extrusionOk="0">
                      <a:moveTo>
                        <a:pt x="40793" y="24"/>
                      </a:moveTo>
                      <a:cubicBezTo>
                        <a:pt x="23360" y="468"/>
                        <a:pt x="9187" y="7592"/>
                        <a:pt x="0" y="23744"/>
                      </a:cubicBezTo>
                      <a:cubicBezTo>
                        <a:pt x="10481" y="20096"/>
                        <a:pt x="20105" y="16740"/>
                        <a:pt x="22577" y="15964"/>
                      </a:cubicBezTo>
                      <a:cubicBezTo>
                        <a:pt x="49397" y="7547"/>
                        <a:pt x="77554" y="9715"/>
                        <a:pt x="104551" y="16533"/>
                      </a:cubicBezTo>
                      <a:cubicBezTo>
                        <a:pt x="82308" y="6453"/>
                        <a:pt x="59872" y="-461"/>
                        <a:pt x="40793" y="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3" name="Google Shape;5333;p7"/>
                <p:cNvSpPr/>
                <p:nvPr/>
              </p:nvSpPr>
              <p:spPr>
                <a:xfrm>
                  <a:off x="3213049" y="739252"/>
                  <a:ext cx="93931" cy="21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31" h="210061" extrusionOk="0">
                      <a:moveTo>
                        <a:pt x="93931" y="0"/>
                      </a:moveTo>
                      <a:cubicBezTo>
                        <a:pt x="93621" y="352"/>
                        <a:pt x="92486" y="1391"/>
                        <a:pt x="92225" y="1712"/>
                      </a:cubicBezTo>
                      <a:cubicBezTo>
                        <a:pt x="67760" y="30956"/>
                        <a:pt x="-50283" y="166214"/>
                        <a:pt x="24483" y="207596"/>
                      </a:cubicBezTo>
                      <a:cubicBezTo>
                        <a:pt x="26827" y="208895"/>
                        <a:pt x="29019" y="209132"/>
                        <a:pt x="31315" y="210061"/>
                      </a:cubicBezTo>
                      <a:cubicBezTo>
                        <a:pt x="26590" y="200625"/>
                        <a:pt x="22382" y="190661"/>
                        <a:pt x="19547" y="181030"/>
                      </a:cubicBezTo>
                      <a:cubicBezTo>
                        <a:pt x="11495" y="153687"/>
                        <a:pt x="23409" y="125233"/>
                        <a:pt x="35298" y="99626"/>
                      </a:cubicBezTo>
                      <a:cubicBezTo>
                        <a:pt x="48426" y="71342"/>
                        <a:pt x="62981" y="43993"/>
                        <a:pt x="81216" y="18787"/>
                      </a:cubicBezTo>
                      <a:cubicBezTo>
                        <a:pt x="84592" y="14124"/>
                        <a:pt x="88059" y="8568"/>
                        <a:pt x="93931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4" name="Google Shape;5334;p7"/>
                <p:cNvSpPr/>
                <p:nvPr/>
              </p:nvSpPr>
              <p:spPr>
                <a:xfrm>
                  <a:off x="3358441" y="695229"/>
                  <a:ext cx="89528" cy="20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28" h="202659" extrusionOk="0">
                      <a:moveTo>
                        <a:pt x="89528" y="0"/>
                      </a:moveTo>
                      <a:cubicBezTo>
                        <a:pt x="61572" y="33233"/>
                        <a:pt x="-48414" y="161660"/>
                        <a:pt x="24629" y="202095"/>
                      </a:cubicBezTo>
                      <a:cubicBezTo>
                        <a:pt x="25151" y="202380"/>
                        <a:pt x="25631" y="202392"/>
                        <a:pt x="26147" y="202659"/>
                      </a:cubicBezTo>
                      <a:cubicBezTo>
                        <a:pt x="18393" y="183635"/>
                        <a:pt x="11209" y="149297"/>
                        <a:pt x="33361" y="95449"/>
                      </a:cubicBezTo>
                      <a:cubicBezTo>
                        <a:pt x="43440" y="70947"/>
                        <a:pt x="71075" y="29219"/>
                        <a:pt x="8952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5" name="Google Shape;5335;p7"/>
                <p:cNvSpPr/>
                <p:nvPr/>
              </p:nvSpPr>
              <p:spPr>
                <a:xfrm>
                  <a:off x="3508848" y="587656"/>
                  <a:ext cx="162329" cy="279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9" h="279289" extrusionOk="0">
                      <a:moveTo>
                        <a:pt x="92160" y="66500"/>
                      </a:moveTo>
                      <a:cubicBezTo>
                        <a:pt x="67695" y="95744"/>
                        <a:pt x="-50276" y="230941"/>
                        <a:pt x="24497" y="272329"/>
                      </a:cubicBezTo>
                      <a:cubicBezTo>
                        <a:pt x="74010" y="299733"/>
                        <a:pt x="111797" y="244798"/>
                        <a:pt x="140621" y="132638"/>
                      </a:cubicBezTo>
                      <a:cubicBezTo>
                        <a:pt x="162615" y="47063"/>
                        <a:pt x="159330" y="15645"/>
                        <a:pt x="162330" y="0"/>
                      </a:cubicBezTo>
                      <a:cubicBezTo>
                        <a:pt x="162330" y="0"/>
                        <a:pt x="104316" y="51969"/>
                        <a:pt x="92160" y="6650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6" name="Google Shape;5336;p7"/>
                <p:cNvSpPr/>
                <p:nvPr/>
              </p:nvSpPr>
              <p:spPr>
                <a:xfrm>
                  <a:off x="3559156" y="795598"/>
                  <a:ext cx="41643" cy="53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3" h="53163" extrusionOk="0">
                      <a:moveTo>
                        <a:pt x="38876" y="1036"/>
                      </a:moveTo>
                      <a:cubicBezTo>
                        <a:pt x="44602" y="5080"/>
                        <a:pt x="41159" y="19799"/>
                        <a:pt x="31188" y="33905"/>
                      </a:cubicBezTo>
                      <a:cubicBezTo>
                        <a:pt x="21218" y="48016"/>
                        <a:pt x="8490" y="56171"/>
                        <a:pt x="2764" y="52127"/>
                      </a:cubicBezTo>
                      <a:cubicBezTo>
                        <a:pt x="-2956" y="48083"/>
                        <a:pt x="487" y="33364"/>
                        <a:pt x="10457" y="19259"/>
                      </a:cubicBezTo>
                      <a:cubicBezTo>
                        <a:pt x="20428" y="5147"/>
                        <a:pt x="33156" y="-3008"/>
                        <a:pt x="38876" y="10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7" name="Google Shape;5337;p7"/>
                <p:cNvSpPr/>
                <p:nvPr/>
              </p:nvSpPr>
              <p:spPr>
                <a:xfrm>
                  <a:off x="3571709" y="592507"/>
                  <a:ext cx="97227" cy="188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27" h="188473" extrusionOk="0">
                      <a:moveTo>
                        <a:pt x="97228" y="73"/>
                      </a:moveTo>
                      <a:cubicBezTo>
                        <a:pt x="95394" y="-2490"/>
                        <a:pt x="51729" y="62840"/>
                        <a:pt x="31169" y="107440"/>
                      </a:cubicBezTo>
                      <a:cubicBezTo>
                        <a:pt x="22291" y="126713"/>
                        <a:pt x="0" y="188473"/>
                        <a:pt x="0" y="188473"/>
                      </a:cubicBezTo>
                      <a:cubicBezTo>
                        <a:pt x="0" y="188473"/>
                        <a:pt x="17907" y="143600"/>
                        <a:pt x="42214" y="96504"/>
                      </a:cubicBezTo>
                      <a:cubicBezTo>
                        <a:pt x="66521" y="49402"/>
                        <a:pt x="97331" y="219"/>
                        <a:pt x="97228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38" name="Google Shape;5338;p7"/>
                <p:cNvSpPr/>
                <p:nvPr/>
              </p:nvSpPr>
              <p:spPr>
                <a:xfrm>
                  <a:off x="3508931" y="614584"/>
                  <a:ext cx="132590" cy="236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0" h="236627" extrusionOk="0">
                      <a:moveTo>
                        <a:pt x="132590" y="0"/>
                      </a:moveTo>
                      <a:cubicBezTo>
                        <a:pt x="116165" y="15156"/>
                        <a:pt x="98446" y="32158"/>
                        <a:pt x="92174" y="39657"/>
                      </a:cubicBezTo>
                      <a:cubicBezTo>
                        <a:pt x="69233" y="67073"/>
                        <a:pt x="-35895" y="187570"/>
                        <a:pt x="12664" y="236627"/>
                      </a:cubicBezTo>
                      <a:cubicBezTo>
                        <a:pt x="13587" y="223578"/>
                        <a:pt x="14935" y="202781"/>
                        <a:pt x="15318" y="198676"/>
                      </a:cubicBezTo>
                      <a:cubicBezTo>
                        <a:pt x="18445" y="165455"/>
                        <a:pt x="32017" y="134936"/>
                        <a:pt x="49668" y="107405"/>
                      </a:cubicBezTo>
                      <a:cubicBezTo>
                        <a:pt x="69160" y="77001"/>
                        <a:pt x="89787" y="47818"/>
                        <a:pt x="113615" y="21823"/>
                      </a:cubicBezTo>
                      <a:cubicBezTo>
                        <a:pt x="118551" y="16437"/>
                        <a:pt x="124544" y="9260"/>
                        <a:pt x="132590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39" name="Google Shape;5339;p7"/>
                <p:cNvGrpSpPr/>
                <p:nvPr/>
              </p:nvGrpSpPr>
              <p:grpSpPr>
                <a:xfrm>
                  <a:off x="2937117" y="563348"/>
                  <a:ext cx="775612" cy="355938"/>
                  <a:chOff x="2937117" y="563348"/>
                  <a:chExt cx="775612" cy="355938"/>
                </a:xfrm>
              </p:grpSpPr>
              <p:sp>
                <p:nvSpPr>
                  <p:cNvPr id="5340" name="Google Shape;5340;p7"/>
                  <p:cNvSpPr/>
                  <p:nvPr/>
                </p:nvSpPr>
                <p:spPr>
                  <a:xfrm>
                    <a:off x="2937117" y="563348"/>
                    <a:ext cx="775612" cy="355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5612" h="355938" extrusionOk="0">
                        <a:moveTo>
                          <a:pt x="769285" y="0"/>
                        </a:moveTo>
                        <a:cubicBezTo>
                          <a:pt x="769285" y="0"/>
                          <a:pt x="536557" y="42508"/>
                          <a:pt x="342957" y="129743"/>
                        </a:cubicBezTo>
                        <a:cubicBezTo>
                          <a:pt x="149351" y="216976"/>
                          <a:pt x="0" y="355938"/>
                          <a:pt x="0" y="355938"/>
                        </a:cubicBezTo>
                        <a:cubicBezTo>
                          <a:pt x="0" y="355938"/>
                          <a:pt x="162036" y="237458"/>
                          <a:pt x="361423" y="152016"/>
                        </a:cubicBezTo>
                        <a:cubicBezTo>
                          <a:pt x="550110" y="71153"/>
                          <a:pt x="775613" y="19145"/>
                          <a:pt x="775613" y="19145"/>
                        </a:cubicBezTo>
                        <a:lnTo>
                          <a:pt x="769285" y="0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1" name="Google Shape;5341;p7"/>
                  <p:cNvSpPr/>
                  <p:nvPr/>
                </p:nvSpPr>
                <p:spPr>
                  <a:xfrm>
                    <a:off x="2999575" y="563350"/>
                    <a:ext cx="707033" cy="3043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033" h="304371" extrusionOk="0">
                        <a:moveTo>
                          <a:pt x="706839" y="0"/>
                        </a:moveTo>
                        <a:cubicBezTo>
                          <a:pt x="706839" y="0"/>
                          <a:pt x="474062" y="42560"/>
                          <a:pt x="280462" y="129796"/>
                        </a:cubicBezTo>
                        <a:cubicBezTo>
                          <a:pt x="159316" y="184379"/>
                          <a:pt x="60740" y="255994"/>
                          <a:pt x="0" y="304371"/>
                        </a:cubicBezTo>
                        <a:cubicBezTo>
                          <a:pt x="63515" y="261672"/>
                          <a:pt x="170598" y="194113"/>
                          <a:pt x="298679" y="137386"/>
                        </a:cubicBezTo>
                        <a:cubicBezTo>
                          <a:pt x="483492" y="55521"/>
                          <a:pt x="700299" y="2407"/>
                          <a:pt x="707034" y="759"/>
                        </a:cubicBezTo>
                        <a:lnTo>
                          <a:pt x="706839" y="0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342" name="Google Shape;5342;p7"/>
              <p:cNvGrpSpPr/>
              <p:nvPr/>
            </p:nvGrpSpPr>
            <p:grpSpPr>
              <a:xfrm rot="-524439" flipH="1">
                <a:off x="3337676" y="556644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343" name="Google Shape;5343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344" name="Google Shape;5344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5" name="Google Shape;5345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6" name="Google Shape;5346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7" name="Google Shape;5347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8" name="Google Shape;5348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49" name="Google Shape;5349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0" name="Google Shape;5350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1" name="Google Shape;5351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2" name="Google Shape;5352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3" name="Google Shape;5353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4" name="Google Shape;5354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355" name="Google Shape;5355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356" name="Google Shape;5356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7" name="Google Shape;5357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8" name="Google Shape;5358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59" name="Google Shape;5359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0" name="Google Shape;5360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1" name="Google Shape;5361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2" name="Google Shape;5362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3" name="Google Shape;5363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4" name="Google Shape;5364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5" name="Google Shape;5365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6" name="Google Shape;5366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7" name="Google Shape;5367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8" name="Google Shape;5368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69" name="Google Shape;5369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0" name="Google Shape;5370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1" name="Google Shape;5371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2" name="Google Shape;5372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3" name="Google Shape;5373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4" name="Google Shape;5374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5" name="Google Shape;5375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6" name="Google Shape;5376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7" name="Google Shape;5377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8" name="Google Shape;5378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79" name="Google Shape;5379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0" name="Google Shape;5380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1" name="Google Shape;5381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2" name="Google Shape;5382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3" name="Google Shape;5383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4" name="Google Shape;5384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5" name="Google Shape;5385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6" name="Google Shape;5386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7" name="Google Shape;5387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88" name="Google Shape;5388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389" name="Google Shape;5389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390" name="Google Shape;5390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1" name="Google Shape;5391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5392" name="Google Shape;5392;p7"/>
            <p:cNvGrpSpPr/>
            <p:nvPr/>
          </p:nvGrpSpPr>
          <p:grpSpPr>
            <a:xfrm rot="10655770">
              <a:off x="5204060" y="5001165"/>
              <a:ext cx="1728825" cy="1897624"/>
              <a:chOff x="2870703" y="407989"/>
              <a:chExt cx="4802068" cy="5270932"/>
            </a:xfrm>
          </p:grpSpPr>
          <p:grpSp>
            <p:nvGrpSpPr>
              <p:cNvPr id="5393" name="Google Shape;5393;p7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5394" name="Google Shape;5394;p7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395" name="Google Shape;5395;p7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5396" name="Google Shape;5396;p7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7" name="Google Shape;5397;p7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8" name="Google Shape;5398;p7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99" name="Google Shape;5399;p7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0" name="Google Shape;5400;p7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01" name="Google Shape;5401;p7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02" name="Google Shape;5402;p7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03" name="Google Shape;5403;p7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5404" name="Google Shape;5404;p7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5" name="Google Shape;5405;p7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6" name="Google Shape;5406;p7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7" name="Google Shape;5407;p7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8" name="Google Shape;5408;p7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9" name="Google Shape;5409;p7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10" name="Google Shape;5410;p7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5411" name="Google Shape;5411;p7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12" name="Google Shape;5412;p7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5413" name="Google Shape;5413;p7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4" name="Google Shape;5414;p7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5" name="Google Shape;5415;p7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6" name="Google Shape;5416;p7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7" name="Google Shape;5417;p7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18" name="Google Shape;5418;p7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19" name="Google Shape;5419;p7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20" name="Google Shape;5420;p7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5421" name="Google Shape;5421;p7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22" name="Google Shape;5422;p7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23" name="Google Shape;5423;p7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24" name="Google Shape;5424;p7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25" name="Google Shape;5425;p7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26" name="Google Shape;5426;p7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27" name="Google Shape;5427;p7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5428" name="Google Shape;5428;p7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29" name="Google Shape;5429;p7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5430" name="Google Shape;5430;p7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31" name="Google Shape;5431;p7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32" name="Google Shape;5432;p7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33" name="Google Shape;5433;p7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34" name="Google Shape;5434;p7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35" name="Google Shape;5435;p7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36" name="Google Shape;5436;p7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37" name="Google Shape;5437;p7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5438" name="Google Shape;5438;p7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39" name="Google Shape;5439;p7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0" name="Google Shape;5440;p7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1" name="Google Shape;5441;p7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2" name="Google Shape;5442;p7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3" name="Google Shape;5443;p7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44" name="Google Shape;5444;p7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5445" name="Google Shape;5445;p7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46" name="Google Shape;5446;p7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5447" name="Google Shape;5447;p7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8" name="Google Shape;5448;p7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49" name="Google Shape;5449;p7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0" name="Google Shape;5450;p7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1" name="Google Shape;5451;p7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52" name="Google Shape;5452;p7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53" name="Google Shape;5453;p7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54" name="Google Shape;5454;p7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5455" name="Google Shape;5455;p7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6" name="Google Shape;5456;p7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7" name="Google Shape;5457;p7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8" name="Google Shape;5458;p7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59" name="Google Shape;5459;p7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0" name="Google Shape;5460;p7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61" name="Google Shape;5461;p7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5462" name="Google Shape;5462;p7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63" name="Google Shape;5463;p7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5464" name="Google Shape;5464;p7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5" name="Google Shape;5465;p7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6" name="Google Shape;5466;p7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7" name="Google Shape;5467;p7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68" name="Google Shape;5468;p7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69" name="Google Shape;5469;p7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70" name="Google Shape;5470;p7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71" name="Google Shape;5471;p7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5472" name="Google Shape;5472;p7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3" name="Google Shape;5473;p7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4" name="Google Shape;5474;p7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5" name="Google Shape;5475;p7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6" name="Google Shape;5476;p7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77" name="Google Shape;5477;p7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78" name="Google Shape;5478;p7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5479" name="Google Shape;5479;p7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80" name="Google Shape;5480;p7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5481" name="Google Shape;5481;p7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82" name="Google Shape;5482;p7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83" name="Google Shape;5483;p7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84" name="Google Shape;5484;p7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85" name="Google Shape;5485;p7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486" name="Google Shape;5486;p7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87" name="Google Shape;5487;p7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488" name="Google Shape;5488;p7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5489" name="Google Shape;5489;p7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90" name="Google Shape;5490;p7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91" name="Google Shape;5491;p7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92" name="Google Shape;5492;p7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93" name="Google Shape;5493;p7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94" name="Google Shape;5494;p7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495" name="Google Shape;5495;p7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5496" name="Google Shape;5496;p7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7" name="Google Shape;5497;p7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8" name="Google Shape;5498;p7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99" name="Google Shape;5499;p7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0" name="Google Shape;5500;p7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1" name="Google Shape;5501;p7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02" name="Google Shape;5502;p7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503" name="Google Shape;5503;p7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5504" name="Google Shape;5504;p7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5" name="Google Shape;5505;p7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6" name="Google Shape;5506;p7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7" name="Google Shape;5507;p7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8" name="Google Shape;5508;p7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09" name="Google Shape;5509;p7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10" name="Google Shape;5510;p7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511" name="Google Shape;5511;p7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2" name="Google Shape;5512;p7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3" name="Google Shape;5513;p7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4" name="Google Shape;5514;p7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5" name="Google Shape;5515;p7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6" name="Google Shape;5516;p7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7" name="Google Shape;5517;p7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18" name="Google Shape;5518;p7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5519" name="Google Shape;5519;p7"/>
            <p:cNvGrpSpPr/>
            <p:nvPr/>
          </p:nvGrpSpPr>
          <p:grpSpPr>
            <a:xfrm rot="-144141">
              <a:off x="9139828" y="4574774"/>
              <a:ext cx="723290" cy="895544"/>
              <a:chOff x="2524462" y="743480"/>
              <a:chExt cx="432494" cy="535494"/>
            </a:xfrm>
          </p:grpSpPr>
          <p:sp>
            <p:nvSpPr>
              <p:cNvPr id="5520" name="Google Shape;5520;p7"/>
              <p:cNvSpPr/>
              <p:nvPr/>
            </p:nvSpPr>
            <p:spPr>
              <a:xfrm>
                <a:off x="2524462" y="743480"/>
                <a:ext cx="432494" cy="535494"/>
              </a:xfrm>
              <a:custGeom>
                <a:avLst/>
                <a:gdLst/>
                <a:ahLst/>
                <a:cxnLst/>
                <a:rect l="l" t="t" r="r" b="b"/>
                <a:pathLst>
                  <a:path w="432494" h="535494" extrusionOk="0">
                    <a:moveTo>
                      <a:pt x="141799" y="131157"/>
                    </a:moveTo>
                    <a:cubicBezTo>
                      <a:pt x="150458" y="149198"/>
                      <a:pt x="176052" y="166449"/>
                      <a:pt x="202654" y="152258"/>
                    </a:cubicBezTo>
                    <a:cubicBezTo>
                      <a:pt x="214841" y="145755"/>
                      <a:pt x="242682" y="116189"/>
                      <a:pt x="271313" y="104847"/>
                    </a:cubicBezTo>
                    <a:cubicBezTo>
                      <a:pt x="294970" y="95477"/>
                      <a:pt x="320315" y="102163"/>
                      <a:pt x="327717" y="112546"/>
                    </a:cubicBezTo>
                    <a:cubicBezTo>
                      <a:pt x="343578" y="134782"/>
                      <a:pt x="316204" y="180530"/>
                      <a:pt x="271847" y="225489"/>
                    </a:cubicBezTo>
                    <a:cubicBezTo>
                      <a:pt x="191378" y="307044"/>
                      <a:pt x="99239" y="381538"/>
                      <a:pt x="31382" y="438726"/>
                    </a:cubicBezTo>
                    <a:cubicBezTo>
                      <a:pt x="-8530" y="472360"/>
                      <a:pt x="-4984" y="498677"/>
                      <a:pt x="12370" y="521113"/>
                    </a:cubicBezTo>
                    <a:cubicBezTo>
                      <a:pt x="29646" y="543447"/>
                      <a:pt x="63437" y="540702"/>
                      <a:pt x="104267" y="506291"/>
                    </a:cubicBezTo>
                    <a:cubicBezTo>
                      <a:pt x="171674" y="449474"/>
                      <a:pt x="207081" y="420625"/>
                      <a:pt x="297332" y="337399"/>
                    </a:cubicBezTo>
                    <a:cubicBezTo>
                      <a:pt x="373028" y="267599"/>
                      <a:pt x="420992" y="217018"/>
                      <a:pt x="430094" y="170177"/>
                    </a:cubicBezTo>
                    <a:cubicBezTo>
                      <a:pt x="439476" y="121879"/>
                      <a:pt x="419602" y="73380"/>
                      <a:pt x="400832" y="51915"/>
                    </a:cubicBezTo>
                    <a:cubicBezTo>
                      <a:pt x="381875" y="30232"/>
                      <a:pt x="337670" y="2919"/>
                      <a:pt x="304776" y="375"/>
                    </a:cubicBezTo>
                    <a:cubicBezTo>
                      <a:pt x="251378" y="-3761"/>
                      <a:pt x="196692" y="27147"/>
                      <a:pt x="161357" y="53446"/>
                    </a:cubicBezTo>
                    <a:cubicBezTo>
                      <a:pt x="131124" y="75949"/>
                      <a:pt x="131300" y="109291"/>
                      <a:pt x="141799" y="131157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1" name="Google Shape;5521;p7"/>
              <p:cNvSpPr/>
              <p:nvPr/>
            </p:nvSpPr>
            <p:spPr>
              <a:xfrm>
                <a:off x="2525112" y="1201461"/>
                <a:ext cx="118797" cy="77513"/>
              </a:xfrm>
              <a:custGeom>
                <a:avLst/>
                <a:gdLst/>
                <a:ahLst/>
                <a:cxnLst/>
                <a:rect l="l" t="t" r="r" b="b"/>
                <a:pathLst>
                  <a:path w="118797" h="77513" extrusionOk="0">
                    <a:moveTo>
                      <a:pt x="12862" y="0"/>
                    </a:moveTo>
                    <a:cubicBezTo>
                      <a:pt x="24666" y="9813"/>
                      <a:pt x="37898" y="19127"/>
                      <a:pt x="54481" y="24963"/>
                    </a:cubicBezTo>
                    <a:cubicBezTo>
                      <a:pt x="74173" y="31891"/>
                      <a:pt x="97205" y="34405"/>
                      <a:pt x="118797" y="35522"/>
                    </a:cubicBezTo>
                    <a:cubicBezTo>
                      <a:pt x="113399" y="40064"/>
                      <a:pt x="109385" y="43446"/>
                      <a:pt x="103568" y="48347"/>
                    </a:cubicBezTo>
                    <a:cubicBezTo>
                      <a:pt x="62745" y="82758"/>
                      <a:pt x="28947" y="85442"/>
                      <a:pt x="11678" y="63114"/>
                    </a:cubicBezTo>
                    <a:cubicBezTo>
                      <a:pt x="-2173" y="45207"/>
                      <a:pt x="-5956" y="24598"/>
                      <a:pt x="12862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2" name="Google Shape;5522;p7"/>
              <p:cNvSpPr/>
              <p:nvPr/>
            </p:nvSpPr>
            <p:spPr>
              <a:xfrm>
                <a:off x="2579775" y="1125218"/>
                <a:ext cx="156200" cy="77663"/>
              </a:xfrm>
              <a:custGeom>
                <a:avLst/>
                <a:gdLst/>
                <a:ahLst/>
                <a:cxnLst/>
                <a:rect l="l" t="t" r="r" b="b"/>
                <a:pathLst>
                  <a:path w="156200" h="77663" extrusionOk="0">
                    <a:moveTo>
                      <a:pt x="43629" y="0"/>
                    </a:moveTo>
                    <a:cubicBezTo>
                      <a:pt x="58937" y="9934"/>
                      <a:pt x="75866" y="19850"/>
                      <a:pt x="90834" y="24981"/>
                    </a:cubicBezTo>
                    <a:cubicBezTo>
                      <a:pt x="112281" y="32334"/>
                      <a:pt x="135677" y="33336"/>
                      <a:pt x="156201" y="32614"/>
                    </a:cubicBezTo>
                    <a:cubicBezTo>
                      <a:pt x="154908" y="33749"/>
                      <a:pt x="153468" y="34933"/>
                      <a:pt x="152139" y="36099"/>
                    </a:cubicBezTo>
                    <a:cubicBezTo>
                      <a:pt x="137486" y="48924"/>
                      <a:pt x="121444" y="63078"/>
                      <a:pt x="107702" y="74767"/>
                    </a:cubicBezTo>
                    <a:cubicBezTo>
                      <a:pt x="106615" y="75696"/>
                      <a:pt x="105340" y="76734"/>
                      <a:pt x="104247" y="77663"/>
                    </a:cubicBezTo>
                    <a:cubicBezTo>
                      <a:pt x="88041" y="74931"/>
                      <a:pt x="70243" y="71172"/>
                      <a:pt x="52925" y="64754"/>
                    </a:cubicBezTo>
                    <a:cubicBezTo>
                      <a:pt x="32334" y="57121"/>
                      <a:pt x="14100" y="46398"/>
                      <a:pt x="0" y="36816"/>
                    </a:cubicBezTo>
                    <a:cubicBezTo>
                      <a:pt x="13687" y="25363"/>
                      <a:pt x="28715" y="12539"/>
                      <a:pt x="4362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3" name="Google Shape;5523;p7"/>
              <p:cNvSpPr/>
              <p:nvPr/>
            </p:nvSpPr>
            <p:spPr>
              <a:xfrm>
                <a:off x="2681660" y="1042327"/>
                <a:ext cx="148811" cy="79952"/>
              </a:xfrm>
              <a:custGeom>
                <a:avLst/>
                <a:gdLst/>
                <a:ahLst/>
                <a:cxnLst/>
                <a:rect l="l" t="t" r="r" b="b"/>
                <a:pathLst>
                  <a:path w="148811" h="79952" extrusionOk="0">
                    <a:moveTo>
                      <a:pt x="37399" y="0"/>
                    </a:moveTo>
                    <a:cubicBezTo>
                      <a:pt x="56617" y="10037"/>
                      <a:pt x="77645" y="20154"/>
                      <a:pt x="97137" y="25564"/>
                    </a:cubicBezTo>
                    <a:cubicBezTo>
                      <a:pt x="117624" y="31253"/>
                      <a:pt x="134724" y="31308"/>
                      <a:pt x="148811" y="30197"/>
                    </a:cubicBezTo>
                    <a:cubicBezTo>
                      <a:pt x="145702" y="33087"/>
                      <a:pt x="143322" y="35589"/>
                      <a:pt x="140116" y="38546"/>
                    </a:cubicBezTo>
                    <a:cubicBezTo>
                      <a:pt x="120308" y="56817"/>
                      <a:pt x="109415" y="66053"/>
                      <a:pt x="93967" y="79952"/>
                    </a:cubicBezTo>
                    <a:cubicBezTo>
                      <a:pt x="78993" y="77426"/>
                      <a:pt x="62999" y="73971"/>
                      <a:pt x="46659" y="67753"/>
                    </a:cubicBezTo>
                    <a:cubicBezTo>
                      <a:pt x="27647" y="60521"/>
                      <a:pt x="12618" y="46938"/>
                      <a:pt x="0" y="33239"/>
                    </a:cubicBezTo>
                    <a:cubicBezTo>
                      <a:pt x="12412" y="22419"/>
                      <a:pt x="24896" y="11306"/>
                      <a:pt x="3739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4" name="Google Shape;5524;p7"/>
              <p:cNvSpPr/>
              <p:nvPr/>
            </p:nvSpPr>
            <p:spPr>
              <a:xfrm>
                <a:off x="2765905" y="964469"/>
                <a:ext cx="157725" cy="68214"/>
              </a:xfrm>
              <a:custGeom>
                <a:avLst/>
                <a:gdLst/>
                <a:ahLst/>
                <a:cxnLst/>
                <a:rect l="l" t="t" r="r" b="b"/>
                <a:pathLst>
                  <a:path w="157725" h="68214" extrusionOk="0">
                    <a:moveTo>
                      <a:pt x="34284" y="0"/>
                    </a:moveTo>
                    <a:cubicBezTo>
                      <a:pt x="50800" y="4141"/>
                      <a:pt x="65039" y="8349"/>
                      <a:pt x="89874" y="12551"/>
                    </a:cubicBezTo>
                    <a:cubicBezTo>
                      <a:pt x="114011" y="16632"/>
                      <a:pt x="136685" y="13729"/>
                      <a:pt x="157725" y="9236"/>
                    </a:cubicBezTo>
                    <a:cubicBezTo>
                      <a:pt x="144172" y="27586"/>
                      <a:pt x="127941" y="46744"/>
                      <a:pt x="106427" y="68215"/>
                    </a:cubicBezTo>
                    <a:cubicBezTo>
                      <a:pt x="92698" y="67511"/>
                      <a:pt x="77560" y="65835"/>
                      <a:pt x="61098" y="60965"/>
                    </a:cubicBezTo>
                    <a:cubicBezTo>
                      <a:pt x="39706" y="54631"/>
                      <a:pt x="17858" y="43671"/>
                      <a:pt x="0" y="33640"/>
                    </a:cubicBezTo>
                    <a:cubicBezTo>
                      <a:pt x="10135" y="23888"/>
                      <a:pt x="20475" y="14434"/>
                      <a:pt x="30324" y="4451"/>
                    </a:cubicBezTo>
                    <a:cubicBezTo>
                      <a:pt x="31800" y="2957"/>
                      <a:pt x="32851" y="1500"/>
                      <a:pt x="3428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5" name="Google Shape;5525;p7"/>
              <p:cNvSpPr/>
              <p:nvPr/>
            </p:nvSpPr>
            <p:spPr>
              <a:xfrm>
                <a:off x="2821502" y="831701"/>
                <a:ext cx="134967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34967" h="109044" extrusionOk="0">
                    <a:moveTo>
                      <a:pt x="123964" y="0"/>
                    </a:moveTo>
                    <a:cubicBezTo>
                      <a:pt x="132811" y="22497"/>
                      <a:pt x="137851" y="49968"/>
                      <a:pt x="133205" y="78313"/>
                    </a:cubicBezTo>
                    <a:cubicBezTo>
                      <a:pt x="114716" y="86778"/>
                      <a:pt x="94095" y="94920"/>
                      <a:pt x="69302" y="100883"/>
                    </a:cubicBezTo>
                    <a:cubicBezTo>
                      <a:pt x="46027" y="106488"/>
                      <a:pt x="20069" y="108449"/>
                      <a:pt x="0" y="109044"/>
                    </a:cubicBezTo>
                    <a:cubicBezTo>
                      <a:pt x="219" y="108777"/>
                      <a:pt x="334" y="108540"/>
                      <a:pt x="553" y="108273"/>
                    </a:cubicBezTo>
                    <a:cubicBezTo>
                      <a:pt x="7554" y="99626"/>
                      <a:pt x="13031" y="91478"/>
                      <a:pt x="18101" y="83353"/>
                    </a:cubicBezTo>
                    <a:cubicBezTo>
                      <a:pt x="18381" y="82879"/>
                      <a:pt x="18745" y="82339"/>
                      <a:pt x="19018" y="81865"/>
                    </a:cubicBezTo>
                    <a:cubicBezTo>
                      <a:pt x="24325" y="73188"/>
                      <a:pt x="27805" y="65143"/>
                      <a:pt x="30379" y="57528"/>
                    </a:cubicBezTo>
                    <a:cubicBezTo>
                      <a:pt x="30440" y="57516"/>
                      <a:pt x="30495" y="57485"/>
                      <a:pt x="30561" y="57473"/>
                    </a:cubicBezTo>
                    <a:cubicBezTo>
                      <a:pt x="44011" y="54577"/>
                      <a:pt x="57498" y="51237"/>
                      <a:pt x="69526" y="46640"/>
                    </a:cubicBezTo>
                    <a:cubicBezTo>
                      <a:pt x="92953" y="37684"/>
                      <a:pt x="110799" y="19419"/>
                      <a:pt x="12396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6" name="Google Shape;5526;p7"/>
              <p:cNvSpPr/>
              <p:nvPr/>
            </p:nvSpPr>
            <p:spPr>
              <a:xfrm>
                <a:off x="2827489" y="743885"/>
                <a:ext cx="63091" cy="129744"/>
              </a:xfrm>
              <a:custGeom>
                <a:avLst/>
                <a:gdLst/>
                <a:ahLst/>
                <a:cxnLst/>
                <a:rect l="l" t="t" r="r" b="b"/>
                <a:pathLst>
                  <a:path w="63091" h="129744" extrusionOk="0">
                    <a:moveTo>
                      <a:pt x="0" y="164"/>
                    </a:moveTo>
                    <a:cubicBezTo>
                      <a:pt x="583" y="201"/>
                      <a:pt x="1160" y="-42"/>
                      <a:pt x="1743" y="6"/>
                    </a:cubicBezTo>
                    <a:cubicBezTo>
                      <a:pt x="10936" y="717"/>
                      <a:pt x="20913" y="3468"/>
                      <a:pt x="30992" y="7408"/>
                    </a:cubicBezTo>
                    <a:cubicBezTo>
                      <a:pt x="31946" y="7779"/>
                      <a:pt x="32844" y="8307"/>
                      <a:pt x="33792" y="8702"/>
                    </a:cubicBezTo>
                    <a:cubicBezTo>
                      <a:pt x="43131" y="12564"/>
                      <a:pt x="52543" y="17239"/>
                      <a:pt x="61335" y="22625"/>
                    </a:cubicBezTo>
                    <a:cubicBezTo>
                      <a:pt x="61414" y="22674"/>
                      <a:pt x="61499" y="22704"/>
                      <a:pt x="61578" y="22747"/>
                    </a:cubicBezTo>
                    <a:cubicBezTo>
                      <a:pt x="63667" y="41631"/>
                      <a:pt x="64219" y="62222"/>
                      <a:pt x="59094" y="84288"/>
                    </a:cubicBezTo>
                    <a:cubicBezTo>
                      <a:pt x="55269" y="100768"/>
                      <a:pt x="42323" y="116441"/>
                      <a:pt x="28976" y="129745"/>
                    </a:cubicBezTo>
                    <a:cubicBezTo>
                      <a:pt x="29335" y="122962"/>
                      <a:pt x="28199" y="116987"/>
                      <a:pt x="24762" y="112166"/>
                    </a:cubicBezTo>
                    <a:cubicBezTo>
                      <a:pt x="21131" y="107071"/>
                      <a:pt x="13074" y="102997"/>
                      <a:pt x="3121" y="101139"/>
                    </a:cubicBezTo>
                    <a:cubicBezTo>
                      <a:pt x="7147" y="88308"/>
                      <a:pt x="10845" y="73304"/>
                      <a:pt x="10663" y="56708"/>
                    </a:cubicBezTo>
                    <a:cubicBezTo>
                      <a:pt x="10450" y="37290"/>
                      <a:pt x="5271" y="16438"/>
                      <a:pt x="0" y="164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7"/>
              <p:cNvSpPr/>
              <p:nvPr/>
            </p:nvSpPr>
            <p:spPr>
              <a:xfrm>
                <a:off x="2689948" y="762988"/>
                <a:ext cx="136770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136770" h="97325" extrusionOk="0">
                    <a:moveTo>
                      <a:pt x="53156" y="0"/>
                    </a:moveTo>
                    <a:cubicBezTo>
                      <a:pt x="71858" y="8459"/>
                      <a:pt x="93639" y="20730"/>
                      <a:pt x="106342" y="35619"/>
                    </a:cubicBezTo>
                    <a:cubicBezTo>
                      <a:pt x="123253" y="55439"/>
                      <a:pt x="131639" y="71045"/>
                      <a:pt x="136770" y="81689"/>
                    </a:cubicBezTo>
                    <a:cubicBezTo>
                      <a:pt x="127255" y="80548"/>
                      <a:pt x="116483" y="81167"/>
                      <a:pt x="105875" y="85363"/>
                    </a:cubicBezTo>
                    <a:cubicBezTo>
                      <a:pt x="98412" y="88320"/>
                      <a:pt x="91089" y="92619"/>
                      <a:pt x="83997" y="97325"/>
                    </a:cubicBezTo>
                    <a:cubicBezTo>
                      <a:pt x="78313" y="85296"/>
                      <a:pt x="71366" y="72739"/>
                      <a:pt x="61475" y="61681"/>
                    </a:cubicBezTo>
                    <a:cubicBezTo>
                      <a:pt x="46519" y="44959"/>
                      <a:pt x="21520" y="36385"/>
                      <a:pt x="0" y="31296"/>
                    </a:cubicBezTo>
                    <a:cubicBezTo>
                      <a:pt x="15047" y="20384"/>
                      <a:pt x="33251" y="9266"/>
                      <a:pt x="53156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7"/>
              <p:cNvSpPr/>
              <p:nvPr/>
            </p:nvSpPr>
            <p:spPr>
              <a:xfrm>
                <a:off x="2660528" y="852308"/>
                <a:ext cx="84931" cy="48705"/>
              </a:xfrm>
              <a:custGeom>
                <a:avLst/>
                <a:gdLst/>
                <a:ahLst/>
                <a:cxnLst/>
                <a:rect l="l" t="t" r="r" b="b"/>
                <a:pathLst>
                  <a:path w="84931" h="48705" extrusionOk="0">
                    <a:moveTo>
                      <a:pt x="0" y="2741"/>
                    </a:moveTo>
                    <a:cubicBezTo>
                      <a:pt x="20767" y="-884"/>
                      <a:pt x="45280" y="-2178"/>
                      <a:pt x="61098" y="6961"/>
                    </a:cubicBezTo>
                    <a:cubicBezTo>
                      <a:pt x="72144" y="13343"/>
                      <a:pt x="79254" y="21340"/>
                      <a:pt x="84932" y="29234"/>
                    </a:cubicBezTo>
                    <a:cubicBezTo>
                      <a:pt x="78186" y="34796"/>
                      <a:pt x="70522" y="41348"/>
                      <a:pt x="66563" y="43461"/>
                    </a:cubicBezTo>
                    <a:cubicBezTo>
                      <a:pt x="39961" y="57652"/>
                      <a:pt x="14349" y="40480"/>
                      <a:pt x="5690" y="22439"/>
                    </a:cubicBezTo>
                    <a:cubicBezTo>
                      <a:pt x="2884" y="16604"/>
                      <a:pt x="953" y="9791"/>
                      <a:pt x="0" y="2741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7"/>
              <p:cNvSpPr/>
              <p:nvPr/>
            </p:nvSpPr>
            <p:spPr>
              <a:xfrm>
                <a:off x="2573700" y="1131228"/>
                <a:ext cx="144259" cy="120436"/>
              </a:xfrm>
              <a:custGeom>
                <a:avLst/>
                <a:gdLst/>
                <a:ahLst/>
                <a:cxnLst/>
                <a:rect l="l" t="t" r="r" b="b"/>
                <a:pathLst>
                  <a:path w="144259" h="120436" extrusionOk="0">
                    <a:moveTo>
                      <a:pt x="89822" y="64148"/>
                    </a:moveTo>
                    <a:cubicBezTo>
                      <a:pt x="78163" y="74010"/>
                      <a:pt x="14180" y="134731"/>
                      <a:pt x="1156" y="117316"/>
                    </a:cubicBezTo>
                    <a:cubicBezTo>
                      <a:pt x="-5603" y="108287"/>
                      <a:pt x="19239" y="83840"/>
                      <a:pt x="25110" y="78388"/>
                    </a:cubicBezTo>
                    <a:cubicBezTo>
                      <a:pt x="61003" y="45100"/>
                      <a:pt x="98195" y="22038"/>
                      <a:pt x="141842" y="585"/>
                    </a:cubicBezTo>
                    <a:cubicBezTo>
                      <a:pt x="156768" y="-6751"/>
                      <a:pt x="98019" y="57220"/>
                      <a:pt x="89822" y="6414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7"/>
              <p:cNvSpPr/>
              <p:nvPr/>
            </p:nvSpPr>
            <p:spPr>
              <a:xfrm>
                <a:off x="2738592" y="966720"/>
                <a:ext cx="155701" cy="154025"/>
              </a:xfrm>
              <a:custGeom>
                <a:avLst/>
                <a:gdLst/>
                <a:ahLst/>
                <a:cxnLst/>
                <a:rect l="l" t="t" r="r" b="b"/>
                <a:pathLst>
                  <a:path w="155701" h="154025" extrusionOk="0">
                    <a:moveTo>
                      <a:pt x="153335" y="6888"/>
                    </a:moveTo>
                    <a:cubicBezTo>
                      <a:pt x="125549" y="50985"/>
                      <a:pt x="90804" y="96368"/>
                      <a:pt x="49549" y="129140"/>
                    </a:cubicBezTo>
                    <a:cubicBezTo>
                      <a:pt x="43392" y="134034"/>
                      <a:pt x="11210" y="163490"/>
                      <a:pt x="2053" y="150939"/>
                    </a:cubicBezTo>
                    <a:cubicBezTo>
                      <a:pt x="-7906" y="137295"/>
                      <a:pt x="21217" y="107474"/>
                      <a:pt x="28533" y="98433"/>
                    </a:cubicBezTo>
                    <a:cubicBezTo>
                      <a:pt x="54492" y="66378"/>
                      <a:pt x="173890" y="-25737"/>
                      <a:pt x="153335" y="688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7"/>
              <p:cNvSpPr/>
              <p:nvPr/>
            </p:nvSpPr>
            <p:spPr>
              <a:xfrm>
                <a:off x="2733567" y="779362"/>
                <a:ext cx="191411" cy="81436"/>
              </a:xfrm>
              <a:custGeom>
                <a:avLst/>
                <a:gdLst/>
                <a:ahLst/>
                <a:cxnLst/>
                <a:rect l="l" t="t" r="r" b="b"/>
                <a:pathLst>
                  <a:path w="191411" h="81436" extrusionOk="0">
                    <a:moveTo>
                      <a:pt x="92167" y="33418"/>
                    </a:moveTo>
                    <a:cubicBezTo>
                      <a:pt x="44568" y="30540"/>
                      <a:pt x="19902" y="56571"/>
                      <a:pt x="5177" y="44645"/>
                    </a:cubicBezTo>
                    <a:cubicBezTo>
                      <a:pt x="-15948" y="27528"/>
                      <a:pt x="31597" y="-5845"/>
                      <a:pt x="75153" y="883"/>
                    </a:cubicBezTo>
                    <a:cubicBezTo>
                      <a:pt x="150551" y="12524"/>
                      <a:pt x="161548" y="43261"/>
                      <a:pt x="191411" y="81437"/>
                    </a:cubicBezTo>
                    <a:cubicBezTo>
                      <a:pt x="191411" y="81437"/>
                      <a:pt x="136160" y="36078"/>
                      <a:pt x="92167" y="3341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32" name="Google Shape;5532;p7"/>
            <p:cNvGrpSpPr/>
            <p:nvPr/>
          </p:nvGrpSpPr>
          <p:grpSpPr>
            <a:xfrm rot="-1504627" flipH="1">
              <a:off x="2314913" y="4807971"/>
              <a:ext cx="879554" cy="741020"/>
              <a:chOff x="4710280" y="813120"/>
              <a:chExt cx="525943" cy="443104"/>
            </a:xfrm>
          </p:grpSpPr>
          <p:grpSp>
            <p:nvGrpSpPr>
              <p:cNvPr id="5533" name="Google Shape;5533;p7"/>
              <p:cNvGrpSpPr/>
              <p:nvPr/>
            </p:nvGrpSpPr>
            <p:grpSpPr>
              <a:xfrm>
                <a:off x="4710280" y="813120"/>
                <a:ext cx="525943" cy="443104"/>
                <a:chOff x="4710280" y="813120"/>
                <a:chExt cx="525943" cy="443104"/>
              </a:xfrm>
            </p:grpSpPr>
            <p:sp>
              <p:nvSpPr>
                <p:cNvPr id="5534" name="Google Shape;5534;p7"/>
                <p:cNvSpPr/>
                <p:nvPr/>
              </p:nvSpPr>
              <p:spPr>
                <a:xfrm>
                  <a:off x="4710280" y="813120"/>
                  <a:ext cx="525943" cy="443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943" h="443097" extrusionOk="0">
                      <a:moveTo>
                        <a:pt x="279995" y="85508"/>
                      </a:moveTo>
                      <a:cubicBezTo>
                        <a:pt x="277220" y="105328"/>
                        <a:pt x="258081" y="129544"/>
                        <a:pt x="228424" y="124103"/>
                      </a:cubicBezTo>
                      <a:cubicBezTo>
                        <a:pt x="214835" y="121607"/>
                        <a:pt x="179331" y="101903"/>
                        <a:pt x="148605" y="99796"/>
                      </a:cubicBezTo>
                      <a:cubicBezTo>
                        <a:pt x="123224" y="98053"/>
                        <a:pt x="101103" y="112129"/>
                        <a:pt x="97211" y="124267"/>
                      </a:cubicBezTo>
                      <a:cubicBezTo>
                        <a:pt x="88855" y="150268"/>
                        <a:pt x="128835" y="185541"/>
                        <a:pt x="184759" y="214894"/>
                      </a:cubicBezTo>
                      <a:cubicBezTo>
                        <a:pt x="286201" y="268147"/>
                        <a:pt x="396618" y="311126"/>
                        <a:pt x="478641" y="344991"/>
                      </a:cubicBezTo>
                      <a:cubicBezTo>
                        <a:pt x="526885" y="364908"/>
                        <a:pt x="531499" y="391061"/>
                        <a:pt x="521784" y="417705"/>
                      </a:cubicBezTo>
                      <a:cubicBezTo>
                        <a:pt x="512117" y="444229"/>
                        <a:pt x="479078" y="451880"/>
                        <a:pt x="429730" y="431501"/>
                      </a:cubicBezTo>
                      <a:cubicBezTo>
                        <a:pt x="348247" y="397855"/>
                        <a:pt x="305747" y="381127"/>
                        <a:pt x="194475" y="329258"/>
                      </a:cubicBezTo>
                      <a:cubicBezTo>
                        <a:pt x="101151" y="285757"/>
                        <a:pt x="40083" y="252135"/>
                        <a:pt x="17185" y="210279"/>
                      </a:cubicBezTo>
                      <a:cubicBezTo>
                        <a:pt x="-6436" y="167112"/>
                        <a:pt x="-2228" y="114867"/>
                        <a:pt x="9127" y="88714"/>
                      </a:cubicBezTo>
                      <a:cubicBezTo>
                        <a:pt x="20604" y="62300"/>
                        <a:pt x="54420" y="22843"/>
                        <a:pt x="84981" y="10426"/>
                      </a:cubicBezTo>
                      <a:cubicBezTo>
                        <a:pt x="134603" y="-9734"/>
                        <a:pt x="196090" y="3090"/>
                        <a:pt x="237745" y="17415"/>
                      </a:cubicBezTo>
                      <a:cubicBezTo>
                        <a:pt x="273389" y="29668"/>
                        <a:pt x="283353" y="61487"/>
                        <a:pt x="279995" y="85508"/>
                      </a:cubicBezTo>
                      <a:close/>
                    </a:path>
                  </a:pathLst>
                </a:custGeom>
                <a:solidFill>
                  <a:srgbClr val="FCE2E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5" name="Google Shape;5535;p7"/>
                <p:cNvSpPr/>
                <p:nvPr/>
              </p:nvSpPr>
              <p:spPr>
                <a:xfrm>
                  <a:off x="5121659" y="1171021"/>
                  <a:ext cx="114284" cy="85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84" h="85203" extrusionOk="0">
                      <a:moveTo>
                        <a:pt x="90136" y="0"/>
                      </a:moveTo>
                      <a:cubicBezTo>
                        <a:pt x="81865" y="12940"/>
                        <a:pt x="72101" y="25831"/>
                        <a:pt x="58069" y="36433"/>
                      </a:cubicBezTo>
                      <a:cubicBezTo>
                        <a:pt x="41412" y="49021"/>
                        <a:pt x="20233" y="58408"/>
                        <a:pt x="0" y="66035"/>
                      </a:cubicBezTo>
                      <a:cubicBezTo>
                        <a:pt x="6522" y="68719"/>
                        <a:pt x="11373" y="70723"/>
                        <a:pt x="18411" y="73625"/>
                      </a:cubicBezTo>
                      <a:cubicBezTo>
                        <a:pt x="67760" y="94003"/>
                        <a:pt x="100768" y="86298"/>
                        <a:pt x="110441" y="59775"/>
                      </a:cubicBezTo>
                      <a:cubicBezTo>
                        <a:pt x="118195" y="38504"/>
                        <a:pt x="115542" y="17725"/>
                        <a:pt x="9013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6" name="Google Shape;5536;p7"/>
                <p:cNvSpPr/>
                <p:nvPr/>
              </p:nvSpPr>
              <p:spPr>
                <a:xfrm>
                  <a:off x="5009894" y="1124344"/>
                  <a:ext cx="150098" cy="92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98" h="92406" extrusionOk="0">
                      <a:moveTo>
                        <a:pt x="97343" y="0"/>
                      </a:moveTo>
                      <a:cubicBezTo>
                        <a:pt x="85776" y="14118"/>
                        <a:pt x="72659" y="28703"/>
                        <a:pt x="59963" y="38139"/>
                      </a:cubicBezTo>
                      <a:cubicBezTo>
                        <a:pt x="41764" y="51662"/>
                        <a:pt x="19777" y="59732"/>
                        <a:pt x="0" y="65276"/>
                      </a:cubicBezTo>
                      <a:cubicBezTo>
                        <a:pt x="1578" y="65962"/>
                        <a:pt x="3309" y="66654"/>
                        <a:pt x="4937" y="67359"/>
                      </a:cubicBezTo>
                      <a:cubicBezTo>
                        <a:pt x="22789" y="75125"/>
                        <a:pt x="42377" y="83736"/>
                        <a:pt x="59016" y="90700"/>
                      </a:cubicBezTo>
                      <a:cubicBezTo>
                        <a:pt x="60333" y="91253"/>
                        <a:pt x="61869" y="91860"/>
                        <a:pt x="63187" y="92407"/>
                      </a:cubicBezTo>
                      <a:cubicBezTo>
                        <a:pt x="77797" y="84877"/>
                        <a:pt x="93609" y="75890"/>
                        <a:pt x="108164" y="64517"/>
                      </a:cubicBezTo>
                      <a:cubicBezTo>
                        <a:pt x="125463" y="50988"/>
                        <a:pt x="139575" y="35231"/>
                        <a:pt x="150098" y="21817"/>
                      </a:cubicBezTo>
                      <a:cubicBezTo>
                        <a:pt x="133576" y="15071"/>
                        <a:pt x="115359" y="7414"/>
                        <a:pt x="97343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7" name="Google Shape;5537;p7"/>
                <p:cNvSpPr/>
                <p:nvPr/>
              </p:nvSpPr>
              <p:spPr>
                <a:xfrm>
                  <a:off x="4893952" y="1074437"/>
                  <a:ext cx="142696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96" h="93359" extrusionOk="0">
                      <a:moveTo>
                        <a:pt x="96967" y="0"/>
                      </a:moveTo>
                      <a:cubicBezTo>
                        <a:pt x="81708" y="15405"/>
                        <a:pt x="64742" y="31424"/>
                        <a:pt x="47818" y="42505"/>
                      </a:cubicBezTo>
                      <a:cubicBezTo>
                        <a:pt x="30033" y="54152"/>
                        <a:pt x="13754" y="59392"/>
                        <a:pt x="0" y="62616"/>
                      </a:cubicBezTo>
                      <a:cubicBezTo>
                        <a:pt x="3838" y="64426"/>
                        <a:pt x="6862" y="66090"/>
                        <a:pt x="10821" y="67930"/>
                      </a:cubicBezTo>
                      <a:cubicBezTo>
                        <a:pt x="35243" y="79315"/>
                        <a:pt x="48432" y="84810"/>
                        <a:pt x="67365" y="93360"/>
                      </a:cubicBezTo>
                      <a:cubicBezTo>
                        <a:pt x="80870" y="86401"/>
                        <a:pt x="95054" y="78246"/>
                        <a:pt x="108735" y="67365"/>
                      </a:cubicBezTo>
                      <a:cubicBezTo>
                        <a:pt x="124650" y="54698"/>
                        <a:pt x="134839" y="37186"/>
                        <a:pt x="142696" y="20305"/>
                      </a:cubicBezTo>
                      <a:cubicBezTo>
                        <a:pt x="127589" y="13766"/>
                        <a:pt x="112317" y="6971"/>
                        <a:pt x="96967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8" name="Google Shape;5538;p7"/>
                <p:cNvSpPr/>
                <p:nvPr/>
              </p:nvSpPr>
              <p:spPr>
                <a:xfrm>
                  <a:off x="4775168" y="1024912"/>
                  <a:ext cx="157688" cy="86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88" h="86905" extrusionOk="0">
                      <a:moveTo>
                        <a:pt x="114801" y="0"/>
                      </a:moveTo>
                      <a:cubicBezTo>
                        <a:pt x="100325" y="8957"/>
                        <a:pt x="88040" y="17300"/>
                        <a:pt x="65652" y="28843"/>
                      </a:cubicBezTo>
                      <a:cubicBezTo>
                        <a:pt x="43896" y="40064"/>
                        <a:pt x="21411" y="44187"/>
                        <a:pt x="0" y="46300"/>
                      </a:cubicBezTo>
                      <a:cubicBezTo>
                        <a:pt x="18490" y="59665"/>
                        <a:pt x="39773" y="72982"/>
                        <a:pt x="66794" y="86905"/>
                      </a:cubicBezTo>
                      <a:cubicBezTo>
                        <a:pt x="79661" y="82060"/>
                        <a:pt x="93572" y="75866"/>
                        <a:pt x="107781" y="66223"/>
                      </a:cubicBezTo>
                      <a:cubicBezTo>
                        <a:pt x="126235" y="53696"/>
                        <a:pt x="143716" y="36609"/>
                        <a:pt x="157689" y="21629"/>
                      </a:cubicBezTo>
                      <a:cubicBezTo>
                        <a:pt x="145071" y="15417"/>
                        <a:pt x="132343" y="9552"/>
                        <a:pt x="119926" y="3036"/>
                      </a:cubicBezTo>
                      <a:cubicBezTo>
                        <a:pt x="118062" y="2058"/>
                        <a:pt x="116622" y="990"/>
                        <a:pt x="114801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39" name="Google Shape;5539;p7"/>
                <p:cNvSpPr/>
                <p:nvPr/>
              </p:nvSpPr>
              <p:spPr>
                <a:xfrm>
                  <a:off x="4710866" y="942555"/>
                  <a:ext cx="151589" cy="80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589" h="80335" extrusionOk="0">
                      <a:moveTo>
                        <a:pt x="355" y="0"/>
                      </a:moveTo>
                      <a:cubicBezTo>
                        <a:pt x="-1236" y="24125"/>
                        <a:pt x="2304" y="51826"/>
                        <a:pt x="15341" y="77420"/>
                      </a:cubicBezTo>
                      <a:cubicBezTo>
                        <a:pt x="35531" y="79867"/>
                        <a:pt x="57652" y="81355"/>
                        <a:pt x="83089" y="79509"/>
                      </a:cubicBezTo>
                      <a:cubicBezTo>
                        <a:pt x="106958" y="77773"/>
                        <a:pt x="132291" y="71755"/>
                        <a:pt x="151589" y="66223"/>
                      </a:cubicBezTo>
                      <a:cubicBezTo>
                        <a:pt x="151297" y="66035"/>
                        <a:pt x="151115" y="65847"/>
                        <a:pt x="150830" y="65658"/>
                      </a:cubicBezTo>
                      <a:cubicBezTo>
                        <a:pt x="141527" y="59544"/>
                        <a:pt x="133834" y="53447"/>
                        <a:pt x="126541" y="47248"/>
                      </a:cubicBezTo>
                      <a:cubicBezTo>
                        <a:pt x="126128" y="46883"/>
                        <a:pt x="125618" y="46476"/>
                        <a:pt x="125212" y="46112"/>
                      </a:cubicBezTo>
                      <a:cubicBezTo>
                        <a:pt x="117518" y="39457"/>
                        <a:pt x="111762" y="32844"/>
                        <a:pt x="106995" y="26378"/>
                      </a:cubicBezTo>
                      <a:cubicBezTo>
                        <a:pt x="106928" y="26384"/>
                        <a:pt x="106867" y="26371"/>
                        <a:pt x="106807" y="26378"/>
                      </a:cubicBezTo>
                      <a:cubicBezTo>
                        <a:pt x="93108" y="27707"/>
                        <a:pt x="79245" y="28618"/>
                        <a:pt x="66390" y="27896"/>
                      </a:cubicBezTo>
                      <a:cubicBezTo>
                        <a:pt x="41348" y="26481"/>
                        <a:pt x="18796" y="14506"/>
                        <a:pt x="355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40" name="Google Shape;5540;p7"/>
                <p:cNvSpPr/>
                <p:nvPr/>
              </p:nvSpPr>
              <p:spPr>
                <a:xfrm>
                  <a:off x="4745183" y="823200"/>
                  <a:ext cx="79509" cy="13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09" h="132258" extrusionOk="0">
                      <a:moveTo>
                        <a:pt x="51808" y="0"/>
                      </a:moveTo>
                      <a:cubicBezTo>
                        <a:pt x="51262" y="213"/>
                        <a:pt x="50642" y="158"/>
                        <a:pt x="50096" y="376"/>
                      </a:cubicBezTo>
                      <a:cubicBezTo>
                        <a:pt x="41558" y="3850"/>
                        <a:pt x="32887" y="9503"/>
                        <a:pt x="24483" y="16316"/>
                      </a:cubicBezTo>
                      <a:cubicBezTo>
                        <a:pt x="23688" y="16960"/>
                        <a:pt x="22989" y="17743"/>
                        <a:pt x="22206" y="18405"/>
                      </a:cubicBezTo>
                      <a:cubicBezTo>
                        <a:pt x="14482" y="24920"/>
                        <a:pt x="6935" y="32231"/>
                        <a:pt x="195" y="40040"/>
                      </a:cubicBezTo>
                      <a:cubicBezTo>
                        <a:pt x="134" y="40107"/>
                        <a:pt x="61" y="40161"/>
                        <a:pt x="0" y="40228"/>
                      </a:cubicBezTo>
                      <a:cubicBezTo>
                        <a:pt x="3747" y="58858"/>
                        <a:pt x="9479" y="78641"/>
                        <a:pt x="21065" y="98102"/>
                      </a:cubicBezTo>
                      <a:cubicBezTo>
                        <a:pt x="29718" y="112645"/>
                        <a:pt x="46811" y="123642"/>
                        <a:pt x="63570" y="132258"/>
                      </a:cubicBezTo>
                      <a:cubicBezTo>
                        <a:pt x="61165" y="125907"/>
                        <a:pt x="60431" y="119871"/>
                        <a:pt x="62240" y="114230"/>
                      </a:cubicBezTo>
                      <a:cubicBezTo>
                        <a:pt x="64153" y="108279"/>
                        <a:pt x="70595" y="101946"/>
                        <a:pt x="79510" y="97155"/>
                      </a:cubicBezTo>
                      <a:cubicBezTo>
                        <a:pt x="71780" y="86146"/>
                        <a:pt x="63691" y="72976"/>
                        <a:pt x="58828" y="57115"/>
                      </a:cubicBezTo>
                      <a:cubicBezTo>
                        <a:pt x="53126" y="38546"/>
                        <a:pt x="51729" y="17111"/>
                        <a:pt x="5180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41" name="Google Shape;5541;p7"/>
                <p:cNvSpPr/>
                <p:nvPr/>
              </p:nvSpPr>
              <p:spPr>
                <a:xfrm>
                  <a:off x="4828300" y="815610"/>
                  <a:ext cx="114988" cy="10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988" h="103227" extrusionOk="0">
                      <a:moveTo>
                        <a:pt x="54838" y="0"/>
                      </a:moveTo>
                      <a:cubicBezTo>
                        <a:pt x="39590" y="13735"/>
                        <a:pt x="22570" y="32049"/>
                        <a:pt x="14992" y="50096"/>
                      </a:cubicBezTo>
                      <a:cubicBezTo>
                        <a:pt x="4900" y="74111"/>
                        <a:pt x="1651" y="91526"/>
                        <a:pt x="0" y="103227"/>
                      </a:cubicBezTo>
                      <a:cubicBezTo>
                        <a:pt x="8720" y="99250"/>
                        <a:pt x="19164" y="96566"/>
                        <a:pt x="30549" y="97343"/>
                      </a:cubicBezTo>
                      <a:cubicBezTo>
                        <a:pt x="38558" y="97896"/>
                        <a:pt x="46841" y="99766"/>
                        <a:pt x="55026" y="102086"/>
                      </a:cubicBezTo>
                      <a:cubicBezTo>
                        <a:pt x="56787" y="88909"/>
                        <a:pt x="59592" y="74828"/>
                        <a:pt x="65652" y="61293"/>
                      </a:cubicBezTo>
                      <a:cubicBezTo>
                        <a:pt x="74821" y="40817"/>
                        <a:pt x="96032" y="25054"/>
                        <a:pt x="114989" y="13662"/>
                      </a:cubicBezTo>
                      <a:cubicBezTo>
                        <a:pt x="97337" y="7839"/>
                        <a:pt x="76619" y="2775"/>
                        <a:pt x="5483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42" name="Google Shape;5542;p7"/>
                <p:cNvSpPr/>
                <p:nvPr/>
              </p:nvSpPr>
              <p:spPr>
                <a:xfrm>
                  <a:off x="4916917" y="878226"/>
                  <a:ext cx="73975" cy="59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75" h="59794" extrusionOk="0">
                      <a:moveTo>
                        <a:pt x="72866" y="0"/>
                      </a:moveTo>
                      <a:cubicBezTo>
                        <a:pt x="51978" y="2854"/>
                        <a:pt x="28230" y="9072"/>
                        <a:pt x="15939" y="22583"/>
                      </a:cubicBezTo>
                      <a:cubicBezTo>
                        <a:pt x="7353" y="32019"/>
                        <a:pt x="3006" y="41801"/>
                        <a:pt x="0" y="51049"/>
                      </a:cubicBezTo>
                      <a:cubicBezTo>
                        <a:pt x="8112" y="54291"/>
                        <a:pt x="17409" y="58208"/>
                        <a:pt x="21817" y="59016"/>
                      </a:cubicBezTo>
                      <a:cubicBezTo>
                        <a:pt x="51480" y="64456"/>
                        <a:pt x="70662" y="40313"/>
                        <a:pt x="73431" y="20494"/>
                      </a:cubicBezTo>
                      <a:cubicBezTo>
                        <a:pt x="74329" y="14081"/>
                        <a:pt x="74099" y="7007"/>
                        <a:pt x="7286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543" name="Google Shape;5543;p7"/>
              <p:cNvSpPr/>
              <p:nvPr/>
            </p:nvSpPr>
            <p:spPr>
              <a:xfrm>
                <a:off x="5019120" y="1158520"/>
                <a:ext cx="172144" cy="74564"/>
              </a:xfrm>
              <a:custGeom>
                <a:avLst/>
                <a:gdLst/>
                <a:ahLst/>
                <a:cxnLst/>
                <a:rect l="l" t="t" r="r" b="b"/>
                <a:pathLst>
                  <a:path w="172144" h="74564" extrusionOk="0">
                    <a:moveTo>
                      <a:pt x="71213" y="44853"/>
                    </a:moveTo>
                    <a:cubicBezTo>
                      <a:pt x="85318" y="50707"/>
                      <a:pt x="164724" y="89120"/>
                      <a:pt x="171841" y="68571"/>
                    </a:cubicBezTo>
                    <a:cubicBezTo>
                      <a:pt x="175533" y="57915"/>
                      <a:pt x="144443" y="42169"/>
                      <a:pt x="137193" y="38763"/>
                    </a:cubicBezTo>
                    <a:cubicBezTo>
                      <a:pt x="92884" y="17947"/>
                      <a:pt x="50440" y="7279"/>
                      <a:pt x="2336" y="101"/>
                    </a:cubicBezTo>
                    <a:cubicBezTo>
                      <a:pt x="-14108" y="-2358"/>
                      <a:pt x="61303" y="40742"/>
                      <a:pt x="71213" y="44853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7"/>
              <p:cNvSpPr/>
              <p:nvPr/>
            </p:nvSpPr>
            <p:spPr>
              <a:xfrm>
                <a:off x="4801335" y="1054871"/>
                <a:ext cx="192436" cy="103568"/>
              </a:xfrm>
              <a:custGeom>
                <a:avLst/>
                <a:gdLst/>
                <a:ahLst/>
                <a:cxnLst/>
                <a:rect l="l" t="t" r="r" b="b"/>
                <a:pathLst>
                  <a:path w="192436" h="103568" extrusionOk="0">
                    <a:moveTo>
                      <a:pt x="4011" y="6614"/>
                    </a:moveTo>
                    <a:cubicBezTo>
                      <a:pt x="43881" y="40187"/>
                      <a:pt x="90771" y="72867"/>
                      <a:pt x="140034" y="91551"/>
                    </a:cubicBezTo>
                    <a:cubicBezTo>
                      <a:pt x="147388" y="94345"/>
                      <a:pt x="186997" y="112628"/>
                      <a:pt x="191909" y="97891"/>
                    </a:cubicBezTo>
                    <a:cubicBezTo>
                      <a:pt x="197252" y="81866"/>
                      <a:pt x="160443" y="62302"/>
                      <a:pt x="150727" y="55914"/>
                    </a:cubicBezTo>
                    <a:cubicBezTo>
                      <a:pt x="116249" y="33264"/>
                      <a:pt x="-25487" y="-18222"/>
                      <a:pt x="4011" y="6614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7"/>
              <p:cNvSpPr/>
              <p:nvPr/>
            </p:nvSpPr>
            <p:spPr>
              <a:xfrm>
                <a:off x="4739585" y="843436"/>
                <a:ext cx="168733" cy="120614"/>
              </a:xfrm>
              <a:custGeom>
                <a:avLst/>
                <a:gdLst/>
                <a:ahLst/>
                <a:cxnLst/>
                <a:rect l="l" t="t" r="r" b="b"/>
                <a:pathLst>
                  <a:path w="168733" h="120614" extrusionOk="0">
                    <a:moveTo>
                      <a:pt x="79959" y="44712"/>
                    </a:moveTo>
                    <a:cubicBezTo>
                      <a:pt x="124438" y="27510"/>
                      <a:pt x="155843" y="44815"/>
                      <a:pt x="166245" y="28979"/>
                    </a:cubicBezTo>
                    <a:cubicBezTo>
                      <a:pt x="181170" y="6257"/>
                      <a:pt x="125737" y="-11097"/>
                      <a:pt x="86286" y="8546"/>
                    </a:cubicBezTo>
                    <a:cubicBezTo>
                      <a:pt x="17986" y="42550"/>
                      <a:pt x="16845" y="75170"/>
                      <a:pt x="0" y="120614"/>
                    </a:cubicBezTo>
                    <a:cubicBezTo>
                      <a:pt x="0" y="120614"/>
                      <a:pt x="38856" y="60609"/>
                      <a:pt x="79959" y="44712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46" name="Google Shape;5546;p7"/>
            <p:cNvGrpSpPr/>
            <p:nvPr/>
          </p:nvGrpSpPr>
          <p:grpSpPr>
            <a:xfrm rot="-4482638" flipH="1">
              <a:off x="3825573" y="5256140"/>
              <a:ext cx="723300" cy="895556"/>
              <a:chOff x="2524462" y="743480"/>
              <a:chExt cx="432494" cy="535494"/>
            </a:xfrm>
          </p:grpSpPr>
          <p:sp>
            <p:nvSpPr>
              <p:cNvPr id="5547" name="Google Shape;5547;p7"/>
              <p:cNvSpPr/>
              <p:nvPr/>
            </p:nvSpPr>
            <p:spPr>
              <a:xfrm>
                <a:off x="2524462" y="743480"/>
                <a:ext cx="432494" cy="535494"/>
              </a:xfrm>
              <a:custGeom>
                <a:avLst/>
                <a:gdLst/>
                <a:ahLst/>
                <a:cxnLst/>
                <a:rect l="l" t="t" r="r" b="b"/>
                <a:pathLst>
                  <a:path w="432494" h="535494" extrusionOk="0">
                    <a:moveTo>
                      <a:pt x="141799" y="131157"/>
                    </a:moveTo>
                    <a:cubicBezTo>
                      <a:pt x="150458" y="149198"/>
                      <a:pt x="176052" y="166449"/>
                      <a:pt x="202654" y="152258"/>
                    </a:cubicBezTo>
                    <a:cubicBezTo>
                      <a:pt x="214841" y="145755"/>
                      <a:pt x="242682" y="116189"/>
                      <a:pt x="271313" y="104847"/>
                    </a:cubicBezTo>
                    <a:cubicBezTo>
                      <a:pt x="294970" y="95477"/>
                      <a:pt x="320315" y="102163"/>
                      <a:pt x="327717" y="112546"/>
                    </a:cubicBezTo>
                    <a:cubicBezTo>
                      <a:pt x="343578" y="134782"/>
                      <a:pt x="316204" y="180530"/>
                      <a:pt x="271847" y="225489"/>
                    </a:cubicBezTo>
                    <a:cubicBezTo>
                      <a:pt x="191378" y="307044"/>
                      <a:pt x="99239" y="381538"/>
                      <a:pt x="31382" y="438726"/>
                    </a:cubicBezTo>
                    <a:cubicBezTo>
                      <a:pt x="-8530" y="472360"/>
                      <a:pt x="-4984" y="498677"/>
                      <a:pt x="12370" y="521113"/>
                    </a:cubicBezTo>
                    <a:cubicBezTo>
                      <a:pt x="29646" y="543447"/>
                      <a:pt x="63437" y="540702"/>
                      <a:pt x="104267" y="506291"/>
                    </a:cubicBezTo>
                    <a:cubicBezTo>
                      <a:pt x="171674" y="449474"/>
                      <a:pt x="207081" y="420625"/>
                      <a:pt x="297332" y="337399"/>
                    </a:cubicBezTo>
                    <a:cubicBezTo>
                      <a:pt x="373028" y="267599"/>
                      <a:pt x="420992" y="217018"/>
                      <a:pt x="430094" y="170177"/>
                    </a:cubicBezTo>
                    <a:cubicBezTo>
                      <a:pt x="439476" y="121879"/>
                      <a:pt x="419602" y="73380"/>
                      <a:pt x="400832" y="51915"/>
                    </a:cubicBezTo>
                    <a:cubicBezTo>
                      <a:pt x="381875" y="30232"/>
                      <a:pt x="337670" y="2919"/>
                      <a:pt x="304776" y="375"/>
                    </a:cubicBezTo>
                    <a:cubicBezTo>
                      <a:pt x="251378" y="-3761"/>
                      <a:pt x="196692" y="27147"/>
                      <a:pt x="161357" y="53446"/>
                    </a:cubicBezTo>
                    <a:cubicBezTo>
                      <a:pt x="131124" y="75949"/>
                      <a:pt x="131300" y="109291"/>
                      <a:pt x="141799" y="131157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7"/>
              <p:cNvSpPr/>
              <p:nvPr/>
            </p:nvSpPr>
            <p:spPr>
              <a:xfrm>
                <a:off x="2525112" y="1201461"/>
                <a:ext cx="118797" cy="77513"/>
              </a:xfrm>
              <a:custGeom>
                <a:avLst/>
                <a:gdLst/>
                <a:ahLst/>
                <a:cxnLst/>
                <a:rect l="l" t="t" r="r" b="b"/>
                <a:pathLst>
                  <a:path w="118797" h="77513" extrusionOk="0">
                    <a:moveTo>
                      <a:pt x="12862" y="0"/>
                    </a:moveTo>
                    <a:cubicBezTo>
                      <a:pt x="24666" y="9813"/>
                      <a:pt x="37898" y="19127"/>
                      <a:pt x="54481" y="24963"/>
                    </a:cubicBezTo>
                    <a:cubicBezTo>
                      <a:pt x="74173" y="31891"/>
                      <a:pt x="97205" y="34405"/>
                      <a:pt x="118797" y="35522"/>
                    </a:cubicBezTo>
                    <a:cubicBezTo>
                      <a:pt x="113399" y="40064"/>
                      <a:pt x="109385" y="43446"/>
                      <a:pt x="103568" y="48347"/>
                    </a:cubicBezTo>
                    <a:cubicBezTo>
                      <a:pt x="62745" y="82758"/>
                      <a:pt x="28947" y="85442"/>
                      <a:pt x="11678" y="63114"/>
                    </a:cubicBezTo>
                    <a:cubicBezTo>
                      <a:pt x="-2173" y="45207"/>
                      <a:pt x="-5956" y="24598"/>
                      <a:pt x="12862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7"/>
              <p:cNvSpPr/>
              <p:nvPr/>
            </p:nvSpPr>
            <p:spPr>
              <a:xfrm>
                <a:off x="2579775" y="1125218"/>
                <a:ext cx="156200" cy="77663"/>
              </a:xfrm>
              <a:custGeom>
                <a:avLst/>
                <a:gdLst/>
                <a:ahLst/>
                <a:cxnLst/>
                <a:rect l="l" t="t" r="r" b="b"/>
                <a:pathLst>
                  <a:path w="156200" h="77663" extrusionOk="0">
                    <a:moveTo>
                      <a:pt x="43629" y="0"/>
                    </a:moveTo>
                    <a:cubicBezTo>
                      <a:pt x="58937" y="9934"/>
                      <a:pt x="75866" y="19850"/>
                      <a:pt x="90834" y="24981"/>
                    </a:cubicBezTo>
                    <a:cubicBezTo>
                      <a:pt x="112281" y="32334"/>
                      <a:pt x="135677" y="33336"/>
                      <a:pt x="156201" y="32614"/>
                    </a:cubicBezTo>
                    <a:cubicBezTo>
                      <a:pt x="154908" y="33749"/>
                      <a:pt x="153468" y="34933"/>
                      <a:pt x="152139" y="36099"/>
                    </a:cubicBezTo>
                    <a:cubicBezTo>
                      <a:pt x="137486" y="48924"/>
                      <a:pt x="121444" y="63078"/>
                      <a:pt x="107702" y="74767"/>
                    </a:cubicBezTo>
                    <a:cubicBezTo>
                      <a:pt x="106615" y="75696"/>
                      <a:pt x="105340" y="76734"/>
                      <a:pt x="104247" y="77663"/>
                    </a:cubicBezTo>
                    <a:cubicBezTo>
                      <a:pt x="88041" y="74931"/>
                      <a:pt x="70243" y="71172"/>
                      <a:pt x="52925" y="64754"/>
                    </a:cubicBezTo>
                    <a:cubicBezTo>
                      <a:pt x="32334" y="57121"/>
                      <a:pt x="14100" y="46398"/>
                      <a:pt x="0" y="36816"/>
                    </a:cubicBezTo>
                    <a:cubicBezTo>
                      <a:pt x="13687" y="25363"/>
                      <a:pt x="28715" y="12539"/>
                      <a:pt x="4362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7"/>
              <p:cNvSpPr/>
              <p:nvPr/>
            </p:nvSpPr>
            <p:spPr>
              <a:xfrm>
                <a:off x="2681660" y="1042327"/>
                <a:ext cx="148811" cy="79952"/>
              </a:xfrm>
              <a:custGeom>
                <a:avLst/>
                <a:gdLst/>
                <a:ahLst/>
                <a:cxnLst/>
                <a:rect l="l" t="t" r="r" b="b"/>
                <a:pathLst>
                  <a:path w="148811" h="79952" extrusionOk="0">
                    <a:moveTo>
                      <a:pt x="37399" y="0"/>
                    </a:moveTo>
                    <a:cubicBezTo>
                      <a:pt x="56617" y="10037"/>
                      <a:pt x="77645" y="20154"/>
                      <a:pt x="97137" y="25564"/>
                    </a:cubicBezTo>
                    <a:cubicBezTo>
                      <a:pt x="117624" y="31253"/>
                      <a:pt x="134724" y="31308"/>
                      <a:pt x="148811" y="30197"/>
                    </a:cubicBezTo>
                    <a:cubicBezTo>
                      <a:pt x="145702" y="33087"/>
                      <a:pt x="143322" y="35589"/>
                      <a:pt x="140116" y="38546"/>
                    </a:cubicBezTo>
                    <a:cubicBezTo>
                      <a:pt x="120308" y="56817"/>
                      <a:pt x="109415" y="66053"/>
                      <a:pt x="93967" y="79952"/>
                    </a:cubicBezTo>
                    <a:cubicBezTo>
                      <a:pt x="78993" y="77426"/>
                      <a:pt x="62999" y="73971"/>
                      <a:pt x="46659" y="67753"/>
                    </a:cubicBezTo>
                    <a:cubicBezTo>
                      <a:pt x="27647" y="60521"/>
                      <a:pt x="12618" y="46938"/>
                      <a:pt x="0" y="33239"/>
                    </a:cubicBezTo>
                    <a:cubicBezTo>
                      <a:pt x="12412" y="22419"/>
                      <a:pt x="24896" y="11306"/>
                      <a:pt x="3739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7"/>
              <p:cNvSpPr/>
              <p:nvPr/>
            </p:nvSpPr>
            <p:spPr>
              <a:xfrm>
                <a:off x="2765905" y="964469"/>
                <a:ext cx="157725" cy="68214"/>
              </a:xfrm>
              <a:custGeom>
                <a:avLst/>
                <a:gdLst/>
                <a:ahLst/>
                <a:cxnLst/>
                <a:rect l="l" t="t" r="r" b="b"/>
                <a:pathLst>
                  <a:path w="157725" h="68214" extrusionOk="0">
                    <a:moveTo>
                      <a:pt x="34284" y="0"/>
                    </a:moveTo>
                    <a:cubicBezTo>
                      <a:pt x="50800" y="4141"/>
                      <a:pt x="65039" y="8349"/>
                      <a:pt x="89874" y="12551"/>
                    </a:cubicBezTo>
                    <a:cubicBezTo>
                      <a:pt x="114011" y="16632"/>
                      <a:pt x="136685" y="13729"/>
                      <a:pt x="157725" y="9236"/>
                    </a:cubicBezTo>
                    <a:cubicBezTo>
                      <a:pt x="144172" y="27586"/>
                      <a:pt x="127941" y="46744"/>
                      <a:pt x="106427" y="68215"/>
                    </a:cubicBezTo>
                    <a:cubicBezTo>
                      <a:pt x="92698" y="67511"/>
                      <a:pt x="77560" y="65835"/>
                      <a:pt x="61098" y="60965"/>
                    </a:cubicBezTo>
                    <a:cubicBezTo>
                      <a:pt x="39706" y="54631"/>
                      <a:pt x="17858" y="43671"/>
                      <a:pt x="0" y="33640"/>
                    </a:cubicBezTo>
                    <a:cubicBezTo>
                      <a:pt x="10135" y="23888"/>
                      <a:pt x="20475" y="14434"/>
                      <a:pt x="30324" y="4451"/>
                    </a:cubicBezTo>
                    <a:cubicBezTo>
                      <a:pt x="31800" y="2957"/>
                      <a:pt x="32851" y="1500"/>
                      <a:pt x="3428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7"/>
              <p:cNvSpPr/>
              <p:nvPr/>
            </p:nvSpPr>
            <p:spPr>
              <a:xfrm>
                <a:off x="2821502" y="831701"/>
                <a:ext cx="134967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34967" h="109044" extrusionOk="0">
                    <a:moveTo>
                      <a:pt x="123964" y="0"/>
                    </a:moveTo>
                    <a:cubicBezTo>
                      <a:pt x="132811" y="22497"/>
                      <a:pt x="137851" y="49968"/>
                      <a:pt x="133205" y="78313"/>
                    </a:cubicBezTo>
                    <a:cubicBezTo>
                      <a:pt x="114716" y="86778"/>
                      <a:pt x="94095" y="94920"/>
                      <a:pt x="69302" y="100883"/>
                    </a:cubicBezTo>
                    <a:cubicBezTo>
                      <a:pt x="46027" y="106488"/>
                      <a:pt x="20069" y="108449"/>
                      <a:pt x="0" y="109044"/>
                    </a:cubicBezTo>
                    <a:cubicBezTo>
                      <a:pt x="219" y="108777"/>
                      <a:pt x="334" y="108540"/>
                      <a:pt x="553" y="108273"/>
                    </a:cubicBezTo>
                    <a:cubicBezTo>
                      <a:pt x="7554" y="99626"/>
                      <a:pt x="13031" y="91478"/>
                      <a:pt x="18101" y="83353"/>
                    </a:cubicBezTo>
                    <a:cubicBezTo>
                      <a:pt x="18381" y="82879"/>
                      <a:pt x="18745" y="82339"/>
                      <a:pt x="19018" y="81865"/>
                    </a:cubicBezTo>
                    <a:cubicBezTo>
                      <a:pt x="24325" y="73188"/>
                      <a:pt x="27805" y="65143"/>
                      <a:pt x="30379" y="57528"/>
                    </a:cubicBezTo>
                    <a:cubicBezTo>
                      <a:pt x="30440" y="57516"/>
                      <a:pt x="30495" y="57485"/>
                      <a:pt x="30561" y="57473"/>
                    </a:cubicBezTo>
                    <a:cubicBezTo>
                      <a:pt x="44011" y="54577"/>
                      <a:pt x="57498" y="51237"/>
                      <a:pt x="69526" y="46640"/>
                    </a:cubicBezTo>
                    <a:cubicBezTo>
                      <a:pt x="92953" y="37684"/>
                      <a:pt x="110799" y="19419"/>
                      <a:pt x="12396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7"/>
              <p:cNvSpPr/>
              <p:nvPr/>
            </p:nvSpPr>
            <p:spPr>
              <a:xfrm>
                <a:off x="2827489" y="743885"/>
                <a:ext cx="63091" cy="129744"/>
              </a:xfrm>
              <a:custGeom>
                <a:avLst/>
                <a:gdLst/>
                <a:ahLst/>
                <a:cxnLst/>
                <a:rect l="l" t="t" r="r" b="b"/>
                <a:pathLst>
                  <a:path w="63091" h="129744" extrusionOk="0">
                    <a:moveTo>
                      <a:pt x="0" y="164"/>
                    </a:moveTo>
                    <a:cubicBezTo>
                      <a:pt x="583" y="201"/>
                      <a:pt x="1160" y="-42"/>
                      <a:pt x="1743" y="6"/>
                    </a:cubicBezTo>
                    <a:cubicBezTo>
                      <a:pt x="10936" y="717"/>
                      <a:pt x="20913" y="3468"/>
                      <a:pt x="30992" y="7408"/>
                    </a:cubicBezTo>
                    <a:cubicBezTo>
                      <a:pt x="31946" y="7779"/>
                      <a:pt x="32844" y="8307"/>
                      <a:pt x="33792" y="8702"/>
                    </a:cubicBezTo>
                    <a:cubicBezTo>
                      <a:pt x="43131" y="12564"/>
                      <a:pt x="52543" y="17239"/>
                      <a:pt x="61335" y="22625"/>
                    </a:cubicBezTo>
                    <a:cubicBezTo>
                      <a:pt x="61414" y="22674"/>
                      <a:pt x="61499" y="22704"/>
                      <a:pt x="61578" y="22747"/>
                    </a:cubicBezTo>
                    <a:cubicBezTo>
                      <a:pt x="63667" y="41631"/>
                      <a:pt x="64219" y="62222"/>
                      <a:pt x="59094" y="84288"/>
                    </a:cubicBezTo>
                    <a:cubicBezTo>
                      <a:pt x="55269" y="100768"/>
                      <a:pt x="42323" y="116441"/>
                      <a:pt x="28976" y="129745"/>
                    </a:cubicBezTo>
                    <a:cubicBezTo>
                      <a:pt x="29335" y="122962"/>
                      <a:pt x="28199" y="116987"/>
                      <a:pt x="24762" y="112166"/>
                    </a:cubicBezTo>
                    <a:cubicBezTo>
                      <a:pt x="21131" y="107071"/>
                      <a:pt x="13074" y="102997"/>
                      <a:pt x="3121" y="101139"/>
                    </a:cubicBezTo>
                    <a:cubicBezTo>
                      <a:pt x="7147" y="88308"/>
                      <a:pt x="10845" y="73304"/>
                      <a:pt x="10663" y="56708"/>
                    </a:cubicBezTo>
                    <a:cubicBezTo>
                      <a:pt x="10450" y="37290"/>
                      <a:pt x="5271" y="16438"/>
                      <a:pt x="0" y="164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7"/>
              <p:cNvSpPr/>
              <p:nvPr/>
            </p:nvSpPr>
            <p:spPr>
              <a:xfrm>
                <a:off x="2689948" y="762988"/>
                <a:ext cx="136770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136770" h="97325" extrusionOk="0">
                    <a:moveTo>
                      <a:pt x="53156" y="0"/>
                    </a:moveTo>
                    <a:cubicBezTo>
                      <a:pt x="71858" y="8459"/>
                      <a:pt x="93639" y="20730"/>
                      <a:pt x="106342" y="35619"/>
                    </a:cubicBezTo>
                    <a:cubicBezTo>
                      <a:pt x="123253" y="55439"/>
                      <a:pt x="131639" y="71045"/>
                      <a:pt x="136770" y="81689"/>
                    </a:cubicBezTo>
                    <a:cubicBezTo>
                      <a:pt x="127255" y="80548"/>
                      <a:pt x="116483" y="81167"/>
                      <a:pt x="105875" y="85363"/>
                    </a:cubicBezTo>
                    <a:cubicBezTo>
                      <a:pt x="98412" y="88320"/>
                      <a:pt x="91089" y="92619"/>
                      <a:pt x="83997" y="97325"/>
                    </a:cubicBezTo>
                    <a:cubicBezTo>
                      <a:pt x="78313" y="85296"/>
                      <a:pt x="71366" y="72739"/>
                      <a:pt x="61475" y="61681"/>
                    </a:cubicBezTo>
                    <a:cubicBezTo>
                      <a:pt x="46519" y="44959"/>
                      <a:pt x="21520" y="36385"/>
                      <a:pt x="0" y="31296"/>
                    </a:cubicBezTo>
                    <a:cubicBezTo>
                      <a:pt x="15047" y="20384"/>
                      <a:pt x="33251" y="9266"/>
                      <a:pt x="53156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7"/>
              <p:cNvSpPr/>
              <p:nvPr/>
            </p:nvSpPr>
            <p:spPr>
              <a:xfrm>
                <a:off x="2660528" y="852308"/>
                <a:ext cx="84931" cy="48705"/>
              </a:xfrm>
              <a:custGeom>
                <a:avLst/>
                <a:gdLst/>
                <a:ahLst/>
                <a:cxnLst/>
                <a:rect l="l" t="t" r="r" b="b"/>
                <a:pathLst>
                  <a:path w="84931" h="48705" extrusionOk="0">
                    <a:moveTo>
                      <a:pt x="0" y="2741"/>
                    </a:moveTo>
                    <a:cubicBezTo>
                      <a:pt x="20767" y="-884"/>
                      <a:pt x="45280" y="-2178"/>
                      <a:pt x="61098" y="6961"/>
                    </a:cubicBezTo>
                    <a:cubicBezTo>
                      <a:pt x="72144" y="13343"/>
                      <a:pt x="79254" y="21340"/>
                      <a:pt x="84932" y="29234"/>
                    </a:cubicBezTo>
                    <a:cubicBezTo>
                      <a:pt x="78186" y="34796"/>
                      <a:pt x="70522" y="41348"/>
                      <a:pt x="66563" y="43461"/>
                    </a:cubicBezTo>
                    <a:cubicBezTo>
                      <a:pt x="39961" y="57652"/>
                      <a:pt x="14349" y="40480"/>
                      <a:pt x="5690" y="22439"/>
                    </a:cubicBezTo>
                    <a:cubicBezTo>
                      <a:pt x="2884" y="16604"/>
                      <a:pt x="953" y="9791"/>
                      <a:pt x="0" y="2741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7"/>
              <p:cNvSpPr/>
              <p:nvPr/>
            </p:nvSpPr>
            <p:spPr>
              <a:xfrm>
                <a:off x="2573700" y="1131228"/>
                <a:ext cx="144259" cy="120436"/>
              </a:xfrm>
              <a:custGeom>
                <a:avLst/>
                <a:gdLst/>
                <a:ahLst/>
                <a:cxnLst/>
                <a:rect l="l" t="t" r="r" b="b"/>
                <a:pathLst>
                  <a:path w="144259" h="120436" extrusionOk="0">
                    <a:moveTo>
                      <a:pt x="89822" y="64148"/>
                    </a:moveTo>
                    <a:cubicBezTo>
                      <a:pt x="78163" y="74010"/>
                      <a:pt x="14180" y="134731"/>
                      <a:pt x="1156" y="117316"/>
                    </a:cubicBezTo>
                    <a:cubicBezTo>
                      <a:pt x="-5603" y="108287"/>
                      <a:pt x="19239" y="83840"/>
                      <a:pt x="25110" y="78388"/>
                    </a:cubicBezTo>
                    <a:cubicBezTo>
                      <a:pt x="61003" y="45100"/>
                      <a:pt x="98195" y="22038"/>
                      <a:pt x="141842" y="585"/>
                    </a:cubicBezTo>
                    <a:cubicBezTo>
                      <a:pt x="156768" y="-6751"/>
                      <a:pt x="98019" y="57220"/>
                      <a:pt x="89822" y="6414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7"/>
              <p:cNvSpPr/>
              <p:nvPr/>
            </p:nvSpPr>
            <p:spPr>
              <a:xfrm>
                <a:off x="2738592" y="966720"/>
                <a:ext cx="155701" cy="154025"/>
              </a:xfrm>
              <a:custGeom>
                <a:avLst/>
                <a:gdLst/>
                <a:ahLst/>
                <a:cxnLst/>
                <a:rect l="l" t="t" r="r" b="b"/>
                <a:pathLst>
                  <a:path w="155701" h="154025" extrusionOk="0">
                    <a:moveTo>
                      <a:pt x="153335" y="6888"/>
                    </a:moveTo>
                    <a:cubicBezTo>
                      <a:pt x="125549" y="50985"/>
                      <a:pt x="90804" y="96368"/>
                      <a:pt x="49549" y="129140"/>
                    </a:cubicBezTo>
                    <a:cubicBezTo>
                      <a:pt x="43392" y="134034"/>
                      <a:pt x="11210" y="163490"/>
                      <a:pt x="2053" y="150939"/>
                    </a:cubicBezTo>
                    <a:cubicBezTo>
                      <a:pt x="-7906" y="137295"/>
                      <a:pt x="21217" y="107474"/>
                      <a:pt x="28533" y="98433"/>
                    </a:cubicBezTo>
                    <a:cubicBezTo>
                      <a:pt x="54492" y="66378"/>
                      <a:pt x="173890" y="-25737"/>
                      <a:pt x="153335" y="688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7"/>
              <p:cNvSpPr/>
              <p:nvPr/>
            </p:nvSpPr>
            <p:spPr>
              <a:xfrm>
                <a:off x="2733567" y="779362"/>
                <a:ext cx="191411" cy="81436"/>
              </a:xfrm>
              <a:custGeom>
                <a:avLst/>
                <a:gdLst/>
                <a:ahLst/>
                <a:cxnLst/>
                <a:rect l="l" t="t" r="r" b="b"/>
                <a:pathLst>
                  <a:path w="191411" h="81436" extrusionOk="0">
                    <a:moveTo>
                      <a:pt x="92167" y="33418"/>
                    </a:moveTo>
                    <a:cubicBezTo>
                      <a:pt x="44568" y="30540"/>
                      <a:pt x="19902" y="56571"/>
                      <a:pt x="5177" y="44645"/>
                    </a:cubicBezTo>
                    <a:cubicBezTo>
                      <a:pt x="-15948" y="27528"/>
                      <a:pt x="31597" y="-5845"/>
                      <a:pt x="75153" y="883"/>
                    </a:cubicBezTo>
                    <a:cubicBezTo>
                      <a:pt x="150551" y="12524"/>
                      <a:pt x="161548" y="43261"/>
                      <a:pt x="191411" y="81437"/>
                    </a:cubicBezTo>
                    <a:cubicBezTo>
                      <a:pt x="191411" y="81437"/>
                      <a:pt x="136160" y="36078"/>
                      <a:pt x="92167" y="3341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559" name="Google Shape;5559;p7"/>
          <p:cNvGrpSpPr/>
          <p:nvPr/>
        </p:nvGrpSpPr>
        <p:grpSpPr>
          <a:xfrm rot="-5400000">
            <a:off x="8000923" y="2324608"/>
            <a:ext cx="6173372" cy="2208775"/>
            <a:chOff x="1409973" y="3713249"/>
            <a:chExt cx="9372055" cy="3353234"/>
          </a:xfrm>
        </p:grpSpPr>
        <p:grpSp>
          <p:nvGrpSpPr>
            <p:cNvPr id="5560" name="Google Shape;5560;p7"/>
            <p:cNvGrpSpPr/>
            <p:nvPr/>
          </p:nvGrpSpPr>
          <p:grpSpPr>
            <a:xfrm>
              <a:off x="6363748" y="3713249"/>
              <a:ext cx="4418280" cy="3353234"/>
              <a:chOff x="6983952" y="3656399"/>
              <a:chExt cx="4418280" cy="3353234"/>
            </a:xfrm>
          </p:grpSpPr>
          <p:grpSp>
            <p:nvGrpSpPr>
              <p:cNvPr id="5561" name="Google Shape;5561;p7"/>
              <p:cNvGrpSpPr/>
              <p:nvPr/>
            </p:nvGrpSpPr>
            <p:grpSpPr>
              <a:xfrm rot="524439">
                <a:off x="9511205" y="492474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562" name="Google Shape;5562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563" name="Google Shape;5563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4" name="Google Shape;5564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5" name="Google Shape;5565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6" name="Google Shape;5566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7" name="Google Shape;5567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8" name="Google Shape;5568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69" name="Google Shape;5569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0" name="Google Shape;5570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1" name="Google Shape;5571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2" name="Google Shape;5572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3" name="Google Shape;5573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574" name="Google Shape;5574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575" name="Google Shape;5575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6" name="Google Shape;5576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7" name="Google Shape;5577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8" name="Google Shape;5578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79" name="Google Shape;5579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0" name="Google Shape;5580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1" name="Google Shape;5581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2" name="Google Shape;5582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3" name="Google Shape;5583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4" name="Google Shape;5584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5" name="Google Shape;5585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6" name="Google Shape;5586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7" name="Google Shape;5587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8" name="Google Shape;5588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89" name="Google Shape;5589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0" name="Google Shape;5590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1" name="Google Shape;5591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2" name="Google Shape;5592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3" name="Google Shape;5593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4" name="Google Shape;5594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5" name="Google Shape;5595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6" name="Google Shape;5596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7" name="Google Shape;5597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8" name="Google Shape;5598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599" name="Google Shape;5599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0" name="Google Shape;5600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1" name="Google Shape;5601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2" name="Google Shape;5602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3" name="Google Shape;5603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4" name="Google Shape;5604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5" name="Google Shape;5605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6" name="Google Shape;5606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07" name="Google Shape;5607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08" name="Google Shape;5608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609" name="Google Shape;5609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0" name="Google Shape;5610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611" name="Google Shape;5611;p7"/>
              <p:cNvGrpSpPr/>
              <p:nvPr/>
            </p:nvGrpSpPr>
            <p:grpSpPr>
              <a:xfrm rot="8280419" flipH="1">
                <a:off x="9511280" y="4173647"/>
                <a:ext cx="1842847" cy="772832"/>
                <a:chOff x="9899089" y="3937135"/>
                <a:chExt cx="1794148" cy="752409"/>
              </a:xfrm>
            </p:grpSpPr>
            <p:grpSp>
              <p:nvGrpSpPr>
                <p:cNvPr id="5612" name="Google Shape;5612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613" name="Google Shape;5613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4" name="Google Shape;5614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5" name="Google Shape;5615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6" name="Google Shape;5616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7" name="Google Shape;5617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8" name="Google Shape;5618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19" name="Google Shape;5619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0" name="Google Shape;5620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1" name="Google Shape;5621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2" name="Google Shape;5622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3" name="Google Shape;5623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24" name="Google Shape;5624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625" name="Google Shape;5625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6" name="Google Shape;5626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7" name="Google Shape;5627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8" name="Google Shape;5628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29" name="Google Shape;5629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0" name="Google Shape;5630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1" name="Google Shape;5631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2" name="Google Shape;5632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3" name="Google Shape;5633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4" name="Google Shape;5634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5" name="Google Shape;5635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6" name="Google Shape;5636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7" name="Google Shape;5637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8" name="Google Shape;5638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39" name="Google Shape;5639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0" name="Google Shape;5640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1" name="Google Shape;5641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2" name="Google Shape;5642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3" name="Google Shape;5643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4" name="Google Shape;5644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5" name="Google Shape;5645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6" name="Google Shape;5646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7" name="Google Shape;5647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8" name="Google Shape;5648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49" name="Google Shape;5649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0" name="Google Shape;5650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1" name="Google Shape;5651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2" name="Google Shape;5652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3" name="Google Shape;5653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4" name="Google Shape;5654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5" name="Google Shape;5655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6" name="Google Shape;5656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57" name="Google Shape;5657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58" name="Google Shape;5658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659" name="Google Shape;5659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0" name="Google Shape;5660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661" name="Google Shape;5661;p7"/>
              <p:cNvGrpSpPr/>
              <p:nvPr/>
            </p:nvGrpSpPr>
            <p:grpSpPr>
              <a:xfrm rot="1442541">
                <a:off x="7061450" y="5894847"/>
                <a:ext cx="1842979" cy="772887"/>
                <a:chOff x="9899089" y="3937135"/>
                <a:chExt cx="1794148" cy="752409"/>
              </a:xfrm>
            </p:grpSpPr>
            <p:grpSp>
              <p:nvGrpSpPr>
                <p:cNvPr id="5662" name="Google Shape;5662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663" name="Google Shape;5663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4" name="Google Shape;5664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5" name="Google Shape;5665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6" name="Google Shape;5666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7" name="Google Shape;5667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8" name="Google Shape;5668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69" name="Google Shape;5669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0" name="Google Shape;5670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1" name="Google Shape;5671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2" name="Google Shape;5672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3" name="Google Shape;5673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674" name="Google Shape;5674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675" name="Google Shape;5675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6" name="Google Shape;5676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7" name="Google Shape;5677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8" name="Google Shape;5678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79" name="Google Shape;5679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0" name="Google Shape;5680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1" name="Google Shape;5681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2" name="Google Shape;5682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3" name="Google Shape;5683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4" name="Google Shape;5684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5" name="Google Shape;5685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6" name="Google Shape;5686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7" name="Google Shape;5687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8" name="Google Shape;5688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89" name="Google Shape;5689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0" name="Google Shape;5690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1" name="Google Shape;5691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2" name="Google Shape;5692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3" name="Google Shape;5693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4" name="Google Shape;5694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5" name="Google Shape;5695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6" name="Google Shape;5696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7" name="Google Shape;5697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8" name="Google Shape;5698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699" name="Google Shape;5699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0" name="Google Shape;5700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1" name="Google Shape;5701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2" name="Google Shape;5702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3" name="Google Shape;5703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4" name="Google Shape;5704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5" name="Google Shape;5705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6" name="Google Shape;5706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07" name="Google Shape;5707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708" name="Google Shape;5708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709" name="Google Shape;5709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10" name="Google Shape;5710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711" name="Google Shape;5711;p7"/>
              <p:cNvGrpSpPr/>
              <p:nvPr/>
            </p:nvGrpSpPr>
            <p:grpSpPr>
              <a:xfrm rot="9461072">
                <a:off x="8459376" y="4743631"/>
                <a:ext cx="1803251" cy="880877"/>
                <a:chOff x="2140000" y="447542"/>
                <a:chExt cx="1078276" cy="526731"/>
              </a:xfrm>
            </p:grpSpPr>
            <p:sp>
              <p:nvSpPr>
                <p:cNvPr id="5712" name="Google Shape;5712;p7"/>
                <p:cNvSpPr/>
                <p:nvPr/>
              </p:nvSpPr>
              <p:spPr>
                <a:xfrm>
                  <a:off x="2653903" y="508534"/>
                  <a:ext cx="214871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8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80" y="230317"/>
                        <a:pt x="214871" y="244775"/>
                      </a:cubicBezTo>
                      <a:cubicBezTo>
                        <a:pt x="214871" y="244775"/>
                        <a:pt x="146019" y="208354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3" name="Google Shape;5713;p7"/>
                <p:cNvSpPr/>
                <p:nvPr/>
              </p:nvSpPr>
              <p:spPr>
                <a:xfrm>
                  <a:off x="2807013" y="521324"/>
                  <a:ext cx="214871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3" extrusionOk="0">
                      <a:moveTo>
                        <a:pt x="130717" y="197191"/>
                      </a:moveTo>
                      <a:cubicBezTo>
                        <a:pt x="99907" y="174724"/>
                        <a:pt x="-47228" y="72030"/>
                        <a:pt x="15327" y="13811"/>
                      </a:cubicBezTo>
                      <a:cubicBezTo>
                        <a:pt x="56758" y="-24746"/>
                        <a:pt x="106695" y="19435"/>
                        <a:pt x="161764" y="121307"/>
                      </a:cubicBezTo>
                      <a:cubicBezTo>
                        <a:pt x="203784" y="199037"/>
                        <a:pt x="208180" y="230315"/>
                        <a:pt x="214871" y="244773"/>
                      </a:cubicBezTo>
                      <a:cubicBezTo>
                        <a:pt x="214871" y="244773"/>
                        <a:pt x="146019" y="208358"/>
                        <a:pt x="130717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4" name="Google Shape;5714;p7"/>
                <p:cNvSpPr/>
                <p:nvPr/>
              </p:nvSpPr>
              <p:spPr>
                <a:xfrm>
                  <a:off x="2689750" y="774052"/>
                  <a:ext cx="285924" cy="172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24" h="172539" extrusionOk="0">
                      <a:moveTo>
                        <a:pt x="220867" y="71512"/>
                      </a:moveTo>
                      <a:cubicBezTo>
                        <a:pt x="192128" y="96566"/>
                        <a:pt x="49626" y="223620"/>
                        <a:pt x="6732" y="149716"/>
                      </a:cubicBezTo>
                      <a:cubicBezTo>
                        <a:pt x="-21680" y="100768"/>
                        <a:pt x="42211" y="55518"/>
                        <a:pt x="153757" y="24410"/>
                      </a:cubicBezTo>
                      <a:cubicBezTo>
                        <a:pt x="238871" y="674"/>
                        <a:pt x="270344" y="3322"/>
                        <a:pt x="285925" y="0"/>
                      </a:cubicBezTo>
                      <a:cubicBezTo>
                        <a:pt x="285925" y="0"/>
                        <a:pt x="235149" y="59064"/>
                        <a:pt x="220867" y="715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5" name="Google Shape;5715;p7"/>
                <p:cNvSpPr/>
                <p:nvPr/>
              </p:nvSpPr>
              <p:spPr>
                <a:xfrm>
                  <a:off x="2538070" y="757377"/>
                  <a:ext cx="314358" cy="144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358" h="144060" extrusionOk="0">
                      <a:moveTo>
                        <a:pt x="223354" y="66266"/>
                      </a:moveTo>
                      <a:cubicBezTo>
                        <a:pt x="191919" y="87846"/>
                        <a:pt x="38511" y="193982"/>
                        <a:pt x="4410" y="115627"/>
                      </a:cubicBezTo>
                      <a:cubicBezTo>
                        <a:pt x="-18173" y="63734"/>
                        <a:pt x="47728" y="29802"/>
                        <a:pt x="162116" y="11750"/>
                      </a:cubicBezTo>
                      <a:cubicBezTo>
                        <a:pt x="249398" y="-2028"/>
                        <a:pt x="298498" y="1500"/>
                        <a:pt x="314358" y="0"/>
                      </a:cubicBezTo>
                      <a:cubicBezTo>
                        <a:pt x="314358" y="0"/>
                        <a:pt x="238972" y="55548"/>
                        <a:pt x="223354" y="6626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6" name="Google Shape;5716;p7"/>
                <p:cNvSpPr/>
                <p:nvPr/>
              </p:nvSpPr>
              <p:spPr>
                <a:xfrm>
                  <a:off x="2367969" y="716358"/>
                  <a:ext cx="293075" cy="13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75" h="130733" extrusionOk="0">
                      <a:moveTo>
                        <a:pt x="217216" y="62212"/>
                      </a:moveTo>
                      <a:cubicBezTo>
                        <a:pt x="184766" y="82238"/>
                        <a:pt x="34073" y="179629"/>
                        <a:pt x="3821" y="99713"/>
                      </a:cubicBezTo>
                      <a:cubicBezTo>
                        <a:pt x="-16211" y="46782"/>
                        <a:pt x="43564" y="17253"/>
                        <a:pt x="158698" y="4781"/>
                      </a:cubicBezTo>
                      <a:cubicBezTo>
                        <a:pt x="246544" y="-4734"/>
                        <a:pt x="277167" y="3020"/>
                        <a:pt x="293076" y="2285"/>
                      </a:cubicBezTo>
                      <a:cubicBezTo>
                        <a:pt x="293076" y="2285"/>
                        <a:pt x="233331" y="52265"/>
                        <a:pt x="217216" y="622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7" name="Google Shape;5717;p7"/>
                <p:cNvSpPr/>
                <p:nvPr/>
              </p:nvSpPr>
              <p:spPr>
                <a:xfrm>
                  <a:off x="2866123" y="774537"/>
                  <a:ext cx="256687" cy="199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87" h="199736" extrusionOk="0">
                      <a:moveTo>
                        <a:pt x="202991" y="80390"/>
                      </a:moveTo>
                      <a:cubicBezTo>
                        <a:pt x="178296" y="109439"/>
                        <a:pt x="64952" y="248541"/>
                        <a:pt x="11541" y="181838"/>
                      </a:cubicBezTo>
                      <a:cubicBezTo>
                        <a:pt x="-23829" y="137657"/>
                        <a:pt x="23941" y="91144"/>
                        <a:pt x="129621" y="43793"/>
                      </a:cubicBezTo>
                      <a:cubicBezTo>
                        <a:pt x="210260" y="7663"/>
                        <a:pt x="241774" y="5599"/>
                        <a:pt x="256688" y="0"/>
                      </a:cubicBezTo>
                      <a:cubicBezTo>
                        <a:pt x="256688" y="0"/>
                        <a:pt x="215257" y="65956"/>
                        <a:pt x="202991" y="8039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8" name="Google Shape;5718;p7"/>
                <p:cNvSpPr/>
                <p:nvPr/>
              </p:nvSpPr>
              <p:spPr>
                <a:xfrm>
                  <a:off x="2199761" y="659762"/>
                  <a:ext cx="299180" cy="1163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80" h="116320" extrusionOk="0">
                      <a:moveTo>
                        <a:pt x="218165" y="62670"/>
                      </a:moveTo>
                      <a:cubicBezTo>
                        <a:pt x="184027" y="79654"/>
                        <a:pt x="25069" y="162885"/>
                        <a:pt x="2238" y="80534"/>
                      </a:cubicBezTo>
                      <a:cubicBezTo>
                        <a:pt x="-12876" y="25994"/>
                        <a:pt x="49346" y="2051"/>
                        <a:pt x="165136" y="138"/>
                      </a:cubicBezTo>
                      <a:cubicBezTo>
                        <a:pt x="253487" y="-1319"/>
                        <a:pt x="283271" y="9198"/>
                        <a:pt x="299180" y="9921"/>
                      </a:cubicBezTo>
                      <a:cubicBezTo>
                        <a:pt x="299180" y="9921"/>
                        <a:pt x="235125" y="54235"/>
                        <a:pt x="218165" y="6267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19" name="Google Shape;5719;p7"/>
                <p:cNvSpPr/>
                <p:nvPr/>
              </p:nvSpPr>
              <p:spPr>
                <a:xfrm>
                  <a:off x="2498163" y="492881"/>
                  <a:ext cx="214865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65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2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74" y="230316"/>
                        <a:pt x="214865" y="244774"/>
                      </a:cubicBezTo>
                      <a:cubicBezTo>
                        <a:pt x="214865" y="244774"/>
                        <a:pt x="146013" y="208353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0" name="Google Shape;5720;p7"/>
                <p:cNvSpPr/>
                <p:nvPr/>
              </p:nvSpPr>
              <p:spPr>
                <a:xfrm>
                  <a:off x="2939728" y="774556"/>
                  <a:ext cx="183106" cy="143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06" h="143206" extrusionOk="0">
                      <a:moveTo>
                        <a:pt x="182979" y="0"/>
                      </a:moveTo>
                      <a:cubicBezTo>
                        <a:pt x="186264" y="1190"/>
                        <a:pt x="125336" y="60734"/>
                        <a:pt x="81392" y="92194"/>
                      </a:cubicBezTo>
                      <a:cubicBezTo>
                        <a:pt x="62410" y="105790"/>
                        <a:pt x="0" y="143207"/>
                        <a:pt x="0" y="143207"/>
                      </a:cubicBezTo>
                      <a:cubicBezTo>
                        <a:pt x="0" y="143207"/>
                        <a:pt x="44904" y="114315"/>
                        <a:pt x="90652" y="78514"/>
                      </a:cubicBezTo>
                      <a:cubicBezTo>
                        <a:pt x="136394" y="42712"/>
                        <a:pt x="182791" y="-67"/>
                        <a:pt x="182979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1" name="Google Shape;5721;p7"/>
                <p:cNvSpPr/>
                <p:nvPr/>
              </p:nvSpPr>
              <p:spPr>
                <a:xfrm>
                  <a:off x="2324678" y="447542"/>
                  <a:ext cx="267289" cy="251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89" h="251172" extrusionOk="0">
                      <a:moveTo>
                        <a:pt x="145081" y="192946"/>
                      </a:moveTo>
                      <a:cubicBezTo>
                        <a:pt x="91233" y="163417"/>
                        <a:pt x="-46594" y="70919"/>
                        <a:pt x="15962" y="12701"/>
                      </a:cubicBezTo>
                      <a:cubicBezTo>
                        <a:pt x="57393" y="-25857"/>
                        <a:pt x="93376" y="27205"/>
                        <a:pt x="162393" y="120197"/>
                      </a:cubicBezTo>
                      <a:cubicBezTo>
                        <a:pt x="225938" y="205819"/>
                        <a:pt x="260598" y="236715"/>
                        <a:pt x="267290" y="251172"/>
                      </a:cubicBezTo>
                      <a:cubicBezTo>
                        <a:pt x="267290" y="251172"/>
                        <a:pt x="186475" y="215644"/>
                        <a:pt x="145081" y="19294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2" name="Google Shape;5722;p7"/>
                <p:cNvSpPr/>
                <p:nvPr/>
              </p:nvSpPr>
              <p:spPr>
                <a:xfrm>
                  <a:off x="2876310" y="874727"/>
                  <a:ext cx="45917" cy="4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17" h="49524" extrusionOk="0">
                      <a:moveTo>
                        <a:pt x="2034" y="48014"/>
                      </a:moveTo>
                      <a:cubicBezTo>
                        <a:pt x="7244" y="52708"/>
                        <a:pt x="20840" y="46095"/>
                        <a:pt x="32395" y="33253"/>
                      </a:cubicBezTo>
                      <a:cubicBezTo>
                        <a:pt x="43950" y="20410"/>
                        <a:pt x="49094" y="6195"/>
                        <a:pt x="43884" y="1507"/>
                      </a:cubicBezTo>
                      <a:cubicBezTo>
                        <a:pt x="38674" y="-3180"/>
                        <a:pt x="25078" y="3432"/>
                        <a:pt x="13523" y="16275"/>
                      </a:cubicBezTo>
                      <a:cubicBezTo>
                        <a:pt x="1967" y="29117"/>
                        <a:pt x="-3176" y="43326"/>
                        <a:pt x="2034" y="480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3" name="Google Shape;5723;p7"/>
                <p:cNvSpPr/>
                <p:nvPr/>
              </p:nvSpPr>
              <p:spPr>
                <a:xfrm>
                  <a:off x="2706938" y="854403"/>
                  <a:ext cx="50575" cy="44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5" h="44757" extrusionOk="0">
                      <a:moveTo>
                        <a:pt x="1367" y="42537"/>
                      </a:moveTo>
                      <a:cubicBezTo>
                        <a:pt x="5884" y="47899"/>
                        <a:pt x="20257" y="43217"/>
                        <a:pt x="33464" y="32087"/>
                      </a:cubicBezTo>
                      <a:cubicBezTo>
                        <a:pt x="46677" y="20951"/>
                        <a:pt x="53727" y="7580"/>
                        <a:pt x="49209" y="2218"/>
                      </a:cubicBezTo>
                      <a:cubicBezTo>
                        <a:pt x="44692" y="-3138"/>
                        <a:pt x="30319" y="1538"/>
                        <a:pt x="17106" y="12674"/>
                      </a:cubicBezTo>
                      <a:cubicBezTo>
                        <a:pt x="3899" y="23805"/>
                        <a:pt x="-3151" y="37175"/>
                        <a:pt x="1367" y="4253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4" name="Google Shape;5724;p7"/>
                <p:cNvSpPr/>
                <p:nvPr/>
              </p:nvSpPr>
              <p:spPr>
                <a:xfrm>
                  <a:off x="2551481" y="807470"/>
                  <a:ext cx="53768" cy="4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5" extrusionOk="0">
                      <a:moveTo>
                        <a:pt x="962" y="37936"/>
                      </a:moveTo>
                      <a:cubicBezTo>
                        <a:pt x="4885" y="43747"/>
                        <a:pt x="19671" y="40613"/>
                        <a:pt x="33989" y="30946"/>
                      </a:cubicBezTo>
                      <a:cubicBezTo>
                        <a:pt x="48301" y="21273"/>
                        <a:pt x="56729" y="8728"/>
                        <a:pt x="52807" y="2917"/>
                      </a:cubicBezTo>
                      <a:cubicBezTo>
                        <a:pt x="48884" y="-2888"/>
                        <a:pt x="34098" y="239"/>
                        <a:pt x="19780" y="9912"/>
                      </a:cubicBezTo>
                      <a:cubicBezTo>
                        <a:pt x="5462" y="19579"/>
                        <a:pt x="-2960" y="32131"/>
                        <a:pt x="962" y="379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5" name="Google Shape;5725;p7"/>
                <p:cNvSpPr/>
                <p:nvPr/>
              </p:nvSpPr>
              <p:spPr>
                <a:xfrm>
                  <a:off x="2386778" y="752992"/>
                  <a:ext cx="53412" cy="41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12" h="41319" extrusionOk="0">
                      <a:moveTo>
                        <a:pt x="1006" y="38493"/>
                      </a:moveTo>
                      <a:cubicBezTo>
                        <a:pt x="5001" y="44249"/>
                        <a:pt x="19745" y="40934"/>
                        <a:pt x="33941" y="31091"/>
                      </a:cubicBezTo>
                      <a:cubicBezTo>
                        <a:pt x="48138" y="21242"/>
                        <a:pt x="56402" y="8587"/>
                        <a:pt x="52407" y="2831"/>
                      </a:cubicBezTo>
                      <a:cubicBezTo>
                        <a:pt x="48411" y="-2932"/>
                        <a:pt x="33668" y="384"/>
                        <a:pt x="19471" y="10233"/>
                      </a:cubicBezTo>
                      <a:cubicBezTo>
                        <a:pt x="5275" y="20082"/>
                        <a:pt x="-2990" y="32736"/>
                        <a:pt x="1006" y="3849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6" name="Google Shape;5726;p7"/>
                <p:cNvSpPr/>
                <p:nvPr/>
              </p:nvSpPr>
              <p:spPr>
                <a:xfrm>
                  <a:off x="2215954" y="683193"/>
                  <a:ext cx="57659" cy="35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59" h="35147" extrusionOk="0">
                      <a:moveTo>
                        <a:pt x="515" y="30871"/>
                      </a:moveTo>
                      <a:cubicBezTo>
                        <a:pt x="3491" y="37216"/>
                        <a:pt x="18586" y="36409"/>
                        <a:pt x="34222" y="29061"/>
                      </a:cubicBezTo>
                      <a:cubicBezTo>
                        <a:pt x="49864" y="21720"/>
                        <a:pt x="60126" y="10620"/>
                        <a:pt x="57145" y="4275"/>
                      </a:cubicBezTo>
                      <a:cubicBezTo>
                        <a:pt x="54163" y="-2071"/>
                        <a:pt x="39074" y="-1257"/>
                        <a:pt x="23432" y="6084"/>
                      </a:cubicBezTo>
                      <a:cubicBezTo>
                        <a:pt x="7796" y="13432"/>
                        <a:pt x="-2466" y="24526"/>
                        <a:pt x="515" y="3087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7" name="Google Shape;5727;p7"/>
                <p:cNvSpPr/>
                <p:nvPr/>
              </p:nvSpPr>
              <p:spPr>
                <a:xfrm>
                  <a:off x="2368167" y="461555"/>
                  <a:ext cx="45525" cy="4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25" h="41506" extrusionOk="0">
                      <a:moveTo>
                        <a:pt x="1583" y="2348"/>
                      </a:moveTo>
                      <a:cubicBezTo>
                        <a:pt x="-3014" y="7639"/>
                        <a:pt x="2743" y="20168"/>
                        <a:pt x="14438" y="30333"/>
                      </a:cubicBezTo>
                      <a:cubicBezTo>
                        <a:pt x="26133" y="40498"/>
                        <a:pt x="39339" y="44449"/>
                        <a:pt x="43942" y="39159"/>
                      </a:cubicBezTo>
                      <a:cubicBezTo>
                        <a:pt x="48539" y="33869"/>
                        <a:pt x="42783" y="21339"/>
                        <a:pt x="31088" y="11174"/>
                      </a:cubicBezTo>
                      <a:cubicBezTo>
                        <a:pt x="19393" y="1009"/>
                        <a:pt x="6185" y="-2943"/>
                        <a:pt x="1583" y="23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8" name="Google Shape;5728;p7"/>
                <p:cNvSpPr/>
                <p:nvPr/>
              </p:nvSpPr>
              <p:spPr>
                <a:xfrm>
                  <a:off x="2547092" y="509785"/>
                  <a:ext cx="45507" cy="36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7" h="36654" extrusionOk="0">
                      <a:moveTo>
                        <a:pt x="1205" y="3236"/>
                      </a:moveTo>
                      <a:cubicBezTo>
                        <a:pt x="-2821" y="8978"/>
                        <a:pt x="3573" y="20388"/>
                        <a:pt x="15474" y="28724"/>
                      </a:cubicBezTo>
                      <a:cubicBezTo>
                        <a:pt x="27376" y="37058"/>
                        <a:pt x="40279" y="39161"/>
                        <a:pt x="44305" y="33419"/>
                      </a:cubicBezTo>
                      <a:cubicBezTo>
                        <a:pt x="48325" y="27677"/>
                        <a:pt x="41937" y="16266"/>
                        <a:pt x="30035" y="7931"/>
                      </a:cubicBezTo>
                      <a:cubicBezTo>
                        <a:pt x="18128" y="-403"/>
                        <a:pt x="5225" y="-2506"/>
                        <a:pt x="1205" y="32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29" name="Google Shape;5729;p7"/>
                <p:cNvSpPr/>
                <p:nvPr/>
              </p:nvSpPr>
              <p:spPr>
                <a:xfrm>
                  <a:off x="2699664" y="523792"/>
                  <a:ext cx="50656" cy="44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56" h="44664" extrusionOk="0">
                      <a:moveTo>
                        <a:pt x="49300" y="42430"/>
                      </a:moveTo>
                      <a:cubicBezTo>
                        <a:pt x="53806" y="37058"/>
                        <a:pt x="46719" y="23705"/>
                        <a:pt x="33482" y="12606"/>
                      </a:cubicBezTo>
                      <a:cubicBezTo>
                        <a:pt x="20245" y="1507"/>
                        <a:pt x="5860" y="-3137"/>
                        <a:pt x="1354" y="2235"/>
                      </a:cubicBezTo>
                      <a:cubicBezTo>
                        <a:pt x="-3145" y="7606"/>
                        <a:pt x="3935" y="20958"/>
                        <a:pt x="17172" y="32058"/>
                      </a:cubicBezTo>
                      <a:cubicBezTo>
                        <a:pt x="30416" y="43158"/>
                        <a:pt x="44794" y="47801"/>
                        <a:pt x="49300" y="4243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0" name="Google Shape;5730;p7"/>
                <p:cNvSpPr/>
                <p:nvPr/>
              </p:nvSpPr>
              <p:spPr>
                <a:xfrm>
                  <a:off x="2846439" y="535244"/>
                  <a:ext cx="51015" cy="44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15" h="44252" extrusionOk="0">
                      <a:moveTo>
                        <a:pt x="49709" y="41950"/>
                      </a:moveTo>
                      <a:cubicBezTo>
                        <a:pt x="54147" y="36527"/>
                        <a:pt x="46915" y="23256"/>
                        <a:pt x="33550" y="12308"/>
                      </a:cubicBezTo>
                      <a:cubicBezTo>
                        <a:pt x="20186" y="1360"/>
                        <a:pt x="5752" y="-3119"/>
                        <a:pt x="1307" y="2303"/>
                      </a:cubicBezTo>
                      <a:cubicBezTo>
                        <a:pt x="-3132" y="7726"/>
                        <a:pt x="4100" y="20997"/>
                        <a:pt x="17465" y="31945"/>
                      </a:cubicBezTo>
                      <a:cubicBezTo>
                        <a:pt x="30830" y="42893"/>
                        <a:pt x="45264" y="47372"/>
                        <a:pt x="49709" y="4195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1" name="Google Shape;5731;p7"/>
                <p:cNvSpPr/>
                <p:nvPr/>
              </p:nvSpPr>
              <p:spPr>
                <a:xfrm>
                  <a:off x="2389211" y="525218"/>
                  <a:ext cx="198827" cy="17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27" h="170258" extrusionOk="0">
                      <a:moveTo>
                        <a:pt x="198828" y="170072"/>
                      </a:moveTo>
                      <a:cubicBezTo>
                        <a:pt x="197929" y="173855"/>
                        <a:pt x="117624" y="119521"/>
                        <a:pt x="73358" y="78111"/>
                      </a:cubicBezTo>
                      <a:cubicBezTo>
                        <a:pt x="54237" y="60218"/>
                        <a:pt x="0" y="0"/>
                        <a:pt x="0" y="0"/>
                      </a:cubicBezTo>
                      <a:cubicBezTo>
                        <a:pt x="0" y="0"/>
                        <a:pt x="41358" y="42950"/>
                        <a:pt x="91071" y="85468"/>
                      </a:cubicBezTo>
                      <a:cubicBezTo>
                        <a:pt x="140778" y="127985"/>
                        <a:pt x="198882" y="169853"/>
                        <a:pt x="198828" y="17007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2" name="Google Shape;5732;p7"/>
                <p:cNvSpPr/>
                <p:nvPr/>
              </p:nvSpPr>
              <p:spPr>
                <a:xfrm>
                  <a:off x="2557587" y="560615"/>
                  <a:ext cx="154725" cy="17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25" h="175528" extrusionOk="0">
                      <a:moveTo>
                        <a:pt x="154726" y="175412"/>
                      </a:moveTo>
                      <a:cubicBezTo>
                        <a:pt x="153207" y="178497"/>
                        <a:pt x="88138" y="119864"/>
                        <a:pt x="54334" y="77796"/>
                      </a:cubicBezTo>
                      <a:cubicBezTo>
                        <a:pt x="39724" y="59615"/>
                        <a:pt x="0" y="0"/>
                        <a:pt x="0" y="0"/>
                      </a:cubicBezTo>
                      <a:cubicBezTo>
                        <a:pt x="0" y="0"/>
                        <a:pt x="30828" y="42934"/>
                        <a:pt x="69508" y="86789"/>
                      </a:cubicBezTo>
                      <a:cubicBezTo>
                        <a:pt x="108188" y="130642"/>
                        <a:pt x="154810" y="175236"/>
                        <a:pt x="154726" y="17541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3" name="Google Shape;5733;p7"/>
                <p:cNvSpPr/>
                <p:nvPr/>
              </p:nvSpPr>
              <p:spPr>
                <a:xfrm>
                  <a:off x="2712767" y="584263"/>
                  <a:ext cx="154567" cy="169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67" h="169458" extrusionOk="0">
                      <a:moveTo>
                        <a:pt x="154568" y="169338"/>
                      </a:moveTo>
                      <a:cubicBezTo>
                        <a:pt x="153177" y="172410"/>
                        <a:pt x="88569" y="116127"/>
                        <a:pt x="54698" y="75437"/>
                      </a:cubicBezTo>
                      <a:cubicBezTo>
                        <a:pt x="40064" y="57858"/>
                        <a:pt x="0" y="0"/>
                        <a:pt x="0" y="0"/>
                      </a:cubicBezTo>
                      <a:cubicBezTo>
                        <a:pt x="0" y="0"/>
                        <a:pt x="31005" y="41615"/>
                        <a:pt x="69648" y="83944"/>
                      </a:cubicBezTo>
                      <a:cubicBezTo>
                        <a:pt x="108285" y="126280"/>
                        <a:pt x="154647" y="169161"/>
                        <a:pt x="154568" y="16933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4" name="Google Shape;5734;p7"/>
                <p:cNvSpPr/>
                <p:nvPr/>
              </p:nvSpPr>
              <p:spPr>
                <a:xfrm>
                  <a:off x="2883961" y="605621"/>
                  <a:ext cx="134237" cy="15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237" h="155900" extrusionOk="0">
                      <a:moveTo>
                        <a:pt x="134238" y="155801"/>
                      </a:moveTo>
                      <a:cubicBezTo>
                        <a:pt x="132853" y="158485"/>
                        <a:pt x="76206" y="106240"/>
                        <a:pt x="46920" y="68914"/>
                      </a:cubicBezTo>
                      <a:cubicBezTo>
                        <a:pt x="34271" y="52786"/>
                        <a:pt x="0" y="0"/>
                        <a:pt x="0" y="0"/>
                      </a:cubicBezTo>
                      <a:cubicBezTo>
                        <a:pt x="0" y="0"/>
                        <a:pt x="26639" y="38043"/>
                        <a:pt x="60199" y="76996"/>
                      </a:cubicBezTo>
                      <a:cubicBezTo>
                        <a:pt x="93761" y="115943"/>
                        <a:pt x="134317" y="155643"/>
                        <a:pt x="134238" y="15580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5" name="Google Shape;5735;p7"/>
                <p:cNvSpPr/>
                <p:nvPr/>
              </p:nvSpPr>
              <p:spPr>
                <a:xfrm>
                  <a:off x="2765887" y="772673"/>
                  <a:ext cx="207398" cy="1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98" h="120775" extrusionOk="0">
                      <a:moveTo>
                        <a:pt x="207262" y="0"/>
                      </a:moveTo>
                      <a:cubicBezTo>
                        <a:pt x="210881" y="874"/>
                        <a:pt x="141530" y="50666"/>
                        <a:pt x="91842" y="77305"/>
                      </a:cubicBezTo>
                      <a:cubicBezTo>
                        <a:pt x="70371" y="88812"/>
                        <a:pt x="0" y="120776"/>
                        <a:pt x="0" y="120776"/>
                      </a:cubicBezTo>
                      <a:cubicBezTo>
                        <a:pt x="0" y="120776"/>
                        <a:pt x="50691" y="96190"/>
                        <a:pt x="102504" y="65999"/>
                      </a:cubicBezTo>
                      <a:cubicBezTo>
                        <a:pt x="154325" y="35802"/>
                        <a:pt x="207056" y="-49"/>
                        <a:pt x="207262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6" name="Google Shape;5736;p7"/>
                <p:cNvSpPr/>
                <p:nvPr/>
              </p:nvSpPr>
              <p:spPr>
                <a:xfrm>
                  <a:off x="2630720" y="757390"/>
                  <a:ext cx="221726" cy="9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726" h="93645" extrusionOk="0">
                      <a:moveTo>
                        <a:pt x="221580" y="0"/>
                      </a:moveTo>
                      <a:cubicBezTo>
                        <a:pt x="225357" y="516"/>
                        <a:pt x="155284" y="39506"/>
                        <a:pt x="102231" y="60279"/>
                      </a:cubicBezTo>
                      <a:cubicBezTo>
                        <a:pt x="79309" y="69253"/>
                        <a:pt x="0" y="93645"/>
                        <a:pt x="0" y="93645"/>
                      </a:cubicBezTo>
                      <a:cubicBezTo>
                        <a:pt x="0" y="93645"/>
                        <a:pt x="54042" y="74324"/>
                        <a:pt x="109439" y="50915"/>
                      </a:cubicBezTo>
                      <a:cubicBezTo>
                        <a:pt x="164836" y="27501"/>
                        <a:pt x="221362" y="-30"/>
                        <a:pt x="221580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7" name="Google Shape;5737;p7"/>
                <p:cNvSpPr/>
                <p:nvPr/>
              </p:nvSpPr>
              <p:spPr>
                <a:xfrm>
                  <a:off x="2442203" y="717477"/>
                  <a:ext cx="217817" cy="78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817" h="78683" extrusionOk="0">
                      <a:moveTo>
                        <a:pt x="217749" y="0"/>
                      </a:moveTo>
                      <a:cubicBezTo>
                        <a:pt x="220426" y="2211"/>
                        <a:pt x="144032" y="39828"/>
                        <a:pt x="92704" y="55901"/>
                      </a:cubicBezTo>
                      <a:cubicBezTo>
                        <a:pt x="70522" y="62848"/>
                        <a:pt x="0" y="78684"/>
                        <a:pt x="0" y="78684"/>
                      </a:cubicBezTo>
                      <a:cubicBezTo>
                        <a:pt x="0" y="78684"/>
                        <a:pt x="51389" y="65398"/>
                        <a:pt x="105826" y="45724"/>
                      </a:cubicBezTo>
                      <a:cubicBezTo>
                        <a:pt x="160263" y="26056"/>
                        <a:pt x="217597" y="-121"/>
                        <a:pt x="217749" y="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8" name="Google Shape;5738;p7"/>
                <p:cNvSpPr/>
                <p:nvPr/>
              </p:nvSpPr>
              <p:spPr>
                <a:xfrm>
                  <a:off x="2267834" y="670490"/>
                  <a:ext cx="224258" cy="6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58" h="61026" extrusionOk="0">
                      <a:moveTo>
                        <a:pt x="224197" y="1"/>
                      </a:moveTo>
                      <a:cubicBezTo>
                        <a:pt x="226766" y="2369"/>
                        <a:pt x="147506" y="33622"/>
                        <a:pt x="94805" y="45579"/>
                      </a:cubicBezTo>
                      <a:cubicBezTo>
                        <a:pt x="72034" y="50740"/>
                        <a:pt x="0" y="61026"/>
                        <a:pt x="0" y="61026"/>
                      </a:cubicBezTo>
                      <a:cubicBezTo>
                        <a:pt x="0" y="61026"/>
                        <a:pt x="52591" y="51815"/>
                        <a:pt x="108644" y="36555"/>
                      </a:cubicBezTo>
                      <a:cubicBezTo>
                        <a:pt x="164690" y="21302"/>
                        <a:pt x="224052" y="-139"/>
                        <a:pt x="224197" y="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39" name="Google Shape;5739;p7"/>
                <p:cNvSpPr/>
                <p:nvPr/>
              </p:nvSpPr>
              <p:spPr>
                <a:xfrm>
                  <a:off x="2140000" y="469827"/>
                  <a:ext cx="276845" cy="16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845" h="166410" extrusionOk="0">
                      <a:moveTo>
                        <a:pt x="180954" y="154157"/>
                      </a:moveTo>
                      <a:cubicBezTo>
                        <a:pt x="143938" y="144994"/>
                        <a:pt x="-31093" y="105510"/>
                        <a:pt x="4830" y="27971"/>
                      </a:cubicBezTo>
                      <a:cubicBezTo>
                        <a:pt x="28615" y="-23382"/>
                        <a:pt x="91547" y="-1345"/>
                        <a:pt x="181027" y="72168"/>
                      </a:cubicBezTo>
                      <a:cubicBezTo>
                        <a:pt x="249296" y="128258"/>
                        <a:pt x="265187" y="155553"/>
                        <a:pt x="276846" y="166410"/>
                      </a:cubicBezTo>
                      <a:cubicBezTo>
                        <a:pt x="276846" y="166410"/>
                        <a:pt x="199340" y="158711"/>
                        <a:pt x="180954" y="15415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0" name="Google Shape;5740;p7"/>
                <p:cNvSpPr/>
                <p:nvPr/>
              </p:nvSpPr>
              <p:spPr>
                <a:xfrm>
                  <a:off x="2172650" y="480630"/>
                  <a:ext cx="60746" cy="29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46" h="29481" extrusionOk="0">
                      <a:moveTo>
                        <a:pt x="185" y="6542"/>
                      </a:moveTo>
                      <a:cubicBezTo>
                        <a:pt x="-1649" y="13306"/>
                        <a:pt x="10374" y="22461"/>
                        <a:pt x="27048" y="26989"/>
                      </a:cubicBezTo>
                      <a:cubicBezTo>
                        <a:pt x="43722" y="31517"/>
                        <a:pt x="58727" y="29704"/>
                        <a:pt x="60560" y="22940"/>
                      </a:cubicBezTo>
                      <a:cubicBezTo>
                        <a:pt x="62400" y="16175"/>
                        <a:pt x="50371" y="7020"/>
                        <a:pt x="33703" y="2492"/>
                      </a:cubicBezTo>
                      <a:cubicBezTo>
                        <a:pt x="17029" y="-2036"/>
                        <a:pt x="2025" y="-223"/>
                        <a:pt x="185" y="654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1" name="Google Shape;5741;p7"/>
                <p:cNvSpPr/>
                <p:nvPr/>
              </p:nvSpPr>
              <p:spPr>
                <a:xfrm>
                  <a:off x="2200682" y="533728"/>
                  <a:ext cx="210378" cy="9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78" h="98945" extrusionOk="0">
                      <a:moveTo>
                        <a:pt x="210377" y="98648"/>
                      </a:moveTo>
                      <a:cubicBezTo>
                        <a:pt x="210796" y="102121"/>
                        <a:pt x="130163" y="74620"/>
                        <a:pt x="82260" y="49609"/>
                      </a:cubicBezTo>
                      <a:cubicBezTo>
                        <a:pt x="61560" y="38801"/>
                        <a:pt x="0" y="0"/>
                        <a:pt x="0" y="0"/>
                      </a:cubicBezTo>
                      <a:cubicBezTo>
                        <a:pt x="0" y="0"/>
                        <a:pt x="46051" y="27032"/>
                        <a:pt x="98643" y="51694"/>
                      </a:cubicBezTo>
                      <a:cubicBezTo>
                        <a:pt x="151234" y="76357"/>
                        <a:pt x="210353" y="98447"/>
                        <a:pt x="210377" y="986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2" name="Google Shape;5742;p7"/>
                <p:cNvSpPr/>
                <p:nvPr/>
              </p:nvSpPr>
              <p:spPr>
                <a:xfrm>
                  <a:off x="2498176" y="503915"/>
                  <a:ext cx="152502" cy="198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02" h="198812" extrusionOk="0">
                      <a:moveTo>
                        <a:pt x="152503" y="198812"/>
                      </a:moveTo>
                      <a:cubicBezTo>
                        <a:pt x="144943" y="194398"/>
                        <a:pt x="134268" y="188757"/>
                        <a:pt x="130795" y="186225"/>
                      </a:cubicBezTo>
                      <a:cubicBezTo>
                        <a:pt x="99991" y="163758"/>
                        <a:pt x="-47236" y="61022"/>
                        <a:pt x="15320" y="2803"/>
                      </a:cubicBezTo>
                      <a:cubicBezTo>
                        <a:pt x="16686" y="1534"/>
                        <a:pt x="18131" y="1091"/>
                        <a:pt x="19510" y="0"/>
                      </a:cubicBezTo>
                      <a:cubicBezTo>
                        <a:pt x="19413" y="9921"/>
                        <a:pt x="19504" y="20268"/>
                        <a:pt x="20585" y="31020"/>
                      </a:cubicBezTo>
                      <a:cubicBezTo>
                        <a:pt x="23445" y="59392"/>
                        <a:pt x="38139" y="84258"/>
                        <a:pt x="56271" y="106023"/>
                      </a:cubicBezTo>
                      <a:cubicBezTo>
                        <a:pt x="76297" y="130063"/>
                        <a:pt x="97507" y="152846"/>
                        <a:pt x="121923" y="172593"/>
                      </a:cubicBezTo>
                      <a:cubicBezTo>
                        <a:pt x="129878" y="179023"/>
                        <a:pt x="151768" y="197531"/>
                        <a:pt x="152503" y="198812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3" name="Google Shape;5743;p7"/>
                <p:cNvSpPr/>
                <p:nvPr/>
              </p:nvSpPr>
              <p:spPr>
                <a:xfrm>
                  <a:off x="2325178" y="466595"/>
                  <a:ext cx="162590" cy="182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90" h="182630" extrusionOk="0">
                      <a:moveTo>
                        <a:pt x="162591" y="182631"/>
                      </a:moveTo>
                      <a:cubicBezTo>
                        <a:pt x="156834" y="179686"/>
                        <a:pt x="149420" y="176492"/>
                        <a:pt x="144556" y="173820"/>
                      </a:cubicBezTo>
                      <a:cubicBezTo>
                        <a:pt x="92591" y="145323"/>
                        <a:pt x="-37032" y="58382"/>
                        <a:pt x="10161" y="0"/>
                      </a:cubicBezTo>
                      <a:cubicBezTo>
                        <a:pt x="13616" y="12774"/>
                        <a:pt x="17763" y="28092"/>
                        <a:pt x="18783" y="31488"/>
                      </a:cubicBezTo>
                      <a:cubicBezTo>
                        <a:pt x="27934" y="62002"/>
                        <a:pt x="47237" y="87655"/>
                        <a:pt x="70020" y="109271"/>
                      </a:cubicBezTo>
                      <a:cubicBezTo>
                        <a:pt x="95171" y="133140"/>
                        <a:pt x="121355" y="155348"/>
                        <a:pt x="150082" y="174014"/>
                      </a:cubicBezTo>
                      <a:cubicBezTo>
                        <a:pt x="153312" y="176109"/>
                        <a:pt x="156531" y="178544"/>
                        <a:pt x="162591" y="18263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4" name="Google Shape;5744;p7"/>
                <p:cNvSpPr/>
                <p:nvPr/>
              </p:nvSpPr>
              <p:spPr>
                <a:xfrm>
                  <a:off x="2140575" y="504143"/>
                  <a:ext cx="209974" cy="12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74" h="124097" extrusionOk="0">
                      <a:moveTo>
                        <a:pt x="209975" y="124097"/>
                      </a:moveTo>
                      <a:cubicBezTo>
                        <a:pt x="199105" y="122628"/>
                        <a:pt x="185340" y="121152"/>
                        <a:pt x="180385" y="119926"/>
                      </a:cubicBezTo>
                      <a:cubicBezTo>
                        <a:pt x="144413" y="111024"/>
                        <a:pt x="-21382" y="73300"/>
                        <a:pt x="2306" y="0"/>
                      </a:cubicBezTo>
                      <a:cubicBezTo>
                        <a:pt x="6708" y="6872"/>
                        <a:pt x="19860" y="28267"/>
                        <a:pt x="22107" y="31637"/>
                      </a:cubicBezTo>
                      <a:cubicBezTo>
                        <a:pt x="37919" y="55353"/>
                        <a:pt x="61661" y="71563"/>
                        <a:pt x="87365" y="83247"/>
                      </a:cubicBezTo>
                      <a:cubicBezTo>
                        <a:pt x="115746" y="96149"/>
                        <a:pt x="144517" y="107429"/>
                        <a:pt x="174774" y="114673"/>
                      </a:cubicBezTo>
                      <a:cubicBezTo>
                        <a:pt x="183773" y="116829"/>
                        <a:pt x="204406" y="122270"/>
                        <a:pt x="209975" y="124097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5" name="Google Shape;5745;p7"/>
                <p:cNvSpPr/>
                <p:nvPr/>
              </p:nvSpPr>
              <p:spPr>
                <a:xfrm>
                  <a:off x="2206517" y="712036"/>
                  <a:ext cx="227664" cy="64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4" h="64001" extrusionOk="0">
                      <a:moveTo>
                        <a:pt x="99207" y="56623"/>
                      </a:moveTo>
                      <a:cubicBezTo>
                        <a:pt x="56981" y="68009"/>
                        <a:pt x="16061" y="69059"/>
                        <a:pt x="0" y="39081"/>
                      </a:cubicBezTo>
                      <a:cubicBezTo>
                        <a:pt x="10717" y="42445"/>
                        <a:pt x="27537" y="47630"/>
                        <a:pt x="30913" y="48590"/>
                      </a:cubicBezTo>
                      <a:cubicBezTo>
                        <a:pt x="58329" y="56386"/>
                        <a:pt x="86942" y="53466"/>
                        <a:pt x="114084" y="45681"/>
                      </a:cubicBezTo>
                      <a:cubicBezTo>
                        <a:pt x="144050" y="37089"/>
                        <a:pt x="173185" y="26839"/>
                        <a:pt x="200910" y="12721"/>
                      </a:cubicBezTo>
                      <a:cubicBezTo>
                        <a:pt x="207620" y="9309"/>
                        <a:pt x="218319" y="4329"/>
                        <a:pt x="227664" y="0"/>
                      </a:cubicBezTo>
                      <a:cubicBezTo>
                        <a:pt x="222467" y="3206"/>
                        <a:pt x="214397" y="8829"/>
                        <a:pt x="211452" y="10298"/>
                      </a:cubicBezTo>
                      <a:cubicBezTo>
                        <a:pt x="194383" y="18787"/>
                        <a:pt x="146066" y="43987"/>
                        <a:pt x="99207" y="5662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6" name="Google Shape;5746;p7"/>
                <p:cNvSpPr/>
                <p:nvPr/>
              </p:nvSpPr>
              <p:spPr>
                <a:xfrm>
                  <a:off x="2368190" y="775952"/>
                  <a:ext cx="207856" cy="71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856" h="71065" extrusionOk="0">
                      <a:moveTo>
                        <a:pt x="75895" y="68549"/>
                      </a:moveTo>
                      <a:cubicBezTo>
                        <a:pt x="43263" y="75016"/>
                        <a:pt x="14870" y="70188"/>
                        <a:pt x="3527" y="40222"/>
                      </a:cubicBezTo>
                      <a:cubicBezTo>
                        <a:pt x="-2290" y="24847"/>
                        <a:pt x="-626" y="11580"/>
                        <a:pt x="6423" y="0"/>
                      </a:cubicBezTo>
                      <a:cubicBezTo>
                        <a:pt x="7055" y="2307"/>
                        <a:pt x="7705" y="2836"/>
                        <a:pt x="8615" y="15095"/>
                      </a:cubicBezTo>
                      <a:cubicBezTo>
                        <a:pt x="13382" y="79254"/>
                        <a:pt x="95691" y="48055"/>
                        <a:pt x="136587" y="34277"/>
                      </a:cubicBezTo>
                      <a:cubicBezTo>
                        <a:pt x="155975" y="27744"/>
                        <a:pt x="182705" y="17943"/>
                        <a:pt x="207856" y="7930"/>
                      </a:cubicBezTo>
                      <a:cubicBezTo>
                        <a:pt x="182529" y="23651"/>
                        <a:pt x="125693" y="58676"/>
                        <a:pt x="75895" y="68549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7" name="Google Shape;5747;p7"/>
                <p:cNvSpPr/>
                <p:nvPr/>
              </p:nvSpPr>
              <p:spPr>
                <a:xfrm>
                  <a:off x="2539929" y="830493"/>
                  <a:ext cx="211002" cy="70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02" h="70940" extrusionOk="0">
                      <a:moveTo>
                        <a:pt x="78483" y="67013"/>
                      </a:moveTo>
                      <a:cubicBezTo>
                        <a:pt x="44861" y="75332"/>
                        <a:pt x="15357" y="71889"/>
                        <a:pt x="2569" y="42499"/>
                      </a:cubicBezTo>
                      <a:cubicBezTo>
                        <a:pt x="893" y="38649"/>
                        <a:pt x="723" y="35067"/>
                        <a:pt x="0" y="31405"/>
                      </a:cubicBezTo>
                      <a:cubicBezTo>
                        <a:pt x="36591" y="61645"/>
                        <a:pt x="75562" y="51425"/>
                        <a:pt x="99122" y="44667"/>
                      </a:cubicBezTo>
                      <a:cubicBezTo>
                        <a:pt x="129095" y="36075"/>
                        <a:pt x="158411" y="25783"/>
                        <a:pt x="186137" y="11665"/>
                      </a:cubicBezTo>
                      <a:cubicBezTo>
                        <a:pt x="192355" y="8501"/>
                        <a:pt x="201287" y="4554"/>
                        <a:pt x="211002" y="0"/>
                      </a:cubicBezTo>
                      <a:cubicBezTo>
                        <a:pt x="185353" y="17439"/>
                        <a:pt x="129010" y="54516"/>
                        <a:pt x="78483" y="6701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8" name="Google Shape;5748;p7"/>
                <p:cNvSpPr/>
                <p:nvPr/>
              </p:nvSpPr>
              <p:spPr>
                <a:xfrm>
                  <a:off x="2694648" y="874109"/>
                  <a:ext cx="181928" cy="72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28" h="72468" extrusionOk="0">
                      <a:moveTo>
                        <a:pt x="49312" y="72125"/>
                      </a:moveTo>
                      <a:cubicBezTo>
                        <a:pt x="29468" y="74032"/>
                        <a:pt x="12606" y="68185"/>
                        <a:pt x="1882" y="49707"/>
                      </a:cubicBezTo>
                      <a:cubicBezTo>
                        <a:pt x="862" y="47952"/>
                        <a:pt x="783" y="46252"/>
                        <a:pt x="0" y="44509"/>
                      </a:cubicBezTo>
                      <a:cubicBezTo>
                        <a:pt x="1743" y="45432"/>
                        <a:pt x="5762" y="47812"/>
                        <a:pt x="6351" y="48013"/>
                      </a:cubicBezTo>
                      <a:cubicBezTo>
                        <a:pt x="74281" y="71002"/>
                        <a:pt x="143886" y="19030"/>
                        <a:pt x="171612" y="4912"/>
                      </a:cubicBezTo>
                      <a:cubicBezTo>
                        <a:pt x="174199" y="3595"/>
                        <a:pt x="177156" y="2332"/>
                        <a:pt x="181929" y="0"/>
                      </a:cubicBezTo>
                      <a:cubicBezTo>
                        <a:pt x="145654" y="29377"/>
                        <a:pt x="91769" y="68039"/>
                        <a:pt x="49312" y="7212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49" name="Google Shape;5749;p7"/>
                <p:cNvSpPr/>
                <p:nvPr/>
              </p:nvSpPr>
              <p:spPr>
                <a:xfrm>
                  <a:off x="2881228" y="941316"/>
                  <a:ext cx="103202" cy="32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02" h="32852" extrusionOk="0">
                      <a:moveTo>
                        <a:pt x="45323" y="31424"/>
                      </a:moveTo>
                      <a:cubicBezTo>
                        <a:pt x="28290" y="35200"/>
                        <a:pt x="12818" y="31715"/>
                        <a:pt x="0" y="18259"/>
                      </a:cubicBezTo>
                      <a:cubicBezTo>
                        <a:pt x="11057" y="19267"/>
                        <a:pt x="21204" y="20196"/>
                        <a:pt x="23791" y="20354"/>
                      </a:cubicBezTo>
                      <a:cubicBezTo>
                        <a:pt x="51850" y="22042"/>
                        <a:pt x="78653" y="13134"/>
                        <a:pt x="103203" y="0"/>
                      </a:cubicBezTo>
                      <a:cubicBezTo>
                        <a:pt x="84051" y="15156"/>
                        <a:pt x="63952" y="27282"/>
                        <a:pt x="45323" y="314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0" name="Google Shape;5750;p7"/>
                <p:cNvSpPr/>
                <p:nvPr/>
              </p:nvSpPr>
              <p:spPr>
                <a:xfrm>
                  <a:off x="2653812" y="518292"/>
                  <a:ext cx="132859" cy="18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59" h="188710" extrusionOk="0">
                      <a:moveTo>
                        <a:pt x="132860" y="188711"/>
                      </a:moveTo>
                      <a:cubicBezTo>
                        <a:pt x="132477" y="188444"/>
                        <a:pt x="131123" y="187709"/>
                        <a:pt x="130789" y="187466"/>
                      </a:cubicBezTo>
                      <a:cubicBezTo>
                        <a:pt x="99985" y="164999"/>
                        <a:pt x="-47235" y="62263"/>
                        <a:pt x="15320" y="4044"/>
                      </a:cubicBezTo>
                      <a:cubicBezTo>
                        <a:pt x="17282" y="2216"/>
                        <a:pt x="19346" y="1459"/>
                        <a:pt x="21350" y="0"/>
                      </a:cubicBezTo>
                      <a:cubicBezTo>
                        <a:pt x="19049" y="10297"/>
                        <a:pt x="17373" y="20982"/>
                        <a:pt x="16948" y="31015"/>
                      </a:cubicBezTo>
                      <a:cubicBezTo>
                        <a:pt x="15739" y="59490"/>
                        <a:pt x="34175" y="84225"/>
                        <a:pt x="51899" y="106202"/>
                      </a:cubicBezTo>
                      <a:cubicBezTo>
                        <a:pt x="71470" y="130472"/>
                        <a:pt x="92200" y="153498"/>
                        <a:pt x="115985" y="173555"/>
                      </a:cubicBezTo>
                      <a:cubicBezTo>
                        <a:pt x="120388" y="177265"/>
                        <a:pt x="125093" y="181813"/>
                        <a:pt x="132860" y="18871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1" name="Google Shape;5751;p7"/>
                <p:cNvSpPr/>
                <p:nvPr/>
              </p:nvSpPr>
              <p:spPr>
                <a:xfrm>
                  <a:off x="2806894" y="534316"/>
                  <a:ext cx="127228" cy="181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28" h="181345" extrusionOk="0">
                      <a:moveTo>
                        <a:pt x="127229" y="181345"/>
                      </a:moveTo>
                      <a:cubicBezTo>
                        <a:pt x="92071" y="155854"/>
                        <a:pt x="-45683" y="57799"/>
                        <a:pt x="15434" y="919"/>
                      </a:cubicBezTo>
                      <a:cubicBezTo>
                        <a:pt x="15871" y="512"/>
                        <a:pt x="16326" y="389"/>
                        <a:pt x="16769" y="0"/>
                      </a:cubicBezTo>
                      <a:cubicBezTo>
                        <a:pt x="13837" y="20333"/>
                        <a:pt x="15160" y="55391"/>
                        <a:pt x="49663" y="102298"/>
                      </a:cubicBezTo>
                      <a:cubicBezTo>
                        <a:pt x="65365" y="123635"/>
                        <a:pt x="102260" y="157451"/>
                        <a:pt x="127229" y="18134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2" name="Google Shape;5752;p7"/>
                <p:cNvSpPr/>
                <p:nvPr/>
              </p:nvSpPr>
              <p:spPr>
                <a:xfrm>
                  <a:off x="2961836" y="521354"/>
                  <a:ext cx="214870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0" h="244773" extrusionOk="0">
                      <a:moveTo>
                        <a:pt x="130716" y="197191"/>
                      </a:moveTo>
                      <a:cubicBezTo>
                        <a:pt x="99912" y="174724"/>
                        <a:pt x="-47229" y="72030"/>
                        <a:pt x="15327" y="13811"/>
                      </a:cubicBezTo>
                      <a:cubicBezTo>
                        <a:pt x="56757" y="-24746"/>
                        <a:pt x="106695" y="19435"/>
                        <a:pt x="161764" y="121307"/>
                      </a:cubicBezTo>
                      <a:cubicBezTo>
                        <a:pt x="203783" y="199037"/>
                        <a:pt x="208179" y="230315"/>
                        <a:pt x="214871" y="244773"/>
                      </a:cubicBezTo>
                      <a:cubicBezTo>
                        <a:pt x="214871" y="244773"/>
                        <a:pt x="146018" y="208358"/>
                        <a:pt x="130716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3" name="Google Shape;5753;p7"/>
                <p:cNvSpPr/>
                <p:nvPr/>
              </p:nvSpPr>
              <p:spPr>
                <a:xfrm>
                  <a:off x="3006449" y="538002"/>
                  <a:ext cx="50211" cy="45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1" h="45161" extrusionOk="0">
                      <a:moveTo>
                        <a:pt x="48796" y="43007"/>
                      </a:moveTo>
                      <a:cubicBezTo>
                        <a:pt x="53375" y="37699"/>
                        <a:pt x="46477" y="24250"/>
                        <a:pt x="33391" y="12968"/>
                      </a:cubicBezTo>
                      <a:cubicBezTo>
                        <a:pt x="20306" y="1687"/>
                        <a:pt x="5987" y="-3155"/>
                        <a:pt x="1415" y="2154"/>
                      </a:cubicBezTo>
                      <a:cubicBezTo>
                        <a:pt x="-3163" y="7463"/>
                        <a:pt x="3735" y="20912"/>
                        <a:pt x="16814" y="32193"/>
                      </a:cubicBezTo>
                      <a:cubicBezTo>
                        <a:pt x="29900" y="43474"/>
                        <a:pt x="44218" y="48316"/>
                        <a:pt x="48796" y="4300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4" name="Google Shape;5754;p7"/>
                <p:cNvSpPr/>
                <p:nvPr/>
              </p:nvSpPr>
              <p:spPr>
                <a:xfrm>
                  <a:off x="3033482" y="602562"/>
                  <a:ext cx="139860" cy="159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860" h="159443" extrusionOk="0">
                      <a:moveTo>
                        <a:pt x="139861" y="159327"/>
                      </a:moveTo>
                      <a:cubicBezTo>
                        <a:pt x="138701" y="162260"/>
                        <a:pt x="80541" y="109414"/>
                        <a:pt x="49822" y="71098"/>
                      </a:cubicBezTo>
                      <a:cubicBezTo>
                        <a:pt x="36548" y="54545"/>
                        <a:pt x="0" y="0"/>
                        <a:pt x="0" y="0"/>
                      </a:cubicBezTo>
                      <a:cubicBezTo>
                        <a:pt x="0" y="0"/>
                        <a:pt x="28217" y="39213"/>
                        <a:pt x="63181" y="79047"/>
                      </a:cubicBezTo>
                      <a:cubicBezTo>
                        <a:pt x="98145" y="118880"/>
                        <a:pt x="139928" y="159163"/>
                        <a:pt x="139861" y="15932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55" name="Google Shape;5755;p7"/>
                <p:cNvSpPr/>
                <p:nvPr/>
              </p:nvSpPr>
              <p:spPr>
                <a:xfrm>
                  <a:off x="2961908" y="546516"/>
                  <a:ext cx="179512" cy="200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12" h="200647" extrusionOk="0">
                      <a:moveTo>
                        <a:pt x="179513" y="200648"/>
                      </a:moveTo>
                      <a:cubicBezTo>
                        <a:pt x="159912" y="189906"/>
                        <a:pt x="138611" y="177689"/>
                        <a:pt x="130711" y="171926"/>
                      </a:cubicBezTo>
                      <a:cubicBezTo>
                        <a:pt x="101832" y="150862"/>
                        <a:pt x="-29291" y="59336"/>
                        <a:pt x="5976" y="0"/>
                      </a:cubicBezTo>
                      <a:cubicBezTo>
                        <a:pt x="10026" y="12439"/>
                        <a:pt x="16353" y="32294"/>
                        <a:pt x="17719" y="36185"/>
                      </a:cubicBezTo>
                      <a:cubicBezTo>
                        <a:pt x="28777" y="67667"/>
                        <a:pt x="49319" y="94008"/>
                        <a:pt x="73098" y="116457"/>
                      </a:cubicBezTo>
                      <a:cubicBezTo>
                        <a:pt x="99360" y="141249"/>
                        <a:pt x="126430" y="164585"/>
                        <a:pt x="155825" y="184052"/>
                      </a:cubicBezTo>
                      <a:cubicBezTo>
                        <a:pt x="161916" y="188090"/>
                        <a:pt x="169470" y="193604"/>
                        <a:pt x="179513" y="200648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756" name="Google Shape;5756;p7"/>
                <p:cNvGrpSpPr/>
                <p:nvPr/>
              </p:nvGrpSpPr>
              <p:grpSpPr>
                <a:xfrm>
                  <a:off x="2384274" y="621652"/>
                  <a:ext cx="834002" cy="162472"/>
                  <a:chOff x="2384274" y="621652"/>
                  <a:chExt cx="834002" cy="162472"/>
                </a:xfrm>
              </p:grpSpPr>
              <p:sp>
                <p:nvSpPr>
                  <p:cNvPr id="5757" name="Google Shape;5757;p7"/>
                  <p:cNvSpPr/>
                  <p:nvPr/>
                </p:nvSpPr>
                <p:spPr>
                  <a:xfrm>
                    <a:off x="2384274" y="621652"/>
                    <a:ext cx="834002" cy="162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002" h="162472" extrusionOk="0">
                        <a:moveTo>
                          <a:pt x="832485" y="159553"/>
                        </a:moveTo>
                        <a:cubicBezTo>
                          <a:pt x="832485" y="159553"/>
                          <a:pt x="596380" y="174527"/>
                          <a:pt x="387442" y="136649"/>
                        </a:cubicBezTo>
                        <a:cubicBezTo>
                          <a:pt x="178498" y="98770"/>
                          <a:pt x="0" y="0"/>
                          <a:pt x="0" y="0"/>
                        </a:cubicBezTo>
                        <a:cubicBezTo>
                          <a:pt x="0" y="0"/>
                          <a:pt x="185858" y="75829"/>
                          <a:pt x="399981" y="110575"/>
                        </a:cubicBezTo>
                        <a:cubicBezTo>
                          <a:pt x="602610" y="143455"/>
                          <a:pt x="834003" y="139448"/>
                          <a:pt x="834003" y="139448"/>
                        </a:cubicBezTo>
                        <a:lnTo>
                          <a:pt x="832485" y="159553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58" name="Google Shape;5758;p7"/>
                  <p:cNvSpPr/>
                  <p:nvPr/>
                </p:nvSpPr>
                <p:spPr>
                  <a:xfrm>
                    <a:off x="2457341" y="656603"/>
                    <a:ext cx="759430" cy="1275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430" h="127503" extrusionOk="0">
                        <a:moveTo>
                          <a:pt x="759430" y="124601"/>
                        </a:moveTo>
                        <a:cubicBezTo>
                          <a:pt x="759430" y="124601"/>
                          <a:pt x="523265" y="139533"/>
                          <a:pt x="314327" y="101654"/>
                        </a:cubicBezTo>
                        <a:cubicBezTo>
                          <a:pt x="183587" y="77949"/>
                          <a:pt x="70626" y="32268"/>
                          <a:pt x="0" y="0"/>
                        </a:cubicBezTo>
                        <a:cubicBezTo>
                          <a:pt x="71949" y="26092"/>
                          <a:pt x="192179" y="65780"/>
                          <a:pt x="330169" y="89887"/>
                        </a:cubicBezTo>
                        <a:cubicBezTo>
                          <a:pt x="529288" y="124680"/>
                          <a:pt x="752502" y="123842"/>
                          <a:pt x="759430" y="123818"/>
                        </a:cubicBezTo>
                        <a:lnTo>
                          <a:pt x="759430" y="124601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759" name="Google Shape;5759;p7"/>
              <p:cNvGrpSpPr/>
              <p:nvPr/>
            </p:nvGrpSpPr>
            <p:grpSpPr>
              <a:xfrm rot="10800000">
                <a:off x="7327744" y="5017669"/>
                <a:ext cx="1653855" cy="1117784"/>
                <a:chOff x="2723818" y="447542"/>
                <a:chExt cx="988911" cy="668371"/>
              </a:xfrm>
            </p:grpSpPr>
            <p:sp>
              <p:nvSpPr>
                <p:cNvPr id="5760" name="Google Shape;5760;p7"/>
                <p:cNvSpPr/>
                <p:nvPr/>
              </p:nvSpPr>
              <p:spPr>
                <a:xfrm>
                  <a:off x="3213129" y="674486"/>
                  <a:ext cx="162332" cy="279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8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2" y="299735"/>
                        <a:pt x="111793" y="244800"/>
                        <a:pt x="140624" y="132641"/>
                      </a:cubicBezTo>
                      <a:cubicBezTo>
                        <a:pt x="162618" y="47059"/>
                        <a:pt x="159333" y="15648"/>
                        <a:pt x="162332" y="0"/>
                      </a:cubicBezTo>
                      <a:cubicBezTo>
                        <a:pt x="162332" y="0"/>
                        <a:pt x="104312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1" name="Google Shape;5761;p7"/>
                <p:cNvSpPr/>
                <p:nvPr/>
              </p:nvSpPr>
              <p:spPr>
                <a:xfrm>
                  <a:off x="3358619" y="625089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3" y="299729"/>
                        <a:pt x="111794" y="244794"/>
                        <a:pt x="140618" y="132635"/>
                      </a:cubicBezTo>
                      <a:cubicBezTo>
                        <a:pt x="162618" y="47059"/>
                        <a:pt x="159327" y="15642"/>
                        <a:pt x="162332" y="0"/>
                      </a:cubicBezTo>
                      <a:cubicBezTo>
                        <a:pt x="162332" y="0"/>
                        <a:pt x="104313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2" name="Google Shape;5762;p7"/>
                <p:cNvSpPr/>
                <p:nvPr/>
              </p:nvSpPr>
              <p:spPr>
                <a:xfrm>
                  <a:off x="3164964" y="516422"/>
                  <a:ext cx="309225" cy="120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25" h="120741" extrusionOk="0">
                      <a:moveTo>
                        <a:pt x="228817" y="58433"/>
                      </a:moveTo>
                      <a:cubicBezTo>
                        <a:pt x="194873" y="41062"/>
                        <a:pt x="25903" y="-47805"/>
                        <a:pt x="2130" y="34277"/>
                      </a:cubicBezTo>
                      <a:cubicBezTo>
                        <a:pt x="-13615" y="88639"/>
                        <a:pt x="59312" y="117113"/>
                        <a:pt x="175072" y="120355"/>
                      </a:cubicBezTo>
                      <a:cubicBezTo>
                        <a:pt x="263398" y="122827"/>
                        <a:pt x="293304" y="112650"/>
                        <a:pt x="309225" y="112109"/>
                      </a:cubicBezTo>
                      <a:cubicBezTo>
                        <a:pt x="309225" y="112109"/>
                        <a:pt x="245679" y="67063"/>
                        <a:pt x="228817" y="5843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3" name="Google Shape;5763;p7"/>
                <p:cNvSpPr/>
                <p:nvPr/>
              </p:nvSpPr>
              <p:spPr>
                <a:xfrm>
                  <a:off x="3029101" y="595026"/>
                  <a:ext cx="329516" cy="107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516" h="107594" extrusionOk="0">
                      <a:moveTo>
                        <a:pt x="225202" y="37137"/>
                      </a:moveTo>
                      <a:cubicBezTo>
                        <a:pt x="189486" y="23790"/>
                        <a:pt x="14977" y="-42138"/>
                        <a:pt x="817" y="42135"/>
                      </a:cubicBezTo>
                      <a:cubicBezTo>
                        <a:pt x="-8565" y="97950"/>
                        <a:pt x="63585" y="114952"/>
                        <a:pt x="178945" y="104836"/>
                      </a:cubicBezTo>
                      <a:cubicBezTo>
                        <a:pt x="266967" y="97118"/>
                        <a:pt x="313765" y="81834"/>
                        <a:pt x="329517" y="79460"/>
                      </a:cubicBezTo>
                      <a:cubicBezTo>
                        <a:pt x="329517" y="79460"/>
                        <a:pt x="242945" y="43768"/>
                        <a:pt x="225202" y="371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4" name="Google Shape;5764;p7"/>
                <p:cNvSpPr/>
                <p:nvPr/>
              </p:nvSpPr>
              <p:spPr>
                <a:xfrm>
                  <a:off x="2877570" y="688301"/>
                  <a:ext cx="304692" cy="106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92" h="106030" extrusionOk="0">
                      <a:moveTo>
                        <a:pt x="216598" y="30178"/>
                      </a:moveTo>
                      <a:cubicBezTo>
                        <a:pt x="180274" y="18587"/>
                        <a:pt x="10514" y="-39518"/>
                        <a:pt x="464" y="45347"/>
                      </a:cubicBezTo>
                      <a:cubicBezTo>
                        <a:pt x="-6185" y="101545"/>
                        <a:pt x="58951" y="115760"/>
                        <a:pt x="173685" y="100045"/>
                      </a:cubicBezTo>
                      <a:cubicBezTo>
                        <a:pt x="261234" y="88058"/>
                        <a:pt x="289075" y="73139"/>
                        <a:pt x="304693" y="70006"/>
                      </a:cubicBezTo>
                      <a:cubicBezTo>
                        <a:pt x="304693" y="70006"/>
                        <a:pt x="234644" y="35941"/>
                        <a:pt x="216598" y="30178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5" name="Google Shape;5765;p7"/>
                <p:cNvSpPr/>
                <p:nvPr/>
              </p:nvSpPr>
              <p:spPr>
                <a:xfrm>
                  <a:off x="3329793" y="447542"/>
                  <a:ext cx="287056" cy="1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056" h="144973" extrusionOk="0">
                      <a:moveTo>
                        <a:pt x="215526" y="79937"/>
                      </a:moveTo>
                      <a:cubicBezTo>
                        <a:pt x="184545" y="57713"/>
                        <a:pt x="40956" y="-49888"/>
                        <a:pt x="5246" y="27746"/>
                      </a:cubicBezTo>
                      <a:cubicBezTo>
                        <a:pt x="-18411" y="79163"/>
                        <a:pt x="39177" y="112760"/>
                        <a:pt x="153170" y="133177"/>
                      </a:cubicBezTo>
                      <a:cubicBezTo>
                        <a:pt x="240148" y="148755"/>
                        <a:pt x="271232" y="143143"/>
                        <a:pt x="287056" y="144974"/>
                      </a:cubicBezTo>
                      <a:cubicBezTo>
                        <a:pt x="287056" y="144974"/>
                        <a:pt x="230918" y="90979"/>
                        <a:pt x="215526" y="799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6" name="Google Shape;5766;p7"/>
                <p:cNvSpPr/>
                <p:nvPr/>
              </p:nvSpPr>
              <p:spPr>
                <a:xfrm>
                  <a:off x="2731560" y="795597"/>
                  <a:ext cx="305231" cy="10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31" h="105465" extrusionOk="0">
                      <a:moveTo>
                        <a:pt x="213869" y="17760"/>
                      </a:moveTo>
                      <a:cubicBezTo>
                        <a:pt x="176641" y="9532"/>
                        <a:pt x="2284" y="-32834"/>
                        <a:pt x="25" y="52590"/>
                      </a:cubicBezTo>
                      <a:cubicBezTo>
                        <a:pt x="-1475" y="109171"/>
                        <a:pt x="64694" y="117374"/>
                        <a:pt x="177515" y="91251"/>
                      </a:cubicBezTo>
                      <a:cubicBezTo>
                        <a:pt x="263600" y="71323"/>
                        <a:pt x="289960" y="53926"/>
                        <a:pt x="305231" y="49378"/>
                      </a:cubicBezTo>
                      <a:cubicBezTo>
                        <a:pt x="305231" y="49378"/>
                        <a:pt x="232365" y="21852"/>
                        <a:pt x="213869" y="1776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7" name="Google Shape;5767;p7"/>
                <p:cNvSpPr/>
                <p:nvPr/>
              </p:nvSpPr>
              <p:spPr>
                <a:xfrm>
                  <a:off x="3065782" y="727302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4"/>
                        <a:pt x="24494" y="272325"/>
                      </a:cubicBezTo>
                      <a:cubicBezTo>
                        <a:pt x="74012" y="299729"/>
                        <a:pt x="111793" y="244794"/>
                        <a:pt x="140624" y="132635"/>
                      </a:cubicBezTo>
                      <a:cubicBezTo>
                        <a:pt x="162618" y="47059"/>
                        <a:pt x="159333" y="15642"/>
                        <a:pt x="162332" y="0"/>
                      </a:cubicBezTo>
                      <a:cubicBezTo>
                        <a:pt x="162332" y="0"/>
                        <a:pt x="104319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8" name="Google Shape;5768;p7"/>
                <p:cNvSpPr/>
                <p:nvPr/>
              </p:nvSpPr>
              <p:spPr>
                <a:xfrm>
                  <a:off x="3404590" y="497760"/>
                  <a:ext cx="212233" cy="9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233" h="94762" extrusionOk="0">
                      <a:moveTo>
                        <a:pt x="212150" y="94763"/>
                      </a:moveTo>
                      <a:cubicBezTo>
                        <a:pt x="215053" y="92813"/>
                        <a:pt x="141543" y="49751"/>
                        <a:pt x="91301" y="29839"/>
                      </a:cubicBezTo>
                      <a:cubicBezTo>
                        <a:pt x="69593" y="21236"/>
                        <a:pt x="0" y="0"/>
                        <a:pt x="0" y="0"/>
                      </a:cubicBezTo>
                      <a:cubicBezTo>
                        <a:pt x="0" y="0"/>
                        <a:pt x="50551" y="17187"/>
                        <a:pt x="103592" y="40878"/>
                      </a:cubicBezTo>
                      <a:cubicBezTo>
                        <a:pt x="156626" y="64569"/>
                        <a:pt x="211986" y="94874"/>
                        <a:pt x="212150" y="9476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69" name="Google Shape;5769;p7"/>
                <p:cNvSpPr/>
                <p:nvPr/>
              </p:nvSpPr>
              <p:spPr>
                <a:xfrm>
                  <a:off x="2908612" y="794333"/>
                  <a:ext cx="211428" cy="298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428" h="298723" extrusionOk="0">
                      <a:moveTo>
                        <a:pt x="106908" y="86025"/>
                      </a:moveTo>
                      <a:cubicBezTo>
                        <a:pt x="61786" y="127686"/>
                        <a:pt x="-49615" y="250745"/>
                        <a:pt x="25152" y="292127"/>
                      </a:cubicBezTo>
                      <a:cubicBezTo>
                        <a:pt x="74671" y="319531"/>
                        <a:pt x="96774" y="259349"/>
                        <a:pt x="141283" y="152436"/>
                      </a:cubicBezTo>
                      <a:cubicBezTo>
                        <a:pt x="182264" y="54000"/>
                        <a:pt x="208429" y="15642"/>
                        <a:pt x="211429" y="0"/>
                      </a:cubicBezTo>
                      <a:cubicBezTo>
                        <a:pt x="211429" y="0"/>
                        <a:pt x="141593" y="54000"/>
                        <a:pt x="106908" y="8602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0" name="Google Shape;5770;p7"/>
                <p:cNvSpPr/>
                <p:nvPr/>
              </p:nvSpPr>
              <p:spPr>
                <a:xfrm>
                  <a:off x="3342857" y="504838"/>
                  <a:ext cx="53768" cy="40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8" extrusionOk="0">
                      <a:moveTo>
                        <a:pt x="962" y="2919"/>
                      </a:moveTo>
                      <a:cubicBezTo>
                        <a:pt x="4885" y="-2890"/>
                        <a:pt x="19671" y="241"/>
                        <a:pt x="33989" y="9912"/>
                      </a:cubicBezTo>
                      <a:cubicBezTo>
                        <a:pt x="48301" y="19583"/>
                        <a:pt x="56730" y="32131"/>
                        <a:pt x="52807" y="37940"/>
                      </a:cubicBezTo>
                      <a:cubicBezTo>
                        <a:pt x="48884" y="43749"/>
                        <a:pt x="34092" y="40617"/>
                        <a:pt x="19780" y="30947"/>
                      </a:cubicBezTo>
                      <a:cubicBezTo>
                        <a:pt x="5462" y="21275"/>
                        <a:pt x="-2960" y="8727"/>
                        <a:pt x="962" y="291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1" name="Google Shape;5771;p7"/>
                <p:cNvSpPr/>
                <p:nvPr/>
              </p:nvSpPr>
              <p:spPr>
                <a:xfrm>
                  <a:off x="3184492" y="569773"/>
                  <a:ext cx="57276" cy="3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76" h="35767" extrusionOk="0">
                      <a:moveTo>
                        <a:pt x="558" y="4100"/>
                      </a:moveTo>
                      <a:cubicBezTo>
                        <a:pt x="3642" y="-2193"/>
                        <a:pt x="18719" y="-1123"/>
                        <a:pt x="34228" y="6489"/>
                      </a:cubicBezTo>
                      <a:cubicBezTo>
                        <a:pt x="49736" y="14102"/>
                        <a:pt x="59810" y="25373"/>
                        <a:pt x="56720" y="31666"/>
                      </a:cubicBezTo>
                      <a:cubicBezTo>
                        <a:pt x="53629" y="37961"/>
                        <a:pt x="38552" y="36889"/>
                        <a:pt x="23043" y="29277"/>
                      </a:cubicBezTo>
                      <a:cubicBezTo>
                        <a:pt x="7535" y="21664"/>
                        <a:pt x="-2533" y="10392"/>
                        <a:pt x="558" y="410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2" name="Google Shape;5772;p7"/>
                <p:cNvSpPr/>
                <p:nvPr/>
              </p:nvSpPr>
              <p:spPr>
                <a:xfrm>
                  <a:off x="3045927" y="656220"/>
                  <a:ext cx="59416" cy="3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6" h="32080" extrusionOk="0">
                      <a:moveTo>
                        <a:pt x="325" y="5314"/>
                      </a:moveTo>
                      <a:cubicBezTo>
                        <a:pt x="2729" y="-1275"/>
                        <a:pt x="17831" y="-1809"/>
                        <a:pt x="34062" y="4117"/>
                      </a:cubicBezTo>
                      <a:cubicBezTo>
                        <a:pt x="50287" y="10044"/>
                        <a:pt x="61496" y="20184"/>
                        <a:pt x="59091" y="26767"/>
                      </a:cubicBezTo>
                      <a:cubicBezTo>
                        <a:pt x="56687" y="33355"/>
                        <a:pt x="41585" y="33889"/>
                        <a:pt x="25354" y="27963"/>
                      </a:cubicBezTo>
                      <a:cubicBezTo>
                        <a:pt x="9129" y="22036"/>
                        <a:pt x="-2080" y="11896"/>
                        <a:pt x="325" y="53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3" name="Google Shape;5773;p7"/>
                <p:cNvSpPr/>
                <p:nvPr/>
              </p:nvSpPr>
              <p:spPr>
                <a:xfrm>
                  <a:off x="2899145" y="748488"/>
                  <a:ext cx="59195" cy="3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95" h="32491" extrusionOk="0">
                      <a:moveTo>
                        <a:pt x="348" y="5149"/>
                      </a:moveTo>
                      <a:cubicBezTo>
                        <a:pt x="2838" y="-1403"/>
                        <a:pt x="17945" y="-1749"/>
                        <a:pt x="34097" y="4378"/>
                      </a:cubicBezTo>
                      <a:cubicBezTo>
                        <a:pt x="50255" y="10505"/>
                        <a:pt x="61331" y="20785"/>
                        <a:pt x="58847" y="27337"/>
                      </a:cubicBezTo>
                      <a:cubicBezTo>
                        <a:pt x="56358" y="33895"/>
                        <a:pt x="41250" y="34241"/>
                        <a:pt x="25098" y="28108"/>
                      </a:cubicBezTo>
                      <a:cubicBezTo>
                        <a:pt x="8940" y="21981"/>
                        <a:pt x="-2136" y="11701"/>
                        <a:pt x="348" y="514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4" name="Google Shape;5774;p7"/>
                <p:cNvSpPr/>
                <p:nvPr/>
              </p:nvSpPr>
              <p:spPr>
                <a:xfrm>
                  <a:off x="2751857" y="862359"/>
                  <a:ext cx="61578" cy="27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78" h="27704" extrusionOk="0">
                      <a:moveTo>
                        <a:pt x="100" y="7791"/>
                      </a:moveTo>
                      <a:cubicBezTo>
                        <a:pt x="1460" y="911"/>
                        <a:pt x="16301" y="-1949"/>
                        <a:pt x="33248" y="1403"/>
                      </a:cubicBezTo>
                      <a:cubicBezTo>
                        <a:pt x="50196" y="4749"/>
                        <a:pt x="62838" y="13037"/>
                        <a:pt x="61478" y="19917"/>
                      </a:cubicBezTo>
                      <a:cubicBezTo>
                        <a:pt x="60118" y="26791"/>
                        <a:pt x="45277" y="29651"/>
                        <a:pt x="28330" y="26305"/>
                      </a:cubicBezTo>
                      <a:cubicBezTo>
                        <a:pt x="11382" y="22953"/>
                        <a:pt x="-1260" y="14665"/>
                        <a:pt x="100" y="779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5" name="Google Shape;5775;p7"/>
                <p:cNvSpPr/>
                <p:nvPr/>
              </p:nvSpPr>
              <p:spPr>
                <a:xfrm>
                  <a:off x="2958068" y="1028787"/>
                  <a:ext cx="38338" cy="48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38" h="48217" extrusionOk="0">
                      <a:moveTo>
                        <a:pt x="3064" y="47083"/>
                      </a:moveTo>
                      <a:cubicBezTo>
                        <a:pt x="-2675" y="43063"/>
                        <a:pt x="-118" y="29516"/>
                        <a:pt x="8778" y="16825"/>
                      </a:cubicBezTo>
                      <a:cubicBezTo>
                        <a:pt x="17673" y="4134"/>
                        <a:pt x="29532" y="-2891"/>
                        <a:pt x="35271" y="1135"/>
                      </a:cubicBezTo>
                      <a:cubicBezTo>
                        <a:pt x="41015" y="5155"/>
                        <a:pt x="38458" y="18702"/>
                        <a:pt x="29563" y="31393"/>
                      </a:cubicBezTo>
                      <a:cubicBezTo>
                        <a:pt x="20667" y="44083"/>
                        <a:pt x="8808" y="51109"/>
                        <a:pt x="3064" y="470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6" name="Google Shape;5776;p7"/>
                <p:cNvSpPr/>
                <p:nvPr/>
              </p:nvSpPr>
              <p:spPr>
                <a:xfrm>
                  <a:off x="3120043" y="943695"/>
                  <a:ext cx="39495" cy="43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5" h="43063" extrusionOk="0">
                      <a:moveTo>
                        <a:pt x="2482" y="41383"/>
                      </a:moveTo>
                      <a:cubicBezTo>
                        <a:pt x="-2807" y="36781"/>
                        <a:pt x="636" y="24163"/>
                        <a:pt x="10169" y="13202"/>
                      </a:cubicBezTo>
                      <a:cubicBezTo>
                        <a:pt x="19702" y="2242"/>
                        <a:pt x="31725" y="-2919"/>
                        <a:pt x="37014" y="1683"/>
                      </a:cubicBezTo>
                      <a:cubicBezTo>
                        <a:pt x="42303" y="6280"/>
                        <a:pt x="38860" y="18898"/>
                        <a:pt x="29321" y="29858"/>
                      </a:cubicBezTo>
                      <a:cubicBezTo>
                        <a:pt x="19787" y="40825"/>
                        <a:pt x="7770" y="45980"/>
                        <a:pt x="2482" y="413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7" name="Google Shape;5777;p7"/>
                <p:cNvSpPr/>
                <p:nvPr/>
              </p:nvSpPr>
              <p:spPr>
                <a:xfrm>
                  <a:off x="3264913" y="883886"/>
                  <a:ext cx="42156" cy="52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6" h="52759" extrusionOk="0">
                      <a:moveTo>
                        <a:pt x="39486" y="1086"/>
                      </a:moveTo>
                      <a:cubicBezTo>
                        <a:pt x="45152" y="5215"/>
                        <a:pt x="41508" y="19879"/>
                        <a:pt x="31337" y="33851"/>
                      </a:cubicBezTo>
                      <a:cubicBezTo>
                        <a:pt x="21172" y="47817"/>
                        <a:pt x="8336" y="55796"/>
                        <a:pt x="2670" y="51673"/>
                      </a:cubicBezTo>
                      <a:cubicBezTo>
                        <a:pt x="-2995" y="47550"/>
                        <a:pt x="648" y="32880"/>
                        <a:pt x="10813" y="18914"/>
                      </a:cubicBezTo>
                      <a:cubicBezTo>
                        <a:pt x="20984" y="4942"/>
                        <a:pt x="33815" y="-3037"/>
                        <a:pt x="39486" y="108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8" name="Google Shape;5778;p7"/>
                <p:cNvSpPr/>
                <p:nvPr/>
              </p:nvSpPr>
              <p:spPr>
                <a:xfrm>
                  <a:off x="3404587" y="837643"/>
                  <a:ext cx="42578" cy="52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8" h="52423" extrusionOk="0">
                      <a:moveTo>
                        <a:pt x="39983" y="1126"/>
                      </a:moveTo>
                      <a:cubicBezTo>
                        <a:pt x="45605" y="5316"/>
                        <a:pt x="41792" y="19944"/>
                        <a:pt x="31463" y="33795"/>
                      </a:cubicBezTo>
                      <a:cubicBezTo>
                        <a:pt x="21141" y="47645"/>
                        <a:pt x="8213" y="55485"/>
                        <a:pt x="2596" y="51295"/>
                      </a:cubicBezTo>
                      <a:cubicBezTo>
                        <a:pt x="-3027" y="47105"/>
                        <a:pt x="787" y="32477"/>
                        <a:pt x="11110" y="18626"/>
                      </a:cubicBezTo>
                      <a:cubicBezTo>
                        <a:pt x="21438" y="4776"/>
                        <a:pt x="34360" y="-3057"/>
                        <a:pt x="39983" y="112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9" name="Google Shape;5779;p7"/>
                <p:cNvSpPr/>
                <p:nvPr/>
              </p:nvSpPr>
              <p:spPr>
                <a:xfrm>
                  <a:off x="2965201" y="798488"/>
                  <a:ext cx="151859" cy="213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59" h="213186" extrusionOk="0">
                      <a:moveTo>
                        <a:pt x="151859" y="120"/>
                      </a:moveTo>
                      <a:cubicBezTo>
                        <a:pt x="150074" y="-3335"/>
                        <a:pt x="85272" y="68790"/>
                        <a:pt x="52324" y="119663"/>
                      </a:cubicBezTo>
                      <a:cubicBezTo>
                        <a:pt x="38085" y="141650"/>
                        <a:pt x="0" y="213187"/>
                        <a:pt x="0" y="213187"/>
                      </a:cubicBezTo>
                      <a:cubicBezTo>
                        <a:pt x="0" y="213187"/>
                        <a:pt x="29766" y="161512"/>
                        <a:pt x="67729" y="108247"/>
                      </a:cubicBezTo>
                      <a:cubicBezTo>
                        <a:pt x="105692" y="54982"/>
                        <a:pt x="151963" y="314"/>
                        <a:pt x="151859" y="12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0" name="Google Shape;5780;p7"/>
                <p:cNvSpPr/>
                <p:nvPr/>
              </p:nvSpPr>
              <p:spPr>
                <a:xfrm>
                  <a:off x="3120041" y="728982"/>
                  <a:ext cx="107769" cy="207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69" h="207665" extrusionOk="0">
                      <a:moveTo>
                        <a:pt x="107769" y="69"/>
                      </a:moveTo>
                      <a:cubicBezTo>
                        <a:pt x="105547" y="-2554"/>
                        <a:pt x="56575" y="70057"/>
                        <a:pt x="33931" y="119048"/>
                      </a:cubicBezTo>
                      <a:cubicBezTo>
                        <a:pt x="24149" y="140215"/>
                        <a:pt x="0" y="207665"/>
                        <a:pt x="0" y="207665"/>
                      </a:cubicBezTo>
                      <a:cubicBezTo>
                        <a:pt x="0" y="207665"/>
                        <a:pt x="19546" y="158553"/>
                        <a:pt x="46489" y="106654"/>
                      </a:cubicBezTo>
                      <a:cubicBezTo>
                        <a:pt x="73425" y="54755"/>
                        <a:pt x="107891" y="221"/>
                        <a:pt x="107769" y="6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1" name="Google Shape;5781;p7"/>
                <p:cNvSpPr/>
                <p:nvPr/>
              </p:nvSpPr>
              <p:spPr>
                <a:xfrm>
                  <a:off x="3264911" y="674480"/>
                  <a:ext cx="109081" cy="20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81" h="201730" extrusionOk="0">
                      <a:moveTo>
                        <a:pt x="109081" y="73"/>
                      </a:moveTo>
                      <a:cubicBezTo>
                        <a:pt x="106992" y="-2575"/>
                        <a:pt x="57899" y="67644"/>
                        <a:pt x="34861" y="115311"/>
                      </a:cubicBezTo>
                      <a:cubicBezTo>
                        <a:pt x="24902" y="135908"/>
                        <a:pt x="0" y="201730"/>
                        <a:pt x="0" y="201730"/>
                      </a:cubicBezTo>
                      <a:cubicBezTo>
                        <a:pt x="0" y="201730"/>
                        <a:pt x="20038" y="153863"/>
                        <a:pt x="47309" y="103446"/>
                      </a:cubicBezTo>
                      <a:cubicBezTo>
                        <a:pt x="74579" y="53028"/>
                        <a:pt x="109202" y="225"/>
                        <a:pt x="109081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2" name="Google Shape;5782;p7"/>
                <p:cNvSpPr/>
                <p:nvPr/>
              </p:nvSpPr>
              <p:spPr>
                <a:xfrm>
                  <a:off x="3425873" y="630459"/>
                  <a:ext cx="92625" cy="18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25" h="183669" extrusionOk="0">
                      <a:moveTo>
                        <a:pt x="92625" y="58"/>
                      </a:moveTo>
                      <a:cubicBezTo>
                        <a:pt x="90640" y="-2213"/>
                        <a:pt x="48286" y="62171"/>
                        <a:pt x="28891" y="105460"/>
                      </a:cubicBezTo>
                      <a:cubicBezTo>
                        <a:pt x="20506" y="124168"/>
                        <a:pt x="0" y="183669"/>
                        <a:pt x="0" y="183669"/>
                      </a:cubicBezTo>
                      <a:cubicBezTo>
                        <a:pt x="0" y="183669"/>
                        <a:pt x="16662" y="140320"/>
                        <a:pt x="39822" y="94414"/>
                      </a:cubicBezTo>
                      <a:cubicBezTo>
                        <a:pt x="62975" y="48515"/>
                        <a:pt x="92741" y="186"/>
                        <a:pt x="92625" y="5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3" name="Google Shape;5783;p7"/>
                <p:cNvSpPr/>
                <p:nvPr/>
              </p:nvSpPr>
              <p:spPr>
                <a:xfrm>
                  <a:off x="3241770" y="563348"/>
                  <a:ext cx="230399" cy="67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99" h="67133" extrusionOk="0">
                      <a:moveTo>
                        <a:pt x="230300" y="67133"/>
                      </a:moveTo>
                      <a:cubicBezTo>
                        <a:pt x="233603" y="65414"/>
                        <a:pt x="154276" y="33843"/>
                        <a:pt x="99620" y="20001"/>
                      </a:cubicBezTo>
                      <a:cubicBezTo>
                        <a:pt x="76005" y="14019"/>
                        <a:pt x="0" y="0"/>
                        <a:pt x="0" y="0"/>
                      </a:cubicBezTo>
                      <a:cubicBezTo>
                        <a:pt x="0" y="0"/>
                        <a:pt x="55129" y="11615"/>
                        <a:pt x="112700" y="28397"/>
                      </a:cubicBezTo>
                      <a:cubicBezTo>
                        <a:pt x="170276" y="45182"/>
                        <a:pt x="230112" y="67230"/>
                        <a:pt x="230300" y="6713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4" name="Google Shape;5784;p7"/>
                <p:cNvSpPr/>
                <p:nvPr/>
              </p:nvSpPr>
              <p:spPr>
                <a:xfrm>
                  <a:off x="3120855" y="637160"/>
                  <a:ext cx="237752" cy="37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52" h="37344" extrusionOk="0">
                      <a:moveTo>
                        <a:pt x="237635" y="37344"/>
                      </a:moveTo>
                      <a:cubicBezTo>
                        <a:pt x="241181" y="35929"/>
                        <a:pt x="163761" y="15023"/>
                        <a:pt x="107259" y="7681"/>
                      </a:cubicBezTo>
                      <a:cubicBezTo>
                        <a:pt x="82843" y="4512"/>
                        <a:pt x="0" y="0"/>
                        <a:pt x="0" y="0"/>
                      </a:cubicBezTo>
                      <a:cubicBezTo>
                        <a:pt x="0" y="0"/>
                        <a:pt x="57109" y="5696"/>
                        <a:pt x="116519" y="15029"/>
                      </a:cubicBezTo>
                      <a:cubicBezTo>
                        <a:pt x="175930" y="24368"/>
                        <a:pt x="237435" y="37429"/>
                        <a:pt x="237635" y="3734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5" name="Google Shape;5785;p7"/>
                <p:cNvSpPr/>
                <p:nvPr/>
              </p:nvSpPr>
              <p:spPr>
                <a:xfrm>
                  <a:off x="2951174" y="735119"/>
                  <a:ext cx="230343" cy="2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43" h="24585" extrusionOk="0">
                      <a:moveTo>
                        <a:pt x="230306" y="24584"/>
                      </a:moveTo>
                      <a:cubicBezTo>
                        <a:pt x="232371" y="21791"/>
                        <a:pt x="149151" y="3744"/>
                        <a:pt x="95461" y="550"/>
                      </a:cubicBezTo>
                      <a:cubicBezTo>
                        <a:pt x="72259" y="-834"/>
                        <a:pt x="0" y="830"/>
                        <a:pt x="0" y="830"/>
                      </a:cubicBezTo>
                      <a:cubicBezTo>
                        <a:pt x="0" y="830"/>
                        <a:pt x="53077" y="1315"/>
                        <a:pt x="110653" y="7254"/>
                      </a:cubicBezTo>
                      <a:cubicBezTo>
                        <a:pt x="168230" y="13187"/>
                        <a:pt x="230184" y="24742"/>
                        <a:pt x="230306" y="24584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6" name="Google Shape;5786;p7"/>
                <p:cNvSpPr/>
                <p:nvPr/>
              </p:nvSpPr>
              <p:spPr>
                <a:xfrm>
                  <a:off x="2797584" y="832817"/>
                  <a:ext cx="232329" cy="13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29" h="13053" extrusionOk="0">
                      <a:moveTo>
                        <a:pt x="232298" y="13051"/>
                      </a:moveTo>
                      <a:cubicBezTo>
                        <a:pt x="234222" y="10124"/>
                        <a:pt x="149758" y="-1055"/>
                        <a:pt x="95734" y="81"/>
                      </a:cubicBezTo>
                      <a:cubicBezTo>
                        <a:pt x="72386" y="566"/>
                        <a:pt x="0" y="7987"/>
                        <a:pt x="0" y="7987"/>
                      </a:cubicBezTo>
                      <a:cubicBezTo>
                        <a:pt x="0" y="7987"/>
                        <a:pt x="53265" y="4222"/>
                        <a:pt x="111340" y="5485"/>
                      </a:cubicBezTo>
                      <a:cubicBezTo>
                        <a:pt x="169414" y="6754"/>
                        <a:pt x="232188" y="13215"/>
                        <a:pt x="232298" y="1305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7" name="Google Shape;5787;p7"/>
                <p:cNvSpPr/>
                <p:nvPr/>
              </p:nvSpPr>
              <p:spPr>
                <a:xfrm>
                  <a:off x="2723818" y="897262"/>
                  <a:ext cx="241382" cy="21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382" h="218651" extrusionOk="0">
                      <a:moveTo>
                        <a:pt x="151290" y="35055"/>
                      </a:moveTo>
                      <a:cubicBezTo>
                        <a:pt x="117589" y="52889"/>
                        <a:pt x="-42723" y="133491"/>
                        <a:pt x="10864" y="200054"/>
                      </a:cubicBezTo>
                      <a:cubicBezTo>
                        <a:pt x="46356" y="244138"/>
                        <a:pt x="102099" y="207553"/>
                        <a:pt x="171164" y="114600"/>
                      </a:cubicBezTo>
                      <a:cubicBezTo>
                        <a:pt x="223871" y="43677"/>
                        <a:pt x="232694" y="13353"/>
                        <a:pt x="241383" y="0"/>
                      </a:cubicBezTo>
                      <a:cubicBezTo>
                        <a:pt x="241383" y="0"/>
                        <a:pt x="168031" y="26195"/>
                        <a:pt x="151290" y="3505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8" name="Google Shape;5788;p7"/>
                <p:cNvSpPr/>
                <p:nvPr/>
              </p:nvSpPr>
              <p:spPr>
                <a:xfrm>
                  <a:off x="2763731" y="1066761"/>
                  <a:ext cx="56022" cy="37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22" h="37705" extrusionOk="0">
                      <a:moveTo>
                        <a:pt x="699" y="34102"/>
                      </a:moveTo>
                      <a:cubicBezTo>
                        <a:pt x="-2720" y="27981"/>
                        <a:pt x="6741" y="16195"/>
                        <a:pt x="21824" y="7773"/>
                      </a:cubicBezTo>
                      <a:cubicBezTo>
                        <a:pt x="36913" y="-649"/>
                        <a:pt x="51912" y="-2519"/>
                        <a:pt x="55324" y="3601"/>
                      </a:cubicBezTo>
                      <a:cubicBezTo>
                        <a:pt x="58743" y="9722"/>
                        <a:pt x="49282" y="21515"/>
                        <a:pt x="34199" y="29937"/>
                      </a:cubicBezTo>
                      <a:cubicBezTo>
                        <a:pt x="19116" y="38359"/>
                        <a:pt x="4117" y="40223"/>
                        <a:pt x="699" y="3410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9" name="Google Shape;5789;p7"/>
                <p:cNvSpPr/>
                <p:nvPr/>
              </p:nvSpPr>
              <p:spPr>
                <a:xfrm>
                  <a:off x="2780205" y="902227"/>
                  <a:ext cx="180313" cy="14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13" h="146731" extrusionOk="0">
                      <a:moveTo>
                        <a:pt x="180313" y="185"/>
                      </a:moveTo>
                      <a:cubicBezTo>
                        <a:pt x="179882" y="-3288"/>
                        <a:pt x="108279" y="42879"/>
                        <a:pt x="67838" y="78723"/>
                      </a:cubicBezTo>
                      <a:cubicBezTo>
                        <a:pt x="50363" y="94207"/>
                        <a:pt x="0" y="146731"/>
                        <a:pt x="0" y="146731"/>
                      </a:cubicBezTo>
                      <a:cubicBezTo>
                        <a:pt x="0" y="146731"/>
                        <a:pt x="38151" y="109375"/>
                        <a:pt x="83231" y="72742"/>
                      </a:cubicBezTo>
                      <a:cubicBezTo>
                        <a:pt x="128311" y="36102"/>
                        <a:pt x="180338" y="379"/>
                        <a:pt x="180313" y="185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0" name="Google Shape;5790;p7"/>
                <p:cNvSpPr/>
                <p:nvPr/>
              </p:nvSpPr>
              <p:spPr>
                <a:xfrm>
                  <a:off x="3065798" y="776256"/>
                  <a:ext cx="110253" cy="225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53" h="225053" extrusionOk="0">
                      <a:moveTo>
                        <a:pt x="110253" y="0"/>
                      </a:moveTo>
                      <a:cubicBezTo>
                        <a:pt x="103981" y="6109"/>
                        <a:pt x="94982" y="14160"/>
                        <a:pt x="92225" y="17458"/>
                      </a:cubicBezTo>
                      <a:cubicBezTo>
                        <a:pt x="67760" y="46701"/>
                        <a:pt x="-50283" y="181959"/>
                        <a:pt x="24484" y="223341"/>
                      </a:cubicBezTo>
                      <a:cubicBezTo>
                        <a:pt x="26111" y="224246"/>
                        <a:pt x="27623" y="224325"/>
                        <a:pt x="29226" y="225054"/>
                      </a:cubicBezTo>
                      <a:cubicBezTo>
                        <a:pt x="26736" y="215447"/>
                        <a:pt x="24320" y="205386"/>
                        <a:pt x="22771" y="194693"/>
                      </a:cubicBezTo>
                      <a:cubicBezTo>
                        <a:pt x="18697" y="166469"/>
                        <a:pt x="26943" y="138792"/>
                        <a:pt x="39281" y="113283"/>
                      </a:cubicBezTo>
                      <a:cubicBezTo>
                        <a:pt x="52907" y="85120"/>
                        <a:pt x="67991" y="57886"/>
                        <a:pt x="86912" y="32826"/>
                      </a:cubicBezTo>
                      <a:cubicBezTo>
                        <a:pt x="93075" y="24665"/>
                        <a:pt x="109846" y="1421"/>
                        <a:pt x="110253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1" name="Google Shape;5791;p7"/>
                <p:cNvSpPr/>
                <p:nvPr/>
              </p:nvSpPr>
              <p:spPr>
                <a:xfrm>
                  <a:off x="2909045" y="867527"/>
                  <a:ext cx="121837" cy="21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37" h="214044" extrusionOk="0">
                      <a:moveTo>
                        <a:pt x="121838" y="0"/>
                      </a:moveTo>
                      <a:cubicBezTo>
                        <a:pt x="116962" y="4251"/>
                        <a:pt x="110544" y="9139"/>
                        <a:pt x="106469" y="12903"/>
                      </a:cubicBezTo>
                      <a:cubicBezTo>
                        <a:pt x="62926" y="53113"/>
                        <a:pt x="-41856" y="168795"/>
                        <a:pt x="18046" y="214045"/>
                      </a:cubicBezTo>
                      <a:cubicBezTo>
                        <a:pt x="18307" y="200813"/>
                        <a:pt x="18635" y="184953"/>
                        <a:pt x="18805" y="181407"/>
                      </a:cubicBezTo>
                      <a:cubicBezTo>
                        <a:pt x="20311" y="149588"/>
                        <a:pt x="32850" y="120029"/>
                        <a:pt x="49731" y="93554"/>
                      </a:cubicBezTo>
                      <a:cubicBezTo>
                        <a:pt x="68378" y="64311"/>
                        <a:pt x="88417" y="36439"/>
                        <a:pt x="111782" y="11385"/>
                      </a:cubicBezTo>
                      <a:cubicBezTo>
                        <a:pt x="114412" y="8568"/>
                        <a:pt x="116944" y="5429"/>
                        <a:pt x="12183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2" name="Google Shape;5792;p7"/>
                <p:cNvSpPr/>
                <p:nvPr/>
              </p:nvSpPr>
              <p:spPr>
                <a:xfrm>
                  <a:off x="2724384" y="921041"/>
                  <a:ext cx="178418" cy="17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18" h="170592" extrusionOk="0">
                      <a:moveTo>
                        <a:pt x="178419" y="0"/>
                      </a:moveTo>
                      <a:cubicBezTo>
                        <a:pt x="168223" y="4056"/>
                        <a:pt x="155223" y="8805"/>
                        <a:pt x="150711" y="11197"/>
                      </a:cubicBezTo>
                      <a:cubicBezTo>
                        <a:pt x="117952" y="28527"/>
                        <a:pt x="-33817" y="105182"/>
                        <a:pt x="6879" y="170592"/>
                      </a:cubicBezTo>
                      <a:cubicBezTo>
                        <a:pt x="9490" y="162856"/>
                        <a:pt x="17087" y="138919"/>
                        <a:pt x="18453" y="135106"/>
                      </a:cubicBezTo>
                      <a:cubicBezTo>
                        <a:pt x="28059" y="108273"/>
                        <a:pt x="47186" y="86808"/>
                        <a:pt x="69307" y="69259"/>
                      </a:cubicBezTo>
                      <a:cubicBezTo>
                        <a:pt x="93736" y="49883"/>
                        <a:pt x="118923" y="31982"/>
                        <a:pt x="146540" y="17646"/>
                      </a:cubicBezTo>
                      <a:cubicBezTo>
                        <a:pt x="154743" y="13383"/>
                        <a:pt x="173451" y="3115"/>
                        <a:pt x="178419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3" name="Google Shape;5793;p7"/>
                <p:cNvSpPr/>
                <p:nvPr/>
              </p:nvSpPr>
              <p:spPr>
                <a:xfrm>
                  <a:off x="2733346" y="795559"/>
                  <a:ext cx="230366" cy="41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66" h="41041" extrusionOk="0">
                      <a:moveTo>
                        <a:pt x="92036" y="55"/>
                      </a:moveTo>
                      <a:cubicBezTo>
                        <a:pt x="48310" y="-795"/>
                        <a:pt x="8349" y="8064"/>
                        <a:pt x="0" y="41042"/>
                      </a:cubicBezTo>
                      <a:cubicBezTo>
                        <a:pt x="9594" y="35188"/>
                        <a:pt x="24659" y="26086"/>
                        <a:pt x="27707" y="24343"/>
                      </a:cubicBezTo>
                      <a:cubicBezTo>
                        <a:pt x="52427" y="10153"/>
                        <a:pt x="80894" y="6078"/>
                        <a:pt x="109111" y="7074"/>
                      </a:cubicBezTo>
                      <a:cubicBezTo>
                        <a:pt x="140274" y="8173"/>
                        <a:pt x="171017" y="11082"/>
                        <a:pt x="201336" y="18077"/>
                      </a:cubicBezTo>
                      <a:cubicBezTo>
                        <a:pt x="208665" y="19771"/>
                        <a:pt x="220257" y="22024"/>
                        <a:pt x="230367" y="23961"/>
                      </a:cubicBezTo>
                      <a:cubicBezTo>
                        <a:pt x="224543" y="22109"/>
                        <a:pt x="215356" y="18599"/>
                        <a:pt x="212150" y="17889"/>
                      </a:cubicBezTo>
                      <a:cubicBezTo>
                        <a:pt x="193533" y="13772"/>
                        <a:pt x="140559" y="996"/>
                        <a:pt x="92036" y="5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4" name="Google Shape;5794;p7"/>
                <p:cNvSpPr/>
                <p:nvPr/>
              </p:nvSpPr>
              <p:spPr>
                <a:xfrm>
                  <a:off x="2877523" y="688387"/>
                  <a:ext cx="206491" cy="8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491" h="83502" extrusionOk="0">
                      <a:moveTo>
                        <a:pt x="63795" y="204"/>
                      </a:moveTo>
                      <a:cubicBezTo>
                        <a:pt x="30569" y="1807"/>
                        <a:pt x="4185" y="13351"/>
                        <a:pt x="420" y="45175"/>
                      </a:cubicBezTo>
                      <a:cubicBezTo>
                        <a:pt x="-1511" y="61497"/>
                        <a:pt x="3310" y="73969"/>
                        <a:pt x="12941" y="83503"/>
                      </a:cubicBezTo>
                      <a:cubicBezTo>
                        <a:pt x="13002" y="81110"/>
                        <a:pt x="13506" y="80442"/>
                        <a:pt x="11423" y="68322"/>
                      </a:cubicBezTo>
                      <a:cubicBezTo>
                        <a:pt x="554" y="4910"/>
                        <a:pt x="87957" y="15312"/>
                        <a:pt x="130972" y="18797"/>
                      </a:cubicBezTo>
                      <a:cubicBezTo>
                        <a:pt x="151362" y="20449"/>
                        <a:pt x="179671" y="23509"/>
                        <a:pt x="206492" y="27147"/>
                      </a:cubicBezTo>
                      <a:cubicBezTo>
                        <a:pt x="178123" y="18008"/>
                        <a:pt x="114504" y="-2249"/>
                        <a:pt x="63795" y="20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5" name="Google Shape;5795;p7"/>
                <p:cNvSpPr/>
                <p:nvPr/>
              </p:nvSpPr>
              <p:spPr>
                <a:xfrm>
                  <a:off x="3029633" y="595039"/>
                  <a:ext cx="212829" cy="53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29" h="53512" extrusionOk="0">
                      <a:moveTo>
                        <a:pt x="68044" y="0"/>
                      </a:moveTo>
                      <a:cubicBezTo>
                        <a:pt x="33414" y="52"/>
                        <a:pt x="5616" y="10523"/>
                        <a:pt x="303" y="42127"/>
                      </a:cubicBezTo>
                      <a:cubicBezTo>
                        <a:pt x="-396" y="46268"/>
                        <a:pt x="309" y="49790"/>
                        <a:pt x="491" y="53513"/>
                      </a:cubicBezTo>
                      <a:cubicBezTo>
                        <a:pt x="28696" y="15331"/>
                        <a:pt x="68979" y="15835"/>
                        <a:pt x="93474" y="16697"/>
                      </a:cubicBezTo>
                      <a:cubicBezTo>
                        <a:pt x="124631" y="17796"/>
                        <a:pt x="155569" y="20705"/>
                        <a:pt x="185887" y="27706"/>
                      </a:cubicBezTo>
                      <a:cubicBezTo>
                        <a:pt x="192682" y="29272"/>
                        <a:pt x="202306" y="30948"/>
                        <a:pt x="212829" y="33019"/>
                      </a:cubicBezTo>
                      <a:cubicBezTo>
                        <a:pt x="183731" y="22289"/>
                        <a:pt x="120095" y="-78"/>
                        <a:pt x="68044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6" name="Google Shape;5796;p7"/>
                <p:cNvSpPr/>
                <p:nvPr/>
              </p:nvSpPr>
              <p:spPr>
                <a:xfrm>
                  <a:off x="3166560" y="516423"/>
                  <a:ext cx="187290" cy="3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90" h="39716" extrusionOk="0">
                      <a:moveTo>
                        <a:pt x="41176" y="1006"/>
                      </a:moveTo>
                      <a:cubicBezTo>
                        <a:pt x="21465" y="3946"/>
                        <a:pt x="6515" y="13693"/>
                        <a:pt x="571" y="34213"/>
                      </a:cubicBezTo>
                      <a:cubicBezTo>
                        <a:pt x="6" y="36166"/>
                        <a:pt x="340" y="37831"/>
                        <a:pt x="0" y="39716"/>
                      </a:cubicBezTo>
                      <a:cubicBezTo>
                        <a:pt x="1469" y="38400"/>
                        <a:pt x="4791" y="35116"/>
                        <a:pt x="5313" y="34782"/>
                      </a:cubicBezTo>
                      <a:cubicBezTo>
                        <a:pt x="65683" y="-3937"/>
                        <a:pt x="145781" y="29681"/>
                        <a:pt x="176093" y="36680"/>
                      </a:cubicBezTo>
                      <a:cubicBezTo>
                        <a:pt x="178923" y="37333"/>
                        <a:pt x="182093" y="37843"/>
                        <a:pt x="187291" y="38957"/>
                      </a:cubicBezTo>
                      <a:cubicBezTo>
                        <a:pt x="144998" y="19213"/>
                        <a:pt x="83365" y="-5285"/>
                        <a:pt x="41176" y="1006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7" name="Google Shape;5797;p7"/>
                <p:cNvSpPr/>
                <p:nvPr/>
              </p:nvSpPr>
              <p:spPr>
                <a:xfrm>
                  <a:off x="3337723" y="447575"/>
                  <a:ext cx="104551" cy="2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51" h="23743" extrusionOk="0">
                      <a:moveTo>
                        <a:pt x="40793" y="24"/>
                      </a:moveTo>
                      <a:cubicBezTo>
                        <a:pt x="23360" y="468"/>
                        <a:pt x="9187" y="7592"/>
                        <a:pt x="0" y="23744"/>
                      </a:cubicBezTo>
                      <a:cubicBezTo>
                        <a:pt x="10481" y="20096"/>
                        <a:pt x="20105" y="16740"/>
                        <a:pt x="22577" y="15964"/>
                      </a:cubicBezTo>
                      <a:cubicBezTo>
                        <a:pt x="49397" y="7547"/>
                        <a:pt x="77554" y="9715"/>
                        <a:pt x="104551" y="16533"/>
                      </a:cubicBezTo>
                      <a:cubicBezTo>
                        <a:pt x="82308" y="6453"/>
                        <a:pt x="59872" y="-461"/>
                        <a:pt x="40793" y="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8" name="Google Shape;5798;p7"/>
                <p:cNvSpPr/>
                <p:nvPr/>
              </p:nvSpPr>
              <p:spPr>
                <a:xfrm>
                  <a:off x="3213049" y="739252"/>
                  <a:ext cx="93931" cy="21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31" h="210061" extrusionOk="0">
                      <a:moveTo>
                        <a:pt x="93931" y="0"/>
                      </a:moveTo>
                      <a:cubicBezTo>
                        <a:pt x="93621" y="352"/>
                        <a:pt x="92486" y="1391"/>
                        <a:pt x="92225" y="1712"/>
                      </a:cubicBezTo>
                      <a:cubicBezTo>
                        <a:pt x="67760" y="30956"/>
                        <a:pt x="-50283" y="166214"/>
                        <a:pt x="24483" y="207596"/>
                      </a:cubicBezTo>
                      <a:cubicBezTo>
                        <a:pt x="26827" y="208895"/>
                        <a:pt x="29019" y="209132"/>
                        <a:pt x="31315" y="210061"/>
                      </a:cubicBezTo>
                      <a:cubicBezTo>
                        <a:pt x="26590" y="200625"/>
                        <a:pt x="22382" y="190661"/>
                        <a:pt x="19547" y="181030"/>
                      </a:cubicBezTo>
                      <a:cubicBezTo>
                        <a:pt x="11495" y="153687"/>
                        <a:pt x="23409" y="125233"/>
                        <a:pt x="35298" y="99626"/>
                      </a:cubicBezTo>
                      <a:cubicBezTo>
                        <a:pt x="48426" y="71342"/>
                        <a:pt x="62981" y="43993"/>
                        <a:pt x="81216" y="18787"/>
                      </a:cubicBezTo>
                      <a:cubicBezTo>
                        <a:pt x="84592" y="14124"/>
                        <a:pt x="88059" y="8568"/>
                        <a:pt x="93931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99" name="Google Shape;5799;p7"/>
                <p:cNvSpPr/>
                <p:nvPr/>
              </p:nvSpPr>
              <p:spPr>
                <a:xfrm>
                  <a:off x="3358441" y="695229"/>
                  <a:ext cx="89528" cy="20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28" h="202659" extrusionOk="0">
                      <a:moveTo>
                        <a:pt x="89528" y="0"/>
                      </a:moveTo>
                      <a:cubicBezTo>
                        <a:pt x="61572" y="33233"/>
                        <a:pt x="-48414" y="161660"/>
                        <a:pt x="24629" y="202095"/>
                      </a:cubicBezTo>
                      <a:cubicBezTo>
                        <a:pt x="25151" y="202380"/>
                        <a:pt x="25631" y="202392"/>
                        <a:pt x="26147" y="202659"/>
                      </a:cubicBezTo>
                      <a:cubicBezTo>
                        <a:pt x="18393" y="183635"/>
                        <a:pt x="11209" y="149297"/>
                        <a:pt x="33361" y="95449"/>
                      </a:cubicBezTo>
                      <a:cubicBezTo>
                        <a:pt x="43440" y="70947"/>
                        <a:pt x="71075" y="29219"/>
                        <a:pt x="8952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0" name="Google Shape;5800;p7"/>
                <p:cNvSpPr/>
                <p:nvPr/>
              </p:nvSpPr>
              <p:spPr>
                <a:xfrm>
                  <a:off x="3508848" y="587656"/>
                  <a:ext cx="162329" cy="279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9" h="279289" extrusionOk="0">
                      <a:moveTo>
                        <a:pt x="92160" y="66500"/>
                      </a:moveTo>
                      <a:cubicBezTo>
                        <a:pt x="67695" y="95744"/>
                        <a:pt x="-50276" y="230941"/>
                        <a:pt x="24497" y="272329"/>
                      </a:cubicBezTo>
                      <a:cubicBezTo>
                        <a:pt x="74010" y="299733"/>
                        <a:pt x="111797" y="244798"/>
                        <a:pt x="140621" y="132638"/>
                      </a:cubicBezTo>
                      <a:cubicBezTo>
                        <a:pt x="162615" y="47063"/>
                        <a:pt x="159330" y="15645"/>
                        <a:pt x="162330" y="0"/>
                      </a:cubicBezTo>
                      <a:cubicBezTo>
                        <a:pt x="162330" y="0"/>
                        <a:pt x="104316" y="51969"/>
                        <a:pt x="92160" y="6650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1" name="Google Shape;5801;p7"/>
                <p:cNvSpPr/>
                <p:nvPr/>
              </p:nvSpPr>
              <p:spPr>
                <a:xfrm>
                  <a:off x="3559156" y="795598"/>
                  <a:ext cx="41643" cy="53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3" h="53163" extrusionOk="0">
                      <a:moveTo>
                        <a:pt x="38876" y="1036"/>
                      </a:moveTo>
                      <a:cubicBezTo>
                        <a:pt x="44602" y="5080"/>
                        <a:pt x="41159" y="19799"/>
                        <a:pt x="31188" y="33905"/>
                      </a:cubicBezTo>
                      <a:cubicBezTo>
                        <a:pt x="21218" y="48016"/>
                        <a:pt x="8490" y="56171"/>
                        <a:pt x="2764" y="52127"/>
                      </a:cubicBezTo>
                      <a:cubicBezTo>
                        <a:pt x="-2956" y="48083"/>
                        <a:pt x="487" y="33364"/>
                        <a:pt x="10457" y="19259"/>
                      </a:cubicBezTo>
                      <a:cubicBezTo>
                        <a:pt x="20428" y="5147"/>
                        <a:pt x="33156" y="-3008"/>
                        <a:pt x="38876" y="10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2" name="Google Shape;5802;p7"/>
                <p:cNvSpPr/>
                <p:nvPr/>
              </p:nvSpPr>
              <p:spPr>
                <a:xfrm>
                  <a:off x="3571709" y="592507"/>
                  <a:ext cx="97227" cy="188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27" h="188473" extrusionOk="0">
                      <a:moveTo>
                        <a:pt x="97228" y="73"/>
                      </a:moveTo>
                      <a:cubicBezTo>
                        <a:pt x="95394" y="-2490"/>
                        <a:pt x="51729" y="62840"/>
                        <a:pt x="31169" y="107440"/>
                      </a:cubicBezTo>
                      <a:cubicBezTo>
                        <a:pt x="22291" y="126713"/>
                        <a:pt x="0" y="188473"/>
                        <a:pt x="0" y="188473"/>
                      </a:cubicBezTo>
                      <a:cubicBezTo>
                        <a:pt x="0" y="188473"/>
                        <a:pt x="17907" y="143600"/>
                        <a:pt x="42214" y="96504"/>
                      </a:cubicBezTo>
                      <a:cubicBezTo>
                        <a:pt x="66521" y="49402"/>
                        <a:pt x="97331" y="219"/>
                        <a:pt x="97228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03" name="Google Shape;5803;p7"/>
                <p:cNvSpPr/>
                <p:nvPr/>
              </p:nvSpPr>
              <p:spPr>
                <a:xfrm>
                  <a:off x="3508931" y="614584"/>
                  <a:ext cx="132590" cy="236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0" h="236627" extrusionOk="0">
                      <a:moveTo>
                        <a:pt x="132590" y="0"/>
                      </a:moveTo>
                      <a:cubicBezTo>
                        <a:pt x="116165" y="15156"/>
                        <a:pt x="98446" y="32158"/>
                        <a:pt x="92174" y="39657"/>
                      </a:cubicBezTo>
                      <a:cubicBezTo>
                        <a:pt x="69233" y="67073"/>
                        <a:pt x="-35895" y="187570"/>
                        <a:pt x="12664" y="236627"/>
                      </a:cubicBezTo>
                      <a:cubicBezTo>
                        <a:pt x="13587" y="223578"/>
                        <a:pt x="14935" y="202781"/>
                        <a:pt x="15318" y="198676"/>
                      </a:cubicBezTo>
                      <a:cubicBezTo>
                        <a:pt x="18445" y="165455"/>
                        <a:pt x="32017" y="134936"/>
                        <a:pt x="49668" y="107405"/>
                      </a:cubicBezTo>
                      <a:cubicBezTo>
                        <a:pt x="69160" y="77001"/>
                        <a:pt x="89787" y="47818"/>
                        <a:pt x="113615" y="21823"/>
                      </a:cubicBezTo>
                      <a:cubicBezTo>
                        <a:pt x="118551" y="16437"/>
                        <a:pt x="124544" y="9260"/>
                        <a:pt x="132590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804" name="Google Shape;5804;p7"/>
                <p:cNvGrpSpPr/>
                <p:nvPr/>
              </p:nvGrpSpPr>
              <p:grpSpPr>
                <a:xfrm>
                  <a:off x="2937117" y="563348"/>
                  <a:ext cx="775612" cy="355938"/>
                  <a:chOff x="2937117" y="563348"/>
                  <a:chExt cx="775612" cy="355938"/>
                </a:xfrm>
              </p:grpSpPr>
              <p:sp>
                <p:nvSpPr>
                  <p:cNvPr id="5805" name="Google Shape;5805;p7"/>
                  <p:cNvSpPr/>
                  <p:nvPr/>
                </p:nvSpPr>
                <p:spPr>
                  <a:xfrm>
                    <a:off x="2937117" y="563348"/>
                    <a:ext cx="775612" cy="355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5612" h="355938" extrusionOk="0">
                        <a:moveTo>
                          <a:pt x="769285" y="0"/>
                        </a:moveTo>
                        <a:cubicBezTo>
                          <a:pt x="769285" y="0"/>
                          <a:pt x="536557" y="42508"/>
                          <a:pt x="342957" y="129743"/>
                        </a:cubicBezTo>
                        <a:cubicBezTo>
                          <a:pt x="149351" y="216976"/>
                          <a:pt x="0" y="355938"/>
                          <a:pt x="0" y="355938"/>
                        </a:cubicBezTo>
                        <a:cubicBezTo>
                          <a:pt x="0" y="355938"/>
                          <a:pt x="162036" y="237458"/>
                          <a:pt x="361423" y="152016"/>
                        </a:cubicBezTo>
                        <a:cubicBezTo>
                          <a:pt x="550110" y="71153"/>
                          <a:pt x="775613" y="19145"/>
                          <a:pt x="775613" y="19145"/>
                        </a:cubicBezTo>
                        <a:lnTo>
                          <a:pt x="769285" y="0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06" name="Google Shape;5806;p7"/>
                  <p:cNvSpPr/>
                  <p:nvPr/>
                </p:nvSpPr>
                <p:spPr>
                  <a:xfrm>
                    <a:off x="2999575" y="563350"/>
                    <a:ext cx="707033" cy="3043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033" h="304371" extrusionOk="0">
                        <a:moveTo>
                          <a:pt x="706839" y="0"/>
                        </a:moveTo>
                        <a:cubicBezTo>
                          <a:pt x="706839" y="0"/>
                          <a:pt x="474062" y="42560"/>
                          <a:pt x="280462" y="129796"/>
                        </a:cubicBezTo>
                        <a:cubicBezTo>
                          <a:pt x="159316" y="184379"/>
                          <a:pt x="60740" y="255994"/>
                          <a:pt x="0" y="304371"/>
                        </a:cubicBezTo>
                        <a:cubicBezTo>
                          <a:pt x="63515" y="261672"/>
                          <a:pt x="170598" y="194113"/>
                          <a:pt x="298679" y="137386"/>
                        </a:cubicBezTo>
                        <a:cubicBezTo>
                          <a:pt x="483492" y="55521"/>
                          <a:pt x="700299" y="2407"/>
                          <a:pt x="707034" y="759"/>
                        </a:cubicBezTo>
                        <a:lnTo>
                          <a:pt x="706839" y="0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807" name="Google Shape;5807;p7"/>
              <p:cNvGrpSpPr/>
              <p:nvPr/>
            </p:nvGrpSpPr>
            <p:grpSpPr>
              <a:xfrm rot="524439">
                <a:off x="8197105" y="550959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808" name="Google Shape;5808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809" name="Google Shape;5809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0" name="Google Shape;5810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1" name="Google Shape;5811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2" name="Google Shape;5812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3" name="Google Shape;5813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4" name="Google Shape;5814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5" name="Google Shape;5815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6" name="Google Shape;5816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7" name="Google Shape;5817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8" name="Google Shape;5818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19" name="Google Shape;5819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820" name="Google Shape;5820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821" name="Google Shape;5821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2" name="Google Shape;5822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3" name="Google Shape;5823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4" name="Google Shape;5824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5" name="Google Shape;5825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6" name="Google Shape;5826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7" name="Google Shape;5827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8" name="Google Shape;5828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29" name="Google Shape;5829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0" name="Google Shape;5830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1" name="Google Shape;5831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2" name="Google Shape;5832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3" name="Google Shape;5833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4" name="Google Shape;5834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5" name="Google Shape;5835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6" name="Google Shape;5836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7" name="Google Shape;5837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8" name="Google Shape;5838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39" name="Google Shape;5839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0" name="Google Shape;5840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1" name="Google Shape;5841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2" name="Google Shape;5842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3" name="Google Shape;5843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4" name="Google Shape;5844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5" name="Google Shape;5845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6" name="Google Shape;5846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7" name="Google Shape;5847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8" name="Google Shape;5848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49" name="Google Shape;5849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0" name="Google Shape;5850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1" name="Google Shape;5851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2" name="Google Shape;5852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3" name="Google Shape;5853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854" name="Google Shape;5854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855" name="Google Shape;5855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56" name="Google Shape;5856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5857" name="Google Shape;5857;p7"/>
            <p:cNvGrpSpPr/>
            <p:nvPr/>
          </p:nvGrpSpPr>
          <p:grpSpPr>
            <a:xfrm rot="-144141">
              <a:off x="7443639" y="5411717"/>
              <a:ext cx="879571" cy="741034"/>
              <a:chOff x="4710280" y="813120"/>
              <a:chExt cx="525943" cy="443104"/>
            </a:xfrm>
          </p:grpSpPr>
          <p:grpSp>
            <p:nvGrpSpPr>
              <p:cNvPr id="5858" name="Google Shape;5858;p7"/>
              <p:cNvGrpSpPr/>
              <p:nvPr/>
            </p:nvGrpSpPr>
            <p:grpSpPr>
              <a:xfrm>
                <a:off x="4710280" y="813120"/>
                <a:ext cx="525943" cy="443104"/>
                <a:chOff x="4710280" y="813120"/>
                <a:chExt cx="525943" cy="443104"/>
              </a:xfrm>
            </p:grpSpPr>
            <p:sp>
              <p:nvSpPr>
                <p:cNvPr id="5859" name="Google Shape;5859;p7"/>
                <p:cNvSpPr/>
                <p:nvPr/>
              </p:nvSpPr>
              <p:spPr>
                <a:xfrm>
                  <a:off x="4710280" y="813120"/>
                  <a:ext cx="525943" cy="443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943" h="443097" extrusionOk="0">
                      <a:moveTo>
                        <a:pt x="279995" y="85508"/>
                      </a:moveTo>
                      <a:cubicBezTo>
                        <a:pt x="277220" y="105328"/>
                        <a:pt x="258081" y="129544"/>
                        <a:pt x="228424" y="124103"/>
                      </a:cubicBezTo>
                      <a:cubicBezTo>
                        <a:pt x="214835" y="121607"/>
                        <a:pt x="179331" y="101903"/>
                        <a:pt x="148605" y="99796"/>
                      </a:cubicBezTo>
                      <a:cubicBezTo>
                        <a:pt x="123224" y="98053"/>
                        <a:pt x="101103" y="112129"/>
                        <a:pt x="97211" y="124267"/>
                      </a:cubicBezTo>
                      <a:cubicBezTo>
                        <a:pt x="88855" y="150268"/>
                        <a:pt x="128835" y="185541"/>
                        <a:pt x="184759" y="214894"/>
                      </a:cubicBezTo>
                      <a:cubicBezTo>
                        <a:pt x="286201" y="268147"/>
                        <a:pt x="396618" y="311126"/>
                        <a:pt x="478641" y="344991"/>
                      </a:cubicBezTo>
                      <a:cubicBezTo>
                        <a:pt x="526885" y="364908"/>
                        <a:pt x="531499" y="391061"/>
                        <a:pt x="521784" y="417705"/>
                      </a:cubicBezTo>
                      <a:cubicBezTo>
                        <a:pt x="512117" y="444229"/>
                        <a:pt x="479078" y="451880"/>
                        <a:pt x="429730" y="431501"/>
                      </a:cubicBezTo>
                      <a:cubicBezTo>
                        <a:pt x="348247" y="397855"/>
                        <a:pt x="305747" y="381127"/>
                        <a:pt x="194475" y="329258"/>
                      </a:cubicBezTo>
                      <a:cubicBezTo>
                        <a:pt x="101151" y="285757"/>
                        <a:pt x="40083" y="252135"/>
                        <a:pt x="17185" y="210279"/>
                      </a:cubicBezTo>
                      <a:cubicBezTo>
                        <a:pt x="-6436" y="167112"/>
                        <a:pt x="-2228" y="114867"/>
                        <a:pt x="9127" y="88714"/>
                      </a:cubicBezTo>
                      <a:cubicBezTo>
                        <a:pt x="20604" y="62300"/>
                        <a:pt x="54420" y="22843"/>
                        <a:pt x="84981" y="10426"/>
                      </a:cubicBezTo>
                      <a:cubicBezTo>
                        <a:pt x="134603" y="-9734"/>
                        <a:pt x="196090" y="3090"/>
                        <a:pt x="237745" y="17415"/>
                      </a:cubicBezTo>
                      <a:cubicBezTo>
                        <a:pt x="273389" y="29668"/>
                        <a:pt x="283353" y="61487"/>
                        <a:pt x="279995" y="85508"/>
                      </a:cubicBezTo>
                      <a:close/>
                    </a:path>
                  </a:pathLst>
                </a:custGeom>
                <a:solidFill>
                  <a:srgbClr val="FCE2E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0" name="Google Shape;5860;p7"/>
                <p:cNvSpPr/>
                <p:nvPr/>
              </p:nvSpPr>
              <p:spPr>
                <a:xfrm>
                  <a:off x="5121659" y="1171021"/>
                  <a:ext cx="114284" cy="85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84" h="85203" extrusionOk="0">
                      <a:moveTo>
                        <a:pt x="90136" y="0"/>
                      </a:moveTo>
                      <a:cubicBezTo>
                        <a:pt x="81865" y="12940"/>
                        <a:pt x="72101" y="25831"/>
                        <a:pt x="58069" y="36433"/>
                      </a:cubicBezTo>
                      <a:cubicBezTo>
                        <a:pt x="41412" y="49021"/>
                        <a:pt x="20233" y="58408"/>
                        <a:pt x="0" y="66035"/>
                      </a:cubicBezTo>
                      <a:cubicBezTo>
                        <a:pt x="6522" y="68719"/>
                        <a:pt x="11373" y="70723"/>
                        <a:pt x="18411" y="73625"/>
                      </a:cubicBezTo>
                      <a:cubicBezTo>
                        <a:pt x="67760" y="94003"/>
                        <a:pt x="100768" y="86298"/>
                        <a:pt x="110441" y="59775"/>
                      </a:cubicBezTo>
                      <a:cubicBezTo>
                        <a:pt x="118195" y="38504"/>
                        <a:pt x="115542" y="17725"/>
                        <a:pt x="9013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1" name="Google Shape;5861;p7"/>
                <p:cNvSpPr/>
                <p:nvPr/>
              </p:nvSpPr>
              <p:spPr>
                <a:xfrm>
                  <a:off x="5009894" y="1124344"/>
                  <a:ext cx="150098" cy="92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98" h="92406" extrusionOk="0">
                      <a:moveTo>
                        <a:pt x="97343" y="0"/>
                      </a:moveTo>
                      <a:cubicBezTo>
                        <a:pt x="85776" y="14118"/>
                        <a:pt x="72659" y="28703"/>
                        <a:pt x="59963" y="38139"/>
                      </a:cubicBezTo>
                      <a:cubicBezTo>
                        <a:pt x="41764" y="51662"/>
                        <a:pt x="19777" y="59732"/>
                        <a:pt x="0" y="65276"/>
                      </a:cubicBezTo>
                      <a:cubicBezTo>
                        <a:pt x="1578" y="65962"/>
                        <a:pt x="3309" y="66654"/>
                        <a:pt x="4937" y="67359"/>
                      </a:cubicBezTo>
                      <a:cubicBezTo>
                        <a:pt x="22789" y="75125"/>
                        <a:pt x="42377" y="83736"/>
                        <a:pt x="59016" y="90700"/>
                      </a:cubicBezTo>
                      <a:cubicBezTo>
                        <a:pt x="60333" y="91253"/>
                        <a:pt x="61869" y="91860"/>
                        <a:pt x="63187" y="92407"/>
                      </a:cubicBezTo>
                      <a:cubicBezTo>
                        <a:pt x="77797" y="84877"/>
                        <a:pt x="93609" y="75890"/>
                        <a:pt x="108164" y="64517"/>
                      </a:cubicBezTo>
                      <a:cubicBezTo>
                        <a:pt x="125463" y="50988"/>
                        <a:pt x="139575" y="35231"/>
                        <a:pt x="150098" y="21817"/>
                      </a:cubicBezTo>
                      <a:cubicBezTo>
                        <a:pt x="133576" y="15071"/>
                        <a:pt x="115359" y="7414"/>
                        <a:pt x="97343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2" name="Google Shape;5862;p7"/>
                <p:cNvSpPr/>
                <p:nvPr/>
              </p:nvSpPr>
              <p:spPr>
                <a:xfrm>
                  <a:off x="4893952" y="1074437"/>
                  <a:ext cx="142696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96" h="93359" extrusionOk="0">
                      <a:moveTo>
                        <a:pt x="96967" y="0"/>
                      </a:moveTo>
                      <a:cubicBezTo>
                        <a:pt x="81708" y="15405"/>
                        <a:pt x="64742" y="31424"/>
                        <a:pt x="47818" y="42505"/>
                      </a:cubicBezTo>
                      <a:cubicBezTo>
                        <a:pt x="30033" y="54152"/>
                        <a:pt x="13754" y="59392"/>
                        <a:pt x="0" y="62616"/>
                      </a:cubicBezTo>
                      <a:cubicBezTo>
                        <a:pt x="3838" y="64426"/>
                        <a:pt x="6862" y="66090"/>
                        <a:pt x="10821" y="67930"/>
                      </a:cubicBezTo>
                      <a:cubicBezTo>
                        <a:pt x="35243" y="79315"/>
                        <a:pt x="48432" y="84810"/>
                        <a:pt x="67365" y="93360"/>
                      </a:cubicBezTo>
                      <a:cubicBezTo>
                        <a:pt x="80870" y="86401"/>
                        <a:pt x="95054" y="78246"/>
                        <a:pt x="108735" y="67365"/>
                      </a:cubicBezTo>
                      <a:cubicBezTo>
                        <a:pt x="124650" y="54698"/>
                        <a:pt x="134839" y="37186"/>
                        <a:pt x="142696" y="20305"/>
                      </a:cubicBezTo>
                      <a:cubicBezTo>
                        <a:pt x="127589" y="13766"/>
                        <a:pt x="112317" y="6971"/>
                        <a:pt x="96967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3" name="Google Shape;5863;p7"/>
                <p:cNvSpPr/>
                <p:nvPr/>
              </p:nvSpPr>
              <p:spPr>
                <a:xfrm>
                  <a:off x="4775168" y="1024912"/>
                  <a:ext cx="157688" cy="86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88" h="86905" extrusionOk="0">
                      <a:moveTo>
                        <a:pt x="114801" y="0"/>
                      </a:moveTo>
                      <a:cubicBezTo>
                        <a:pt x="100325" y="8957"/>
                        <a:pt x="88040" y="17300"/>
                        <a:pt x="65652" y="28843"/>
                      </a:cubicBezTo>
                      <a:cubicBezTo>
                        <a:pt x="43896" y="40064"/>
                        <a:pt x="21411" y="44187"/>
                        <a:pt x="0" y="46300"/>
                      </a:cubicBezTo>
                      <a:cubicBezTo>
                        <a:pt x="18490" y="59665"/>
                        <a:pt x="39773" y="72982"/>
                        <a:pt x="66794" y="86905"/>
                      </a:cubicBezTo>
                      <a:cubicBezTo>
                        <a:pt x="79661" y="82060"/>
                        <a:pt x="93572" y="75866"/>
                        <a:pt x="107781" y="66223"/>
                      </a:cubicBezTo>
                      <a:cubicBezTo>
                        <a:pt x="126235" y="53696"/>
                        <a:pt x="143716" y="36609"/>
                        <a:pt x="157689" y="21629"/>
                      </a:cubicBezTo>
                      <a:cubicBezTo>
                        <a:pt x="145071" y="15417"/>
                        <a:pt x="132343" y="9552"/>
                        <a:pt x="119926" y="3036"/>
                      </a:cubicBezTo>
                      <a:cubicBezTo>
                        <a:pt x="118062" y="2058"/>
                        <a:pt x="116622" y="990"/>
                        <a:pt x="114801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4" name="Google Shape;5864;p7"/>
                <p:cNvSpPr/>
                <p:nvPr/>
              </p:nvSpPr>
              <p:spPr>
                <a:xfrm>
                  <a:off x="4710866" y="942555"/>
                  <a:ext cx="151589" cy="80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589" h="80335" extrusionOk="0">
                      <a:moveTo>
                        <a:pt x="355" y="0"/>
                      </a:moveTo>
                      <a:cubicBezTo>
                        <a:pt x="-1236" y="24125"/>
                        <a:pt x="2304" y="51826"/>
                        <a:pt x="15341" y="77420"/>
                      </a:cubicBezTo>
                      <a:cubicBezTo>
                        <a:pt x="35531" y="79867"/>
                        <a:pt x="57652" y="81355"/>
                        <a:pt x="83089" y="79509"/>
                      </a:cubicBezTo>
                      <a:cubicBezTo>
                        <a:pt x="106958" y="77773"/>
                        <a:pt x="132291" y="71755"/>
                        <a:pt x="151589" y="66223"/>
                      </a:cubicBezTo>
                      <a:cubicBezTo>
                        <a:pt x="151297" y="66035"/>
                        <a:pt x="151115" y="65847"/>
                        <a:pt x="150830" y="65658"/>
                      </a:cubicBezTo>
                      <a:cubicBezTo>
                        <a:pt x="141527" y="59544"/>
                        <a:pt x="133834" y="53447"/>
                        <a:pt x="126541" y="47248"/>
                      </a:cubicBezTo>
                      <a:cubicBezTo>
                        <a:pt x="126128" y="46883"/>
                        <a:pt x="125618" y="46476"/>
                        <a:pt x="125212" y="46112"/>
                      </a:cubicBezTo>
                      <a:cubicBezTo>
                        <a:pt x="117518" y="39457"/>
                        <a:pt x="111762" y="32844"/>
                        <a:pt x="106995" y="26378"/>
                      </a:cubicBezTo>
                      <a:cubicBezTo>
                        <a:pt x="106928" y="26384"/>
                        <a:pt x="106867" y="26371"/>
                        <a:pt x="106807" y="26378"/>
                      </a:cubicBezTo>
                      <a:cubicBezTo>
                        <a:pt x="93108" y="27707"/>
                        <a:pt x="79245" y="28618"/>
                        <a:pt x="66390" y="27896"/>
                      </a:cubicBezTo>
                      <a:cubicBezTo>
                        <a:pt x="41348" y="26481"/>
                        <a:pt x="18796" y="14506"/>
                        <a:pt x="355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5" name="Google Shape;5865;p7"/>
                <p:cNvSpPr/>
                <p:nvPr/>
              </p:nvSpPr>
              <p:spPr>
                <a:xfrm>
                  <a:off x="4745183" y="823200"/>
                  <a:ext cx="79509" cy="13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09" h="132258" extrusionOk="0">
                      <a:moveTo>
                        <a:pt x="51808" y="0"/>
                      </a:moveTo>
                      <a:cubicBezTo>
                        <a:pt x="51262" y="213"/>
                        <a:pt x="50642" y="158"/>
                        <a:pt x="50096" y="376"/>
                      </a:cubicBezTo>
                      <a:cubicBezTo>
                        <a:pt x="41558" y="3850"/>
                        <a:pt x="32887" y="9503"/>
                        <a:pt x="24483" y="16316"/>
                      </a:cubicBezTo>
                      <a:cubicBezTo>
                        <a:pt x="23688" y="16960"/>
                        <a:pt x="22989" y="17743"/>
                        <a:pt x="22206" y="18405"/>
                      </a:cubicBezTo>
                      <a:cubicBezTo>
                        <a:pt x="14482" y="24920"/>
                        <a:pt x="6935" y="32231"/>
                        <a:pt x="195" y="40040"/>
                      </a:cubicBezTo>
                      <a:cubicBezTo>
                        <a:pt x="134" y="40107"/>
                        <a:pt x="61" y="40161"/>
                        <a:pt x="0" y="40228"/>
                      </a:cubicBezTo>
                      <a:cubicBezTo>
                        <a:pt x="3747" y="58858"/>
                        <a:pt x="9479" y="78641"/>
                        <a:pt x="21065" y="98102"/>
                      </a:cubicBezTo>
                      <a:cubicBezTo>
                        <a:pt x="29718" y="112645"/>
                        <a:pt x="46811" y="123642"/>
                        <a:pt x="63570" y="132258"/>
                      </a:cubicBezTo>
                      <a:cubicBezTo>
                        <a:pt x="61165" y="125907"/>
                        <a:pt x="60431" y="119871"/>
                        <a:pt x="62240" y="114230"/>
                      </a:cubicBezTo>
                      <a:cubicBezTo>
                        <a:pt x="64153" y="108279"/>
                        <a:pt x="70595" y="101946"/>
                        <a:pt x="79510" y="97155"/>
                      </a:cubicBezTo>
                      <a:cubicBezTo>
                        <a:pt x="71780" y="86146"/>
                        <a:pt x="63691" y="72976"/>
                        <a:pt x="58828" y="57115"/>
                      </a:cubicBezTo>
                      <a:cubicBezTo>
                        <a:pt x="53126" y="38546"/>
                        <a:pt x="51729" y="17111"/>
                        <a:pt x="5180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6" name="Google Shape;5866;p7"/>
                <p:cNvSpPr/>
                <p:nvPr/>
              </p:nvSpPr>
              <p:spPr>
                <a:xfrm>
                  <a:off x="4828300" y="815610"/>
                  <a:ext cx="114988" cy="10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988" h="103227" extrusionOk="0">
                      <a:moveTo>
                        <a:pt x="54838" y="0"/>
                      </a:moveTo>
                      <a:cubicBezTo>
                        <a:pt x="39590" y="13735"/>
                        <a:pt x="22570" y="32049"/>
                        <a:pt x="14992" y="50096"/>
                      </a:cubicBezTo>
                      <a:cubicBezTo>
                        <a:pt x="4900" y="74111"/>
                        <a:pt x="1651" y="91526"/>
                        <a:pt x="0" y="103227"/>
                      </a:cubicBezTo>
                      <a:cubicBezTo>
                        <a:pt x="8720" y="99250"/>
                        <a:pt x="19164" y="96566"/>
                        <a:pt x="30549" y="97343"/>
                      </a:cubicBezTo>
                      <a:cubicBezTo>
                        <a:pt x="38558" y="97896"/>
                        <a:pt x="46841" y="99766"/>
                        <a:pt x="55026" y="102086"/>
                      </a:cubicBezTo>
                      <a:cubicBezTo>
                        <a:pt x="56787" y="88909"/>
                        <a:pt x="59592" y="74828"/>
                        <a:pt x="65652" y="61293"/>
                      </a:cubicBezTo>
                      <a:cubicBezTo>
                        <a:pt x="74821" y="40817"/>
                        <a:pt x="96032" y="25054"/>
                        <a:pt x="114989" y="13662"/>
                      </a:cubicBezTo>
                      <a:cubicBezTo>
                        <a:pt x="97337" y="7839"/>
                        <a:pt x="76619" y="2775"/>
                        <a:pt x="5483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7" name="Google Shape;5867;p7"/>
                <p:cNvSpPr/>
                <p:nvPr/>
              </p:nvSpPr>
              <p:spPr>
                <a:xfrm>
                  <a:off x="4916917" y="878226"/>
                  <a:ext cx="73975" cy="59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75" h="59794" extrusionOk="0">
                      <a:moveTo>
                        <a:pt x="72866" y="0"/>
                      </a:moveTo>
                      <a:cubicBezTo>
                        <a:pt x="51978" y="2854"/>
                        <a:pt x="28230" y="9072"/>
                        <a:pt x="15939" y="22583"/>
                      </a:cubicBezTo>
                      <a:cubicBezTo>
                        <a:pt x="7353" y="32019"/>
                        <a:pt x="3006" y="41801"/>
                        <a:pt x="0" y="51049"/>
                      </a:cubicBezTo>
                      <a:cubicBezTo>
                        <a:pt x="8112" y="54291"/>
                        <a:pt x="17409" y="58208"/>
                        <a:pt x="21817" y="59016"/>
                      </a:cubicBezTo>
                      <a:cubicBezTo>
                        <a:pt x="51480" y="64456"/>
                        <a:pt x="70662" y="40313"/>
                        <a:pt x="73431" y="20494"/>
                      </a:cubicBezTo>
                      <a:cubicBezTo>
                        <a:pt x="74329" y="14081"/>
                        <a:pt x="74099" y="7007"/>
                        <a:pt x="7286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868" name="Google Shape;5868;p7"/>
              <p:cNvSpPr/>
              <p:nvPr/>
            </p:nvSpPr>
            <p:spPr>
              <a:xfrm>
                <a:off x="5019120" y="1158520"/>
                <a:ext cx="172144" cy="74564"/>
              </a:xfrm>
              <a:custGeom>
                <a:avLst/>
                <a:gdLst/>
                <a:ahLst/>
                <a:cxnLst/>
                <a:rect l="l" t="t" r="r" b="b"/>
                <a:pathLst>
                  <a:path w="172144" h="74564" extrusionOk="0">
                    <a:moveTo>
                      <a:pt x="71213" y="44853"/>
                    </a:moveTo>
                    <a:cubicBezTo>
                      <a:pt x="85318" y="50707"/>
                      <a:pt x="164724" y="89120"/>
                      <a:pt x="171841" y="68571"/>
                    </a:cubicBezTo>
                    <a:cubicBezTo>
                      <a:pt x="175533" y="57915"/>
                      <a:pt x="144443" y="42169"/>
                      <a:pt x="137193" y="38763"/>
                    </a:cubicBezTo>
                    <a:cubicBezTo>
                      <a:pt x="92884" y="17947"/>
                      <a:pt x="50440" y="7279"/>
                      <a:pt x="2336" y="101"/>
                    </a:cubicBezTo>
                    <a:cubicBezTo>
                      <a:pt x="-14108" y="-2358"/>
                      <a:pt x="61303" y="40742"/>
                      <a:pt x="71213" y="44853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9" name="Google Shape;5869;p7"/>
              <p:cNvSpPr/>
              <p:nvPr/>
            </p:nvSpPr>
            <p:spPr>
              <a:xfrm>
                <a:off x="4801335" y="1054871"/>
                <a:ext cx="192436" cy="103568"/>
              </a:xfrm>
              <a:custGeom>
                <a:avLst/>
                <a:gdLst/>
                <a:ahLst/>
                <a:cxnLst/>
                <a:rect l="l" t="t" r="r" b="b"/>
                <a:pathLst>
                  <a:path w="192436" h="103568" extrusionOk="0">
                    <a:moveTo>
                      <a:pt x="4011" y="6614"/>
                    </a:moveTo>
                    <a:cubicBezTo>
                      <a:pt x="43881" y="40187"/>
                      <a:pt x="90771" y="72867"/>
                      <a:pt x="140034" y="91551"/>
                    </a:cubicBezTo>
                    <a:cubicBezTo>
                      <a:pt x="147388" y="94345"/>
                      <a:pt x="186997" y="112628"/>
                      <a:pt x="191909" y="97891"/>
                    </a:cubicBezTo>
                    <a:cubicBezTo>
                      <a:pt x="197252" y="81866"/>
                      <a:pt x="160443" y="62302"/>
                      <a:pt x="150727" y="55914"/>
                    </a:cubicBezTo>
                    <a:cubicBezTo>
                      <a:pt x="116249" y="33264"/>
                      <a:pt x="-25487" y="-18222"/>
                      <a:pt x="4011" y="6614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0" name="Google Shape;5870;p7"/>
              <p:cNvSpPr/>
              <p:nvPr/>
            </p:nvSpPr>
            <p:spPr>
              <a:xfrm>
                <a:off x="4739585" y="843436"/>
                <a:ext cx="168733" cy="120614"/>
              </a:xfrm>
              <a:custGeom>
                <a:avLst/>
                <a:gdLst/>
                <a:ahLst/>
                <a:cxnLst/>
                <a:rect l="l" t="t" r="r" b="b"/>
                <a:pathLst>
                  <a:path w="168733" h="120614" extrusionOk="0">
                    <a:moveTo>
                      <a:pt x="79959" y="44712"/>
                    </a:moveTo>
                    <a:cubicBezTo>
                      <a:pt x="124438" y="27510"/>
                      <a:pt x="155843" y="44815"/>
                      <a:pt x="166245" y="28979"/>
                    </a:cubicBezTo>
                    <a:cubicBezTo>
                      <a:pt x="181170" y="6257"/>
                      <a:pt x="125737" y="-11097"/>
                      <a:pt x="86286" y="8546"/>
                    </a:cubicBezTo>
                    <a:cubicBezTo>
                      <a:pt x="17986" y="42550"/>
                      <a:pt x="16845" y="75170"/>
                      <a:pt x="0" y="120614"/>
                    </a:cubicBezTo>
                    <a:cubicBezTo>
                      <a:pt x="0" y="120614"/>
                      <a:pt x="38856" y="60609"/>
                      <a:pt x="79959" y="44712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71" name="Google Shape;5871;p7"/>
            <p:cNvGrpSpPr/>
            <p:nvPr/>
          </p:nvGrpSpPr>
          <p:grpSpPr>
            <a:xfrm>
              <a:off x="1409973" y="3713249"/>
              <a:ext cx="4418280" cy="3353234"/>
              <a:chOff x="1975552" y="3713249"/>
              <a:chExt cx="4418280" cy="3353234"/>
            </a:xfrm>
          </p:grpSpPr>
          <p:grpSp>
            <p:nvGrpSpPr>
              <p:cNvPr id="5872" name="Google Shape;5872;p7"/>
              <p:cNvGrpSpPr/>
              <p:nvPr/>
            </p:nvGrpSpPr>
            <p:grpSpPr>
              <a:xfrm rot="-524439" flipH="1">
                <a:off x="2023576" y="498159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5873" name="Google Shape;5873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874" name="Google Shape;5874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5" name="Google Shape;5875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6" name="Google Shape;5876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7" name="Google Shape;5877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8" name="Google Shape;5878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79" name="Google Shape;5879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0" name="Google Shape;5880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1" name="Google Shape;5881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2" name="Google Shape;5882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3" name="Google Shape;5883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4" name="Google Shape;5884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885" name="Google Shape;5885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886" name="Google Shape;5886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7" name="Google Shape;5887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8" name="Google Shape;5888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89" name="Google Shape;5889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0" name="Google Shape;5890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1" name="Google Shape;5891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2" name="Google Shape;5892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3" name="Google Shape;5893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4" name="Google Shape;5894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5" name="Google Shape;5895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6" name="Google Shape;5896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7" name="Google Shape;5897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8" name="Google Shape;5898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99" name="Google Shape;5899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0" name="Google Shape;5900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1" name="Google Shape;5901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2" name="Google Shape;5902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3" name="Google Shape;5903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4" name="Google Shape;5904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5" name="Google Shape;5905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6" name="Google Shape;5906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7" name="Google Shape;5907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8" name="Google Shape;5908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09" name="Google Shape;5909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0" name="Google Shape;5910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1" name="Google Shape;5911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2" name="Google Shape;5912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3" name="Google Shape;5913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4" name="Google Shape;5914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5" name="Google Shape;5915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6" name="Google Shape;5916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7" name="Google Shape;5917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18" name="Google Shape;5918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19" name="Google Shape;5919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920" name="Google Shape;5920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1" name="Google Shape;5921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922" name="Google Shape;5922;p7"/>
              <p:cNvGrpSpPr/>
              <p:nvPr/>
            </p:nvGrpSpPr>
            <p:grpSpPr>
              <a:xfrm rot="-8280419">
                <a:off x="2023656" y="4230497"/>
                <a:ext cx="1842847" cy="772832"/>
                <a:chOff x="9899089" y="3937135"/>
                <a:chExt cx="1794148" cy="752409"/>
              </a:xfrm>
            </p:grpSpPr>
            <p:grpSp>
              <p:nvGrpSpPr>
                <p:cNvPr id="5923" name="Google Shape;5923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924" name="Google Shape;5924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5" name="Google Shape;5925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6" name="Google Shape;5926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7" name="Google Shape;5927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8" name="Google Shape;5928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29" name="Google Shape;5929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0" name="Google Shape;5930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1" name="Google Shape;5931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2" name="Google Shape;5932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3" name="Google Shape;5933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4" name="Google Shape;5934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35" name="Google Shape;5935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936" name="Google Shape;5936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7" name="Google Shape;5937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8" name="Google Shape;5938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39" name="Google Shape;5939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0" name="Google Shape;5940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1" name="Google Shape;5941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2" name="Google Shape;5942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3" name="Google Shape;5943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4" name="Google Shape;5944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5" name="Google Shape;5945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6" name="Google Shape;5946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7" name="Google Shape;5947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8" name="Google Shape;5948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49" name="Google Shape;5949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0" name="Google Shape;5950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1" name="Google Shape;5951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2" name="Google Shape;5952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3" name="Google Shape;5953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4" name="Google Shape;5954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5" name="Google Shape;5955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6" name="Google Shape;5956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7" name="Google Shape;5957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8" name="Google Shape;5958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59" name="Google Shape;5959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0" name="Google Shape;5960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1" name="Google Shape;5961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2" name="Google Shape;5962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3" name="Google Shape;5963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4" name="Google Shape;5964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5" name="Google Shape;5965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6" name="Google Shape;5966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7" name="Google Shape;5967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68" name="Google Shape;5968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69" name="Google Shape;5969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5970" name="Google Shape;5970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1" name="Google Shape;5971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5972" name="Google Shape;5972;p7"/>
              <p:cNvGrpSpPr/>
              <p:nvPr/>
            </p:nvGrpSpPr>
            <p:grpSpPr>
              <a:xfrm rot="-1442541" flipH="1">
                <a:off x="4473355" y="5951697"/>
                <a:ext cx="1842979" cy="772887"/>
                <a:chOff x="9899089" y="3937135"/>
                <a:chExt cx="1794148" cy="752409"/>
              </a:xfrm>
            </p:grpSpPr>
            <p:grpSp>
              <p:nvGrpSpPr>
                <p:cNvPr id="5973" name="Google Shape;5973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5974" name="Google Shape;5974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5" name="Google Shape;5975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6" name="Google Shape;5976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7" name="Google Shape;5977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8" name="Google Shape;5978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79" name="Google Shape;5979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0" name="Google Shape;5980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1" name="Google Shape;5981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2" name="Google Shape;5982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3" name="Google Shape;5983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4" name="Google Shape;5984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985" name="Google Shape;5985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5986" name="Google Shape;5986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7" name="Google Shape;5987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8" name="Google Shape;5988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89" name="Google Shape;5989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0" name="Google Shape;5990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1" name="Google Shape;5991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2" name="Google Shape;5992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3" name="Google Shape;5993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4" name="Google Shape;5994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5" name="Google Shape;5995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6" name="Google Shape;5996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7" name="Google Shape;5997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8" name="Google Shape;5998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99" name="Google Shape;5999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0" name="Google Shape;6000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1" name="Google Shape;6001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2" name="Google Shape;6002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3" name="Google Shape;6003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4" name="Google Shape;6004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5" name="Google Shape;6005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6" name="Google Shape;6006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7" name="Google Shape;6007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8" name="Google Shape;6008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09" name="Google Shape;6009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0" name="Google Shape;6010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1" name="Google Shape;6011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2" name="Google Shape;6012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3" name="Google Shape;6013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4" name="Google Shape;6014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5" name="Google Shape;6015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6" name="Google Shape;6016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7" name="Google Shape;6017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18" name="Google Shape;6018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019" name="Google Shape;6019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6020" name="Google Shape;6020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21" name="Google Shape;6021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022" name="Google Shape;6022;p7"/>
              <p:cNvGrpSpPr/>
              <p:nvPr/>
            </p:nvGrpSpPr>
            <p:grpSpPr>
              <a:xfrm rot="-9461072" flipH="1">
                <a:off x="3115157" y="4800481"/>
                <a:ext cx="1803251" cy="880877"/>
                <a:chOff x="2140000" y="447542"/>
                <a:chExt cx="1078276" cy="526731"/>
              </a:xfrm>
            </p:grpSpPr>
            <p:sp>
              <p:nvSpPr>
                <p:cNvPr id="6023" name="Google Shape;6023;p7"/>
                <p:cNvSpPr/>
                <p:nvPr/>
              </p:nvSpPr>
              <p:spPr>
                <a:xfrm>
                  <a:off x="2653903" y="508534"/>
                  <a:ext cx="214871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8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80" y="230317"/>
                        <a:pt x="214871" y="244775"/>
                      </a:cubicBezTo>
                      <a:cubicBezTo>
                        <a:pt x="214871" y="244775"/>
                        <a:pt x="146019" y="208354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4" name="Google Shape;6024;p7"/>
                <p:cNvSpPr/>
                <p:nvPr/>
              </p:nvSpPr>
              <p:spPr>
                <a:xfrm>
                  <a:off x="2807013" y="521324"/>
                  <a:ext cx="214871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1" h="244773" extrusionOk="0">
                      <a:moveTo>
                        <a:pt x="130717" y="197191"/>
                      </a:moveTo>
                      <a:cubicBezTo>
                        <a:pt x="99907" y="174724"/>
                        <a:pt x="-47228" y="72030"/>
                        <a:pt x="15327" y="13811"/>
                      </a:cubicBezTo>
                      <a:cubicBezTo>
                        <a:pt x="56758" y="-24746"/>
                        <a:pt x="106695" y="19435"/>
                        <a:pt x="161764" y="121307"/>
                      </a:cubicBezTo>
                      <a:cubicBezTo>
                        <a:pt x="203784" y="199037"/>
                        <a:pt x="208180" y="230315"/>
                        <a:pt x="214871" y="244773"/>
                      </a:cubicBezTo>
                      <a:cubicBezTo>
                        <a:pt x="214871" y="244773"/>
                        <a:pt x="146019" y="208358"/>
                        <a:pt x="130717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5" name="Google Shape;6025;p7"/>
                <p:cNvSpPr/>
                <p:nvPr/>
              </p:nvSpPr>
              <p:spPr>
                <a:xfrm>
                  <a:off x="2689750" y="774052"/>
                  <a:ext cx="285924" cy="172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924" h="172539" extrusionOk="0">
                      <a:moveTo>
                        <a:pt x="220867" y="71512"/>
                      </a:moveTo>
                      <a:cubicBezTo>
                        <a:pt x="192128" y="96566"/>
                        <a:pt x="49626" y="223620"/>
                        <a:pt x="6732" y="149716"/>
                      </a:cubicBezTo>
                      <a:cubicBezTo>
                        <a:pt x="-21680" y="100768"/>
                        <a:pt x="42211" y="55518"/>
                        <a:pt x="153757" y="24410"/>
                      </a:cubicBezTo>
                      <a:cubicBezTo>
                        <a:pt x="238871" y="674"/>
                        <a:pt x="270344" y="3322"/>
                        <a:pt x="285925" y="0"/>
                      </a:cubicBezTo>
                      <a:cubicBezTo>
                        <a:pt x="285925" y="0"/>
                        <a:pt x="235149" y="59064"/>
                        <a:pt x="220867" y="715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6" name="Google Shape;6026;p7"/>
                <p:cNvSpPr/>
                <p:nvPr/>
              </p:nvSpPr>
              <p:spPr>
                <a:xfrm>
                  <a:off x="2538070" y="757377"/>
                  <a:ext cx="314358" cy="144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358" h="144060" extrusionOk="0">
                      <a:moveTo>
                        <a:pt x="223354" y="66266"/>
                      </a:moveTo>
                      <a:cubicBezTo>
                        <a:pt x="191919" y="87846"/>
                        <a:pt x="38511" y="193982"/>
                        <a:pt x="4410" y="115627"/>
                      </a:cubicBezTo>
                      <a:cubicBezTo>
                        <a:pt x="-18173" y="63734"/>
                        <a:pt x="47728" y="29802"/>
                        <a:pt x="162116" y="11750"/>
                      </a:cubicBezTo>
                      <a:cubicBezTo>
                        <a:pt x="249398" y="-2028"/>
                        <a:pt x="298498" y="1500"/>
                        <a:pt x="314358" y="0"/>
                      </a:cubicBezTo>
                      <a:cubicBezTo>
                        <a:pt x="314358" y="0"/>
                        <a:pt x="238972" y="55548"/>
                        <a:pt x="223354" y="6626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7" name="Google Shape;6027;p7"/>
                <p:cNvSpPr/>
                <p:nvPr/>
              </p:nvSpPr>
              <p:spPr>
                <a:xfrm>
                  <a:off x="2367969" y="716358"/>
                  <a:ext cx="293075" cy="13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075" h="130733" extrusionOk="0">
                      <a:moveTo>
                        <a:pt x="217216" y="62212"/>
                      </a:moveTo>
                      <a:cubicBezTo>
                        <a:pt x="184766" y="82238"/>
                        <a:pt x="34073" y="179629"/>
                        <a:pt x="3821" y="99713"/>
                      </a:cubicBezTo>
                      <a:cubicBezTo>
                        <a:pt x="-16211" y="46782"/>
                        <a:pt x="43564" y="17253"/>
                        <a:pt x="158698" y="4781"/>
                      </a:cubicBezTo>
                      <a:cubicBezTo>
                        <a:pt x="246544" y="-4734"/>
                        <a:pt x="277167" y="3020"/>
                        <a:pt x="293076" y="2285"/>
                      </a:cubicBezTo>
                      <a:cubicBezTo>
                        <a:pt x="293076" y="2285"/>
                        <a:pt x="233331" y="52265"/>
                        <a:pt x="217216" y="62212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8" name="Google Shape;6028;p7"/>
                <p:cNvSpPr/>
                <p:nvPr/>
              </p:nvSpPr>
              <p:spPr>
                <a:xfrm>
                  <a:off x="2866123" y="774537"/>
                  <a:ext cx="256687" cy="1997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687" h="199736" extrusionOk="0">
                      <a:moveTo>
                        <a:pt x="202991" y="80390"/>
                      </a:moveTo>
                      <a:cubicBezTo>
                        <a:pt x="178296" y="109439"/>
                        <a:pt x="64952" y="248541"/>
                        <a:pt x="11541" y="181838"/>
                      </a:cubicBezTo>
                      <a:cubicBezTo>
                        <a:pt x="-23829" y="137657"/>
                        <a:pt x="23941" y="91144"/>
                        <a:pt x="129621" y="43793"/>
                      </a:cubicBezTo>
                      <a:cubicBezTo>
                        <a:pt x="210260" y="7663"/>
                        <a:pt x="241774" y="5599"/>
                        <a:pt x="256688" y="0"/>
                      </a:cubicBezTo>
                      <a:cubicBezTo>
                        <a:pt x="256688" y="0"/>
                        <a:pt x="215257" y="65956"/>
                        <a:pt x="202991" y="8039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29" name="Google Shape;6029;p7"/>
                <p:cNvSpPr/>
                <p:nvPr/>
              </p:nvSpPr>
              <p:spPr>
                <a:xfrm>
                  <a:off x="2199761" y="659762"/>
                  <a:ext cx="299180" cy="1163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180" h="116320" extrusionOk="0">
                      <a:moveTo>
                        <a:pt x="218165" y="62670"/>
                      </a:moveTo>
                      <a:cubicBezTo>
                        <a:pt x="184027" y="79654"/>
                        <a:pt x="25069" y="162885"/>
                        <a:pt x="2238" y="80534"/>
                      </a:cubicBezTo>
                      <a:cubicBezTo>
                        <a:pt x="-12876" y="25994"/>
                        <a:pt x="49346" y="2051"/>
                        <a:pt x="165136" y="138"/>
                      </a:cubicBezTo>
                      <a:cubicBezTo>
                        <a:pt x="253487" y="-1319"/>
                        <a:pt x="283271" y="9198"/>
                        <a:pt x="299180" y="9921"/>
                      </a:cubicBezTo>
                      <a:cubicBezTo>
                        <a:pt x="299180" y="9921"/>
                        <a:pt x="235125" y="54235"/>
                        <a:pt x="218165" y="6267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0" name="Google Shape;6030;p7"/>
                <p:cNvSpPr/>
                <p:nvPr/>
              </p:nvSpPr>
              <p:spPr>
                <a:xfrm>
                  <a:off x="2498163" y="492881"/>
                  <a:ext cx="214865" cy="244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65" h="244774" extrusionOk="0">
                      <a:moveTo>
                        <a:pt x="130711" y="197193"/>
                      </a:moveTo>
                      <a:cubicBezTo>
                        <a:pt x="99907" y="174726"/>
                        <a:pt x="-47228" y="72030"/>
                        <a:pt x="15327" y="13811"/>
                      </a:cubicBezTo>
                      <a:cubicBezTo>
                        <a:pt x="56752" y="-24746"/>
                        <a:pt x="106689" y="19435"/>
                        <a:pt x="161758" y="121309"/>
                      </a:cubicBezTo>
                      <a:cubicBezTo>
                        <a:pt x="203778" y="199039"/>
                        <a:pt x="208174" y="230316"/>
                        <a:pt x="214865" y="244774"/>
                      </a:cubicBezTo>
                      <a:cubicBezTo>
                        <a:pt x="214865" y="244774"/>
                        <a:pt x="146013" y="208353"/>
                        <a:pt x="130711" y="19719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1" name="Google Shape;6031;p7"/>
                <p:cNvSpPr/>
                <p:nvPr/>
              </p:nvSpPr>
              <p:spPr>
                <a:xfrm>
                  <a:off x="2939728" y="774556"/>
                  <a:ext cx="183106" cy="143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06" h="143206" extrusionOk="0">
                      <a:moveTo>
                        <a:pt x="182979" y="0"/>
                      </a:moveTo>
                      <a:cubicBezTo>
                        <a:pt x="186264" y="1190"/>
                        <a:pt x="125336" y="60734"/>
                        <a:pt x="81392" y="92194"/>
                      </a:cubicBezTo>
                      <a:cubicBezTo>
                        <a:pt x="62410" y="105790"/>
                        <a:pt x="0" y="143207"/>
                        <a:pt x="0" y="143207"/>
                      </a:cubicBezTo>
                      <a:cubicBezTo>
                        <a:pt x="0" y="143207"/>
                        <a:pt x="44904" y="114315"/>
                        <a:pt x="90652" y="78514"/>
                      </a:cubicBezTo>
                      <a:cubicBezTo>
                        <a:pt x="136394" y="42712"/>
                        <a:pt x="182791" y="-67"/>
                        <a:pt x="182979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2" name="Google Shape;6032;p7"/>
                <p:cNvSpPr/>
                <p:nvPr/>
              </p:nvSpPr>
              <p:spPr>
                <a:xfrm>
                  <a:off x="2324678" y="447542"/>
                  <a:ext cx="267289" cy="251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89" h="251172" extrusionOk="0">
                      <a:moveTo>
                        <a:pt x="145081" y="192946"/>
                      </a:moveTo>
                      <a:cubicBezTo>
                        <a:pt x="91233" y="163417"/>
                        <a:pt x="-46594" y="70919"/>
                        <a:pt x="15962" y="12701"/>
                      </a:cubicBezTo>
                      <a:cubicBezTo>
                        <a:pt x="57393" y="-25857"/>
                        <a:pt x="93376" y="27205"/>
                        <a:pt x="162393" y="120197"/>
                      </a:cubicBezTo>
                      <a:cubicBezTo>
                        <a:pt x="225938" y="205819"/>
                        <a:pt x="260598" y="236715"/>
                        <a:pt x="267290" y="251172"/>
                      </a:cubicBezTo>
                      <a:cubicBezTo>
                        <a:pt x="267290" y="251172"/>
                        <a:pt x="186475" y="215644"/>
                        <a:pt x="145081" y="192946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3" name="Google Shape;6033;p7"/>
                <p:cNvSpPr/>
                <p:nvPr/>
              </p:nvSpPr>
              <p:spPr>
                <a:xfrm>
                  <a:off x="2876310" y="874727"/>
                  <a:ext cx="45917" cy="49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17" h="49524" extrusionOk="0">
                      <a:moveTo>
                        <a:pt x="2034" y="48014"/>
                      </a:moveTo>
                      <a:cubicBezTo>
                        <a:pt x="7244" y="52708"/>
                        <a:pt x="20840" y="46095"/>
                        <a:pt x="32395" y="33253"/>
                      </a:cubicBezTo>
                      <a:cubicBezTo>
                        <a:pt x="43950" y="20410"/>
                        <a:pt x="49094" y="6195"/>
                        <a:pt x="43884" y="1507"/>
                      </a:cubicBezTo>
                      <a:cubicBezTo>
                        <a:pt x="38674" y="-3180"/>
                        <a:pt x="25078" y="3432"/>
                        <a:pt x="13523" y="16275"/>
                      </a:cubicBezTo>
                      <a:cubicBezTo>
                        <a:pt x="1967" y="29117"/>
                        <a:pt x="-3176" y="43326"/>
                        <a:pt x="2034" y="480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4" name="Google Shape;6034;p7"/>
                <p:cNvSpPr/>
                <p:nvPr/>
              </p:nvSpPr>
              <p:spPr>
                <a:xfrm>
                  <a:off x="2706938" y="854403"/>
                  <a:ext cx="50575" cy="44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5" h="44757" extrusionOk="0">
                      <a:moveTo>
                        <a:pt x="1367" y="42537"/>
                      </a:moveTo>
                      <a:cubicBezTo>
                        <a:pt x="5884" y="47899"/>
                        <a:pt x="20257" y="43217"/>
                        <a:pt x="33464" y="32087"/>
                      </a:cubicBezTo>
                      <a:cubicBezTo>
                        <a:pt x="46677" y="20951"/>
                        <a:pt x="53727" y="7580"/>
                        <a:pt x="49209" y="2218"/>
                      </a:cubicBezTo>
                      <a:cubicBezTo>
                        <a:pt x="44692" y="-3138"/>
                        <a:pt x="30319" y="1538"/>
                        <a:pt x="17106" y="12674"/>
                      </a:cubicBezTo>
                      <a:cubicBezTo>
                        <a:pt x="3899" y="23805"/>
                        <a:pt x="-3151" y="37175"/>
                        <a:pt x="1367" y="4253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5" name="Google Shape;6035;p7"/>
                <p:cNvSpPr/>
                <p:nvPr/>
              </p:nvSpPr>
              <p:spPr>
                <a:xfrm>
                  <a:off x="2551481" y="807470"/>
                  <a:ext cx="53768" cy="40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5" extrusionOk="0">
                      <a:moveTo>
                        <a:pt x="962" y="37936"/>
                      </a:moveTo>
                      <a:cubicBezTo>
                        <a:pt x="4885" y="43747"/>
                        <a:pt x="19671" y="40613"/>
                        <a:pt x="33989" y="30946"/>
                      </a:cubicBezTo>
                      <a:cubicBezTo>
                        <a:pt x="48301" y="21273"/>
                        <a:pt x="56729" y="8728"/>
                        <a:pt x="52807" y="2917"/>
                      </a:cubicBezTo>
                      <a:cubicBezTo>
                        <a:pt x="48884" y="-2888"/>
                        <a:pt x="34098" y="239"/>
                        <a:pt x="19780" y="9912"/>
                      </a:cubicBezTo>
                      <a:cubicBezTo>
                        <a:pt x="5462" y="19579"/>
                        <a:pt x="-2960" y="32131"/>
                        <a:pt x="962" y="379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6" name="Google Shape;6036;p7"/>
                <p:cNvSpPr/>
                <p:nvPr/>
              </p:nvSpPr>
              <p:spPr>
                <a:xfrm>
                  <a:off x="2386778" y="752992"/>
                  <a:ext cx="53412" cy="41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12" h="41319" extrusionOk="0">
                      <a:moveTo>
                        <a:pt x="1006" y="38493"/>
                      </a:moveTo>
                      <a:cubicBezTo>
                        <a:pt x="5001" y="44249"/>
                        <a:pt x="19745" y="40934"/>
                        <a:pt x="33941" y="31091"/>
                      </a:cubicBezTo>
                      <a:cubicBezTo>
                        <a:pt x="48138" y="21242"/>
                        <a:pt x="56402" y="8587"/>
                        <a:pt x="52407" y="2831"/>
                      </a:cubicBezTo>
                      <a:cubicBezTo>
                        <a:pt x="48411" y="-2932"/>
                        <a:pt x="33668" y="384"/>
                        <a:pt x="19471" y="10233"/>
                      </a:cubicBezTo>
                      <a:cubicBezTo>
                        <a:pt x="5275" y="20082"/>
                        <a:pt x="-2990" y="32736"/>
                        <a:pt x="1006" y="3849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7" name="Google Shape;6037;p7"/>
                <p:cNvSpPr/>
                <p:nvPr/>
              </p:nvSpPr>
              <p:spPr>
                <a:xfrm>
                  <a:off x="2215954" y="683193"/>
                  <a:ext cx="57659" cy="35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59" h="35147" extrusionOk="0">
                      <a:moveTo>
                        <a:pt x="515" y="30871"/>
                      </a:moveTo>
                      <a:cubicBezTo>
                        <a:pt x="3491" y="37216"/>
                        <a:pt x="18586" y="36409"/>
                        <a:pt x="34222" y="29061"/>
                      </a:cubicBezTo>
                      <a:cubicBezTo>
                        <a:pt x="49864" y="21720"/>
                        <a:pt x="60126" y="10620"/>
                        <a:pt x="57145" y="4275"/>
                      </a:cubicBezTo>
                      <a:cubicBezTo>
                        <a:pt x="54163" y="-2071"/>
                        <a:pt x="39074" y="-1257"/>
                        <a:pt x="23432" y="6084"/>
                      </a:cubicBezTo>
                      <a:cubicBezTo>
                        <a:pt x="7796" y="13432"/>
                        <a:pt x="-2466" y="24526"/>
                        <a:pt x="515" y="3087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8" name="Google Shape;6038;p7"/>
                <p:cNvSpPr/>
                <p:nvPr/>
              </p:nvSpPr>
              <p:spPr>
                <a:xfrm>
                  <a:off x="2368167" y="461555"/>
                  <a:ext cx="45525" cy="4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25" h="41506" extrusionOk="0">
                      <a:moveTo>
                        <a:pt x="1583" y="2348"/>
                      </a:moveTo>
                      <a:cubicBezTo>
                        <a:pt x="-3014" y="7639"/>
                        <a:pt x="2743" y="20168"/>
                        <a:pt x="14438" y="30333"/>
                      </a:cubicBezTo>
                      <a:cubicBezTo>
                        <a:pt x="26133" y="40498"/>
                        <a:pt x="39339" y="44449"/>
                        <a:pt x="43942" y="39159"/>
                      </a:cubicBezTo>
                      <a:cubicBezTo>
                        <a:pt x="48539" y="33869"/>
                        <a:pt x="42783" y="21339"/>
                        <a:pt x="31088" y="11174"/>
                      </a:cubicBezTo>
                      <a:cubicBezTo>
                        <a:pt x="19393" y="1009"/>
                        <a:pt x="6185" y="-2943"/>
                        <a:pt x="1583" y="23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39" name="Google Shape;6039;p7"/>
                <p:cNvSpPr/>
                <p:nvPr/>
              </p:nvSpPr>
              <p:spPr>
                <a:xfrm>
                  <a:off x="2547092" y="509785"/>
                  <a:ext cx="45507" cy="36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7" h="36654" extrusionOk="0">
                      <a:moveTo>
                        <a:pt x="1205" y="3236"/>
                      </a:moveTo>
                      <a:cubicBezTo>
                        <a:pt x="-2821" y="8978"/>
                        <a:pt x="3573" y="20388"/>
                        <a:pt x="15474" y="28724"/>
                      </a:cubicBezTo>
                      <a:cubicBezTo>
                        <a:pt x="27376" y="37058"/>
                        <a:pt x="40279" y="39161"/>
                        <a:pt x="44305" y="33419"/>
                      </a:cubicBezTo>
                      <a:cubicBezTo>
                        <a:pt x="48325" y="27677"/>
                        <a:pt x="41937" y="16266"/>
                        <a:pt x="30035" y="7931"/>
                      </a:cubicBezTo>
                      <a:cubicBezTo>
                        <a:pt x="18128" y="-403"/>
                        <a:pt x="5225" y="-2506"/>
                        <a:pt x="1205" y="32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0" name="Google Shape;6040;p7"/>
                <p:cNvSpPr/>
                <p:nvPr/>
              </p:nvSpPr>
              <p:spPr>
                <a:xfrm>
                  <a:off x="2699664" y="523792"/>
                  <a:ext cx="50656" cy="44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656" h="44664" extrusionOk="0">
                      <a:moveTo>
                        <a:pt x="49300" y="42430"/>
                      </a:moveTo>
                      <a:cubicBezTo>
                        <a:pt x="53806" y="37058"/>
                        <a:pt x="46719" y="23705"/>
                        <a:pt x="33482" y="12606"/>
                      </a:cubicBezTo>
                      <a:cubicBezTo>
                        <a:pt x="20245" y="1507"/>
                        <a:pt x="5860" y="-3137"/>
                        <a:pt x="1354" y="2235"/>
                      </a:cubicBezTo>
                      <a:cubicBezTo>
                        <a:pt x="-3145" y="7606"/>
                        <a:pt x="3935" y="20958"/>
                        <a:pt x="17172" y="32058"/>
                      </a:cubicBezTo>
                      <a:cubicBezTo>
                        <a:pt x="30416" y="43158"/>
                        <a:pt x="44794" y="47801"/>
                        <a:pt x="49300" y="4243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1" name="Google Shape;6041;p7"/>
                <p:cNvSpPr/>
                <p:nvPr/>
              </p:nvSpPr>
              <p:spPr>
                <a:xfrm>
                  <a:off x="2846439" y="535244"/>
                  <a:ext cx="51015" cy="44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15" h="44252" extrusionOk="0">
                      <a:moveTo>
                        <a:pt x="49709" y="41950"/>
                      </a:moveTo>
                      <a:cubicBezTo>
                        <a:pt x="54147" y="36527"/>
                        <a:pt x="46915" y="23256"/>
                        <a:pt x="33550" y="12308"/>
                      </a:cubicBezTo>
                      <a:cubicBezTo>
                        <a:pt x="20186" y="1360"/>
                        <a:pt x="5752" y="-3119"/>
                        <a:pt x="1307" y="2303"/>
                      </a:cubicBezTo>
                      <a:cubicBezTo>
                        <a:pt x="-3132" y="7726"/>
                        <a:pt x="4100" y="20997"/>
                        <a:pt x="17465" y="31945"/>
                      </a:cubicBezTo>
                      <a:cubicBezTo>
                        <a:pt x="30830" y="42893"/>
                        <a:pt x="45264" y="47372"/>
                        <a:pt x="49709" y="4195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2" name="Google Shape;6042;p7"/>
                <p:cNvSpPr/>
                <p:nvPr/>
              </p:nvSpPr>
              <p:spPr>
                <a:xfrm>
                  <a:off x="2389211" y="525218"/>
                  <a:ext cx="198827" cy="170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27" h="170258" extrusionOk="0">
                      <a:moveTo>
                        <a:pt x="198828" y="170072"/>
                      </a:moveTo>
                      <a:cubicBezTo>
                        <a:pt x="197929" y="173855"/>
                        <a:pt x="117624" y="119521"/>
                        <a:pt x="73358" y="78111"/>
                      </a:cubicBezTo>
                      <a:cubicBezTo>
                        <a:pt x="54237" y="60218"/>
                        <a:pt x="0" y="0"/>
                        <a:pt x="0" y="0"/>
                      </a:cubicBezTo>
                      <a:cubicBezTo>
                        <a:pt x="0" y="0"/>
                        <a:pt x="41358" y="42950"/>
                        <a:pt x="91071" y="85468"/>
                      </a:cubicBezTo>
                      <a:cubicBezTo>
                        <a:pt x="140778" y="127985"/>
                        <a:pt x="198882" y="169853"/>
                        <a:pt x="198828" y="17007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3" name="Google Shape;6043;p7"/>
                <p:cNvSpPr/>
                <p:nvPr/>
              </p:nvSpPr>
              <p:spPr>
                <a:xfrm>
                  <a:off x="2557587" y="560615"/>
                  <a:ext cx="154725" cy="17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25" h="175528" extrusionOk="0">
                      <a:moveTo>
                        <a:pt x="154726" y="175412"/>
                      </a:moveTo>
                      <a:cubicBezTo>
                        <a:pt x="153207" y="178497"/>
                        <a:pt x="88138" y="119864"/>
                        <a:pt x="54334" y="77796"/>
                      </a:cubicBezTo>
                      <a:cubicBezTo>
                        <a:pt x="39724" y="59615"/>
                        <a:pt x="0" y="0"/>
                        <a:pt x="0" y="0"/>
                      </a:cubicBezTo>
                      <a:cubicBezTo>
                        <a:pt x="0" y="0"/>
                        <a:pt x="30828" y="42934"/>
                        <a:pt x="69508" y="86789"/>
                      </a:cubicBezTo>
                      <a:cubicBezTo>
                        <a:pt x="108188" y="130642"/>
                        <a:pt x="154810" y="175236"/>
                        <a:pt x="154726" y="17541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4" name="Google Shape;6044;p7"/>
                <p:cNvSpPr/>
                <p:nvPr/>
              </p:nvSpPr>
              <p:spPr>
                <a:xfrm>
                  <a:off x="2712767" y="584263"/>
                  <a:ext cx="154567" cy="169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567" h="169458" extrusionOk="0">
                      <a:moveTo>
                        <a:pt x="154568" y="169338"/>
                      </a:moveTo>
                      <a:cubicBezTo>
                        <a:pt x="153177" y="172410"/>
                        <a:pt x="88569" y="116127"/>
                        <a:pt x="54698" y="75437"/>
                      </a:cubicBezTo>
                      <a:cubicBezTo>
                        <a:pt x="40064" y="57858"/>
                        <a:pt x="0" y="0"/>
                        <a:pt x="0" y="0"/>
                      </a:cubicBezTo>
                      <a:cubicBezTo>
                        <a:pt x="0" y="0"/>
                        <a:pt x="31005" y="41615"/>
                        <a:pt x="69648" y="83944"/>
                      </a:cubicBezTo>
                      <a:cubicBezTo>
                        <a:pt x="108285" y="126280"/>
                        <a:pt x="154647" y="169161"/>
                        <a:pt x="154568" y="16933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5" name="Google Shape;6045;p7"/>
                <p:cNvSpPr/>
                <p:nvPr/>
              </p:nvSpPr>
              <p:spPr>
                <a:xfrm>
                  <a:off x="2883961" y="605621"/>
                  <a:ext cx="134237" cy="15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237" h="155900" extrusionOk="0">
                      <a:moveTo>
                        <a:pt x="134238" y="155801"/>
                      </a:moveTo>
                      <a:cubicBezTo>
                        <a:pt x="132853" y="158485"/>
                        <a:pt x="76206" y="106240"/>
                        <a:pt x="46920" y="68914"/>
                      </a:cubicBezTo>
                      <a:cubicBezTo>
                        <a:pt x="34271" y="52786"/>
                        <a:pt x="0" y="0"/>
                        <a:pt x="0" y="0"/>
                      </a:cubicBezTo>
                      <a:cubicBezTo>
                        <a:pt x="0" y="0"/>
                        <a:pt x="26639" y="38043"/>
                        <a:pt x="60199" y="76996"/>
                      </a:cubicBezTo>
                      <a:cubicBezTo>
                        <a:pt x="93761" y="115943"/>
                        <a:pt x="134317" y="155643"/>
                        <a:pt x="134238" y="15580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6" name="Google Shape;6046;p7"/>
                <p:cNvSpPr/>
                <p:nvPr/>
              </p:nvSpPr>
              <p:spPr>
                <a:xfrm>
                  <a:off x="2765887" y="772673"/>
                  <a:ext cx="207398" cy="1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398" h="120775" extrusionOk="0">
                      <a:moveTo>
                        <a:pt x="207262" y="0"/>
                      </a:moveTo>
                      <a:cubicBezTo>
                        <a:pt x="210881" y="874"/>
                        <a:pt x="141530" y="50666"/>
                        <a:pt x="91842" y="77305"/>
                      </a:cubicBezTo>
                      <a:cubicBezTo>
                        <a:pt x="70371" y="88812"/>
                        <a:pt x="0" y="120776"/>
                        <a:pt x="0" y="120776"/>
                      </a:cubicBezTo>
                      <a:cubicBezTo>
                        <a:pt x="0" y="120776"/>
                        <a:pt x="50691" y="96190"/>
                        <a:pt x="102504" y="65999"/>
                      </a:cubicBezTo>
                      <a:cubicBezTo>
                        <a:pt x="154325" y="35802"/>
                        <a:pt x="207056" y="-49"/>
                        <a:pt x="207262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7" name="Google Shape;6047;p7"/>
                <p:cNvSpPr/>
                <p:nvPr/>
              </p:nvSpPr>
              <p:spPr>
                <a:xfrm>
                  <a:off x="2630720" y="757390"/>
                  <a:ext cx="221726" cy="9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726" h="93645" extrusionOk="0">
                      <a:moveTo>
                        <a:pt x="221580" y="0"/>
                      </a:moveTo>
                      <a:cubicBezTo>
                        <a:pt x="225357" y="516"/>
                        <a:pt x="155284" y="39506"/>
                        <a:pt x="102231" y="60279"/>
                      </a:cubicBezTo>
                      <a:cubicBezTo>
                        <a:pt x="79309" y="69253"/>
                        <a:pt x="0" y="93645"/>
                        <a:pt x="0" y="93645"/>
                      </a:cubicBezTo>
                      <a:cubicBezTo>
                        <a:pt x="0" y="93645"/>
                        <a:pt x="54042" y="74324"/>
                        <a:pt x="109439" y="50915"/>
                      </a:cubicBezTo>
                      <a:cubicBezTo>
                        <a:pt x="164836" y="27501"/>
                        <a:pt x="221362" y="-30"/>
                        <a:pt x="221580" y="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8" name="Google Shape;6048;p7"/>
                <p:cNvSpPr/>
                <p:nvPr/>
              </p:nvSpPr>
              <p:spPr>
                <a:xfrm>
                  <a:off x="2442203" y="717477"/>
                  <a:ext cx="217817" cy="78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817" h="78683" extrusionOk="0">
                      <a:moveTo>
                        <a:pt x="217749" y="0"/>
                      </a:moveTo>
                      <a:cubicBezTo>
                        <a:pt x="220426" y="2211"/>
                        <a:pt x="144032" y="39828"/>
                        <a:pt x="92704" y="55901"/>
                      </a:cubicBezTo>
                      <a:cubicBezTo>
                        <a:pt x="70522" y="62848"/>
                        <a:pt x="0" y="78684"/>
                        <a:pt x="0" y="78684"/>
                      </a:cubicBezTo>
                      <a:cubicBezTo>
                        <a:pt x="0" y="78684"/>
                        <a:pt x="51389" y="65398"/>
                        <a:pt x="105826" y="45724"/>
                      </a:cubicBezTo>
                      <a:cubicBezTo>
                        <a:pt x="160263" y="26056"/>
                        <a:pt x="217597" y="-121"/>
                        <a:pt x="217749" y="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49" name="Google Shape;6049;p7"/>
                <p:cNvSpPr/>
                <p:nvPr/>
              </p:nvSpPr>
              <p:spPr>
                <a:xfrm>
                  <a:off x="2267834" y="670490"/>
                  <a:ext cx="224258" cy="6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258" h="61026" extrusionOk="0">
                      <a:moveTo>
                        <a:pt x="224197" y="1"/>
                      </a:moveTo>
                      <a:cubicBezTo>
                        <a:pt x="226766" y="2369"/>
                        <a:pt x="147506" y="33622"/>
                        <a:pt x="94805" y="45579"/>
                      </a:cubicBezTo>
                      <a:cubicBezTo>
                        <a:pt x="72034" y="50740"/>
                        <a:pt x="0" y="61026"/>
                        <a:pt x="0" y="61026"/>
                      </a:cubicBezTo>
                      <a:cubicBezTo>
                        <a:pt x="0" y="61026"/>
                        <a:pt x="52591" y="51815"/>
                        <a:pt x="108644" y="36555"/>
                      </a:cubicBezTo>
                      <a:cubicBezTo>
                        <a:pt x="164690" y="21302"/>
                        <a:pt x="224052" y="-139"/>
                        <a:pt x="224197" y="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0" name="Google Shape;6050;p7"/>
                <p:cNvSpPr/>
                <p:nvPr/>
              </p:nvSpPr>
              <p:spPr>
                <a:xfrm>
                  <a:off x="2140000" y="469827"/>
                  <a:ext cx="276845" cy="16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845" h="166410" extrusionOk="0">
                      <a:moveTo>
                        <a:pt x="180954" y="154157"/>
                      </a:moveTo>
                      <a:cubicBezTo>
                        <a:pt x="143938" y="144994"/>
                        <a:pt x="-31093" y="105510"/>
                        <a:pt x="4830" y="27971"/>
                      </a:cubicBezTo>
                      <a:cubicBezTo>
                        <a:pt x="28615" y="-23382"/>
                        <a:pt x="91547" y="-1345"/>
                        <a:pt x="181027" y="72168"/>
                      </a:cubicBezTo>
                      <a:cubicBezTo>
                        <a:pt x="249296" y="128258"/>
                        <a:pt x="265187" y="155553"/>
                        <a:pt x="276846" y="166410"/>
                      </a:cubicBezTo>
                      <a:cubicBezTo>
                        <a:pt x="276846" y="166410"/>
                        <a:pt x="199340" y="158711"/>
                        <a:pt x="180954" y="15415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1" name="Google Shape;6051;p7"/>
                <p:cNvSpPr/>
                <p:nvPr/>
              </p:nvSpPr>
              <p:spPr>
                <a:xfrm>
                  <a:off x="2172650" y="480630"/>
                  <a:ext cx="60746" cy="29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46" h="29481" extrusionOk="0">
                      <a:moveTo>
                        <a:pt x="185" y="6542"/>
                      </a:moveTo>
                      <a:cubicBezTo>
                        <a:pt x="-1649" y="13306"/>
                        <a:pt x="10374" y="22461"/>
                        <a:pt x="27048" y="26989"/>
                      </a:cubicBezTo>
                      <a:cubicBezTo>
                        <a:pt x="43722" y="31517"/>
                        <a:pt x="58727" y="29704"/>
                        <a:pt x="60560" y="22940"/>
                      </a:cubicBezTo>
                      <a:cubicBezTo>
                        <a:pt x="62400" y="16175"/>
                        <a:pt x="50371" y="7020"/>
                        <a:pt x="33703" y="2492"/>
                      </a:cubicBezTo>
                      <a:cubicBezTo>
                        <a:pt x="17029" y="-2036"/>
                        <a:pt x="2025" y="-223"/>
                        <a:pt x="185" y="654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2" name="Google Shape;6052;p7"/>
                <p:cNvSpPr/>
                <p:nvPr/>
              </p:nvSpPr>
              <p:spPr>
                <a:xfrm>
                  <a:off x="2200682" y="533728"/>
                  <a:ext cx="210378" cy="98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78" h="98945" extrusionOk="0">
                      <a:moveTo>
                        <a:pt x="210377" y="98648"/>
                      </a:moveTo>
                      <a:cubicBezTo>
                        <a:pt x="210796" y="102121"/>
                        <a:pt x="130163" y="74620"/>
                        <a:pt x="82260" y="49609"/>
                      </a:cubicBezTo>
                      <a:cubicBezTo>
                        <a:pt x="61560" y="38801"/>
                        <a:pt x="0" y="0"/>
                        <a:pt x="0" y="0"/>
                      </a:cubicBezTo>
                      <a:cubicBezTo>
                        <a:pt x="0" y="0"/>
                        <a:pt x="46051" y="27032"/>
                        <a:pt x="98643" y="51694"/>
                      </a:cubicBezTo>
                      <a:cubicBezTo>
                        <a:pt x="151234" y="76357"/>
                        <a:pt x="210353" y="98447"/>
                        <a:pt x="210377" y="9864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3" name="Google Shape;6053;p7"/>
                <p:cNvSpPr/>
                <p:nvPr/>
              </p:nvSpPr>
              <p:spPr>
                <a:xfrm>
                  <a:off x="2498176" y="503915"/>
                  <a:ext cx="152502" cy="198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02" h="198812" extrusionOk="0">
                      <a:moveTo>
                        <a:pt x="152503" y="198812"/>
                      </a:moveTo>
                      <a:cubicBezTo>
                        <a:pt x="144943" y="194398"/>
                        <a:pt x="134268" y="188757"/>
                        <a:pt x="130795" y="186225"/>
                      </a:cubicBezTo>
                      <a:cubicBezTo>
                        <a:pt x="99991" y="163758"/>
                        <a:pt x="-47236" y="61022"/>
                        <a:pt x="15320" y="2803"/>
                      </a:cubicBezTo>
                      <a:cubicBezTo>
                        <a:pt x="16686" y="1534"/>
                        <a:pt x="18131" y="1091"/>
                        <a:pt x="19510" y="0"/>
                      </a:cubicBezTo>
                      <a:cubicBezTo>
                        <a:pt x="19413" y="9921"/>
                        <a:pt x="19504" y="20268"/>
                        <a:pt x="20585" y="31020"/>
                      </a:cubicBezTo>
                      <a:cubicBezTo>
                        <a:pt x="23445" y="59392"/>
                        <a:pt x="38139" y="84258"/>
                        <a:pt x="56271" y="106023"/>
                      </a:cubicBezTo>
                      <a:cubicBezTo>
                        <a:pt x="76297" y="130063"/>
                        <a:pt x="97507" y="152846"/>
                        <a:pt x="121923" y="172593"/>
                      </a:cubicBezTo>
                      <a:cubicBezTo>
                        <a:pt x="129878" y="179023"/>
                        <a:pt x="151768" y="197531"/>
                        <a:pt x="152503" y="198812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4" name="Google Shape;6054;p7"/>
                <p:cNvSpPr/>
                <p:nvPr/>
              </p:nvSpPr>
              <p:spPr>
                <a:xfrm>
                  <a:off x="2325178" y="466595"/>
                  <a:ext cx="162590" cy="182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90" h="182630" extrusionOk="0">
                      <a:moveTo>
                        <a:pt x="162591" y="182631"/>
                      </a:moveTo>
                      <a:cubicBezTo>
                        <a:pt x="156834" y="179686"/>
                        <a:pt x="149420" y="176492"/>
                        <a:pt x="144556" y="173820"/>
                      </a:cubicBezTo>
                      <a:cubicBezTo>
                        <a:pt x="92591" y="145323"/>
                        <a:pt x="-37032" y="58382"/>
                        <a:pt x="10161" y="0"/>
                      </a:cubicBezTo>
                      <a:cubicBezTo>
                        <a:pt x="13616" y="12774"/>
                        <a:pt x="17763" y="28092"/>
                        <a:pt x="18783" y="31488"/>
                      </a:cubicBezTo>
                      <a:cubicBezTo>
                        <a:pt x="27934" y="62002"/>
                        <a:pt x="47237" y="87655"/>
                        <a:pt x="70020" y="109271"/>
                      </a:cubicBezTo>
                      <a:cubicBezTo>
                        <a:pt x="95171" y="133140"/>
                        <a:pt x="121355" y="155348"/>
                        <a:pt x="150082" y="174014"/>
                      </a:cubicBezTo>
                      <a:cubicBezTo>
                        <a:pt x="153312" y="176109"/>
                        <a:pt x="156531" y="178544"/>
                        <a:pt x="162591" y="18263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5" name="Google Shape;6055;p7"/>
                <p:cNvSpPr/>
                <p:nvPr/>
              </p:nvSpPr>
              <p:spPr>
                <a:xfrm>
                  <a:off x="2140575" y="504143"/>
                  <a:ext cx="209974" cy="124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74" h="124097" extrusionOk="0">
                      <a:moveTo>
                        <a:pt x="209975" y="124097"/>
                      </a:moveTo>
                      <a:cubicBezTo>
                        <a:pt x="199105" y="122628"/>
                        <a:pt x="185340" y="121152"/>
                        <a:pt x="180385" y="119926"/>
                      </a:cubicBezTo>
                      <a:cubicBezTo>
                        <a:pt x="144413" y="111024"/>
                        <a:pt x="-21382" y="73300"/>
                        <a:pt x="2306" y="0"/>
                      </a:cubicBezTo>
                      <a:cubicBezTo>
                        <a:pt x="6708" y="6872"/>
                        <a:pt x="19860" y="28267"/>
                        <a:pt x="22107" y="31637"/>
                      </a:cubicBezTo>
                      <a:cubicBezTo>
                        <a:pt x="37919" y="55353"/>
                        <a:pt x="61661" y="71563"/>
                        <a:pt x="87365" y="83247"/>
                      </a:cubicBezTo>
                      <a:cubicBezTo>
                        <a:pt x="115746" y="96149"/>
                        <a:pt x="144517" y="107429"/>
                        <a:pt x="174774" y="114673"/>
                      </a:cubicBezTo>
                      <a:cubicBezTo>
                        <a:pt x="183773" y="116829"/>
                        <a:pt x="204406" y="122270"/>
                        <a:pt x="209975" y="124097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6" name="Google Shape;6056;p7"/>
                <p:cNvSpPr/>
                <p:nvPr/>
              </p:nvSpPr>
              <p:spPr>
                <a:xfrm>
                  <a:off x="2206517" y="712036"/>
                  <a:ext cx="227664" cy="64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4" h="64001" extrusionOk="0">
                      <a:moveTo>
                        <a:pt x="99207" y="56623"/>
                      </a:moveTo>
                      <a:cubicBezTo>
                        <a:pt x="56981" y="68009"/>
                        <a:pt x="16061" y="69059"/>
                        <a:pt x="0" y="39081"/>
                      </a:cubicBezTo>
                      <a:cubicBezTo>
                        <a:pt x="10717" y="42445"/>
                        <a:pt x="27537" y="47630"/>
                        <a:pt x="30913" y="48590"/>
                      </a:cubicBezTo>
                      <a:cubicBezTo>
                        <a:pt x="58329" y="56386"/>
                        <a:pt x="86942" y="53466"/>
                        <a:pt x="114084" y="45681"/>
                      </a:cubicBezTo>
                      <a:cubicBezTo>
                        <a:pt x="144050" y="37089"/>
                        <a:pt x="173185" y="26839"/>
                        <a:pt x="200910" y="12721"/>
                      </a:cubicBezTo>
                      <a:cubicBezTo>
                        <a:pt x="207620" y="9309"/>
                        <a:pt x="218319" y="4329"/>
                        <a:pt x="227664" y="0"/>
                      </a:cubicBezTo>
                      <a:cubicBezTo>
                        <a:pt x="222467" y="3206"/>
                        <a:pt x="214397" y="8829"/>
                        <a:pt x="211452" y="10298"/>
                      </a:cubicBezTo>
                      <a:cubicBezTo>
                        <a:pt x="194383" y="18787"/>
                        <a:pt x="146066" y="43987"/>
                        <a:pt x="99207" y="5662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7" name="Google Shape;6057;p7"/>
                <p:cNvSpPr/>
                <p:nvPr/>
              </p:nvSpPr>
              <p:spPr>
                <a:xfrm>
                  <a:off x="2368190" y="775952"/>
                  <a:ext cx="207856" cy="71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856" h="71065" extrusionOk="0">
                      <a:moveTo>
                        <a:pt x="75895" y="68549"/>
                      </a:moveTo>
                      <a:cubicBezTo>
                        <a:pt x="43263" y="75016"/>
                        <a:pt x="14870" y="70188"/>
                        <a:pt x="3527" y="40222"/>
                      </a:cubicBezTo>
                      <a:cubicBezTo>
                        <a:pt x="-2290" y="24847"/>
                        <a:pt x="-626" y="11580"/>
                        <a:pt x="6423" y="0"/>
                      </a:cubicBezTo>
                      <a:cubicBezTo>
                        <a:pt x="7055" y="2307"/>
                        <a:pt x="7705" y="2836"/>
                        <a:pt x="8615" y="15095"/>
                      </a:cubicBezTo>
                      <a:cubicBezTo>
                        <a:pt x="13382" y="79254"/>
                        <a:pt x="95691" y="48055"/>
                        <a:pt x="136587" y="34277"/>
                      </a:cubicBezTo>
                      <a:cubicBezTo>
                        <a:pt x="155975" y="27744"/>
                        <a:pt x="182705" y="17943"/>
                        <a:pt x="207856" y="7930"/>
                      </a:cubicBezTo>
                      <a:cubicBezTo>
                        <a:pt x="182529" y="23651"/>
                        <a:pt x="125693" y="58676"/>
                        <a:pt x="75895" y="68549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8" name="Google Shape;6058;p7"/>
                <p:cNvSpPr/>
                <p:nvPr/>
              </p:nvSpPr>
              <p:spPr>
                <a:xfrm>
                  <a:off x="2539929" y="830493"/>
                  <a:ext cx="211002" cy="70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002" h="70940" extrusionOk="0">
                      <a:moveTo>
                        <a:pt x="78483" y="67013"/>
                      </a:moveTo>
                      <a:cubicBezTo>
                        <a:pt x="44861" y="75332"/>
                        <a:pt x="15357" y="71889"/>
                        <a:pt x="2569" y="42499"/>
                      </a:cubicBezTo>
                      <a:cubicBezTo>
                        <a:pt x="893" y="38649"/>
                        <a:pt x="723" y="35067"/>
                        <a:pt x="0" y="31405"/>
                      </a:cubicBezTo>
                      <a:cubicBezTo>
                        <a:pt x="36591" y="61645"/>
                        <a:pt x="75562" y="51425"/>
                        <a:pt x="99122" y="44667"/>
                      </a:cubicBezTo>
                      <a:cubicBezTo>
                        <a:pt x="129095" y="36075"/>
                        <a:pt x="158411" y="25783"/>
                        <a:pt x="186137" y="11665"/>
                      </a:cubicBezTo>
                      <a:cubicBezTo>
                        <a:pt x="192355" y="8501"/>
                        <a:pt x="201287" y="4554"/>
                        <a:pt x="211002" y="0"/>
                      </a:cubicBezTo>
                      <a:cubicBezTo>
                        <a:pt x="185353" y="17439"/>
                        <a:pt x="129010" y="54516"/>
                        <a:pt x="78483" y="67013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59" name="Google Shape;6059;p7"/>
                <p:cNvSpPr/>
                <p:nvPr/>
              </p:nvSpPr>
              <p:spPr>
                <a:xfrm>
                  <a:off x="2694648" y="874109"/>
                  <a:ext cx="181928" cy="72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28" h="72468" extrusionOk="0">
                      <a:moveTo>
                        <a:pt x="49312" y="72125"/>
                      </a:moveTo>
                      <a:cubicBezTo>
                        <a:pt x="29468" y="74032"/>
                        <a:pt x="12606" y="68185"/>
                        <a:pt x="1882" y="49707"/>
                      </a:cubicBezTo>
                      <a:cubicBezTo>
                        <a:pt x="862" y="47952"/>
                        <a:pt x="783" y="46252"/>
                        <a:pt x="0" y="44509"/>
                      </a:cubicBezTo>
                      <a:cubicBezTo>
                        <a:pt x="1743" y="45432"/>
                        <a:pt x="5762" y="47812"/>
                        <a:pt x="6351" y="48013"/>
                      </a:cubicBezTo>
                      <a:cubicBezTo>
                        <a:pt x="74281" y="71002"/>
                        <a:pt x="143886" y="19030"/>
                        <a:pt x="171612" y="4912"/>
                      </a:cubicBezTo>
                      <a:cubicBezTo>
                        <a:pt x="174199" y="3595"/>
                        <a:pt x="177156" y="2332"/>
                        <a:pt x="181929" y="0"/>
                      </a:cubicBezTo>
                      <a:cubicBezTo>
                        <a:pt x="145654" y="29377"/>
                        <a:pt x="91769" y="68039"/>
                        <a:pt x="49312" y="7212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0" name="Google Shape;6060;p7"/>
                <p:cNvSpPr/>
                <p:nvPr/>
              </p:nvSpPr>
              <p:spPr>
                <a:xfrm>
                  <a:off x="2881228" y="941316"/>
                  <a:ext cx="103202" cy="32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02" h="32852" extrusionOk="0">
                      <a:moveTo>
                        <a:pt x="45323" y="31424"/>
                      </a:moveTo>
                      <a:cubicBezTo>
                        <a:pt x="28290" y="35200"/>
                        <a:pt x="12818" y="31715"/>
                        <a:pt x="0" y="18259"/>
                      </a:cubicBezTo>
                      <a:cubicBezTo>
                        <a:pt x="11057" y="19267"/>
                        <a:pt x="21204" y="20196"/>
                        <a:pt x="23791" y="20354"/>
                      </a:cubicBezTo>
                      <a:cubicBezTo>
                        <a:pt x="51850" y="22042"/>
                        <a:pt x="78653" y="13134"/>
                        <a:pt x="103203" y="0"/>
                      </a:cubicBezTo>
                      <a:cubicBezTo>
                        <a:pt x="84051" y="15156"/>
                        <a:pt x="63952" y="27282"/>
                        <a:pt x="45323" y="314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1" name="Google Shape;6061;p7"/>
                <p:cNvSpPr/>
                <p:nvPr/>
              </p:nvSpPr>
              <p:spPr>
                <a:xfrm>
                  <a:off x="2653812" y="518292"/>
                  <a:ext cx="132859" cy="18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59" h="188710" extrusionOk="0">
                      <a:moveTo>
                        <a:pt x="132860" y="188711"/>
                      </a:moveTo>
                      <a:cubicBezTo>
                        <a:pt x="132477" y="188444"/>
                        <a:pt x="131123" y="187709"/>
                        <a:pt x="130789" y="187466"/>
                      </a:cubicBezTo>
                      <a:cubicBezTo>
                        <a:pt x="99985" y="164999"/>
                        <a:pt x="-47235" y="62263"/>
                        <a:pt x="15320" y="4044"/>
                      </a:cubicBezTo>
                      <a:cubicBezTo>
                        <a:pt x="17282" y="2216"/>
                        <a:pt x="19346" y="1459"/>
                        <a:pt x="21350" y="0"/>
                      </a:cubicBezTo>
                      <a:cubicBezTo>
                        <a:pt x="19049" y="10297"/>
                        <a:pt x="17373" y="20982"/>
                        <a:pt x="16948" y="31015"/>
                      </a:cubicBezTo>
                      <a:cubicBezTo>
                        <a:pt x="15739" y="59490"/>
                        <a:pt x="34175" y="84225"/>
                        <a:pt x="51899" y="106202"/>
                      </a:cubicBezTo>
                      <a:cubicBezTo>
                        <a:pt x="71470" y="130472"/>
                        <a:pt x="92200" y="153498"/>
                        <a:pt x="115985" y="173555"/>
                      </a:cubicBezTo>
                      <a:cubicBezTo>
                        <a:pt x="120388" y="177265"/>
                        <a:pt x="125093" y="181813"/>
                        <a:pt x="132860" y="188711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2" name="Google Shape;6062;p7"/>
                <p:cNvSpPr/>
                <p:nvPr/>
              </p:nvSpPr>
              <p:spPr>
                <a:xfrm>
                  <a:off x="2806894" y="534316"/>
                  <a:ext cx="127228" cy="181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28" h="181345" extrusionOk="0">
                      <a:moveTo>
                        <a:pt x="127229" y="181345"/>
                      </a:moveTo>
                      <a:cubicBezTo>
                        <a:pt x="92071" y="155854"/>
                        <a:pt x="-45683" y="57799"/>
                        <a:pt x="15434" y="919"/>
                      </a:cubicBezTo>
                      <a:cubicBezTo>
                        <a:pt x="15871" y="512"/>
                        <a:pt x="16326" y="389"/>
                        <a:pt x="16769" y="0"/>
                      </a:cubicBezTo>
                      <a:cubicBezTo>
                        <a:pt x="13837" y="20333"/>
                        <a:pt x="15160" y="55391"/>
                        <a:pt x="49663" y="102298"/>
                      </a:cubicBezTo>
                      <a:cubicBezTo>
                        <a:pt x="65365" y="123635"/>
                        <a:pt x="102260" y="157451"/>
                        <a:pt x="127229" y="18134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3" name="Google Shape;6063;p7"/>
                <p:cNvSpPr/>
                <p:nvPr/>
              </p:nvSpPr>
              <p:spPr>
                <a:xfrm>
                  <a:off x="2961836" y="521354"/>
                  <a:ext cx="214870" cy="24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870" h="244773" extrusionOk="0">
                      <a:moveTo>
                        <a:pt x="130716" y="197191"/>
                      </a:moveTo>
                      <a:cubicBezTo>
                        <a:pt x="99912" y="174724"/>
                        <a:pt x="-47229" y="72030"/>
                        <a:pt x="15327" y="13811"/>
                      </a:cubicBezTo>
                      <a:cubicBezTo>
                        <a:pt x="56757" y="-24746"/>
                        <a:pt x="106695" y="19435"/>
                        <a:pt x="161764" y="121307"/>
                      </a:cubicBezTo>
                      <a:cubicBezTo>
                        <a:pt x="203783" y="199037"/>
                        <a:pt x="208179" y="230315"/>
                        <a:pt x="214871" y="244773"/>
                      </a:cubicBezTo>
                      <a:cubicBezTo>
                        <a:pt x="214871" y="244773"/>
                        <a:pt x="146018" y="208358"/>
                        <a:pt x="130716" y="197191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4" name="Google Shape;6064;p7"/>
                <p:cNvSpPr/>
                <p:nvPr/>
              </p:nvSpPr>
              <p:spPr>
                <a:xfrm>
                  <a:off x="3006449" y="538002"/>
                  <a:ext cx="50211" cy="451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11" h="45161" extrusionOk="0">
                      <a:moveTo>
                        <a:pt x="48796" y="43007"/>
                      </a:moveTo>
                      <a:cubicBezTo>
                        <a:pt x="53375" y="37699"/>
                        <a:pt x="46477" y="24250"/>
                        <a:pt x="33391" y="12968"/>
                      </a:cubicBezTo>
                      <a:cubicBezTo>
                        <a:pt x="20306" y="1687"/>
                        <a:pt x="5987" y="-3155"/>
                        <a:pt x="1415" y="2154"/>
                      </a:cubicBezTo>
                      <a:cubicBezTo>
                        <a:pt x="-3163" y="7463"/>
                        <a:pt x="3735" y="20912"/>
                        <a:pt x="16814" y="32193"/>
                      </a:cubicBezTo>
                      <a:cubicBezTo>
                        <a:pt x="29900" y="43474"/>
                        <a:pt x="44218" y="48316"/>
                        <a:pt x="48796" y="4300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5" name="Google Shape;6065;p7"/>
                <p:cNvSpPr/>
                <p:nvPr/>
              </p:nvSpPr>
              <p:spPr>
                <a:xfrm>
                  <a:off x="3033482" y="602562"/>
                  <a:ext cx="139860" cy="159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860" h="159443" extrusionOk="0">
                      <a:moveTo>
                        <a:pt x="139861" y="159327"/>
                      </a:moveTo>
                      <a:cubicBezTo>
                        <a:pt x="138701" y="162260"/>
                        <a:pt x="80541" y="109414"/>
                        <a:pt x="49822" y="71098"/>
                      </a:cubicBezTo>
                      <a:cubicBezTo>
                        <a:pt x="36548" y="54545"/>
                        <a:pt x="0" y="0"/>
                        <a:pt x="0" y="0"/>
                      </a:cubicBezTo>
                      <a:cubicBezTo>
                        <a:pt x="0" y="0"/>
                        <a:pt x="28217" y="39213"/>
                        <a:pt x="63181" y="79047"/>
                      </a:cubicBezTo>
                      <a:cubicBezTo>
                        <a:pt x="98145" y="118880"/>
                        <a:pt x="139928" y="159163"/>
                        <a:pt x="139861" y="159327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66" name="Google Shape;6066;p7"/>
                <p:cNvSpPr/>
                <p:nvPr/>
              </p:nvSpPr>
              <p:spPr>
                <a:xfrm>
                  <a:off x="2961908" y="546516"/>
                  <a:ext cx="179512" cy="200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12" h="200647" extrusionOk="0">
                      <a:moveTo>
                        <a:pt x="179513" y="200648"/>
                      </a:moveTo>
                      <a:cubicBezTo>
                        <a:pt x="159912" y="189906"/>
                        <a:pt x="138611" y="177689"/>
                        <a:pt x="130711" y="171926"/>
                      </a:cubicBezTo>
                      <a:cubicBezTo>
                        <a:pt x="101832" y="150862"/>
                        <a:pt x="-29291" y="59336"/>
                        <a:pt x="5976" y="0"/>
                      </a:cubicBezTo>
                      <a:cubicBezTo>
                        <a:pt x="10026" y="12439"/>
                        <a:pt x="16353" y="32294"/>
                        <a:pt x="17719" y="36185"/>
                      </a:cubicBezTo>
                      <a:cubicBezTo>
                        <a:pt x="28777" y="67667"/>
                        <a:pt x="49319" y="94008"/>
                        <a:pt x="73098" y="116457"/>
                      </a:cubicBezTo>
                      <a:cubicBezTo>
                        <a:pt x="99360" y="141249"/>
                        <a:pt x="126430" y="164585"/>
                        <a:pt x="155825" y="184052"/>
                      </a:cubicBezTo>
                      <a:cubicBezTo>
                        <a:pt x="161916" y="188090"/>
                        <a:pt x="169470" y="193604"/>
                        <a:pt x="179513" y="200648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067" name="Google Shape;6067;p7"/>
                <p:cNvGrpSpPr/>
                <p:nvPr/>
              </p:nvGrpSpPr>
              <p:grpSpPr>
                <a:xfrm>
                  <a:off x="2384274" y="621652"/>
                  <a:ext cx="834002" cy="162472"/>
                  <a:chOff x="2384274" y="621652"/>
                  <a:chExt cx="834002" cy="162472"/>
                </a:xfrm>
              </p:grpSpPr>
              <p:sp>
                <p:nvSpPr>
                  <p:cNvPr id="6068" name="Google Shape;6068;p7"/>
                  <p:cNvSpPr/>
                  <p:nvPr/>
                </p:nvSpPr>
                <p:spPr>
                  <a:xfrm>
                    <a:off x="2384274" y="621652"/>
                    <a:ext cx="834002" cy="162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002" h="162472" extrusionOk="0">
                        <a:moveTo>
                          <a:pt x="832485" y="159553"/>
                        </a:moveTo>
                        <a:cubicBezTo>
                          <a:pt x="832485" y="159553"/>
                          <a:pt x="596380" y="174527"/>
                          <a:pt x="387442" y="136649"/>
                        </a:cubicBezTo>
                        <a:cubicBezTo>
                          <a:pt x="178498" y="98770"/>
                          <a:pt x="0" y="0"/>
                          <a:pt x="0" y="0"/>
                        </a:cubicBezTo>
                        <a:cubicBezTo>
                          <a:pt x="0" y="0"/>
                          <a:pt x="185858" y="75829"/>
                          <a:pt x="399981" y="110575"/>
                        </a:cubicBezTo>
                        <a:cubicBezTo>
                          <a:pt x="602610" y="143455"/>
                          <a:pt x="834003" y="139448"/>
                          <a:pt x="834003" y="139448"/>
                        </a:cubicBezTo>
                        <a:lnTo>
                          <a:pt x="832485" y="159553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69" name="Google Shape;6069;p7"/>
                  <p:cNvSpPr/>
                  <p:nvPr/>
                </p:nvSpPr>
                <p:spPr>
                  <a:xfrm>
                    <a:off x="2457341" y="656603"/>
                    <a:ext cx="759430" cy="1275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430" h="127503" extrusionOk="0">
                        <a:moveTo>
                          <a:pt x="759430" y="124601"/>
                        </a:moveTo>
                        <a:cubicBezTo>
                          <a:pt x="759430" y="124601"/>
                          <a:pt x="523265" y="139533"/>
                          <a:pt x="314327" y="101654"/>
                        </a:cubicBezTo>
                        <a:cubicBezTo>
                          <a:pt x="183587" y="77949"/>
                          <a:pt x="70626" y="32268"/>
                          <a:pt x="0" y="0"/>
                        </a:cubicBezTo>
                        <a:cubicBezTo>
                          <a:pt x="71949" y="26092"/>
                          <a:pt x="192179" y="65780"/>
                          <a:pt x="330169" y="89887"/>
                        </a:cubicBezTo>
                        <a:cubicBezTo>
                          <a:pt x="529288" y="124680"/>
                          <a:pt x="752502" y="123842"/>
                          <a:pt x="759430" y="123818"/>
                        </a:cubicBezTo>
                        <a:lnTo>
                          <a:pt x="759430" y="124601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070" name="Google Shape;6070;p7"/>
              <p:cNvGrpSpPr/>
              <p:nvPr/>
            </p:nvGrpSpPr>
            <p:grpSpPr>
              <a:xfrm rot="10800000" flipH="1">
                <a:off x="4396185" y="5074519"/>
                <a:ext cx="1653855" cy="1117784"/>
                <a:chOff x="2723818" y="447542"/>
                <a:chExt cx="988911" cy="668371"/>
              </a:xfrm>
            </p:grpSpPr>
            <p:sp>
              <p:nvSpPr>
                <p:cNvPr id="6071" name="Google Shape;6071;p7"/>
                <p:cNvSpPr/>
                <p:nvPr/>
              </p:nvSpPr>
              <p:spPr>
                <a:xfrm>
                  <a:off x="3213129" y="674486"/>
                  <a:ext cx="162332" cy="279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8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2" y="299735"/>
                        <a:pt x="111793" y="244800"/>
                        <a:pt x="140624" y="132641"/>
                      </a:cubicBezTo>
                      <a:cubicBezTo>
                        <a:pt x="162618" y="47059"/>
                        <a:pt x="159333" y="15648"/>
                        <a:pt x="162332" y="0"/>
                      </a:cubicBezTo>
                      <a:cubicBezTo>
                        <a:pt x="162332" y="0"/>
                        <a:pt x="104312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2" name="Google Shape;6072;p7"/>
                <p:cNvSpPr/>
                <p:nvPr/>
              </p:nvSpPr>
              <p:spPr>
                <a:xfrm>
                  <a:off x="3358619" y="625089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3"/>
                        <a:pt x="24494" y="272325"/>
                      </a:cubicBezTo>
                      <a:cubicBezTo>
                        <a:pt x="74013" y="299729"/>
                        <a:pt x="111794" y="244794"/>
                        <a:pt x="140618" y="132635"/>
                      </a:cubicBezTo>
                      <a:cubicBezTo>
                        <a:pt x="162618" y="47059"/>
                        <a:pt x="159327" y="15642"/>
                        <a:pt x="162332" y="0"/>
                      </a:cubicBezTo>
                      <a:cubicBezTo>
                        <a:pt x="162332" y="0"/>
                        <a:pt x="104313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3" name="Google Shape;6073;p7"/>
                <p:cNvSpPr/>
                <p:nvPr/>
              </p:nvSpPr>
              <p:spPr>
                <a:xfrm>
                  <a:off x="3164964" y="516422"/>
                  <a:ext cx="309225" cy="120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25" h="120741" extrusionOk="0">
                      <a:moveTo>
                        <a:pt x="228817" y="58433"/>
                      </a:moveTo>
                      <a:cubicBezTo>
                        <a:pt x="194873" y="41062"/>
                        <a:pt x="25903" y="-47805"/>
                        <a:pt x="2130" y="34277"/>
                      </a:cubicBezTo>
                      <a:cubicBezTo>
                        <a:pt x="-13615" y="88639"/>
                        <a:pt x="59312" y="117113"/>
                        <a:pt x="175072" y="120355"/>
                      </a:cubicBezTo>
                      <a:cubicBezTo>
                        <a:pt x="263398" y="122827"/>
                        <a:pt x="293304" y="112650"/>
                        <a:pt x="309225" y="112109"/>
                      </a:cubicBezTo>
                      <a:cubicBezTo>
                        <a:pt x="309225" y="112109"/>
                        <a:pt x="245679" y="67063"/>
                        <a:pt x="228817" y="5843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4" name="Google Shape;6074;p7"/>
                <p:cNvSpPr/>
                <p:nvPr/>
              </p:nvSpPr>
              <p:spPr>
                <a:xfrm>
                  <a:off x="3029101" y="595026"/>
                  <a:ext cx="329516" cy="107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516" h="107594" extrusionOk="0">
                      <a:moveTo>
                        <a:pt x="225202" y="37137"/>
                      </a:moveTo>
                      <a:cubicBezTo>
                        <a:pt x="189486" y="23790"/>
                        <a:pt x="14977" y="-42138"/>
                        <a:pt x="817" y="42135"/>
                      </a:cubicBezTo>
                      <a:cubicBezTo>
                        <a:pt x="-8565" y="97950"/>
                        <a:pt x="63585" y="114952"/>
                        <a:pt x="178945" y="104836"/>
                      </a:cubicBezTo>
                      <a:cubicBezTo>
                        <a:pt x="266967" y="97118"/>
                        <a:pt x="313765" y="81834"/>
                        <a:pt x="329517" y="79460"/>
                      </a:cubicBezTo>
                      <a:cubicBezTo>
                        <a:pt x="329517" y="79460"/>
                        <a:pt x="242945" y="43768"/>
                        <a:pt x="225202" y="371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5" name="Google Shape;6075;p7"/>
                <p:cNvSpPr/>
                <p:nvPr/>
              </p:nvSpPr>
              <p:spPr>
                <a:xfrm>
                  <a:off x="2877570" y="688301"/>
                  <a:ext cx="304692" cy="106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692" h="106030" extrusionOk="0">
                      <a:moveTo>
                        <a:pt x="216598" y="30178"/>
                      </a:moveTo>
                      <a:cubicBezTo>
                        <a:pt x="180274" y="18587"/>
                        <a:pt x="10514" y="-39518"/>
                        <a:pt x="464" y="45347"/>
                      </a:cubicBezTo>
                      <a:cubicBezTo>
                        <a:pt x="-6185" y="101545"/>
                        <a:pt x="58951" y="115760"/>
                        <a:pt x="173685" y="100045"/>
                      </a:cubicBezTo>
                      <a:cubicBezTo>
                        <a:pt x="261234" y="88058"/>
                        <a:pt x="289075" y="73139"/>
                        <a:pt x="304693" y="70006"/>
                      </a:cubicBezTo>
                      <a:cubicBezTo>
                        <a:pt x="304693" y="70006"/>
                        <a:pt x="234644" y="35941"/>
                        <a:pt x="216598" y="30178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6" name="Google Shape;6076;p7"/>
                <p:cNvSpPr/>
                <p:nvPr/>
              </p:nvSpPr>
              <p:spPr>
                <a:xfrm>
                  <a:off x="3329793" y="447542"/>
                  <a:ext cx="287056" cy="144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056" h="144973" extrusionOk="0">
                      <a:moveTo>
                        <a:pt x="215526" y="79937"/>
                      </a:moveTo>
                      <a:cubicBezTo>
                        <a:pt x="184545" y="57713"/>
                        <a:pt x="40956" y="-49888"/>
                        <a:pt x="5246" y="27746"/>
                      </a:cubicBezTo>
                      <a:cubicBezTo>
                        <a:pt x="-18411" y="79163"/>
                        <a:pt x="39177" y="112760"/>
                        <a:pt x="153170" y="133177"/>
                      </a:cubicBezTo>
                      <a:cubicBezTo>
                        <a:pt x="240148" y="148755"/>
                        <a:pt x="271232" y="143143"/>
                        <a:pt x="287056" y="144974"/>
                      </a:cubicBezTo>
                      <a:cubicBezTo>
                        <a:pt x="287056" y="144974"/>
                        <a:pt x="230918" y="90979"/>
                        <a:pt x="215526" y="79937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7" name="Google Shape;6077;p7"/>
                <p:cNvSpPr/>
                <p:nvPr/>
              </p:nvSpPr>
              <p:spPr>
                <a:xfrm>
                  <a:off x="2731560" y="795597"/>
                  <a:ext cx="305231" cy="10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31" h="105465" extrusionOk="0">
                      <a:moveTo>
                        <a:pt x="213869" y="17760"/>
                      </a:moveTo>
                      <a:cubicBezTo>
                        <a:pt x="176641" y="9532"/>
                        <a:pt x="2284" y="-32834"/>
                        <a:pt x="25" y="52590"/>
                      </a:cubicBezTo>
                      <a:cubicBezTo>
                        <a:pt x="-1475" y="109171"/>
                        <a:pt x="64694" y="117374"/>
                        <a:pt x="177515" y="91251"/>
                      </a:cubicBezTo>
                      <a:cubicBezTo>
                        <a:pt x="263600" y="71323"/>
                        <a:pt x="289960" y="53926"/>
                        <a:pt x="305231" y="49378"/>
                      </a:cubicBezTo>
                      <a:cubicBezTo>
                        <a:pt x="305231" y="49378"/>
                        <a:pt x="232365" y="21852"/>
                        <a:pt x="213869" y="1776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8" name="Google Shape;6078;p7"/>
                <p:cNvSpPr/>
                <p:nvPr/>
              </p:nvSpPr>
              <p:spPr>
                <a:xfrm>
                  <a:off x="3065782" y="727302"/>
                  <a:ext cx="162332" cy="27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32" h="279286" extrusionOk="0">
                      <a:moveTo>
                        <a:pt x="92162" y="66503"/>
                      </a:moveTo>
                      <a:cubicBezTo>
                        <a:pt x="67697" y="95746"/>
                        <a:pt x="-50273" y="230944"/>
                        <a:pt x="24494" y="272325"/>
                      </a:cubicBezTo>
                      <a:cubicBezTo>
                        <a:pt x="74012" y="299729"/>
                        <a:pt x="111793" y="244794"/>
                        <a:pt x="140624" y="132635"/>
                      </a:cubicBezTo>
                      <a:cubicBezTo>
                        <a:pt x="162618" y="47059"/>
                        <a:pt x="159333" y="15642"/>
                        <a:pt x="162332" y="0"/>
                      </a:cubicBezTo>
                      <a:cubicBezTo>
                        <a:pt x="162332" y="0"/>
                        <a:pt x="104319" y="51972"/>
                        <a:pt x="92162" y="66503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79" name="Google Shape;6079;p7"/>
                <p:cNvSpPr/>
                <p:nvPr/>
              </p:nvSpPr>
              <p:spPr>
                <a:xfrm>
                  <a:off x="3404590" y="497760"/>
                  <a:ext cx="212233" cy="94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233" h="94762" extrusionOk="0">
                      <a:moveTo>
                        <a:pt x="212150" y="94763"/>
                      </a:moveTo>
                      <a:cubicBezTo>
                        <a:pt x="215053" y="92813"/>
                        <a:pt x="141543" y="49751"/>
                        <a:pt x="91301" y="29839"/>
                      </a:cubicBezTo>
                      <a:cubicBezTo>
                        <a:pt x="69593" y="21236"/>
                        <a:pt x="0" y="0"/>
                        <a:pt x="0" y="0"/>
                      </a:cubicBezTo>
                      <a:cubicBezTo>
                        <a:pt x="0" y="0"/>
                        <a:pt x="50551" y="17187"/>
                        <a:pt x="103592" y="40878"/>
                      </a:cubicBezTo>
                      <a:cubicBezTo>
                        <a:pt x="156626" y="64569"/>
                        <a:pt x="211986" y="94874"/>
                        <a:pt x="212150" y="9476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0" name="Google Shape;6080;p7"/>
                <p:cNvSpPr/>
                <p:nvPr/>
              </p:nvSpPr>
              <p:spPr>
                <a:xfrm>
                  <a:off x="2908612" y="794333"/>
                  <a:ext cx="211428" cy="298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428" h="298723" extrusionOk="0">
                      <a:moveTo>
                        <a:pt x="106908" y="86025"/>
                      </a:moveTo>
                      <a:cubicBezTo>
                        <a:pt x="61786" y="127686"/>
                        <a:pt x="-49615" y="250745"/>
                        <a:pt x="25152" y="292127"/>
                      </a:cubicBezTo>
                      <a:cubicBezTo>
                        <a:pt x="74671" y="319531"/>
                        <a:pt x="96774" y="259349"/>
                        <a:pt x="141283" y="152436"/>
                      </a:cubicBezTo>
                      <a:cubicBezTo>
                        <a:pt x="182264" y="54000"/>
                        <a:pt x="208429" y="15642"/>
                        <a:pt x="211429" y="0"/>
                      </a:cubicBezTo>
                      <a:cubicBezTo>
                        <a:pt x="211429" y="0"/>
                        <a:pt x="141593" y="54000"/>
                        <a:pt x="106908" y="8602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1" name="Google Shape;6081;p7"/>
                <p:cNvSpPr/>
                <p:nvPr/>
              </p:nvSpPr>
              <p:spPr>
                <a:xfrm>
                  <a:off x="3342857" y="504838"/>
                  <a:ext cx="53768" cy="40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68" h="40858" extrusionOk="0">
                      <a:moveTo>
                        <a:pt x="962" y="2919"/>
                      </a:moveTo>
                      <a:cubicBezTo>
                        <a:pt x="4885" y="-2890"/>
                        <a:pt x="19671" y="241"/>
                        <a:pt x="33989" y="9912"/>
                      </a:cubicBezTo>
                      <a:cubicBezTo>
                        <a:pt x="48301" y="19583"/>
                        <a:pt x="56730" y="32131"/>
                        <a:pt x="52807" y="37940"/>
                      </a:cubicBezTo>
                      <a:cubicBezTo>
                        <a:pt x="48884" y="43749"/>
                        <a:pt x="34092" y="40617"/>
                        <a:pt x="19780" y="30947"/>
                      </a:cubicBezTo>
                      <a:cubicBezTo>
                        <a:pt x="5462" y="21275"/>
                        <a:pt x="-2960" y="8727"/>
                        <a:pt x="962" y="291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2" name="Google Shape;6082;p7"/>
                <p:cNvSpPr/>
                <p:nvPr/>
              </p:nvSpPr>
              <p:spPr>
                <a:xfrm>
                  <a:off x="3184492" y="569773"/>
                  <a:ext cx="57276" cy="357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76" h="35767" extrusionOk="0">
                      <a:moveTo>
                        <a:pt x="558" y="4100"/>
                      </a:moveTo>
                      <a:cubicBezTo>
                        <a:pt x="3642" y="-2193"/>
                        <a:pt x="18719" y="-1123"/>
                        <a:pt x="34228" y="6489"/>
                      </a:cubicBezTo>
                      <a:cubicBezTo>
                        <a:pt x="49736" y="14102"/>
                        <a:pt x="59810" y="25373"/>
                        <a:pt x="56720" y="31666"/>
                      </a:cubicBezTo>
                      <a:cubicBezTo>
                        <a:pt x="53629" y="37961"/>
                        <a:pt x="38552" y="36889"/>
                        <a:pt x="23043" y="29277"/>
                      </a:cubicBezTo>
                      <a:cubicBezTo>
                        <a:pt x="7535" y="21664"/>
                        <a:pt x="-2533" y="10392"/>
                        <a:pt x="558" y="410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3" name="Google Shape;6083;p7"/>
                <p:cNvSpPr/>
                <p:nvPr/>
              </p:nvSpPr>
              <p:spPr>
                <a:xfrm>
                  <a:off x="3045927" y="656220"/>
                  <a:ext cx="59416" cy="32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16" h="32080" extrusionOk="0">
                      <a:moveTo>
                        <a:pt x="325" y="5314"/>
                      </a:moveTo>
                      <a:cubicBezTo>
                        <a:pt x="2729" y="-1275"/>
                        <a:pt x="17831" y="-1809"/>
                        <a:pt x="34062" y="4117"/>
                      </a:cubicBezTo>
                      <a:cubicBezTo>
                        <a:pt x="50287" y="10044"/>
                        <a:pt x="61496" y="20184"/>
                        <a:pt x="59091" y="26767"/>
                      </a:cubicBezTo>
                      <a:cubicBezTo>
                        <a:pt x="56687" y="33355"/>
                        <a:pt x="41585" y="33889"/>
                        <a:pt x="25354" y="27963"/>
                      </a:cubicBezTo>
                      <a:cubicBezTo>
                        <a:pt x="9129" y="22036"/>
                        <a:pt x="-2080" y="11896"/>
                        <a:pt x="325" y="531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4" name="Google Shape;6084;p7"/>
                <p:cNvSpPr/>
                <p:nvPr/>
              </p:nvSpPr>
              <p:spPr>
                <a:xfrm>
                  <a:off x="2899145" y="748488"/>
                  <a:ext cx="59195" cy="32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95" h="32491" extrusionOk="0">
                      <a:moveTo>
                        <a:pt x="348" y="5149"/>
                      </a:moveTo>
                      <a:cubicBezTo>
                        <a:pt x="2838" y="-1403"/>
                        <a:pt x="17945" y="-1749"/>
                        <a:pt x="34097" y="4378"/>
                      </a:cubicBezTo>
                      <a:cubicBezTo>
                        <a:pt x="50255" y="10505"/>
                        <a:pt x="61331" y="20785"/>
                        <a:pt x="58847" y="27337"/>
                      </a:cubicBezTo>
                      <a:cubicBezTo>
                        <a:pt x="56358" y="33895"/>
                        <a:pt x="41250" y="34241"/>
                        <a:pt x="25098" y="28108"/>
                      </a:cubicBezTo>
                      <a:cubicBezTo>
                        <a:pt x="8940" y="21981"/>
                        <a:pt x="-2136" y="11701"/>
                        <a:pt x="348" y="514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5" name="Google Shape;6085;p7"/>
                <p:cNvSpPr/>
                <p:nvPr/>
              </p:nvSpPr>
              <p:spPr>
                <a:xfrm>
                  <a:off x="2751857" y="862359"/>
                  <a:ext cx="61578" cy="27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78" h="27704" extrusionOk="0">
                      <a:moveTo>
                        <a:pt x="100" y="7791"/>
                      </a:moveTo>
                      <a:cubicBezTo>
                        <a:pt x="1460" y="911"/>
                        <a:pt x="16301" y="-1949"/>
                        <a:pt x="33248" y="1403"/>
                      </a:cubicBezTo>
                      <a:cubicBezTo>
                        <a:pt x="50196" y="4749"/>
                        <a:pt x="62838" y="13037"/>
                        <a:pt x="61478" y="19917"/>
                      </a:cubicBezTo>
                      <a:cubicBezTo>
                        <a:pt x="60118" y="26791"/>
                        <a:pt x="45277" y="29651"/>
                        <a:pt x="28330" y="26305"/>
                      </a:cubicBezTo>
                      <a:cubicBezTo>
                        <a:pt x="11382" y="22953"/>
                        <a:pt x="-1260" y="14665"/>
                        <a:pt x="100" y="779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6" name="Google Shape;6086;p7"/>
                <p:cNvSpPr/>
                <p:nvPr/>
              </p:nvSpPr>
              <p:spPr>
                <a:xfrm>
                  <a:off x="2958068" y="1028787"/>
                  <a:ext cx="38338" cy="48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38" h="48217" extrusionOk="0">
                      <a:moveTo>
                        <a:pt x="3064" y="47083"/>
                      </a:moveTo>
                      <a:cubicBezTo>
                        <a:pt x="-2675" y="43063"/>
                        <a:pt x="-118" y="29516"/>
                        <a:pt x="8778" y="16825"/>
                      </a:cubicBezTo>
                      <a:cubicBezTo>
                        <a:pt x="17673" y="4134"/>
                        <a:pt x="29532" y="-2891"/>
                        <a:pt x="35271" y="1135"/>
                      </a:cubicBezTo>
                      <a:cubicBezTo>
                        <a:pt x="41015" y="5155"/>
                        <a:pt x="38458" y="18702"/>
                        <a:pt x="29563" y="31393"/>
                      </a:cubicBezTo>
                      <a:cubicBezTo>
                        <a:pt x="20667" y="44083"/>
                        <a:pt x="8808" y="51109"/>
                        <a:pt x="3064" y="470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7" name="Google Shape;6087;p7"/>
                <p:cNvSpPr/>
                <p:nvPr/>
              </p:nvSpPr>
              <p:spPr>
                <a:xfrm>
                  <a:off x="3120043" y="943695"/>
                  <a:ext cx="39495" cy="43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5" h="43063" extrusionOk="0">
                      <a:moveTo>
                        <a:pt x="2482" y="41383"/>
                      </a:moveTo>
                      <a:cubicBezTo>
                        <a:pt x="-2807" y="36781"/>
                        <a:pt x="636" y="24163"/>
                        <a:pt x="10169" y="13202"/>
                      </a:cubicBezTo>
                      <a:cubicBezTo>
                        <a:pt x="19702" y="2242"/>
                        <a:pt x="31725" y="-2919"/>
                        <a:pt x="37014" y="1683"/>
                      </a:cubicBezTo>
                      <a:cubicBezTo>
                        <a:pt x="42303" y="6280"/>
                        <a:pt x="38860" y="18898"/>
                        <a:pt x="29321" y="29858"/>
                      </a:cubicBezTo>
                      <a:cubicBezTo>
                        <a:pt x="19787" y="40825"/>
                        <a:pt x="7770" y="45980"/>
                        <a:pt x="2482" y="4138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8" name="Google Shape;6088;p7"/>
                <p:cNvSpPr/>
                <p:nvPr/>
              </p:nvSpPr>
              <p:spPr>
                <a:xfrm>
                  <a:off x="3264913" y="883886"/>
                  <a:ext cx="42156" cy="52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56" h="52759" extrusionOk="0">
                      <a:moveTo>
                        <a:pt x="39486" y="1086"/>
                      </a:moveTo>
                      <a:cubicBezTo>
                        <a:pt x="45152" y="5215"/>
                        <a:pt x="41508" y="19879"/>
                        <a:pt x="31337" y="33851"/>
                      </a:cubicBezTo>
                      <a:cubicBezTo>
                        <a:pt x="21172" y="47817"/>
                        <a:pt x="8336" y="55796"/>
                        <a:pt x="2670" y="51673"/>
                      </a:cubicBezTo>
                      <a:cubicBezTo>
                        <a:pt x="-2995" y="47550"/>
                        <a:pt x="648" y="32880"/>
                        <a:pt x="10813" y="18914"/>
                      </a:cubicBezTo>
                      <a:cubicBezTo>
                        <a:pt x="20984" y="4942"/>
                        <a:pt x="33815" y="-3037"/>
                        <a:pt x="39486" y="108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89" name="Google Shape;6089;p7"/>
                <p:cNvSpPr/>
                <p:nvPr/>
              </p:nvSpPr>
              <p:spPr>
                <a:xfrm>
                  <a:off x="3404587" y="837643"/>
                  <a:ext cx="42578" cy="52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8" h="52423" extrusionOk="0">
                      <a:moveTo>
                        <a:pt x="39983" y="1126"/>
                      </a:moveTo>
                      <a:cubicBezTo>
                        <a:pt x="45605" y="5316"/>
                        <a:pt x="41792" y="19944"/>
                        <a:pt x="31463" y="33795"/>
                      </a:cubicBezTo>
                      <a:cubicBezTo>
                        <a:pt x="21141" y="47645"/>
                        <a:pt x="8213" y="55485"/>
                        <a:pt x="2596" y="51295"/>
                      </a:cubicBezTo>
                      <a:cubicBezTo>
                        <a:pt x="-3027" y="47105"/>
                        <a:pt x="787" y="32477"/>
                        <a:pt x="11110" y="18626"/>
                      </a:cubicBezTo>
                      <a:cubicBezTo>
                        <a:pt x="21438" y="4776"/>
                        <a:pt x="34360" y="-3057"/>
                        <a:pt x="39983" y="112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0" name="Google Shape;6090;p7"/>
                <p:cNvSpPr/>
                <p:nvPr/>
              </p:nvSpPr>
              <p:spPr>
                <a:xfrm>
                  <a:off x="2965201" y="798488"/>
                  <a:ext cx="151859" cy="213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59" h="213186" extrusionOk="0">
                      <a:moveTo>
                        <a:pt x="151859" y="120"/>
                      </a:moveTo>
                      <a:cubicBezTo>
                        <a:pt x="150074" y="-3335"/>
                        <a:pt x="85272" y="68790"/>
                        <a:pt x="52324" y="119663"/>
                      </a:cubicBezTo>
                      <a:cubicBezTo>
                        <a:pt x="38085" y="141650"/>
                        <a:pt x="0" y="213187"/>
                        <a:pt x="0" y="213187"/>
                      </a:cubicBezTo>
                      <a:cubicBezTo>
                        <a:pt x="0" y="213187"/>
                        <a:pt x="29766" y="161512"/>
                        <a:pt x="67729" y="108247"/>
                      </a:cubicBezTo>
                      <a:cubicBezTo>
                        <a:pt x="105692" y="54982"/>
                        <a:pt x="151963" y="314"/>
                        <a:pt x="151859" y="120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1" name="Google Shape;6091;p7"/>
                <p:cNvSpPr/>
                <p:nvPr/>
              </p:nvSpPr>
              <p:spPr>
                <a:xfrm>
                  <a:off x="3120041" y="728982"/>
                  <a:ext cx="107769" cy="207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69" h="207665" extrusionOk="0">
                      <a:moveTo>
                        <a:pt x="107769" y="69"/>
                      </a:moveTo>
                      <a:cubicBezTo>
                        <a:pt x="105547" y="-2554"/>
                        <a:pt x="56575" y="70057"/>
                        <a:pt x="33931" y="119048"/>
                      </a:cubicBezTo>
                      <a:cubicBezTo>
                        <a:pt x="24149" y="140215"/>
                        <a:pt x="0" y="207665"/>
                        <a:pt x="0" y="207665"/>
                      </a:cubicBezTo>
                      <a:cubicBezTo>
                        <a:pt x="0" y="207665"/>
                        <a:pt x="19546" y="158553"/>
                        <a:pt x="46489" y="106654"/>
                      </a:cubicBezTo>
                      <a:cubicBezTo>
                        <a:pt x="73425" y="54755"/>
                        <a:pt x="107891" y="221"/>
                        <a:pt x="107769" y="69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2" name="Google Shape;6092;p7"/>
                <p:cNvSpPr/>
                <p:nvPr/>
              </p:nvSpPr>
              <p:spPr>
                <a:xfrm>
                  <a:off x="3264911" y="674480"/>
                  <a:ext cx="109081" cy="20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81" h="201730" extrusionOk="0">
                      <a:moveTo>
                        <a:pt x="109081" y="73"/>
                      </a:moveTo>
                      <a:cubicBezTo>
                        <a:pt x="106992" y="-2575"/>
                        <a:pt x="57899" y="67644"/>
                        <a:pt x="34861" y="115311"/>
                      </a:cubicBezTo>
                      <a:cubicBezTo>
                        <a:pt x="24902" y="135908"/>
                        <a:pt x="0" y="201730"/>
                        <a:pt x="0" y="201730"/>
                      </a:cubicBezTo>
                      <a:cubicBezTo>
                        <a:pt x="0" y="201730"/>
                        <a:pt x="20038" y="153863"/>
                        <a:pt x="47309" y="103446"/>
                      </a:cubicBezTo>
                      <a:cubicBezTo>
                        <a:pt x="74579" y="53028"/>
                        <a:pt x="109202" y="225"/>
                        <a:pt x="109081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3" name="Google Shape;6093;p7"/>
                <p:cNvSpPr/>
                <p:nvPr/>
              </p:nvSpPr>
              <p:spPr>
                <a:xfrm>
                  <a:off x="3425873" y="630459"/>
                  <a:ext cx="92625" cy="18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25" h="183669" extrusionOk="0">
                      <a:moveTo>
                        <a:pt x="92625" y="58"/>
                      </a:moveTo>
                      <a:cubicBezTo>
                        <a:pt x="90640" y="-2213"/>
                        <a:pt x="48286" y="62171"/>
                        <a:pt x="28891" y="105460"/>
                      </a:cubicBezTo>
                      <a:cubicBezTo>
                        <a:pt x="20506" y="124168"/>
                        <a:pt x="0" y="183669"/>
                        <a:pt x="0" y="183669"/>
                      </a:cubicBezTo>
                      <a:cubicBezTo>
                        <a:pt x="0" y="183669"/>
                        <a:pt x="16662" y="140320"/>
                        <a:pt x="39822" y="94414"/>
                      </a:cubicBezTo>
                      <a:cubicBezTo>
                        <a:pt x="62975" y="48515"/>
                        <a:pt x="92741" y="186"/>
                        <a:pt x="92625" y="58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4" name="Google Shape;6094;p7"/>
                <p:cNvSpPr/>
                <p:nvPr/>
              </p:nvSpPr>
              <p:spPr>
                <a:xfrm>
                  <a:off x="3241770" y="563348"/>
                  <a:ext cx="230399" cy="67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99" h="67133" extrusionOk="0">
                      <a:moveTo>
                        <a:pt x="230300" y="67133"/>
                      </a:moveTo>
                      <a:cubicBezTo>
                        <a:pt x="233603" y="65414"/>
                        <a:pt x="154276" y="33843"/>
                        <a:pt x="99620" y="20001"/>
                      </a:cubicBezTo>
                      <a:cubicBezTo>
                        <a:pt x="76005" y="14019"/>
                        <a:pt x="0" y="0"/>
                        <a:pt x="0" y="0"/>
                      </a:cubicBezTo>
                      <a:cubicBezTo>
                        <a:pt x="0" y="0"/>
                        <a:pt x="55129" y="11615"/>
                        <a:pt x="112700" y="28397"/>
                      </a:cubicBezTo>
                      <a:cubicBezTo>
                        <a:pt x="170276" y="45182"/>
                        <a:pt x="230112" y="67230"/>
                        <a:pt x="230300" y="6713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5" name="Google Shape;6095;p7"/>
                <p:cNvSpPr/>
                <p:nvPr/>
              </p:nvSpPr>
              <p:spPr>
                <a:xfrm>
                  <a:off x="3120855" y="637160"/>
                  <a:ext cx="237752" cy="37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52" h="37344" extrusionOk="0">
                      <a:moveTo>
                        <a:pt x="237635" y="37344"/>
                      </a:moveTo>
                      <a:cubicBezTo>
                        <a:pt x="241181" y="35929"/>
                        <a:pt x="163761" y="15023"/>
                        <a:pt x="107259" y="7681"/>
                      </a:cubicBezTo>
                      <a:cubicBezTo>
                        <a:pt x="82843" y="4512"/>
                        <a:pt x="0" y="0"/>
                        <a:pt x="0" y="0"/>
                      </a:cubicBezTo>
                      <a:cubicBezTo>
                        <a:pt x="0" y="0"/>
                        <a:pt x="57109" y="5696"/>
                        <a:pt x="116519" y="15029"/>
                      </a:cubicBezTo>
                      <a:cubicBezTo>
                        <a:pt x="175930" y="24368"/>
                        <a:pt x="237435" y="37429"/>
                        <a:pt x="237635" y="37344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6" name="Google Shape;6096;p7"/>
                <p:cNvSpPr/>
                <p:nvPr/>
              </p:nvSpPr>
              <p:spPr>
                <a:xfrm>
                  <a:off x="2951174" y="735119"/>
                  <a:ext cx="230343" cy="2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43" h="24585" extrusionOk="0">
                      <a:moveTo>
                        <a:pt x="230306" y="24584"/>
                      </a:moveTo>
                      <a:cubicBezTo>
                        <a:pt x="232371" y="21791"/>
                        <a:pt x="149151" y="3744"/>
                        <a:pt x="95461" y="550"/>
                      </a:cubicBezTo>
                      <a:cubicBezTo>
                        <a:pt x="72259" y="-834"/>
                        <a:pt x="0" y="830"/>
                        <a:pt x="0" y="830"/>
                      </a:cubicBezTo>
                      <a:cubicBezTo>
                        <a:pt x="0" y="830"/>
                        <a:pt x="53077" y="1315"/>
                        <a:pt x="110653" y="7254"/>
                      </a:cubicBezTo>
                      <a:cubicBezTo>
                        <a:pt x="168230" y="13187"/>
                        <a:pt x="230184" y="24742"/>
                        <a:pt x="230306" y="24584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7" name="Google Shape;6097;p7"/>
                <p:cNvSpPr/>
                <p:nvPr/>
              </p:nvSpPr>
              <p:spPr>
                <a:xfrm>
                  <a:off x="2797584" y="832817"/>
                  <a:ext cx="232329" cy="13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329" h="13053" extrusionOk="0">
                      <a:moveTo>
                        <a:pt x="232298" y="13051"/>
                      </a:moveTo>
                      <a:cubicBezTo>
                        <a:pt x="234222" y="10124"/>
                        <a:pt x="149758" y="-1055"/>
                        <a:pt x="95734" y="81"/>
                      </a:cubicBezTo>
                      <a:cubicBezTo>
                        <a:pt x="72386" y="566"/>
                        <a:pt x="0" y="7987"/>
                        <a:pt x="0" y="7987"/>
                      </a:cubicBezTo>
                      <a:cubicBezTo>
                        <a:pt x="0" y="7987"/>
                        <a:pt x="53265" y="4222"/>
                        <a:pt x="111340" y="5485"/>
                      </a:cubicBezTo>
                      <a:cubicBezTo>
                        <a:pt x="169414" y="6754"/>
                        <a:pt x="232188" y="13215"/>
                        <a:pt x="232298" y="13051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8" name="Google Shape;6098;p7"/>
                <p:cNvSpPr/>
                <p:nvPr/>
              </p:nvSpPr>
              <p:spPr>
                <a:xfrm>
                  <a:off x="2723818" y="897262"/>
                  <a:ext cx="241382" cy="218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382" h="218651" extrusionOk="0">
                      <a:moveTo>
                        <a:pt x="151290" y="35055"/>
                      </a:moveTo>
                      <a:cubicBezTo>
                        <a:pt x="117589" y="52889"/>
                        <a:pt x="-42723" y="133491"/>
                        <a:pt x="10864" y="200054"/>
                      </a:cubicBezTo>
                      <a:cubicBezTo>
                        <a:pt x="46356" y="244138"/>
                        <a:pt x="102099" y="207553"/>
                        <a:pt x="171164" y="114600"/>
                      </a:cubicBezTo>
                      <a:cubicBezTo>
                        <a:pt x="223871" y="43677"/>
                        <a:pt x="232694" y="13353"/>
                        <a:pt x="241383" y="0"/>
                      </a:cubicBezTo>
                      <a:cubicBezTo>
                        <a:pt x="241383" y="0"/>
                        <a:pt x="168031" y="26195"/>
                        <a:pt x="151290" y="35055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9" name="Google Shape;6099;p7"/>
                <p:cNvSpPr/>
                <p:nvPr/>
              </p:nvSpPr>
              <p:spPr>
                <a:xfrm>
                  <a:off x="2763731" y="1066761"/>
                  <a:ext cx="56022" cy="37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22" h="37705" extrusionOk="0">
                      <a:moveTo>
                        <a:pt x="699" y="34102"/>
                      </a:moveTo>
                      <a:cubicBezTo>
                        <a:pt x="-2720" y="27981"/>
                        <a:pt x="6741" y="16195"/>
                        <a:pt x="21824" y="7773"/>
                      </a:cubicBezTo>
                      <a:cubicBezTo>
                        <a:pt x="36913" y="-649"/>
                        <a:pt x="51912" y="-2519"/>
                        <a:pt x="55324" y="3601"/>
                      </a:cubicBezTo>
                      <a:cubicBezTo>
                        <a:pt x="58743" y="9722"/>
                        <a:pt x="49282" y="21515"/>
                        <a:pt x="34199" y="29937"/>
                      </a:cubicBezTo>
                      <a:cubicBezTo>
                        <a:pt x="19116" y="38359"/>
                        <a:pt x="4117" y="40223"/>
                        <a:pt x="699" y="34102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0" name="Google Shape;6100;p7"/>
                <p:cNvSpPr/>
                <p:nvPr/>
              </p:nvSpPr>
              <p:spPr>
                <a:xfrm>
                  <a:off x="2780205" y="902227"/>
                  <a:ext cx="180313" cy="14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13" h="146731" extrusionOk="0">
                      <a:moveTo>
                        <a:pt x="180313" y="185"/>
                      </a:moveTo>
                      <a:cubicBezTo>
                        <a:pt x="179882" y="-3288"/>
                        <a:pt x="108279" y="42879"/>
                        <a:pt x="67838" y="78723"/>
                      </a:cubicBezTo>
                      <a:cubicBezTo>
                        <a:pt x="50363" y="94207"/>
                        <a:pt x="0" y="146731"/>
                        <a:pt x="0" y="146731"/>
                      </a:cubicBezTo>
                      <a:cubicBezTo>
                        <a:pt x="0" y="146731"/>
                        <a:pt x="38151" y="109375"/>
                        <a:pt x="83231" y="72742"/>
                      </a:cubicBezTo>
                      <a:cubicBezTo>
                        <a:pt x="128311" y="36102"/>
                        <a:pt x="180338" y="379"/>
                        <a:pt x="180313" y="185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1" name="Google Shape;6101;p7"/>
                <p:cNvSpPr/>
                <p:nvPr/>
              </p:nvSpPr>
              <p:spPr>
                <a:xfrm>
                  <a:off x="3065798" y="776256"/>
                  <a:ext cx="110253" cy="2250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53" h="225053" extrusionOk="0">
                      <a:moveTo>
                        <a:pt x="110253" y="0"/>
                      </a:moveTo>
                      <a:cubicBezTo>
                        <a:pt x="103981" y="6109"/>
                        <a:pt x="94982" y="14160"/>
                        <a:pt x="92225" y="17458"/>
                      </a:cubicBezTo>
                      <a:cubicBezTo>
                        <a:pt x="67760" y="46701"/>
                        <a:pt x="-50283" y="181959"/>
                        <a:pt x="24484" y="223341"/>
                      </a:cubicBezTo>
                      <a:cubicBezTo>
                        <a:pt x="26111" y="224246"/>
                        <a:pt x="27623" y="224325"/>
                        <a:pt x="29226" y="225054"/>
                      </a:cubicBezTo>
                      <a:cubicBezTo>
                        <a:pt x="26736" y="215447"/>
                        <a:pt x="24320" y="205386"/>
                        <a:pt x="22771" y="194693"/>
                      </a:cubicBezTo>
                      <a:cubicBezTo>
                        <a:pt x="18697" y="166469"/>
                        <a:pt x="26943" y="138792"/>
                        <a:pt x="39281" y="113283"/>
                      </a:cubicBezTo>
                      <a:cubicBezTo>
                        <a:pt x="52907" y="85120"/>
                        <a:pt x="67991" y="57886"/>
                        <a:pt x="86912" y="32826"/>
                      </a:cubicBezTo>
                      <a:cubicBezTo>
                        <a:pt x="93075" y="24665"/>
                        <a:pt x="109846" y="1421"/>
                        <a:pt x="110253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2" name="Google Shape;6102;p7"/>
                <p:cNvSpPr/>
                <p:nvPr/>
              </p:nvSpPr>
              <p:spPr>
                <a:xfrm>
                  <a:off x="2909045" y="867527"/>
                  <a:ext cx="121837" cy="214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37" h="214044" extrusionOk="0">
                      <a:moveTo>
                        <a:pt x="121838" y="0"/>
                      </a:moveTo>
                      <a:cubicBezTo>
                        <a:pt x="116962" y="4251"/>
                        <a:pt x="110544" y="9139"/>
                        <a:pt x="106469" y="12903"/>
                      </a:cubicBezTo>
                      <a:cubicBezTo>
                        <a:pt x="62926" y="53113"/>
                        <a:pt x="-41856" y="168795"/>
                        <a:pt x="18046" y="214045"/>
                      </a:cubicBezTo>
                      <a:cubicBezTo>
                        <a:pt x="18307" y="200813"/>
                        <a:pt x="18635" y="184953"/>
                        <a:pt x="18805" y="181407"/>
                      </a:cubicBezTo>
                      <a:cubicBezTo>
                        <a:pt x="20311" y="149588"/>
                        <a:pt x="32850" y="120029"/>
                        <a:pt x="49731" y="93554"/>
                      </a:cubicBezTo>
                      <a:cubicBezTo>
                        <a:pt x="68378" y="64311"/>
                        <a:pt x="88417" y="36439"/>
                        <a:pt x="111782" y="11385"/>
                      </a:cubicBezTo>
                      <a:cubicBezTo>
                        <a:pt x="114412" y="8568"/>
                        <a:pt x="116944" y="5429"/>
                        <a:pt x="12183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3" name="Google Shape;6103;p7"/>
                <p:cNvSpPr/>
                <p:nvPr/>
              </p:nvSpPr>
              <p:spPr>
                <a:xfrm>
                  <a:off x="2724384" y="921041"/>
                  <a:ext cx="178418" cy="17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418" h="170592" extrusionOk="0">
                      <a:moveTo>
                        <a:pt x="178419" y="0"/>
                      </a:moveTo>
                      <a:cubicBezTo>
                        <a:pt x="168223" y="4056"/>
                        <a:pt x="155223" y="8805"/>
                        <a:pt x="150711" y="11197"/>
                      </a:cubicBezTo>
                      <a:cubicBezTo>
                        <a:pt x="117952" y="28527"/>
                        <a:pt x="-33817" y="105182"/>
                        <a:pt x="6879" y="170592"/>
                      </a:cubicBezTo>
                      <a:cubicBezTo>
                        <a:pt x="9490" y="162856"/>
                        <a:pt x="17087" y="138919"/>
                        <a:pt x="18453" y="135106"/>
                      </a:cubicBezTo>
                      <a:cubicBezTo>
                        <a:pt x="28059" y="108273"/>
                        <a:pt x="47186" y="86808"/>
                        <a:pt x="69307" y="69259"/>
                      </a:cubicBezTo>
                      <a:cubicBezTo>
                        <a:pt x="93736" y="49883"/>
                        <a:pt x="118923" y="31982"/>
                        <a:pt x="146540" y="17646"/>
                      </a:cubicBezTo>
                      <a:cubicBezTo>
                        <a:pt x="154743" y="13383"/>
                        <a:pt x="173451" y="3115"/>
                        <a:pt x="178419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4" name="Google Shape;6104;p7"/>
                <p:cNvSpPr/>
                <p:nvPr/>
              </p:nvSpPr>
              <p:spPr>
                <a:xfrm>
                  <a:off x="2733346" y="795559"/>
                  <a:ext cx="230366" cy="41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66" h="41041" extrusionOk="0">
                      <a:moveTo>
                        <a:pt x="92036" y="55"/>
                      </a:moveTo>
                      <a:cubicBezTo>
                        <a:pt x="48310" y="-795"/>
                        <a:pt x="8349" y="8064"/>
                        <a:pt x="0" y="41042"/>
                      </a:cubicBezTo>
                      <a:cubicBezTo>
                        <a:pt x="9594" y="35188"/>
                        <a:pt x="24659" y="26086"/>
                        <a:pt x="27707" y="24343"/>
                      </a:cubicBezTo>
                      <a:cubicBezTo>
                        <a:pt x="52427" y="10153"/>
                        <a:pt x="80894" y="6078"/>
                        <a:pt x="109111" y="7074"/>
                      </a:cubicBezTo>
                      <a:cubicBezTo>
                        <a:pt x="140274" y="8173"/>
                        <a:pt x="171017" y="11082"/>
                        <a:pt x="201336" y="18077"/>
                      </a:cubicBezTo>
                      <a:cubicBezTo>
                        <a:pt x="208665" y="19771"/>
                        <a:pt x="220257" y="22024"/>
                        <a:pt x="230367" y="23961"/>
                      </a:cubicBezTo>
                      <a:cubicBezTo>
                        <a:pt x="224543" y="22109"/>
                        <a:pt x="215356" y="18599"/>
                        <a:pt x="212150" y="17889"/>
                      </a:cubicBezTo>
                      <a:cubicBezTo>
                        <a:pt x="193533" y="13772"/>
                        <a:pt x="140559" y="996"/>
                        <a:pt x="92036" y="55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5" name="Google Shape;6105;p7"/>
                <p:cNvSpPr/>
                <p:nvPr/>
              </p:nvSpPr>
              <p:spPr>
                <a:xfrm>
                  <a:off x="2877523" y="688387"/>
                  <a:ext cx="206491" cy="8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491" h="83502" extrusionOk="0">
                      <a:moveTo>
                        <a:pt x="63795" y="204"/>
                      </a:moveTo>
                      <a:cubicBezTo>
                        <a:pt x="30569" y="1807"/>
                        <a:pt x="4185" y="13351"/>
                        <a:pt x="420" y="45175"/>
                      </a:cubicBezTo>
                      <a:cubicBezTo>
                        <a:pt x="-1511" y="61497"/>
                        <a:pt x="3310" y="73969"/>
                        <a:pt x="12941" y="83503"/>
                      </a:cubicBezTo>
                      <a:cubicBezTo>
                        <a:pt x="13002" y="81110"/>
                        <a:pt x="13506" y="80442"/>
                        <a:pt x="11423" y="68322"/>
                      </a:cubicBezTo>
                      <a:cubicBezTo>
                        <a:pt x="554" y="4910"/>
                        <a:pt x="87957" y="15312"/>
                        <a:pt x="130972" y="18797"/>
                      </a:cubicBezTo>
                      <a:cubicBezTo>
                        <a:pt x="151362" y="20449"/>
                        <a:pt x="179671" y="23509"/>
                        <a:pt x="206492" y="27147"/>
                      </a:cubicBezTo>
                      <a:cubicBezTo>
                        <a:pt x="178123" y="18008"/>
                        <a:pt x="114504" y="-2249"/>
                        <a:pt x="63795" y="20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6" name="Google Shape;6106;p7"/>
                <p:cNvSpPr/>
                <p:nvPr/>
              </p:nvSpPr>
              <p:spPr>
                <a:xfrm>
                  <a:off x="3029633" y="595039"/>
                  <a:ext cx="212829" cy="53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29" h="53512" extrusionOk="0">
                      <a:moveTo>
                        <a:pt x="68044" y="0"/>
                      </a:moveTo>
                      <a:cubicBezTo>
                        <a:pt x="33414" y="52"/>
                        <a:pt x="5616" y="10523"/>
                        <a:pt x="303" y="42127"/>
                      </a:cubicBezTo>
                      <a:cubicBezTo>
                        <a:pt x="-396" y="46268"/>
                        <a:pt x="309" y="49790"/>
                        <a:pt x="491" y="53513"/>
                      </a:cubicBezTo>
                      <a:cubicBezTo>
                        <a:pt x="28696" y="15331"/>
                        <a:pt x="68979" y="15835"/>
                        <a:pt x="93474" y="16697"/>
                      </a:cubicBezTo>
                      <a:cubicBezTo>
                        <a:pt x="124631" y="17796"/>
                        <a:pt x="155569" y="20705"/>
                        <a:pt x="185887" y="27706"/>
                      </a:cubicBezTo>
                      <a:cubicBezTo>
                        <a:pt x="192682" y="29272"/>
                        <a:pt x="202306" y="30948"/>
                        <a:pt x="212829" y="33019"/>
                      </a:cubicBezTo>
                      <a:cubicBezTo>
                        <a:pt x="183731" y="22289"/>
                        <a:pt x="120095" y="-78"/>
                        <a:pt x="68044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7" name="Google Shape;6107;p7"/>
                <p:cNvSpPr/>
                <p:nvPr/>
              </p:nvSpPr>
              <p:spPr>
                <a:xfrm>
                  <a:off x="3166560" y="516423"/>
                  <a:ext cx="187290" cy="3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290" h="39716" extrusionOk="0">
                      <a:moveTo>
                        <a:pt x="41176" y="1006"/>
                      </a:moveTo>
                      <a:cubicBezTo>
                        <a:pt x="21465" y="3946"/>
                        <a:pt x="6515" y="13693"/>
                        <a:pt x="571" y="34213"/>
                      </a:cubicBezTo>
                      <a:cubicBezTo>
                        <a:pt x="6" y="36166"/>
                        <a:pt x="340" y="37831"/>
                        <a:pt x="0" y="39716"/>
                      </a:cubicBezTo>
                      <a:cubicBezTo>
                        <a:pt x="1469" y="38400"/>
                        <a:pt x="4791" y="35116"/>
                        <a:pt x="5313" y="34782"/>
                      </a:cubicBezTo>
                      <a:cubicBezTo>
                        <a:pt x="65683" y="-3937"/>
                        <a:pt x="145781" y="29681"/>
                        <a:pt x="176093" y="36680"/>
                      </a:cubicBezTo>
                      <a:cubicBezTo>
                        <a:pt x="178923" y="37333"/>
                        <a:pt x="182093" y="37843"/>
                        <a:pt x="187291" y="38957"/>
                      </a:cubicBezTo>
                      <a:cubicBezTo>
                        <a:pt x="144998" y="19213"/>
                        <a:pt x="83365" y="-5285"/>
                        <a:pt x="41176" y="1006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8" name="Google Shape;6108;p7"/>
                <p:cNvSpPr/>
                <p:nvPr/>
              </p:nvSpPr>
              <p:spPr>
                <a:xfrm>
                  <a:off x="3337723" y="447575"/>
                  <a:ext cx="104551" cy="2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551" h="23743" extrusionOk="0">
                      <a:moveTo>
                        <a:pt x="40793" y="24"/>
                      </a:moveTo>
                      <a:cubicBezTo>
                        <a:pt x="23360" y="468"/>
                        <a:pt x="9187" y="7592"/>
                        <a:pt x="0" y="23744"/>
                      </a:cubicBezTo>
                      <a:cubicBezTo>
                        <a:pt x="10481" y="20096"/>
                        <a:pt x="20105" y="16740"/>
                        <a:pt x="22577" y="15964"/>
                      </a:cubicBezTo>
                      <a:cubicBezTo>
                        <a:pt x="49397" y="7547"/>
                        <a:pt x="77554" y="9715"/>
                        <a:pt x="104551" y="16533"/>
                      </a:cubicBezTo>
                      <a:cubicBezTo>
                        <a:pt x="82308" y="6453"/>
                        <a:pt x="59872" y="-461"/>
                        <a:pt x="40793" y="24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9" name="Google Shape;6109;p7"/>
                <p:cNvSpPr/>
                <p:nvPr/>
              </p:nvSpPr>
              <p:spPr>
                <a:xfrm>
                  <a:off x="3213049" y="739252"/>
                  <a:ext cx="93931" cy="21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31" h="210061" extrusionOk="0">
                      <a:moveTo>
                        <a:pt x="93931" y="0"/>
                      </a:moveTo>
                      <a:cubicBezTo>
                        <a:pt x="93621" y="352"/>
                        <a:pt x="92486" y="1391"/>
                        <a:pt x="92225" y="1712"/>
                      </a:cubicBezTo>
                      <a:cubicBezTo>
                        <a:pt x="67760" y="30956"/>
                        <a:pt x="-50283" y="166214"/>
                        <a:pt x="24483" y="207596"/>
                      </a:cubicBezTo>
                      <a:cubicBezTo>
                        <a:pt x="26827" y="208895"/>
                        <a:pt x="29019" y="209132"/>
                        <a:pt x="31315" y="210061"/>
                      </a:cubicBezTo>
                      <a:cubicBezTo>
                        <a:pt x="26590" y="200625"/>
                        <a:pt x="22382" y="190661"/>
                        <a:pt x="19547" y="181030"/>
                      </a:cubicBezTo>
                      <a:cubicBezTo>
                        <a:pt x="11495" y="153687"/>
                        <a:pt x="23409" y="125233"/>
                        <a:pt x="35298" y="99626"/>
                      </a:cubicBezTo>
                      <a:cubicBezTo>
                        <a:pt x="48426" y="71342"/>
                        <a:pt x="62981" y="43993"/>
                        <a:pt x="81216" y="18787"/>
                      </a:cubicBezTo>
                      <a:cubicBezTo>
                        <a:pt x="84592" y="14124"/>
                        <a:pt x="88059" y="8568"/>
                        <a:pt x="93931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0" name="Google Shape;6110;p7"/>
                <p:cNvSpPr/>
                <p:nvPr/>
              </p:nvSpPr>
              <p:spPr>
                <a:xfrm>
                  <a:off x="3358441" y="695229"/>
                  <a:ext cx="89528" cy="20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28" h="202659" extrusionOk="0">
                      <a:moveTo>
                        <a:pt x="89528" y="0"/>
                      </a:moveTo>
                      <a:cubicBezTo>
                        <a:pt x="61572" y="33233"/>
                        <a:pt x="-48414" y="161660"/>
                        <a:pt x="24629" y="202095"/>
                      </a:cubicBezTo>
                      <a:cubicBezTo>
                        <a:pt x="25151" y="202380"/>
                        <a:pt x="25631" y="202392"/>
                        <a:pt x="26147" y="202659"/>
                      </a:cubicBezTo>
                      <a:cubicBezTo>
                        <a:pt x="18393" y="183635"/>
                        <a:pt x="11209" y="149297"/>
                        <a:pt x="33361" y="95449"/>
                      </a:cubicBezTo>
                      <a:cubicBezTo>
                        <a:pt x="43440" y="70947"/>
                        <a:pt x="71075" y="29219"/>
                        <a:pt x="89528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1" name="Google Shape;6111;p7"/>
                <p:cNvSpPr/>
                <p:nvPr/>
              </p:nvSpPr>
              <p:spPr>
                <a:xfrm>
                  <a:off x="3508848" y="587656"/>
                  <a:ext cx="162329" cy="279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9" h="279289" extrusionOk="0">
                      <a:moveTo>
                        <a:pt x="92160" y="66500"/>
                      </a:moveTo>
                      <a:cubicBezTo>
                        <a:pt x="67695" y="95744"/>
                        <a:pt x="-50276" y="230941"/>
                        <a:pt x="24497" y="272329"/>
                      </a:cubicBezTo>
                      <a:cubicBezTo>
                        <a:pt x="74010" y="299733"/>
                        <a:pt x="111797" y="244798"/>
                        <a:pt x="140621" y="132638"/>
                      </a:cubicBezTo>
                      <a:cubicBezTo>
                        <a:pt x="162615" y="47063"/>
                        <a:pt x="159330" y="15645"/>
                        <a:pt x="162330" y="0"/>
                      </a:cubicBezTo>
                      <a:cubicBezTo>
                        <a:pt x="162330" y="0"/>
                        <a:pt x="104316" y="51969"/>
                        <a:pt x="92160" y="66500"/>
                      </a:cubicBezTo>
                      <a:close/>
                    </a:path>
                  </a:pathLst>
                </a:custGeom>
                <a:solidFill>
                  <a:srgbClr val="4173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2" name="Google Shape;6112;p7"/>
                <p:cNvSpPr/>
                <p:nvPr/>
              </p:nvSpPr>
              <p:spPr>
                <a:xfrm>
                  <a:off x="3559156" y="795598"/>
                  <a:ext cx="41643" cy="53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3" h="53163" extrusionOk="0">
                      <a:moveTo>
                        <a:pt x="38876" y="1036"/>
                      </a:moveTo>
                      <a:cubicBezTo>
                        <a:pt x="44602" y="5080"/>
                        <a:pt x="41159" y="19799"/>
                        <a:pt x="31188" y="33905"/>
                      </a:cubicBezTo>
                      <a:cubicBezTo>
                        <a:pt x="21218" y="48016"/>
                        <a:pt x="8490" y="56171"/>
                        <a:pt x="2764" y="52127"/>
                      </a:cubicBezTo>
                      <a:cubicBezTo>
                        <a:pt x="-2956" y="48083"/>
                        <a:pt x="487" y="33364"/>
                        <a:pt x="10457" y="19259"/>
                      </a:cubicBezTo>
                      <a:cubicBezTo>
                        <a:pt x="20428" y="5147"/>
                        <a:pt x="33156" y="-3008"/>
                        <a:pt x="38876" y="1036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3" name="Google Shape;6113;p7"/>
                <p:cNvSpPr/>
                <p:nvPr/>
              </p:nvSpPr>
              <p:spPr>
                <a:xfrm>
                  <a:off x="3571709" y="592507"/>
                  <a:ext cx="97227" cy="188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27" h="188473" extrusionOk="0">
                      <a:moveTo>
                        <a:pt x="97228" y="73"/>
                      </a:moveTo>
                      <a:cubicBezTo>
                        <a:pt x="95394" y="-2490"/>
                        <a:pt x="51729" y="62840"/>
                        <a:pt x="31169" y="107440"/>
                      </a:cubicBezTo>
                      <a:cubicBezTo>
                        <a:pt x="22291" y="126713"/>
                        <a:pt x="0" y="188473"/>
                        <a:pt x="0" y="188473"/>
                      </a:cubicBezTo>
                      <a:cubicBezTo>
                        <a:pt x="0" y="188473"/>
                        <a:pt x="17907" y="143600"/>
                        <a:pt x="42214" y="96504"/>
                      </a:cubicBezTo>
                      <a:cubicBezTo>
                        <a:pt x="66521" y="49402"/>
                        <a:pt x="97331" y="219"/>
                        <a:pt x="97228" y="73"/>
                      </a:cubicBezTo>
                      <a:close/>
                    </a:path>
                  </a:pathLst>
                </a:custGeom>
                <a:solidFill>
                  <a:srgbClr val="96CB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14" name="Google Shape;6114;p7"/>
                <p:cNvSpPr/>
                <p:nvPr/>
              </p:nvSpPr>
              <p:spPr>
                <a:xfrm>
                  <a:off x="3508931" y="614584"/>
                  <a:ext cx="132590" cy="236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0" h="236627" extrusionOk="0">
                      <a:moveTo>
                        <a:pt x="132590" y="0"/>
                      </a:moveTo>
                      <a:cubicBezTo>
                        <a:pt x="116165" y="15156"/>
                        <a:pt x="98446" y="32158"/>
                        <a:pt x="92174" y="39657"/>
                      </a:cubicBezTo>
                      <a:cubicBezTo>
                        <a:pt x="69233" y="67073"/>
                        <a:pt x="-35895" y="187570"/>
                        <a:pt x="12664" y="236627"/>
                      </a:cubicBezTo>
                      <a:cubicBezTo>
                        <a:pt x="13587" y="223578"/>
                        <a:pt x="14935" y="202781"/>
                        <a:pt x="15318" y="198676"/>
                      </a:cubicBezTo>
                      <a:cubicBezTo>
                        <a:pt x="18445" y="165455"/>
                        <a:pt x="32017" y="134936"/>
                        <a:pt x="49668" y="107405"/>
                      </a:cubicBezTo>
                      <a:cubicBezTo>
                        <a:pt x="69160" y="77001"/>
                        <a:pt x="89787" y="47818"/>
                        <a:pt x="113615" y="21823"/>
                      </a:cubicBezTo>
                      <a:cubicBezTo>
                        <a:pt x="118551" y="16437"/>
                        <a:pt x="124544" y="9260"/>
                        <a:pt x="132590" y="0"/>
                      </a:cubicBezTo>
                      <a:close/>
                    </a:path>
                  </a:pathLst>
                </a:custGeom>
                <a:solidFill>
                  <a:srgbClr val="94C6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15" name="Google Shape;6115;p7"/>
                <p:cNvGrpSpPr/>
                <p:nvPr/>
              </p:nvGrpSpPr>
              <p:grpSpPr>
                <a:xfrm>
                  <a:off x="2937117" y="563348"/>
                  <a:ext cx="775612" cy="355938"/>
                  <a:chOff x="2937117" y="563348"/>
                  <a:chExt cx="775612" cy="355938"/>
                </a:xfrm>
              </p:grpSpPr>
              <p:sp>
                <p:nvSpPr>
                  <p:cNvPr id="6116" name="Google Shape;6116;p7"/>
                  <p:cNvSpPr/>
                  <p:nvPr/>
                </p:nvSpPr>
                <p:spPr>
                  <a:xfrm>
                    <a:off x="2937117" y="563348"/>
                    <a:ext cx="775612" cy="355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5612" h="355938" extrusionOk="0">
                        <a:moveTo>
                          <a:pt x="769285" y="0"/>
                        </a:moveTo>
                        <a:cubicBezTo>
                          <a:pt x="769285" y="0"/>
                          <a:pt x="536557" y="42508"/>
                          <a:pt x="342957" y="129743"/>
                        </a:cubicBezTo>
                        <a:cubicBezTo>
                          <a:pt x="149351" y="216976"/>
                          <a:pt x="0" y="355938"/>
                          <a:pt x="0" y="355938"/>
                        </a:cubicBezTo>
                        <a:cubicBezTo>
                          <a:pt x="0" y="355938"/>
                          <a:pt x="162036" y="237458"/>
                          <a:pt x="361423" y="152016"/>
                        </a:cubicBezTo>
                        <a:cubicBezTo>
                          <a:pt x="550110" y="71153"/>
                          <a:pt x="775613" y="19145"/>
                          <a:pt x="775613" y="19145"/>
                        </a:cubicBezTo>
                        <a:lnTo>
                          <a:pt x="769285" y="0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7" name="Google Shape;6117;p7"/>
                  <p:cNvSpPr/>
                  <p:nvPr/>
                </p:nvSpPr>
                <p:spPr>
                  <a:xfrm>
                    <a:off x="2999575" y="563350"/>
                    <a:ext cx="707033" cy="3043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7033" h="304371" extrusionOk="0">
                        <a:moveTo>
                          <a:pt x="706839" y="0"/>
                        </a:moveTo>
                        <a:cubicBezTo>
                          <a:pt x="706839" y="0"/>
                          <a:pt x="474062" y="42560"/>
                          <a:pt x="280462" y="129796"/>
                        </a:cubicBezTo>
                        <a:cubicBezTo>
                          <a:pt x="159316" y="184379"/>
                          <a:pt x="60740" y="255994"/>
                          <a:pt x="0" y="304371"/>
                        </a:cubicBezTo>
                        <a:cubicBezTo>
                          <a:pt x="63515" y="261672"/>
                          <a:pt x="170598" y="194113"/>
                          <a:pt x="298679" y="137386"/>
                        </a:cubicBezTo>
                        <a:cubicBezTo>
                          <a:pt x="483492" y="55521"/>
                          <a:pt x="700299" y="2407"/>
                          <a:pt x="707034" y="759"/>
                        </a:cubicBezTo>
                        <a:lnTo>
                          <a:pt x="706839" y="0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118" name="Google Shape;6118;p7"/>
              <p:cNvGrpSpPr/>
              <p:nvPr/>
            </p:nvGrpSpPr>
            <p:grpSpPr>
              <a:xfrm rot="-524439" flipH="1">
                <a:off x="3337676" y="5566443"/>
                <a:ext cx="1843003" cy="772897"/>
                <a:chOff x="9899089" y="3937135"/>
                <a:chExt cx="1794148" cy="752409"/>
              </a:xfrm>
            </p:grpSpPr>
            <p:grpSp>
              <p:nvGrpSpPr>
                <p:cNvPr id="6119" name="Google Shape;6119;p7"/>
                <p:cNvGrpSpPr/>
                <p:nvPr/>
              </p:nvGrpSpPr>
              <p:grpSpPr>
                <a:xfrm>
                  <a:off x="9966791" y="3937135"/>
                  <a:ext cx="1726446" cy="752409"/>
                  <a:chOff x="7474112" y="5152159"/>
                  <a:chExt cx="1726446" cy="752409"/>
                </a:xfrm>
              </p:grpSpPr>
              <p:sp>
                <p:nvSpPr>
                  <p:cNvPr id="6120" name="Google Shape;6120;p7"/>
                  <p:cNvSpPr/>
                  <p:nvPr/>
                </p:nvSpPr>
                <p:spPr>
                  <a:xfrm>
                    <a:off x="7973946" y="5500105"/>
                    <a:ext cx="389135" cy="3600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1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84" y="246701"/>
                          <a:pt x="136533" y="209375"/>
                          <a:pt x="68701" y="115518"/>
                        </a:cubicBezTo>
                        <a:cubicBezTo>
                          <a:pt x="16941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1" name="Google Shape;6121;p7"/>
                  <p:cNvSpPr/>
                  <p:nvPr/>
                </p:nvSpPr>
                <p:spPr>
                  <a:xfrm>
                    <a:off x="7724063" y="5511831"/>
                    <a:ext cx="389129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096" h="221224" extrusionOk="0">
                        <a:moveTo>
                          <a:pt x="89626" y="36251"/>
                        </a:moveTo>
                        <a:cubicBezTo>
                          <a:pt x="123083" y="54522"/>
                          <a:pt x="282314" y="137238"/>
                          <a:pt x="227847" y="203090"/>
                        </a:cubicBezTo>
                        <a:cubicBezTo>
                          <a:pt x="191778" y="246701"/>
                          <a:pt x="136527" y="209381"/>
                          <a:pt x="68695" y="115523"/>
                        </a:cubicBezTo>
                        <a:cubicBezTo>
                          <a:pt x="16935" y="43908"/>
                          <a:pt x="8513" y="13468"/>
                          <a:pt x="0" y="0"/>
                        </a:cubicBezTo>
                        <a:cubicBezTo>
                          <a:pt x="0" y="0"/>
                          <a:pt x="73000" y="27167"/>
                          <a:pt x="89626" y="3625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2" name="Google Shape;6122;p7"/>
                  <p:cNvSpPr/>
                  <p:nvPr/>
                </p:nvSpPr>
                <p:spPr>
                  <a:xfrm>
                    <a:off x="7796976" y="5159390"/>
                    <a:ext cx="435208" cy="329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409" h="202578" extrusionOk="0">
                        <a:moveTo>
                          <a:pt x="55221" y="123221"/>
                        </a:moveTo>
                        <a:cubicBezTo>
                          <a:pt x="80463" y="94645"/>
                          <a:pt x="205252" y="-49837"/>
                          <a:pt x="257388" y="17868"/>
                        </a:cubicBezTo>
                        <a:cubicBezTo>
                          <a:pt x="291915" y="62717"/>
                          <a:pt x="234441" y="115879"/>
                          <a:pt x="127880" y="161208"/>
                        </a:cubicBezTo>
                        <a:cubicBezTo>
                          <a:pt x="46574" y="195801"/>
                          <a:pt x="15017" y="197265"/>
                          <a:pt x="0" y="202578"/>
                        </a:cubicBezTo>
                        <a:cubicBezTo>
                          <a:pt x="0" y="202578"/>
                          <a:pt x="42682" y="137423"/>
                          <a:pt x="55221" y="12322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3" name="Google Shape;6123;p7"/>
                  <p:cNvSpPr/>
                  <p:nvPr/>
                </p:nvSpPr>
                <p:spPr>
                  <a:xfrm>
                    <a:off x="7999473" y="5200879"/>
                    <a:ext cx="487523" cy="289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53" h="177624" extrusionOk="0">
                        <a:moveTo>
                          <a:pt x="81628" y="100094"/>
                        </a:moveTo>
                        <a:cubicBezTo>
                          <a:pt x="109991" y="74616"/>
                          <a:pt x="248316" y="-50544"/>
                          <a:pt x="292309" y="22717"/>
                        </a:cubicBezTo>
                        <a:cubicBezTo>
                          <a:pt x="321437" y="71239"/>
                          <a:pt x="260503" y="113441"/>
                          <a:pt x="149430" y="146201"/>
                        </a:cubicBezTo>
                        <a:cubicBezTo>
                          <a:pt x="64675" y="171193"/>
                          <a:pt x="15533" y="174072"/>
                          <a:pt x="0" y="177624"/>
                        </a:cubicBezTo>
                        <a:cubicBezTo>
                          <a:pt x="0" y="177624"/>
                          <a:pt x="67535" y="112755"/>
                          <a:pt x="81628" y="100094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4" name="Google Shape;6124;p7"/>
                  <p:cNvSpPr/>
                  <p:nvPr/>
                </p:nvSpPr>
                <p:spPr>
                  <a:xfrm>
                    <a:off x="8316623" y="5252879"/>
                    <a:ext cx="456987" cy="259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791" h="159233" extrusionOk="0">
                        <a:moveTo>
                          <a:pt x="67438" y="89961"/>
                        </a:moveTo>
                        <a:cubicBezTo>
                          <a:pt x="97009" y="65891"/>
                          <a:pt x="233779" y="-50252"/>
                          <a:pt x="274153" y="25062"/>
                        </a:cubicBezTo>
                        <a:cubicBezTo>
                          <a:pt x="300895" y="74945"/>
                          <a:pt x="245456" y="111985"/>
                          <a:pt x="132920" y="139304"/>
                        </a:cubicBezTo>
                        <a:cubicBezTo>
                          <a:pt x="47053" y="160150"/>
                          <a:pt x="15685" y="156440"/>
                          <a:pt x="0" y="159233"/>
                        </a:cubicBezTo>
                        <a:cubicBezTo>
                          <a:pt x="0" y="159233"/>
                          <a:pt x="52749" y="101918"/>
                          <a:pt x="67438" y="89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5" name="Google Shape;6125;p7"/>
                  <p:cNvSpPr/>
                  <p:nvPr/>
                </p:nvSpPr>
                <p:spPr>
                  <a:xfrm>
                    <a:off x="7559345" y="5152159"/>
                    <a:ext cx="382572" cy="367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067" h="225648" extrusionOk="0">
                        <a:moveTo>
                          <a:pt x="42803" y="138961"/>
                        </a:moveTo>
                        <a:cubicBezTo>
                          <a:pt x="63515" y="106949"/>
                          <a:pt x="157828" y="-45694"/>
                          <a:pt x="219455" y="13510"/>
                        </a:cubicBezTo>
                        <a:cubicBezTo>
                          <a:pt x="260266" y="52724"/>
                          <a:pt x="218945" y="105048"/>
                          <a:pt x="120302" y="165722"/>
                        </a:cubicBezTo>
                        <a:cubicBezTo>
                          <a:pt x="45043" y="212016"/>
                          <a:pt x="14057" y="218155"/>
                          <a:pt x="0" y="225648"/>
                        </a:cubicBezTo>
                        <a:cubicBezTo>
                          <a:pt x="0" y="225648"/>
                          <a:pt x="32511" y="154864"/>
                          <a:pt x="42803" y="13896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6" name="Google Shape;6126;p7"/>
                  <p:cNvSpPr/>
                  <p:nvPr/>
                </p:nvSpPr>
                <p:spPr>
                  <a:xfrm>
                    <a:off x="8588670" y="5332640"/>
                    <a:ext cx="471737" cy="224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9854" h="138230" extrusionOk="0">
                        <a:moveTo>
                          <a:pt x="73480" y="74911"/>
                        </a:moveTo>
                        <a:cubicBezTo>
                          <a:pt x="105128" y="53640"/>
                          <a:pt x="251929" y="-49532"/>
                          <a:pt x="285259" y="29157"/>
                        </a:cubicBezTo>
                        <a:cubicBezTo>
                          <a:pt x="307332" y="81269"/>
                          <a:pt x="248747" y="113093"/>
                          <a:pt x="134183" y="130029"/>
                        </a:cubicBezTo>
                        <a:cubicBezTo>
                          <a:pt x="46774" y="142944"/>
                          <a:pt x="15873" y="136386"/>
                          <a:pt x="0" y="137734"/>
                        </a:cubicBezTo>
                        <a:cubicBezTo>
                          <a:pt x="0" y="137734"/>
                          <a:pt x="57759" y="85477"/>
                          <a:pt x="73480" y="74911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7" name="Google Shape;6127;p7"/>
                  <p:cNvSpPr/>
                  <p:nvPr/>
                </p:nvSpPr>
                <p:spPr>
                  <a:xfrm>
                    <a:off x="8228682" y="5492443"/>
                    <a:ext cx="389135" cy="3600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0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8"/>
                          <a:pt x="227853" y="203084"/>
                        </a:cubicBezTo>
                        <a:cubicBezTo>
                          <a:pt x="191778" y="246701"/>
                          <a:pt x="136533" y="209375"/>
                          <a:pt x="68695" y="115517"/>
                        </a:cubicBezTo>
                        <a:cubicBezTo>
                          <a:pt x="16942" y="43902"/>
                          <a:pt x="8513" y="13462"/>
                          <a:pt x="0" y="0"/>
                        </a:cubicBezTo>
                        <a:cubicBezTo>
                          <a:pt x="0" y="0"/>
                          <a:pt x="73000" y="27161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8" name="Google Shape;6128;p7"/>
                  <p:cNvSpPr/>
                  <p:nvPr/>
                </p:nvSpPr>
                <p:spPr>
                  <a:xfrm>
                    <a:off x="8432364" y="5529695"/>
                    <a:ext cx="475167" cy="3584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1961" h="220252" extrusionOk="0">
                        <a:moveTo>
                          <a:pt x="128730" y="41862"/>
                        </a:moveTo>
                        <a:cubicBezTo>
                          <a:pt x="185961" y="64153"/>
                          <a:pt x="334632" y="137960"/>
                          <a:pt x="280171" y="203813"/>
                        </a:cubicBezTo>
                        <a:cubicBezTo>
                          <a:pt x="244102" y="247423"/>
                          <a:pt x="201524" y="199489"/>
                          <a:pt x="121019" y="116246"/>
                        </a:cubicBezTo>
                        <a:cubicBezTo>
                          <a:pt x="46883" y="39603"/>
                          <a:pt x="8513" y="13468"/>
                          <a:pt x="0" y="0"/>
                        </a:cubicBezTo>
                        <a:cubicBezTo>
                          <a:pt x="0" y="0"/>
                          <a:pt x="84743" y="24732"/>
                          <a:pt x="128730" y="4186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29" name="Google Shape;6129;p7"/>
                  <p:cNvSpPr/>
                  <p:nvPr/>
                </p:nvSpPr>
                <p:spPr>
                  <a:xfrm>
                    <a:off x="8728279" y="5591609"/>
                    <a:ext cx="472279" cy="22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187" h="136843" extrusionOk="0">
                        <a:moveTo>
                          <a:pt x="96675" y="872"/>
                        </a:moveTo>
                        <a:cubicBezTo>
                          <a:pt x="134566" y="5153"/>
                          <a:pt x="313240" y="21572"/>
                          <a:pt x="287700" y="103115"/>
                        </a:cubicBezTo>
                        <a:cubicBezTo>
                          <a:pt x="270783" y="157127"/>
                          <a:pt x="205525" y="143447"/>
                          <a:pt x="107253" y="82178"/>
                        </a:cubicBezTo>
                        <a:cubicBezTo>
                          <a:pt x="32274" y="35429"/>
                          <a:pt x="12970" y="10429"/>
                          <a:pt x="0" y="1175"/>
                        </a:cubicBezTo>
                        <a:cubicBezTo>
                          <a:pt x="0" y="1175"/>
                          <a:pt x="77851" y="-1254"/>
                          <a:pt x="96675" y="872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0" name="Google Shape;6130;p7"/>
                  <p:cNvSpPr/>
                  <p:nvPr/>
                </p:nvSpPr>
                <p:spPr>
                  <a:xfrm>
                    <a:off x="7474112" y="5544526"/>
                    <a:ext cx="389135" cy="360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100" h="221224" extrusionOk="0">
                        <a:moveTo>
                          <a:pt x="89626" y="36245"/>
                        </a:moveTo>
                        <a:cubicBezTo>
                          <a:pt x="123089" y="54522"/>
                          <a:pt x="282314" y="137237"/>
                          <a:pt x="227853" y="203090"/>
                        </a:cubicBezTo>
                        <a:cubicBezTo>
                          <a:pt x="191778" y="246701"/>
                          <a:pt x="136533" y="209381"/>
                          <a:pt x="68695" y="115523"/>
                        </a:cubicBezTo>
                        <a:cubicBezTo>
                          <a:pt x="16942" y="43908"/>
                          <a:pt x="8513" y="13462"/>
                          <a:pt x="0" y="0"/>
                        </a:cubicBezTo>
                        <a:cubicBezTo>
                          <a:pt x="0" y="0"/>
                          <a:pt x="73000" y="27167"/>
                          <a:pt x="89626" y="36245"/>
                        </a:cubicBezTo>
                        <a:close/>
                      </a:path>
                    </a:pathLst>
                  </a:custGeom>
                  <a:solidFill>
                    <a:srgbClr val="31570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131" name="Google Shape;6131;p7"/>
                <p:cNvGrpSpPr/>
                <p:nvPr/>
              </p:nvGrpSpPr>
              <p:grpSpPr>
                <a:xfrm>
                  <a:off x="9973118" y="3937469"/>
                  <a:ext cx="1719244" cy="726008"/>
                  <a:chOff x="7480439" y="5152493"/>
                  <a:chExt cx="1719244" cy="726008"/>
                </a:xfrm>
              </p:grpSpPr>
              <p:sp>
                <p:nvSpPr>
                  <p:cNvPr id="6132" name="Google Shape;6132;p7"/>
                  <p:cNvSpPr/>
                  <p:nvPr/>
                </p:nvSpPr>
                <p:spPr>
                  <a:xfrm>
                    <a:off x="7559254" y="5249610"/>
                    <a:ext cx="265255" cy="26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983" h="165758" extrusionOk="0">
                        <a:moveTo>
                          <a:pt x="158" y="165758"/>
                        </a:moveTo>
                        <a:cubicBezTo>
                          <a:pt x="-3260" y="165012"/>
                          <a:pt x="49422" y="98054"/>
                          <a:pt x="88910" y="61153"/>
                        </a:cubicBezTo>
                        <a:cubicBezTo>
                          <a:pt x="105966" y="45213"/>
                          <a:pt x="162984" y="0"/>
                          <a:pt x="162984" y="0"/>
                        </a:cubicBezTo>
                        <a:cubicBezTo>
                          <a:pt x="162984" y="0"/>
                          <a:pt x="122215" y="34478"/>
                          <a:pt x="81508" y="75921"/>
                        </a:cubicBezTo>
                        <a:cubicBezTo>
                          <a:pt x="40799" y="117363"/>
                          <a:pt x="352" y="165807"/>
                          <a:pt x="158" y="16575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3" name="Google Shape;6133;p7"/>
                  <p:cNvSpPr/>
                  <p:nvPr/>
                </p:nvSpPr>
                <p:spPr>
                  <a:xfrm>
                    <a:off x="7860286" y="5226978"/>
                    <a:ext cx="67003" cy="871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69" h="53535" extrusionOk="0">
                        <a:moveTo>
                          <a:pt x="38313" y="991"/>
                        </a:moveTo>
                        <a:cubicBezTo>
                          <a:pt x="32538" y="-2980"/>
                          <a:pt x="19920" y="5339"/>
                          <a:pt x="10132" y="19572"/>
                        </a:cubicBezTo>
                        <a:cubicBezTo>
                          <a:pt x="337" y="33811"/>
                          <a:pt x="-2917" y="48567"/>
                          <a:pt x="2857" y="52544"/>
                        </a:cubicBezTo>
                        <a:cubicBezTo>
                          <a:pt x="8638" y="56515"/>
                          <a:pt x="21256" y="48196"/>
                          <a:pt x="31044" y="33957"/>
                        </a:cubicBezTo>
                        <a:cubicBezTo>
                          <a:pt x="40833" y="19724"/>
                          <a:pt x="44087" y="4962"/>
                          <a:pt x="38313" y="99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4" name="Google Shape;6134;p7"/>
                  <p:cNvSpPr/>
                  <p:nvPr/>
                </p:nvSpPr>
                <p:spPr>
                  <a:xfrm>
                    <a:off x="8130677" y="5231778"/>
                    <a:ext cx="75166" cy="80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185" h="49275" extrusionOk="0">
                        <a:moveTo>
                          <a:pt x="44193" y="1541"/>
                        </a:moveTo>
                        <a:cubicBezTo>
                          <a:pt x="39020" y="-3183"/>
                          <a:pt x="25376" y="3320"/>
                          <a:pt x="13723" y="16077"/>
                        </a:cubicBezTo>
                        <a:cubicBezTo>
                          <a:pt x="2071" y="28835"/>
                          <a:pt x="-3182" y="43008"/>
                          <a:pt x="1992" y="47732"/>
                        </a:cubicBezTo>
                        <a:cubicBezTo>
                          <a:pt x="7171" y="52462"/>
                          <a:pt x="20810" y="45953"/>
                          <a:pt x="32462" y="33201"/>
                        </a:cubicBezTo>
                        <a:cubicBezTo>
                          <a:pt x="44114" y="20443"/>
                          <a:pt x="49367" y="6271"/>
                          <a:pt x="44193" y="15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5" name="Google Shape;6135;p7"/>
                  <p:cNvSpPr/>
                  <p:nvPr/>
                </p:nvSpPr>
                <p:spPr>
                  <a:xfrm>
                    <a:off x="8386460" y="5281137"/>
                    <a:ext cx="81049" cy="742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00" h="45617" extrusionOk="0">
                        <a:moveTo>
                          <a:pt x="48329" y="2083"/>
                        </a:moveTo>
                        <a:cubicBezTo>
                          <a:pt x="43684" y="-3169"/>
                          <a:pt x="29433" y="1853"/>
                          <a:pt x="16493" y="13305"/>
                        </a:cubicBezTo>
                        <a:cubicBezTo>
                          <a:pt x="3553" y="24751"/>
                          <a:pt x="-3175" y="38286"/>
                          <a:pt x="1470" y="43538"/>
                        </a:cubicBezTo>
                        <a:cubicBezTo>
                          <a:pt x="6115" y="48785"/>
                          <a:pt x="20373" y="43763"/>
                          <a:pt x="33313" y="32317"/>
                        </a:cubicBezTo>
                        <a:cubicBezTo>
                          <a:pt x="46253" y="20865"/>
                          <a:pt x="52974" y="7330"/>
                          <a:pt x="48329" y="208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6" name="Google Shape;6136;p7"/>
                  <p:cNvSpPr/>
                  <p:nvPr/>
                </p:nvSpPr>
                <p:spPr>
                  <a:xfrm>
                    <a:off x="8664446" y="5333483"/>
                    <a:ext cx="80379" cy="74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88" h="46062" extrusionOk="0">
                        <a:moveTo>
                          <a:pt x="47864" y="2013"/>
                        </a:moveTo>
                        <a:cubicBezTo>
                          <a:pt x="43152" y="-3179"/>
                          <a:pt x="28961" y="2019"/>
                          <a:pt x="16167" y="13629"/>
                        </a:cubicBezTo>
                        <a:cubicBezTo>
                          <a:pt x="3373" y="25239"/>
                          <a:pt x="-3185" y="38859"/>
                          <a:pt x="1527" y="44050"/>
                        </a:cubicBezTo>
                        <a:cubicBezTo>
                          <a:pt x="6239" y="49242"/>
                          <a:pt x="20430" y="44038"/>
                          <a:pt x="33224" y="32428"/>
                        </a:cubicBezTo>
                        <a:cubicBezTo>
                          <a:pt x="46018" y="20824"/>
                          <a:pt x="52570" y="7204"/>
                          <a:pt x="47864" y="2013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7" name="Google Shape;6137;p7"/>
                  <p:cNvSpPr/>
                  <p:nvPr/>
                </p:nvSpPr>
                <p:spPr>
                  <a:xfrm>
                    <a:off x="8948076" y="5420456"/>
                    <a:ext cx="88632" cy="64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459" h="39936" extrusionOk="0">
                        <a:moveTo>
                          <a:pt x="53580" y="3104"/>
                        </a:moveTo>
                        <a:cubicBezTo>
                          <a:pt x="49804" y="-2798"/>
                          <a:pt x="34938" y="-35"/>
                          <a:pt x="20389" y="9280"/>
                        </a:cubicBezTo>
                        <a:cubicBezTo>
                          <a:pt x="5835" y="18588"/>
                          <a:pt x="-2897" y="30927"/>
                          <a:pt x="880" y="36829"/>
                        </a:cubicBezTo>
                        <a:cubicBezTo>
                          <a:pt x="4663" y="42737"/>
                          <a:pt x="19522" y="39968"/>
                          <a:pt x="34070" y="30660"/>
                        </a:cubicBezTo>
                        <a:cubicBezTo>
                          <a:pt x="48625" y="21345"/>
                          <a:pt x="57357" y="9013"/>
                          <a:pt x="53580" y="310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8" name="Google Shape;6138;p7"/>
                  <p:cNvSpPr/>
                  <p:nvPr/>
                </p:nvSpPr>
                <p:spPr>
                  <a:xfrm>
                    <a:off x="8762910" y="5805995"/>
                    <a:ext cx="79497" cy="610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846" h="37533" extrusionOk="0">
                        <a:moveTo>
                          <a:pt x="47813" y="34265"/>
                        </a:moveTo>
                        <a:cubicBezTo>
                          <a:pt x="51681" y="28424"/>
                          <a:pt x="44352" y="16747"/>
                          <a:pt x="31437" y="8185"/>
                        </a:cubicBezTo>
                        <a:cubicBezTo>
                          <a:pt x="18515" y="-370"/>
                          <a:pt x="4907" y="-2574"/>
                          <a:pt x="1033" y="3267"/>
                        </a:cubicBezTo>
                        <a:cubicBezTo>
                          <a:pt x="-2835" y="9108"/>
                          <a:pt x="4494" y="20785"/>
                          <a:pt x="17410" y="29347"/>
                        </a:cubicBezTo>
                        <a:cubicBezTo>
                          <a:pt x="30331" y="37909"/>
                          <a:pt x="43939" y="40107"/>
                          <a:pt x="47813" y="3426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39" name="Google Shape;6139;p7"/>
                  <p:cNvSpPr/>
                  <p:nvPr/>
                </p:nvSpPr>
                <p:spPr>
                  <a:xfrm>
                    <a:off x="8464983" y="5773456"/>
                    <a:ext cx="78312" cy="539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18" h="33144" extrusionOk="0">
                        <a:moveTo>
                          <a:pt x="47386" y="28735"/>
                        </a:moveTo>
                        <a:cubicBezTo>
                          <a:pt x="50628" y="22523"/>
                          <a:pt x="42807" y="12036"/>
                          <a:pt x="29928" y="5320"/>
                        </a:cubicBezTo>
                        <a:cubicBezTo>
                          <a:pt x="17043" y="-1401"/>
                          <a:pt x="3969" y="-1808"/>
                          <a:pt x="733" y="4409"/>
                        </a:cubicBezTo>
                        <a:cubicBezTo>
                          <a:pt x="-2509" y="10621"/>
                          <a:pt x="5306" y="21108"/>
                          <a:pt x="18191" y="27824"/>
                        </a:cubicBezTo>
                        <a:cubicBezTo>
                          <a:pt x="31076" y="34546"/>
                          <a:pt x="44143" y="34953"/>
                          <a:pt x="47386" y="28735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0" name="Google Shape;6140;p7"/>
                  <p:cNvSpPr/>
                  <p:nvPr/>
                </p:nvSpPr>
                <p:spPr>
                  <a:xfrm>
                    <a:off x="8205501" y="5771714"/>
                    <a:ext cx="88713" cy="648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09" h="39866" extrusionOk="0">
                        <a:moveTo>
                          <a:pt x="873" y="3117"/>
                        </a:moveTo>
                        <a:cubicBezTo>
                          <a:pt x="-2891" y="9032"/>
                          <a:pt x="5865" y="21352"/>
                          <a:pt x="20432" y="30636"/>
                        </a:cubicBezTo>
                        <a:cubicBezTo>
                          <a:pt x="35005" y="39921"/>
                          <a:pt x="49870" y="42659"/>
                          <a:pt x="53635" y="36745"/>
                        </a:cubicBezTo>
                        <a:cubicBezTo>
                          <a:pt x="57405" y="30837"/>
                          <a:pt x="48643" y="18516"/>
                          <a:pt x="34076" y="9232"/>
                        </a:cubicBezTo>
                        <a:cubicBezTo>
                          <a:pt x="19509" y="-52"/>
                          <a:pt x="4644" y="-2791"/>
                          <a:pt x="873" y="311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1" name="Google Shape;6141;p7"/>
                  <p:cNvSpPr/>
                  <p:nvPr/>
                </p:nvSpPr>
                <p:spPr>
                  <a:xfrm>
                    <a:off x="7965633" y="5784977"/>
                    <a:ext cx="89216" cy="64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18" h="39444" extrusionOk="0">
                        <a:moveTo>
                          <a:pt x="837" y="3211"/>
                        </a:moveTo>
                        <a:cubicBezTo>
                          <a:pt x="-2861" y="9162"/>
                          <a:pt x="6035" y="21385"/>
                          <a:pt x="20712" y="30500"/>
                        </a:cubicBezTo>
                        <a:cubicBezTo>
                          <a:pt x="35382" y="39620"/>
                          <a:pt x="50277" y="42189"/>
                          <a:pt x="53981" y="36238"/>
                        </a:cubicBezTo>
                        <a:cubicBezTo>
                          <a:pt x="57679" y="30281"/>
                          <a:pt x="48783" y="18064"/>
                          <a:pt x="34107" y="8944"/>
                        </a:cubicBezTo>
                        <a:cubicBezTo>
                          <a:pt x="19436" y="-177"/>
                          <a:pt x="4541" y="-2746"/>
                          <a:pt x="837" y="32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2" name="Google Shape;6142;p7"/>
                  <p:cNvSpPr/>
                  <p:nvPr/>
                </p:nvSpPr>
                <p:spPr>
                  <a:xfrm>
                    <a:off x="8439424" y="5534008"/>
                    <a:ext cx="356807" cy="232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236" h="143046" extrusionOk="0">
                        <a:moveTo>
                          <a:pt x="0" y="241"/>
                        </a:moveTo>
                        <a:cubicBezTo>
                          <a:pt x="401" y="-3627"/>
                          <a:pt x="87087" y="39820"/>
                          <a:pt x="136351" y="75123"/>
                        </a:cubicBezTo>
                        <a:cubicBezTo>
                          <a:pt x="157640" y="90383"/>
                          <a:pt x="219236" y="143047"/>
                          <a:pt x="219236" y="143047"/>
                        </a:cubicBezTo>
                        <a:cubicBezTo>
                          <a:pt x="219236" y="143047"/>
                          <a:pt x="172644" y="105831"/>
                          <a:pt x="117837" y="70132"/>
                        </a:cubicBezTo>
                        <a:cubicBezTo>
                          <a:pt x="63029" y="34434"/>
                          <a:pt x="-24" y="466"/>
                          <a:pt x="0" y="24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3" name="Google Shape;6143;p7"/>
                  <p:cNvSpPr/>
                  <p:nvPr/>
                </p:nvSpPr>
                <p:spPr>
                  <a:xfrm>
                    <a:off x="8230195" y="5494667"/>
                    <a:ext cx="286759" cy="250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96" h="153978" extrusionOk="0">
                        <a:moveTo>
                          <a:pt x="0" y="152"/>
                        </a:moveTo>
                        <a:cubicBezTo>
                          <a:pt x="1099" y="-3103"/>
                          <a:pt x="73231" y="46580"/>
                          <a:pt x="112220" y="83900"/>
                        </a:cubicBezTo>
                        <a:cubicBezTo>
                          <a:pt x="129064" y="100027"/>
                          <a:pt x="176197" y="153979"/>
                          <a:pt x="176197" y="153979"/>
                        </a:cubicBezTo>
                        <a:cubicBezTo>
                          <a:pt x="176197" y="153979"/>
                          <a:pt x="140049" y="115414"/>
                          <a:pt x="96001" y="76959"/>
                        </a:cubicBezTo>
                        <a:cubicBezTo>
                          <a:pt x="51954" y="38498"/>
                          <a:pt x="-67" y="334"/>
                          <a:pt x="0" y="15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4" name="Google Shape;6144;p7"/>
                  <p:cNvSpPr/>
                  <p:nvPr/>
                </p:nvSpPr>
                <p:spPr>
                  <a:xfrm>
                    <a:off x="7976209" y="5499077"/>
                    <a:ext cx="285228" cy="240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255" h="147978" extrusionOk="0">
                        <a:moveTo>
                          <a:pt x="0" y="157"/>
                        </a:moveTo>
                        <a:cubicBezTo>
                          <a:pt x="978" y="-3079"/>
                          <a:pt x="72344" y="44338"/>
                          <a:pt x="111218" y="80286"/>
                        </a:cubicBezTo>
                        <a:cubicBezTo>
                          <a:pt x="128014" y="95819"/>
                          <a:pt x="175256" y="147979"/>
                          <a:pt x="175256" y="147979"/>
                        </a:cubicBezTo>
                        <a:cubicBezTo>
                          <a:pt x="175256" y="147979"/>
                          <a:pt x="139102" y="110744"/>
                          <a:pt x="95291" y="73789"/>
                        </a:cubicBezTo>
                        <a:cubicBezTo>
                          <a:pt x="51480" y="36833"/>
                          <a:pt x="-54" y="340"/>
                          <a:pt x="0" y="1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5" name="Google Shape;6145;p7"/>
                  <p:cNvSpPr/>
                  <p:nvPr/>
                </p:nvSpPr>
                <p:spPr>
                  <a:xfrm>
                    <a:off x="7731004" y="5518392"/>
                    <a:ext cx="249561" cy="223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340" h="137172" extrusionOk="0">
                        <a:moveTo>
                          <a:pt x="0" y="130"/>
                        </a:moveTo>
                        <a:cubicBezTo>
                          <a:pt x="1020" y="-2712"/>
                          <a:pt x="63977" y="41736"/>
                          <a:pt x="97860" y="74939"/>
                        </a:cubicBezTo>
                        <a:cubicBezTo>
                          <a:pt x="112499" y="89288"/>
                          <a:pt x="153341" y="137173"/>
                          <a:pt x="153341" y="137173"/>
                        </a:cubicBezTo>
                        <a:cubicBezTo>
                          <a:pt x="153341" y="137173"/>
                          <a:pt x="121978" y="102914"/>
                          <a:pt x="83645" y="68654"/>
                        </a:cubicBezTo>
                        <a:cubicBezTo>
                          <a:pt x="45311" y="34389"/>
                          <a:pt x="-54" y="294"/>
                          <a:pt x="0" y="13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6" name="Google Shape;6146;p7"/>
                  <p:cNvSpPr/>
                  <p:nvPr/>
                </p:nvSpPr>
                <p:spPr>
                  <a:xfrm>
                    <a:off x="7801090" y="5252101"/>
                    <a:ext cx="309191" cy="238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979" h="146673" extrusionOk="0">
                        <a:moveTo>
                          <a:pt x="157" y="146674"/>
                        </a:moveTo>
                        <a:cubicBezTo>
                          <a:pt x="-3541" y="146279"/>
                          <a:pt x="58754" y="87895"/>
                          <a:pt x="104563" y="55032"/>
                        </a:cubicBezTo>
                        <a:cubicBezTo>
                          <a:pt x="124358" y="40835"/>
                          <a:pt x="189980" y="0"/>
                          <a:pt x="189980" y="0"/>
                        </a:cubicBezTo>
                        <a:cubicBezTo>
                          <a:pt x="189980" y="0"/>
                          <a:pt x="142909" y="30962"/>
                          <a:pt x="95454" y="67632"/>
                        </a:cubicBezTo>
                        <a:cubicBezTo>
                          <a:pt x="48000" y="104302"/>
                          <a:pt x="370" y="146692"/>
                          <a:pt x="157" y="146674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7" name="Google Shape;6147;p7"/>
                  <p:cNvSpPr/>
                  <p:nvPr/>
                </p:nvSpPr>
                <p:spPr>
                  <a:xfrm>
                    <a:off x="7999417" y="5291994"/>
                    <a:ext cx="338027" cy="1979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697" h="121632" extrusionOk="0">
                        <a:moveTo>
                          <a:pt x="162" y="121632"/>
                        </a:moveTo>
                        <a:cubicBezTo>
                          <a:pt x="-3657" y="121608"/>
                          <a:pt x="60763" y="73850"/>
                          <a:pt x="110670" y="46361"/>
                        </a:cubicBezTo>
                        <a:cubicBezTo>
                          <a:pt x="132232" y="34484"/>
                          <a:pt x="207697" y="0"/>
                          <a:pt x="207697" y="0"/>
                        </a:cubicBezTo>
                        <a:cubicBezTo>
                          <a:pt x="207697" y="0"/>
                          <a:pt x="156624" y="26177"/>
                          <a:pt x="104737" y="56587"/>
                        </a:cubicBezTo>
                        <a:cubicBezTo>
                          <a:pt x="52857" y="86990"/>
                          <a:pt x="381" y="121632"/>
                          <a:pt x="162" y="1216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8" name="Google Shape;6148;p7"/>
                  <p:cNvSpPr/>
                  <p:nvPr/>
                </p:nvSpPr>
                <p:spPr>
                  <a:xfrm>
                    <a:off x="8318495" y="5340715"/>
                    <a:ext cx="334892" cy="173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771" h="106299" extrusionOk="0">
                        <a:moveTo>
                          <a:pt x="89" y="106300"/>
                        </a:moveTo>
                        <a:cubicBezTo>
                          <a:pt x="-2850" y="104454"/>
                          <a:pt x="68012" y="57236"/>
                          <a:pt x="116814" y="34629"/>
                        </a:cubicBezTo>
                        <a:cubicBezTo>
                          <a:pt x="137903" y="24865"/>
                          <a:pt x="205772" y="0"/>
                          <a:pt x="205772" y="0"/>
                        </a:cubicBezTo>
                        <a:cubicBezTo>
                          <a:pt x="205772" y="0"/>
                          <a:pt x="156544" y="19850"/>
                          <a:pt x="105125" y="46428"/>
                        </a:cubicBezTo>
                        <a:cubicBezTo>
                          <a:pt x="53706" y="73000"/>
                          <a:pt x="259" y="106403"/>
                          <a:pt x="89" y="10630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49" name="Google Shape;6149;p7"/>
                  <p:cNvSpPr/>
                  <p:nvPr/>
                </p:nvSpPr>
                <p:spPr>
                  <a:xfrm>
                    <a:off x="8599535" y="5408200"/>
                    <a:ext cx="349021" cy="145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452" h="89631" extrusionOk="0">
                        <a:moveTo>
                          <a:pt x="80" y="89631"/>
                        </a:moveTo>
                        <a:cubicBezTo>
                          <a:pt x="-2774" y="87615"/>
                          <a:pt x="71750" y="46331"/>
                          <a:pt x="122452" y="27634"/>
                        </a:cubicBezTo>
                        <a:cubicBezTo>
                          <a:pt x="144367" y="19559"/>
                          <a:pt x="214452" y="0"/>
                          <a:pt x="214452" y="0"/>
                        </a:cubicBezTo>
                        <a:cubicBezTo>
                          <a:pt x="214452" y="0"/>
                          <a:pt x="163501" y="15970"/>
                          <a:pt x="109907" y="38376"/>
                        </a:cubicBezTo>
                        <a:cubicBezTo>
                          <a:pt x="56314" y="60783"/>
                          <a:pt x="244" y="89747"/>
                          <a:pt x="80" y="8963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0" name="Google Shape;6150;p7"/>
                  <p:cNvSpPr/>
                  <p:nvPr/>
                </p:nvSpPr>
                <p:spPr>
                  <a:xfrm>
                    <a:off x="9052715" y="5754128"/>
                    <a:ext cx="101047" cy="4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7" h="26530" extrusionOk="0">
                        <a:moveTo>
                          <a:pt x="62039" y="17476"/>
                        </a:moveTo>
                        <a:cubicBezTo>
                          <a:pt x="62986" y="10530"/>
                          <a:pt x="49871" y="3012"/>
                          <a:pt x="32753" y="687"/>
                        </a:cubicBezTo>
                        <a:cubicBezTo>
                          <a:pt x="15630" y="-1633"/>
                          <a:pt x="990" y="2114"/>
                          <a:pt x="48" y="9054"/>
                        </a:cubicBezTo>
                        <a:cubicBezTo>
                          <a:pt x="-899" y="16001"/>
                          <a:pt x="12217" y="23518"/>
                          <a:pt x="29334" y="25844"/>
                        </a:cubicBezTo>
                        <a:cubicBezTo>
                          <a:pt x="46458" y="28163"/>
                          <a:pt x="61098" y="24417"/>
                          <a:pt x="62039" y="1747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1" name="Google Shape;6151;p7"/>
                  <p:cNvSpPr/>
                  <p:nvPr/>
                </p:nvSpPr>
                <p:spPr>
                  <a:xfrm>
                    <a:off x="8738430" y="5597832"/>
                    <a:ext cx="360355" cy="1154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416" h="70924" extrusionOk="0">
                        <a:moveTo>
                          <a:pt x="7" y="438"/>
                        </a:moveTo>
                        <a:cubicBezTo>
                          <a:pt x="-862" y="-2950"/>
                          <a:pt x="82667" y="13839"/>
                          <a:pt x="133413" y="32420"/>
                        </a:cubicBezTo>
                        <a:cubicBezTo>
                          <a:pt x="155339" y="40448"/>
                          <a:pt x="221417" y="70924"/>
                          <a:pt x="221417" y="70924"/>
                        </a:cubicBezTo>
                        <a:cubicBezTo>
                          <a:pt x="221417" y="70924"/>
                          <a:pt x="172244" y="50103"/>
                          <a:pt x="116896" y="32481"/>
                        </a:cubicBezTo>
                        <a:cubicBezTo>
                          <a:pt x="61542" y="14860"/>
                          <a:pt x="61" y="627"/>
                          <a:pt x="7" y="43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2" name="Google Shape;6152;p7"/>
                  <p:cNvSpPr/>
                  <p:nvPr/>
                </p:nvSpPr>
                <p:spPr>
                  <a:xfrm>
                    <a:off x="8336723" y="5535636"/>
                    <a:ext cx="281112" cy="292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726" h="179858" extrusionOk="0">
                        <a:moveTo>
                          <a:pt x="0" y="0"/>
                        </a:moveTo>
                        <a:cubicBezTo>
                          <a:pt x="8070" y="3394"/>
                          <a:pt x="19388" y="7602"/>
                          <a:pt x="23165" y="9661"/>
                        </a:cubicBezTo>
                        <a:cubicBezTo>
                          <a:pt x="56623" y="27938"/>
                          <a:pt x="215945" y="110684"/>
                          <a:pt x="161484" y="176531"/>
                        </a:cubicBezTo>
                        <a:cubicBezTo>
                          <a:pt x="160293" y="177970"/>
                          <a:pt x="158921" y="178595"/>
                          <a:pt x="157689" y="179859"/>
                        </a:cubicBezTo>
                        <a:cubicBezTo>
                          <a:pt x="156498" y="170009"/>
                          <a:pt x="155065" y="159760"/>
                          <a:pt x="152594" y="149236"/>
                        </a:cubicBezTo>
                        <a:cubicBezTo>
                          <a:pt x="146078" y="121480"/>
                          <a:pt x="128281" y="98734"/>
                          <a:pt x="107471" y="79503"/>
                        </a:cubicBezTo>
                        <a:cubicBezTo>
                          <a:pt x="84494" y="58269"/>
                          <a:pt x="60503" y="38431"/>
                          <a:pt x="33731" y="22024"/>
                        </a:cubicBezTo>
                        <a:cubicBezTo>
                          <a:pt x="25011" y="16680"/>
                          <a:pt x="898" y="11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3" name="Google Shape;6153;p7"/>
                  <p:cNvSpPr/>
                  <p:nvPr/>
                </p:nvSpPr>
                <p:spPr>
                  <a:xfrm>
                    <a:off x="8611042" y="5587562"/>
                    <a:ext cx="295712" cy="2624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1697" h="161283" extrusionOk="0">
                        <a:moveTo>
                          <a:pt x="0" y="0"/>
                        </a:moveTo>
                        <a:cubicBezTo>
                          <a:pt x="6091" y="2168"/>
                          <a:pt x="13857" y="4378"/>
                          <a:pt x="19024" y="6394"/>
                        </a:cubicBezTo>
                        <a:cubicBezTo>
                          <a:pt x="74257" y="27902"/>
                          <a:pt x="214069" y="97271"/>
                          <a:pt x="174861" y="161284"/>
                        </a:cubicBezTo>
                        <a:cubicBezTo>
                          <a:pt x="169773" y="149066"/>
                          <a:pt x="163670" y="134420"/>
                          <a:pt x="162219" y="131184"/>
                        </a:cubicBezTo>
                        <a:cubicBezTo>
                          <a:pt x="149188" y="102116"/>
                          <a:pt x="126708" y="79187"/>
                          <a:pt x="101314" y="60716"/>
                        </a:cubicBezTo>
                        <a:cubicBezTo>
                          <a:pt x="73273" y="40313"/>
                          <a:pt x="44430" y="21696"/>
                          <a:pt x="13523" y="6922"/>
                        </a:cubicBezTo>
                        <a:cubicBezTo>
                          <a:pt x="10044" y="5259"/>
                          <a:pt x="6540" y="32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4" name="Google Shape;6154;p7"/>
                  <p:cNvSpPr/>
                  <p:nvPr/>
                </p:nvSpPr>
                <p:spPr>
                  <a:xfrm>
                    <a:off x="8837001" y="5592336"/>
                    <a:ext cx="362682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2846" h="96129" extrusionOk="0">
                        <a:moveTo>
                          <a:pt x="0" y="50"/>
                        </a:moveTo>
                        <a:cubicBezTo>
                          <a:pt x="10972" y="98"/>
                          <a:pt x="24805" y="-230"/>
                          <a:pt x="29881" y="347"/>
                        </a:cubicBezTo>
                        <a:cubicBezTo>
                          <a:pt x="66709" y="4500"/>
                          <a:pt x="235996" y="20373"/>
                          <a:pt x="222030" y="96130"/>
                        </a:cubicBezTo>
                        <a:cubicBezTo>
                          <a:pt x="216771" y="89887"/>
                          <a:pt x="200947" y="70377"/>
                          <a:pt x="198281" y="67329"/>
                        </a:cubicBezTo>
                        <a:cubicBezTo>
                          <a:pt x="179530" y="45870"/>
                          <a:pt x="153881" y="32882"/>
                          <a:pt x="126878" y="24630"/>
                        </a:cubicBezTo>
                        <a:cubicBezTo>
                          <a:pt x="97058" y="15528"/>
                          <a:pt x="67067" y="8077"/>
                          <a:pt x="36123" y="4822"/>
                        </a:cubicBezTo>
                        <a:cubicBezTo>
                          <a:pt x="26930" y="3857"/>
                          <a:pt x="5762" y="1142"/>
                          <a:pt x="0" y="5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5" name="Google Shape;6155;p7"/>
                  <p:cNvSpPr/>
                  <p:nvPr/>
                </p:nvSpPr>
                <p:spPr>
                  <a:xfrm>
                    <a:off x="8684272" y="5332793"/>
                    <a:ext cx="359119" cy="141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657" h="87234" extrusionOk="0">
                        <a:moveTo>
                          <a:pt x="120017" y="14411"/>
                        </a:moveTo>
                        <a:cubicBezTo>
                          <a:pt x="160403" y="-2366"/>
                          <a:pt x="200837" y="-8724"/>
                          <a:pt x="220657" y="18917"/>
                        </a:cubicBezTo>
                        <a:cubicBezTo>
                          <a:pt x="209594" y="16980"/>
                          <a:pt x="192239" y="14016"/>
                          <a:pt x="188766" y="13501"/>
                        </a:cubicBezTo>
                        <a:cubicBezTo>
                          <a:pt x="160573" y="9335"/>
                          <a:pt x="132586" y="15947"/>
                          <a:pt x="106682" y="27187"/>
                        </a:cubicBezTo>
                        <a:cubicBezTo>
                          <a:pt x="78082" y="39605"/>
                          <a:pt x="50527" y="53546"/>
                          <a:pt x="24872" y="71144"/>
                        </a:cubicBezTo>
                        <a:cubicBezTo>
                          <a:pt x="18666" y="75400"/>
                          <a:pt x="8701" y="81734"/>
                          <a:pt x="0" y="87235"/>
                        </a:cubicBezTo>
                        <a:cubicBezTo>
                          <a:pt x="4736" y="83379"/>
                          <a:pt x="12005" y="76755"/>
                          <a:pt x="14731" y="74921"/>
                        </a:cubicBezTo>
                        <a:cubicBezTo>
                          <a:pt x="30555" y="64288"/>
                          <a:pt x="75192" y="33029"/>
                          <a:pt x="120017" y="14411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6" name="Google Shape;6156;p7"/>
                  <p:cNvSpPr/>
                  <p:nvPr/>
                </p:nvSpPr>
                <p:spPr>
                  <a:xfrm>
                    <a:off x="8440056" y="5252952"/>
                    <a:ext cx="332972" cy="135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591" h="83462" extrusionOk="0">
                        <a:moveTo>
                          <a:pt x="122968" y="6218"/>
                        </a:moveTo>
                        <a:cubicBezTo>
                          <a:pt x="154482" y="-4433"/>
                          <a:pt x="183259" y="-3334"/>
                          <a:pt x="198403" y="24908"/>
                        </a:cubicBezTo>
                        <a:cubicBezTo>
                          <a:pt x="206169" y="39396"/>
                          <a:pt x="206242" y="52767"/>
                          <a:pt x="200759" y="65160"/>
                        </a:cubicBezTo>
                        <a:cubicBezTo>
                          <a:pt x="199830" y="62956"/>
                          <a:pt x="199113" y="62513"/>
                          <a:pt x="196623" y="50478"/>
                        </a:cubicBezTo>
                        <a:cubicBezTo>
                          <a:pt x="183562" y="-12521"/>
                          <a:pt x="106008" y="29110"/>
                          <a:pt x="67244" y="48080"/>
                        </a:cubicBezTo>
                        <a:cubicBezTo>
                          <a:pt x="48869" y="57078"/>
                          <a:pt x="23639" y="70267"/>
                          <a:pt x="0" y="83462"/>
                        </a:cubicBezTo>
                        <a:cubicBezTo>
                          <a:pt x="23068" y="64584"/>
                          <a:pt x="74876" y="22473"/>
                          <a:pt x="122968" y="6218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7" name="Google Shape;6157;p7"/>
                  <p:cNvSpPr/>
                  <p:nvPr/>
                </p:nvSpPr>
                <p:spPr>
                  <a:xfrm>
                    <a:off x="8147870" y="5200884"/>
                    <a:ext cx="333849" cy="149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30" h="91942" extrusionOk="0">
                        <a:moveTo>
                          <a:pt x="122695" y="8280"/>
                        </a:moveTo>
                        <a:cubicBezTo>
                          <a:pt x="154950" y="-4332"/>
                          <a:pt x="184649" y="-4745"/>
                          <a:pt x="201148" y="22726"/>
                        </a:cubicBezTo>
                        <a:cubicBezTo>
                          <a:pt x="203309" y="26333"/>
                          <a:pt x="203947" y="29860"/>
                          <a:pt x="205131" y="33394"/>
                        </a:cubicBezTo>
                        <a:cubicBezTo>
                          <a:pt x="164927" y="8165"/>
                          <a:pt x="127613" y="23363"/>
                          <a:pt x="105128" y="33121"/>
                        </a:cubicBezTo>
                        <a:cubicBezTo>
                          <a:pt x="76528" y="45533"/>
                          <a:pt x="48796" y="59547"/>
                          <a:pt x="23135" y="77145"/>
                        </a:cubicBezTo>
                        <a:cubicBezTo>
                          <a:pt x="17385" y="81092"/>
                          <a:pt x="9042" y="86162"/>
                          <a:pt x="0" y="91943"/>
                        </a:cubicBezTo>
                        <a:cubicBezTo>
                          <a:pt x="23165" y="71315"/>
                          <a:pt x="74215" y="27237"/>
                          <a:pt x="122695" y="828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8" name="Google Shape;6158;p7"/>
                  <p:cNvSpPr/>
                  <p:nvPr/>
                </p:nvSpPr>
                <p:spPr>
                  <a:xfrm>
                    <a:off x="7935813" y="5159393"/>
                    <a:ext cx="284160" cy="1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599" h="90495" extrusionOk="0">
                        <a:moveTo>
                          <a:pt x="122124" y="1757"/>
                        </a:moveTo>
                        <a:cubicBezTo>
                          <a:pt x="141549" y="-2713"/>
                          <a:pt x="159025" y="894"/>
                          <a:pt x="172062" y="17824"/>
                        </a:cubicBezTo>
                        <a:cubicBezTo>
                          <a:pt x="173300" y="19433"/>
                          <a:pt x="173598" y="21109"/>
                          <a:pt x="174599" y="22736"/>
                        </a:cubicBezTo>
                        <a:cubicBezTo>
                          <a:pt x="172754" y="22050"/>
                          <a:pt x="168455" y="20210"/>
                          <a:pt x="167854" y="20088"/>
                        </a:cubicBezTo>
                        <a:cubicBezTo>
                          <a:pt x="97507" y="6116"/>
                          <a:pt x="35243" y="66686"/>
                          <a:pt x="9588" y="84284"/>
                        </a:cubicBezTo>
                        <a:cubicBezTo>
                          <a:pt x="7190" y="85923"/>
                          <a:pt x="4427" y="87563"/>
                          <a:pt x="0" y="90496"/>
                        </a:cubicBezTo>
                        <a:cubicBezTo>
                          <a:pt x="32146" y="56655"/>
                          <a:pt x="80560" y="11326"/>
                          <a:pt x="122124" y="1757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59" name="Google Shape;6159;p7"/>
                  <p:cNvSpPr/>
                  <p:nvPr/>
                </p:nvSpPr>
                <p:spPr>
                  <a:xfrm>
                    <a:off x="7747475" y="5152493"/>
                    <a:ext cx="162675" cy="68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954" h="42105" extrusionOk="0">
                        <a:moveTo>
                          <a:pt x="53308" y="3432"/>
                        </a:moveTo>
                        <a:cubicBezTo>
                          <a:pt x="69703" y="-2531"/>
                          <a:pt x="85496" y="-1079"/>
                          <a:pt x="99954" y="10597"/>
                        </a:cubicBezTo>
                        <a:cubicBezTo>
                          <a:pt x="88867" y="11028"/>
                          <a:pt x="78677" y="11423"/>
                          <a:pt x="76091" y="11605"/>
                        </a:cubicBezTo>
                        <a:cubicBezTo>
                          <a:pt x="48049" y="13579"/>
                          <a:pt x="22637" y="25887"/>
                          <a:pt x="0" y="42106"/>
                        </a:cubicBezTo>
                        <a:cubicBezTo>
                          <a:pt x="17020" y="24588"/>
                          <a:pt x="35376" y="9953"/>
                          <a:pt x="53308" y="3432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0" name="Google Shape;6160;p7"/>
                  <p:cNvSpPr/>
                  <p:nvPr/>
                </p:nvSpPr>
                <p:spPr>
                  <a:xfrm>
                    <a:off x="8116282" y="5557496"/>
                    <a:ext cx="247011" cy="2809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1773" h="172625" extrusionOk="0">
                        <a:moveTo>
                          <a:pt x="0" y="0"/>
                        </a:moveTo>
                        <a:cubicBezTo>
                          <a:pt x="413" y="212"/>
                          <a:pt x="1852" y="765"/>
                          <a:pt x="2210" y="965"/>
                        </a:cubicBezTo>
                        <a:cubicBezTo>
                          <a:pt x="35674" y="19242"/>
                          <a:pt x="194996" y="101982"/>
                          <a:pt x="140529" y="167835"/>
                        </a:cubicBezTo>
                        <a:cubicBezTo>
                          <a:pt x="138823" y="169906"/>
                          <a:pt x="136867" y="170920"/>
                          <a:pt x="135076" y="172626"/>
                        </a:cubicBezTo>
                        <a:cubicBezTo>
                          <a:pt x="136017" y="162121"/>
                          <a:pt x="136290" y="151307"/>
                          <a:pt x="135410" y="141306"/>
                        </a:cubicBezTo>
                        <a:cubicBezTo>
                          <a:pt x="132914" y="112912"/>
                          <a:pt x="111419" y="90785"/>
                          <a:pt x="90992" y="71293"/>
                        </a:cubicBezTo>
                        <a:cubicBezTo>
                          <a:pt x="68434" y="49768"/>
                          <a:pt x="44892" y="29632"/>
                          <a:pt x="18702" y="12836"/>
                        </a:cubicBezTo>
                        <a:cubicBezTo>
                          <a:pt x="13857" y="9728"/>
                          <a:pt x="8598" y="582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1" name="Google Shape;6161;p7"/>
                  <p:cNvSpPr/>
                  <p:nvPr/>
                </p:nvSpPr>
                <p:spPr>
                  <a:xfrm>
                    <a:off x="7876416" y="5574699"/>
                    <a:ext cx="236987" cy="269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614" h="165460" extrusionOk="0">
                        <a:moveTo>
                          <a:pt x="0" y="0"/>
                        </a:moveTo>
                        <a:cubicBezTo>
                          <a:pt x="38170" y="20706"/>
                          <a:pt x="187491" y="100039"/>
                          <a:pt x="134280" y="164374"/>
                        </a:cubicBezTo>
                        <a:cubicBezTo>
                          <a:pt x="133898" y="164836"/>
                          <a:pt x="133461" y="165018"/>
                          <a:pt x="133072" y="165461"/>
                        </a:cubicBezTo>
                        <a:cubicBezTo>
                          <a:pt x="133339" y="144919"/>
                          <a:pt x="127473" y="110332"/>
                          <a:pt x="87172" y="68306"/>
                        </a:cubicBezTo>
                        <a:cubicBezTo>
                          <a:pt x="68834" y="49185"/>
                          <a:pt x="27853" y="2044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2" name="Google Shape;6162;p7"/>
                  <p:cNvSpPr/>
                  <p:nvPr/>
                </p:nvSpPr>
                <p:spPr>
                  <a:xfrm>
                    <a:off x="7707849" y="5812781"/>
                    <a:ext cx="88095" cy="657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129" h="40381" extrusionOk="0">
                        <a:moveTo>
                          <a:pt x="918" y="3016"/>
                        </a:moveTo>
                        <a:cubicBezTo>
                          <a:pt x="-2926" y="8875"/>
                          <a:pt x="5654" y="21311"/>
                          <a:pt x="20094" y="30796"/>
                        </a:cubicBezTo>
                        <a:cubicBezTo>
                          <a:pt x="34533" y="40287"/>
                          <a:pt x="49362" y="43225"/>
                          <a:pt x="53211" y="37366"/>
                        </a:cubicBezTo>
                        <a:cubicBezTo>
                          <a:pt x="57055" y="31512"/>
                          <a:pt x="48475" y="19070"/>
                          <a:pt x="34035" y="9586"/>
                        </a:cubicBezTo>
                        <a:cubicBezTo>
                          <a:pt x="19596" y="95"/>
                          <a:pt x="4767" y="-2844"/>
                          <a:pt x="918" y="3016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3" name="Google Shape;6163;p7"/>
                  <p:cNvSpPr/>
                  <p:nvPr/>
                </p:nvSpPr>
                <p:spPr>
                  <a:xfrm>
                    <a:off x="7480439" y="5550413"/>
                    <a:ext cx="259375" cy="2277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370" h="139960" extrusionOk="0">
                        <a:moveTo>
                          <a:pt x="0" y="149"/>
                        </a:moveTo>
                        <a:cubicBezTo>
                          <a:pt x="771" y="-2912"/>
                          <a:pt x="65300" y="41931"/>
                          <a:pt x="100737" y="75935"/>
                        </a:cubicBezTo>
                        <a:cubicBezTo>
                          <a:pt x="116052" y="90624"/>
                          <a:pt x="159370" y="139961"/>
                          <a:pt x="159370" y="139961"/>
                        </a:cubicBezTo>
                        <a:cubicBezTo>
                          <a:pt x="159370" y="139961"/>
                          <a:pt x="126301" y="104742"/>
                          <a:pt x="86456" y="69791"/>
                        </a:cubicBezTo>
                        <a:cubicBezTo>
                          <a:pt x="46616" y="34839"/>
                          <a:pt x="-43" y="319"/>
                          <a:pt x="0" y="149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4" name="Google Shape;6164;p7"/>
                  <p:cNvSpPr/>
                  <p:nvPr/>
                </p:nvSpPr>
                <p:spPr>
                  <a:xfrm>
                    <a:off x="7535094" y="5567680"/>
                    <a:ext cx="328075" cy="287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582" h="176409" extrusionOk="0">
                        <a:moveTo>
                          <a:pt x="0" y="0"/>
                        </a:moveTo>
                        <a:cubicBezTo>
                          <a:pt x="20828" y="8100"/>
                          <a:pt x="43537" y="17452"/>
                          <a:pt x="52118" y="22139"/>
                        </a:cubicBezTo>
                        <a:cubicBezTo>
                          <a:pt x="83486" y="39275"/>
                          <a:pt x="225387" y="112991"/>
                          <a:pt x="198123" y="176409"/>
                        </a:cubicBezTo>
                        <a:cubicBezTo>
                          <a:pt x="192494" y="164599"/>
                          <a:pt x="183641" y="145733"/>
                          <a:pt x="181777" y="142053"/>
                        </a:cubicBezTo>
                        <a:cubicBezTo>
                          <a:pt x="166730" y="112275"/>
                          <a:pt x="142939" y="88824"/>
                          <a:pt x="116446" y="69654"/>
                        </a:cubicBezTo>
                        <a:cubicBezTo>
                          <a:pt x="87184" y="48480"/>
                          <a:pt x="57315" y="28861"/>
                          <a:pt x="25637" y="13377"/>
                        </a:cubicBezTo>
                        <a:cubicBezTo>
                          <a:pt x="19079" y="10165"/>
                          <a:pt x="10869" y="56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BAA4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165" name="Google Shape;6165;p7"/>
                <p:cNvGrpSpPr/>
                <p:nvPr/>
              </p:nvGrpSpPr>
              <p:grpSpPr>
                <a:xfrm>
                  <a:off x="9899089" y="4254077"/>
                  <a:ext cx="1377726" cy="141196"/>
                  <a:chOff x="4636121" y="3367657"/>
                  <a:chExt cx="846165" cy="86719"/>
                </a:xfrm>
              </p:grpSpPr>
              <p:sp>
                <p:nvSpPr>
                  <p:cNvPr id="6166" name="Google Shape;6166;p7"/>
                  <p:cNvSpPr/>
                  <p:nvPr/>
                </p:nvSpPr>
                <p:spPr>
                  <a:xfrm>
                    <a:off x="4636133" y="3367657"/>
                    <a:ext cx="846153" cy="867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6153" h="86719" extrusionOk="0">
                        <a:moveTo>
                          <a:pt x="0" y="36642"/>
                        </a:moveTo>
                        <a:cubicBezTo>
                          <a:pt x="0" y="36642"/>
                          <a:pt x="232158" y="-8869"/>
                          <a:pt x="444247" y="1550"/>
                        </a:cubicBezTo>
                        <a:cubicBezTo>
                          <a:pt x="656343" y="11976"/>
                          <a:pt x="846153" y="86719"/>
                          <a:pt x="846153" y="86719"/>
                        </a:cubicBezTo>
                        <a:cubicBezTo>
                          <a:pt x="846153" y="86719"/>
                          <a:pt x="652026" y="35676"/>
                          <a:pt x="435200" y="29033"/>
                        </a:cubicBezTo>
                        <a:cubicBezTo>
                          <a:pt x="230014" y="22748"/>
                          <a:pt x="1105" y="56777"/>
                          <a:pt x="1105" y="56777"/>
                        </a:cubicBezTo>
                        <a:lnTo>
                          <a:pt x="0" y="36642"/>
                        </a:lnTo>
                        <a:close/>
                      </a:path>
                    </a:pathLst>
                  </a:custGeom>
                  <a:solidFill>
                    <a:srgbClr val="5920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67" name="Google Shape;6167;p7"/>
                  <p:cNvSpPr/>
                  <p:nvPr/>
                </p:nvSpPr>
                <p:spPr>
                  <a:xfrm>
                    <a:off x="4636121" y="3367692"/>
                    <a:ext cx="769182" cy="61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9182" h="61520" extrusionOk="0">
                        <a:moveTo>
                          <a:pt x="0" y="36612"/>
                        </a:moveTo>
                        <a:cubicBezTo>
                          <a:pt x="0" y="36612"/>
                          <a:pt x="232225" y="-8869"/>
                          <a:pt x="444314" y="1551"/>
                        </a:cubicBezTo>
                        <a:cubicBezTo>
                          <a:pt x="577028" y="8073"/>
                          <a:pt x="694962" y="38701"/>
                          <a:pt x="769182" y="61521"/>
                        </a:cubicBezTo>
                        <a:cubicBezTo>
                          <a:pt x="694452" y="44998"/>
                          <a:pt x="570081" y="21262"/>
                          <a:pt x="430136" y="15281"/>
                        </a:cubicBezTo>
                        <a:cubicBezTo>
                          <a:pt x="228187" y="6646"/>
                          <a:pt x="6965" y="36461"/>
                          <a:pt x="97" y="37390"/>
                        </a:cubicBezTo>
                        <a:lnTo>
                          <a:pt x="0" y="36612"/>
                        </a:lnTo>
                        <a:close/>
                      </a:path>
                    </a:pathLst>
                  </a:custGeom>
                  <a:solidFill>
                    <a:srgbClr val="A0572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168" name="Google Shape;6168;p7"/>
            <p:cNvGrpSpPr/>
            <p:nvPr/>
          </p:nvGrpSpPr>
          <p:grpSpPr>
            <a:xfrm rot="10655770">
              <a:off x="5204060" y="5001165"/>
              <a:ext cx="1728825" cy="1897624"/>
              <a:chOff x="2870703" y="407989"/>
              <a:chExt cx="4802068" cy="5270932"/>
            </a:xfrm>
          </p:grpSpPr>
          <p:grpSp>
            <p:nvGrpSpPr>
              <p:cNvPr id="6169" name="Google Shape;6169;p7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6170" name="Google Shape;6170;p7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71" name="Google Shape;6171;p7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6172" name="Google Shape;6172;p7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3" name="Google Shape;6173;p7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4" name="Google Shape;6174;p7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5" name="Google Shape;6175;p7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76" name="Google Shape;6176;p7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77" name="Google Shape;6177;p7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78" name="Google Shape;6178;p7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79" name="Google Shape;6179;p7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6180" name="Google Shape;6180;p7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1" name="Google Shape;6181;p7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2" name="Google Shape;6182;p7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3" name="Google Shape;6183;p7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4" name="Google Shape;6184;p7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85" name="Google Shape;6185;p7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186" name="Google Shape;6186;p7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6187" name="Google Shape;6187;p7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88" name="Google Shape;6188;p7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6189" name="Google Shape;6189;p7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0" name="Google Shape;6190;p7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1" name="Google Shape;6191;p7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2" name="Google Shape;6192;p7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3" name="Google Shape;6193;p7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194" name="Google Shape;6194;p7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5" name="Google Shape;6195;p7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96" name="Google Shape;6196;p7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6197" name="Google Shape;6197;p7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8" name="Google Shape;6198;p7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99" name="Google Shape;6199;p7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0" name="Google Shape;6200;p7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1" name="Google Shape;6201;p7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2" name="Google Shape;6202;p7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203" name="Google Shape;6203;p7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6204" name="Google Shape;6204;p7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05" name="Google Shape;6205;p7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6206" name="Google Shape;6206;p7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7" name="Google Shape;6207;p7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8" name="Google Shape;6208;p7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09" name="Google Shape;6209;p7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0" name="Google Shape;6210;p7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11" name="Google Shape;6211;p7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12" name="Google Shape;6212;p7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13" name="Google Shape;6213;p7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6214" name="Google Shape;6214;p7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5" name="Google Shape;6215;p7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6" name="Google Shape;6216;p7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7" name="Google Shape;6217;p7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8" name="Google Shape;6218;p7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19" name="Google Shape;6219;p7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220" name="Google Shape;6220;p7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6221" name="Google Shape;6221;p7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22" name="Google Shape;6222;p7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6223" name="Google Shape;6223;p7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4" name="Google Shape;6224;p7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5" name="Google Shape;6225;p7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6" name="Google Shape;6226;p7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27" name="Google Shape;6227;p7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28" name="Google Shape;6228;p7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29" name="Google Shape;6229;p7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30" name="Google Shape;6230;p7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6231" name="Google Shape;6231;p7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2" name="Google Shape;6232;p7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3" name="Google Shape;6233;p7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4" name="Google Shape;6234;p7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5" name="Google Shape;6235;p7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36" name="Google Shape;6236;p7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237" name="Google Shape;6237;p7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6238" name="Google Shape;6238;p7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39" name="Google Shape;6239;p7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6240" name="Google Shape;6240;p7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1" name="Google Shape;6241;p7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2" name="Google Shape;6242;p7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3" name="Google Shape;6243;p7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4" name="Google Shape;6244;p7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45" name="Google Shape;6245;p7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46" name="Google Shape;6246;p7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47" name="Google Shape;6247;p7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6248" name="Google Shape;6248;p7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49" name="Google Shape;6249;p7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0" name="Google Shape;6250;p7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1" name="Google Shape;6251;p7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2" name="Google Shape;6252;p7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3" name="Google Shape;6253;p7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254" name="Google Shape;6254;p7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6255" name="Google Shape;6255;p7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56" name="Google Shape;6256;p7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6257" name="Google Shape;6257;p7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8" name="Google Shape;6258;p7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59" name="Google Shape;6259;p7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0" name="Google Shape;6260;p7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1" name="Google Shape;6261;p7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62" name="Google Shape;6262;p7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63" name="Google Shape;6263;p7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64" name="Google Shape;6264;p7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6265" name="Google Shape;6265;p7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6" name="Google Shape;6266;p7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7" name="Google Shape;6267;p7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8" name="Google Shape;6268;p7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69" name="Google Shape;6269;p7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70" name="Google Shape;6270;p7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271" name="Google Shape;6271;p7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6272" name="Google Shape;6272;p7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3" name="Google Shape;6273;p7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4" name="Google Shape;6274;p7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5" name="Google Shape;6275;p7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6" name="Google Shape;6276;p7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7" name="Google Shape;6277;p7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78" name="Google Shape;6278;p7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279" name="Google Shape;6279;p7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6280" name="Google Shape;6280;p7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1" name="Google Shape;6281;p7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2" name="Google Shape;6282;p7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3" name="Google Shape;6283;p7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4" name="Google Shape;6284;p7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5" name="Google Shape;6285;p7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286" name="Google Shape;6286;p7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87" name="Google Shape;6287;p7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8" name="Google Shape;6288;p7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89" name="Google Shape;6289;p7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0" name="Google Shape;6290;p7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1" name="Google Shape;6291;p7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2" name="Google Shape;6292;p7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3" name="Google Shape;6293;p7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294" name="Google Shape;6294;p7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295" name="Google Shape;6295;p7"/>
            <p:cNvGrpSpPr/>
            <p:nvPr/>
          </p:nvGrpSpPr>
          <p:grpSpPr>
            <a:xfrm rot="-144141">
              <a:off x="9139828" y="4574774"/>
              <a:ext cx="723290" cy="895544"/>
              <a:chOff x="2524462" y="743480"/>
              <a:chExt cx="432494" cy="535494"/>
            </a:xfrm>
          </p:grpSpPr>
          <p:sp>
            <p:nvSpPr>
              <p:cNvPr id="6296" name="Google Shape;6296;p7"/>
              <p:cNvSpPr/>
              <p:nvPr/>
            </p:nvSpPr>
            <p:spPr>
              <a:xfrm>
                <a:off x="2524462" y="743480"/>
                <a:ext cx="432494" cy="535494"/>
              </a:xfrm>
              <a:custGeom>
                <a:avLst/>
                <a:gdLst/>
                <a:ahLst/>
                <a:cxnLst/>
                <a:rect l="l" t="t" r="r" b="b"/>
                <a:pathLst>
                  <a:path w="432494" h="535494" extrusionOk="0">
                    <a:moveTo>
                      <a:pt x="141799" y="131157"/>
                    </a:moveTo>
                    <a:cubicBezTo>
                      <a:pt x="150458" y="149198"/>
                      <a:pt x="176052" y="166449"/>
                      <a:pt x="202654" y="152258"/>
                    </a:cubicBezTo>
                    <a:cubicBezTo>
                      <a:pt x="214841" y="145755"/>
                      <a:pt x="242682" y="116189"/>
                      <a:pt x="271313" y="104847"/>
                    </a:cubicBezTo>
                    <a:cubicBezTo>
                      <a:pt x="294970" y="95477"/>
                      <a:pt x="320315" y="102163"/>
                      <a:pt x="327717" y="112546"/>
                    </a:cubicBezTo>
                    <a:cubicBezTo>
                      <a:pt x="343578" y="134782"/>
                      <a:pt x="316204" y="180530"/>
                      <a:pt x="271847" y="225489"/>
                    </a:cubicBezTo>
                    <a:cubicBezTo>
                      <a:pt x="191378" y="307044"/>
                      <a:pt x="99239" y="381538"/>
                      <a:pt x="31382" y="438726"/>
                    </a:cubicBezTo>
                    <a:cubicBezTo>
                      <a:pt x="-8530" y="472360"/>
                      <a:pt x="-4984" y="498677"/>
                      <a:pt x="12370" y="521113"/>
                    </a:cubicBezTo>
                    <a:cubicBezTo>
                      <a:pt x="29646" y="543447"/>
                      <a:pt x="63437" y="540702"/>
                      <a:pt x="104267" y="506291"/>
                    </a:cubicBezTo>
                    <a:cubicBezTo>
                      <a:pt x="171674" y="449474"/>
                      <a:pt x="207081" y="420625"/>
                      <a:pt x="297332" y="337399"/>
                    </a:cubicBezTo>
                    <a:cubicBezTo>
                      <a:pt x="373028" y="267599"/>
                      <a:pt x="420992" y="217018"/>
                      <a:pt x="430094" y="170177"/>
                    </a:cubicBezTo>
                    <a:cubicBezTo>
                      <a:pt x="439476" y="121879"/>
                      <a:pt x="419602" y="73380"/>
                      <a:pt x="400832" y="51915"/>
                    </a:cubicBezTo>
                    <a:cubicBezTo>
                      <a:pt x="381875" y="30232"/>
                      <a:pt x="337670" y="2919"/>
                      <a:pt x="304776" y="375"/>
                    </a:cubicBezTo>
                    <a:cubicBezTo>
                      <a:pt x="251378" y="-3761"/>
                      <a:pt x="196692" y="27147"/>
                      <a:pt x="161357" y="53446"/>
                    </a:cubicBezTo>
                    <a:cubicBezTo>
                      <a:pt x="131124" y="75949"/>
                      <a:pt x="131300" y="109291"/>
                      <a:pt x="141799" y="131157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7" name="Google Shape;6297;p7"/>
              <p:cNvSpPr/>
              <p:nvPr/>
            </p:nvSpPr>
            <p:spPr>
              <a:xfrm>
                <a:off x="2525112" y="1201461"/>
                <a:ext cx="118797" cy="77513"/>
              </a:xfrm>
              <a:custGeom>
                <a:avLst/>
                <a:gdLst/>
                <a:ahLst/>
                <a:cxnLst/>
                <a:rect l="l" t="t" r="r" b="b"/>
                <a:pathLst>
                  <a:path w="118797" h="77513" extrusionOk="0">
                    <a:moveTo>
                      <a:pt x="12862" y="0"/>
                    </a:moveTo>
                    <a:cubicBezTo>
                      <a:pt x="24666" y="9813"/>
                      <a:pt x="37898" y="19127"/>
                      <a:pt x="54481" y="24963"/>
                    </a:cubicBezTo>
                    <a:cubicBezTo>
                      <a:pt x="74173" y="31891"/>
                      <a:pt x="97205" y="34405"/>
                      <a:pt x="118797" y="35522"/>
                    </a:cubicBezTo>
                    <a:cubicBezTo>
                      <a:pt x="113399" y="40064"/>
                      <a:pt x="109385" y="43446"/>
                      <a:pt x="103568" y="48347"/>
                    </a:cubicBezTo>
                    <a:cubicBezTo>
                      <a:pt x="62745" y="82758"/>
                      <a:pt x="28947" y="85442"/>
                      <a:pt x="11678" y="63114"/>
                    </a:cubicBezTo>
                    <a:cubicBezTo>
                      <a:pt x="-2173" y="45207"/>
                      <a:pt x="-5956" y="24598"/>
                      <a:pt x="12862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8" name="Google Shape;6298;p7"/>
              <p:cNvSpPr/>
              <p:nvPr/>
            </p:nvSpPr>
            <p:spPr>
              <a:xfrm>
                <a:off x="2579775" y="1125218"/>
                <a:ext cx="156200" cy="77663"/>
              </a:xfrm>
              <a:custGeom>
                <a:avLst/>
                <a:gdLst/>
                <a:ahLst/>
                <a:cxnLst/>
                <a:rect l="l" t="t" r="r" b="b"/>
                <a:pathLst>
                  <a:path w="156200" h="77663" extrusionOk="0">
                    <a:moveTo>
                      <a:pt x="43629" y="0"/>
                    </a:moveTo>
                    <a:cubicBezTo>
                      <a:pt x="58937" y="9934"/>
                      <a:pt x="75866" y="19850"/>
                      <a:pt x="90834" y="24981"/>
                    </a:cubicBezTo>
                    <a:cubicBezTo>
                      <a:pt x="112281" y="32334"/>
                      <a:pt x="135677" y="33336"/>
                      <a:pt x="156201" y="32614"/>
                    </a:cubicBezTo>
                    <a:cubicBezTo>
                      <a:pt x="154908" y="33749"/>
                      <a:pt x="153468" y="34933"/>
                      <a:pt x="152139" y="36099"/>
                    </a:cubicBezTo>
                    <a:cubicBezTo>
                      <a:pt x="137486" y="48924"/>
                      <a:pt x="121444" y="63078"/>
                      <a:pt x="107702" y="74767"/>
                    </a:cubicBezTo>
                    <a:cubicBezTo>
                      <a:pt x="106615" y="75696"/>
                      <a:pt x="105340" y="76734"/>
                      <a:pt x="104247" y="77663"/>
                    </a:cubicBezTo>
                    <a:cubicBezTo>
                      <a:pt x="88041" y="74931"/>
                      <a:pt x="70243" y="71172"/>
                      <a:pt x="52925" y="64754"/>
                    </a:cubicBezTo>
                    <a:cubicBezTo>
                      <a:pt x="32334" y="57121"/>
                      <a:pt x="14100" y="46398"/>
                      <a:pt x="0" y="36816"/>
                    </a:cubicBezTo>
                    <a:cubicBezTo>
                      <a:pt x="13687" y="25363"/>
                      <a:pt x="28715" y="12539"/>
                      <a:pt x="4362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9" name="Google Shape;6299;p7"/>
              <p:cNvSpPr/>
              <p:nvPr/>
            </p:nvSpPr>
            <p:spPr>
              <a:xfrm>
                <a:off x="2681660" y="1042327"/>
                <a:ext cx="148811" cy="79952"/>
              </a:xfrm>
              <a:custGeom>
                <a:avLst/>
                <a:gdLst/>
                <a:ahLst/>
                <a:cxnLst/>
                <a:rect l="l" t="t" r="r" b="b"/>
                <a:pathLst>
                  <a:path w="148811" h="79952" extrusionOk="0">
                    <a:moveTo>
                      <a:pt x="37399" y="0"/>
                    </a:moveTo>
                    <a:cubicBezTo>
                      <a:pt x="56617" y="10037"/>
                      <a:pt x="77645" y="20154"/>
                      <a:pt x="97137" y="25564"/>
                    </a:cubicBezTo>
                    <a:cubicBezTo>
                      <a:pt x="117624" y="31253"/>
                      <a:pt x="134724" y="31308"/>
                      <a:pt x="148811" y="30197"/>
                    </a:cubicBezTo>
                    <a:cubicBezTo>
                      <a:pt x="145702" y="33087"/>
                      <a:pt x="143322" y="35589"/>
                      <a:pt x="140116" y="38546"/>
                    </a:cubicBezTo>
                    <a:cubicBezTo>
                      <a:pt x="120308" y="56817"/>
                      <a:pt x="109415" y="66053"/>
                      <a:pt x="93967" y="79952"/>
                    </a:cubicBezTo>
                    <a:cubicBezTo>
                      <a:pt x="78993" y="77426"/>
                      <a:pt x="62999" y="73971"/>
                      <a:pt x="46659" y="67753"/>
                    </a:cubicBezTo>
                    <a:cubicBezTo>
                      <a:pt x="27647" y="60521"/>
                      <a:pt x="12618" y="46938"/>
                      <a:pt x="0" y="33239"/>
                    </a:cubicBezTo>
                    <a:cubicBezTo>
                      <a:pt x="12412" y="22419"/>
                      <a:pt x="24896" y="11306"/>
                      <a:pt x="3739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0" name="Google Shape;6300;p7"/>
              <p:cNvSpPr/>
              <p:nvPr/>
            </p:nvSpPr>
            <p:spPr>
              <a:xfrm>
                <a:off x="2765905" y="964469"/>
                <a:ext cx="157725" cy="68214"/>
              </a:xfrm>
              <a:custGeom>
                <a:avLst/>
                <a:gdLst/>
                <a:ahLst/>
                <a:cxnLst/>
                <a:rect l="l" t="t" r="r" b="b"/>
                <a:pathLst>
                  <a:path w="157725" h="68214" extrusionOk="0">
                    <a:moveTo>
                      <a:pt x="34284" y="0"/>
                    </a:moveTo>
                    <a:cubicBezTo>
                      <a:pt x="50800" y="4141"/>
                      <a:pt x="65039" y="8349"/>
                      <a:pt x="89874" y="12551"/>
                    </a:cubicBezTo>
                    <a:cubicBezTo>
                      <a:pt x="114011" y="16632"/>
                      <a:pt x="136685" y="13729"/>
                      <a:pt x="157725" y="9236"/>
                    </a:cubicBezTo>
                    <a:cubicBezTo>
                      <a:pt x="144172" y="27586"/>
                      <a:pt x="127941" y="46744"/>
                      <a:pt x="106427" y="68215"/>
                    </a:cubicBezTo>
                    <a:cubicBezTo>
                      <a:pt x="92698" y="67511"/>
                      <a:pt x="77560" y="65835"/>
                      <a:pt x="61098" y="60965"/>
                    </a:cubicBezTo>
                    <a:cubicBezTo>
                      <a:pt x="39706" y="54631"/>
                      <a:pt x="17858" y="43671"/>
                      <a:pt x="0" y="33640"/>
                    </a:cubicBezTo>
                    <a:cubicBezTo>
                      <a:pt x="10135" y="23888"/>
                      <a:pt x="20475" y="14434"/>
                      <a:pt x="30324" y="4451"/>
                    </a:cubicBezTo>
                    <a:cubicBezTo>
                      <a:pt x="31800" y="2957"/>
                      <a:pt x="32851" y="1500"/>
                      <a:pt x="3428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1" name="Google Shape;6301;p7"/>
              <p:cNvSpPr/>
              <p:nvPr/>
            </p:nvSpPr>
            <p:spPr>
              <a:xfrm>
                <a:off x="2821502" y="831701"/>
                <a:ext cx="134967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34967" h="109044" extrusionOk="0">
                    <a:moveTo>
                      <a:pt x="123964" y="0"/>
                    </a:moveTo>
                    <a:cubicBezTo>
                      <a:pt x="132811" y="22497"/>
                      <a:pt x="137851" y="49968"/>
                      <a:pt x="133205" y="78313"/>
                    </a:cubicBezTo>
                    <a:cubicBezTo>
                      <a:pt x="114716" y="86778"/>
                      <a:pt x="94095" y="94920"/>
                      <a:pt x="69302" y="100883"/>
                    </a:cubicBezTo>
                    <a:cubicBezTo>
                      <a:pt x="46027" y="106488"/>
                      <a:pt x="20069" y="108449"/>
                      <a:pt x="0" y="109044"/>
                    </a:cubicBezTo>
                    <a:cubicBezTo>
                      <a:pt x="219" y="108777"/>
                      <a:pt x="334" y="108540"/>
                      <a:pt x="553" y="108273"/>
                    </a:cubicBezTo>
                    <a:cubicBezTo>
                      <a:pt x="7554" y="99626"/>
                      <a:pt x="13031" y="91478"/>
                      <a:pt x="18101" y="83353"/>
                    </a:cubicBezTo>
                    <a:cubicBezTo>
                      <a:pt x="18381" y="82879"/>
                      <a:pt x="18745" y="82339"/>
                      <a:pt x="19018" y="81865"/>
                    </a:cubicBezTo>
                    <a:cubicBezTo>
                      <a:pt x="24325" y="73188"/>
                      <a:pt x="27805" y="65143"/>
                      <a:pt x="30379" y="57528"/>
                    </a:cubicBezTo>
                    <a:cubicBezTo>
                      <a:pt x="30440" y="57516"/>
                      <a:pt x="30495" y="57485"/>
                      <a:pt x="30561" y="57473"/>
                    </a:cubicBezTo>
                    <a:cubicBezTo>
                      <a:pt x="44011" y="54577"/>
                      <a:pt x="57498" y="51237"/>
                      <a:pt x="69526" y="46640"/>
                    </a:cubicBezTo>
                    <a:cubicBezTo>
                      <a:pt x="92953" y="37684"/>
                      <a:pt x="110799" y="19419"/>
                      <a:pt x="12396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2" name="Google Shape;6302;p7"/>
              <p:cNvSpPr/>
              <p:nvPr/>
            </p:nvSpPr>
            <p:spPr>
              <a:xfrm>
                <a:off x="2827489" y="743885"/>
                <a:ext cx="63091" cy="129744"/>
              </a:xfrm>
              <a:custGeom>
                <a:avLst/>
                <a:gdLst/>
                <a:ahLst/>
                <a:cxnLst/>
                <a:rect l="l" t="t" r="r" b="b"/>
                <a:pathLst>
                  <a:path w="63091" h="129744" extrusionOk="0">
                    <a:moveTo>
                      <a:pt x="0" y="164"/>
                    </a:moveTo>
                    <a:cubicBezTo>
                      <a:pt x="583" y="201"/>
                      <a:pt x="1160" y="-42"/>
                      <a:pt x="1743" y="6"/>
                    </a:cubicBezTo>
                    <a:cubicBezTo>
                      <a:pt x="10936" y="717"/>
                      <a:pt x="20913" y="3468"/>
                      <a:pt x="30992" y="7408"/>
                    </a:cubicBezTo>
                    <a:cubicBezTo>
                      <a:pt x="31946" y="7779"/>
                      <a:pt x="32844" y="8307"/>
                      <a:pt x="33792" y="8702"/>
                    </a:cubicBezTo>
                    <a:cubicBezTo>
                      <a:pt x="43131" y="12564"/>
                      <a:pt x="52543" y="17239"/>
                      <a:pt x="61335" y="22625"/>
                    </a:cubicBezTo>
                    <a:cubicBezTo>
                      <a:pt x="61414" y="22674"/>
                      <a:pt x="61499" y="22704"/>
                      <a:pt x="61578" y="22747"/>
                    </a:cubicBezTo>
                    <a:cubicBezTo>
                      <a:pt x="63667" y="41631"/>
                      <a:pt x="64219" y="62222"/>
                      <a:pt x="59094" y="84288"/>
                    </a:cubicBezTo>
                    <a:cubicBezTo>
                      <a:pt x="55269" y="100768"/>
                      <a:pt x="42323" y="116441"/>
                      <a:pt x="28976" y="129745"/>
                    </a:cubicBezTo>
                    <a:cubicBezTo>
                      <a:pt x="29335" y="122962"/>
                      <a:pt x="28199" y="116987"/>
                      <a:pt x="24762" y="112166"/>
                    </a:cubicBezTo>
                    <a:cubicBezTo>
                      <a:pt x="21131" y="107071"/>
                      <a:pt x="13074" y="102997"/>
                      <a:pt x="3121" y="101139"/>
                    </a:cubicBezTo>
                    <a:cubicBezTo>
                      <a:pt x="7147" y="88308"/>
                      <a:pt x="10845" y="73304"/>
                      <a:pt x="10663" y="56708"/>
                    </a:cubicBezTo>
                    <a:cubicBezTo>
                      <a:pt x="10450" y="37290"/>
                      <a:pt x="5271" y="16438"/>
                      <a:pt x="0" y="164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3" name="Google Shape;6303;p7"/>
              <p:cNvSpPr/>
              <p:nvPr/>
            </p:nvSpPr>
            <p:spPr>
              <a:xfrm>
                <a:off x="2689948" y="762988"/>
                <a:ext cx="136770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136770" h="97325" extrusionOk="0">
                    <a:moveTo>
                      <a:pt x="53156" y="0"/>
                    </a:moveTo>
                    <a:cubicBezTo>
                      <a:pt x="71858" y="8459"/>
                      <a:pt x="93639" y="20730"/>
                      <a:pt x="106342" y="35619"/>
                    </a:cubicBezTo>
                    <a:cubicBezTo>
                      <a:pt x="123253" y="55439"/>
                      <a:pt x="131639" y="71045"/>
                      <a:pt x="136770" y="81689"/>
                    </a:cubicBezTo>
                    <a:cubicBezTo>
                      <a:pt x="127255" y="80548"/>
                      <a:pt x="116483" y="81167"/>
                      <a:pt x="105875" y="85363"/>
                    </a:cubicBezTo>
                    <a:cubicBezTo>
                      <a:pt x="98412" y="88320"/>
                      <a:pt x="91089" y="92619"/>
                      <a:pt x="83997" y="97325"/>
                    </a:cubicBezTo>
                    <a:cubicBezTo>
                      <a:pt x="78313" y="85296"/>
                      <a:pt x="71366" y="72739"/>
                      <a:pt x="61475" y="61681"/>
                    </a:cubicBezTo>
                    <a:cubicBezTo>
                      <a:pt x="46519" y="44959"/>
                      <a:pt x="21520" y="36385"/>
                      <a:pt x="0" y="31296"/>
                    </a:cubicBezTo>
                    <a:cubicBezTo>
                      <a:pt x="15047" y="20384"/>
                      <a:pt x="33251" y="9266"/>
                      <a:pt x="53156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4" name="Google Shape;6304;p7"/>
              <p:cNvSpPr/>
              <p:nvPr/>
            </p:nvSpPr>
            <p:spPr>
              <a:xfrm>
                <a:off x="2660528" y="852308"/>
                <a:ext cx="84931" cy="48705"/>
              </a:xfrm>
              <a:custGeom>
                <a:avLst/>
                <a:gdLst/>
                <a:ahLst/>
                <a:cxnLst/>
                <a:rect l="l" t="t" r="r" b="b"/>
                <a:pathLst>
                  <a:path w="84931" h="48705" extrusionOk="0">
                    <a:moveTo>
                      <a:pt x="0" y="2741"/>
                    </a:moveTo>
                    <a:cubicBezTo>
                      <a:pt x="20767" y="-884"/>
                      <a:pt x="45280" y="-2178"/>
                      <a:pt x="61098" y="6961"/>
                    </a:cubicBezTo>
                    <a:cubicBezTo>
                      <a:pt x="72144" y="13343"/>
                      <a:pt x="79254" y="21340"/>
                      <a:pt x="84932" y="29234"/>
                    </a:cubicBezTo>
                    <a:cubicBezTo>
                      <a:pt x="78186" y="34796"/>
                      <a:pt x="70522" y="41348"/>
                      <a:pt x="66563" y="43461"/>
                    </a:cubicBezTo>
                    <a:cubicBezTo>
                      <a:pt x="39961" y="57652"/>
                      <a:pt x="14349" y="40480"/>
                      <a:pt x="5690" y="22439"/>
                    </a:cubicBezTo>
                    <a:cubicBezTo>
                      <a:pt x="2884" y="16604"/>
                      <a:pt x="953" y="9791"/>
                      <a:pt x="0" y="2741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5" name="Google Shape;6305;p7"/>
              <p:cNvSpPr/>
              <p:nvPr/>
            </p:nvSpPr>
            <p:spPr>
              <a:xfrm>
                <a:off x="2573700" y="1131228"/>
                <a:ext cx="144259" cy="120436"/>
              </a:xfrm>
              <a:custGeom>
                <a:avLst/>
                <a:gdLst/>
                <a:ahLst/>
                <a:cxnLst/>
                <a:rect l="l" t="t" r="r" b="b"/>
                <a:pathLst>
                  <a:path w="144259" h="120436" extrusionOk="0">
                    <a:moveTo>
                      <a:pt x="89822" y="64148"/>
                    </a:moveTo>
                    <a:cubicBezTo>
                      <a:pt x="78163" y="74010"/>
                      <a:pt x="14180" y="134731"/>
                      <a:pt x="1156" y="117316"/>
                    </a:cubicBezTo>
                    <a:cubicBezTo>
                      <a:pt x="-5603" y="108287"/>
                      <a:pt x="19239" y="83840"/>
                      <a:pt x="25110" y="78388"/>
                    </a:cubicBezTo>
                    <a:cubicBezTo>
                      <a:pt x="61003" y="45100"/>
                      <a:pt x="98195" y="22038"/>
                      <a:pt x="141842" y="585"/>
                    </a:cubicBezTo>
                    <a:cubicBezTo>
                      <a:pt x="156768" y="-6751"/>
                      <a:pt x="98019" y="57220"/>
                      <a:pt x="89822" y="6414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6" name="Google Shape;6306;p7"/>
              <p:cNvSpPr/>
              <p:nvPr/>
            </p:nvSpPr>
            <p:spPr>
              <a:xfrm>
                <a:off x="2738592" y="966720"/>
                <a:ext cx="155701" cy="154025"/>
              </a:xfrm>
              <a:custGeom>
                <a:avLst/>
                <a:gdLst/>
                <a:ahLst/>
                <a:cxnLst/>
                <a:rect l="l" t="t" r="r" b="b"/>
                <a:pathLst>
                  <a:path w="155701" h="154025" extrusionOk="0">
                    <a:moveTo>
                      <a:pt x="153335" y="6888"/>
                    </a:moveTo>
                    <a:cubicBezTo>
                      <a:pt x="125549" y="50985"/>
                      <a:pt x="90804" y="96368"/>
                      <a:pt x="49549" y="129140"/>
                    </a:cubicBezTo>
                    <a:cubicBezTo>
                      <a:pt x="43392" y="134034"/>
                      <a:pt x="11210" y="163490"/>
                      <a:pt x="2053" y="150939"/>
                    </a:cubicBezTo>
                    <a:cubicBezTo>
                      <a:pt x="-7906" y="137295"/>
                      <a:pt x="21217" y="107474"/>
                      <a:pt x="28533" y="98433"/>
                    </a:cubicBezTo>
                    <a:cubicBezTo>
                      <a:pt x="54492" y="66378"/>
                      <a:pt x="173890" y="-25737"/>
                      <a:pt x="153335" y="688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7" name="Google Shape;6307;p7"/>
              <p:cNvSpPr/>
              <p:nvPr/>
            </p:nvSpPr>
            <p:spPr>
              <a:xfrm>
                <a:off x="2733567" y="779362"/>
                <a:ext cx="191411" cy="81436"/>
              </a:xfrm>
              <a:custGeom>
                <a:avLst/>
                <a:gdLst/>
                <a:ahLst/>
                <a:cxnLst/>
                <a:rect l="l" t="t" r="r" b="b"/>
                <a:pathLst>
                  <a:path w="191411" h="81436" extrusionOk="0">
                    <a:moveTo>
                      <a:pt x="92167" y="33418"/>
                    </a:moveTo>
                    <a:cubicBezTo>
                      <a:pt x="44568" y="30540"/>
                      <a:pt x="19902" y="56571"/>
                      <a:pt x="5177" y="44645"/>
                    </a:cubicBezTo>
                    <a:cubicBezTo>
                      <a:pt x="-15948" y="27528"/>
                      <a:pt x="31597" y="-5845"/>
                      <a:pt x="75153" y="883"/>
                    </a:cubicBezTo>
                    <a:cubicBezTo>
                      <a:pt x="150551" y="12524"/>
                      <a:pt x="161548" y="43261"/>
                      <a:pt x="191411" y="81437"/>
                    </a:cubicBezTo>
                    <a:cubicBezTo>
                      <a:pt x="191411" y="81437"/>
                      <a:pt x="136160" y="36078"/>
                      <a:pt x="92167" y="3341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08" name="Google Shape;6308;p7"/>
            <p:cNvGrpSpPr/>
            <p:nvPr/>
          </p:nvGrpSpPr>
          <p:grpSpPr>
            <a:xfrm rot="-1504627" flipH="1">
              <a:off x="2314913" y="4807971"/>
              <a:ext cx="879554" cy="741020"/>
              <a:chOff x="4710280" y="813120"/>
              <a:chExt cx="525943" cy="443104"/>
            </a:xfrm>
          </p:grpSpPr>
          <p:grpSp>
            <p:nvGrpSpPr>
              <p:cNvPr id="6309" name="Google Shape;6309;p7"/>
              <p:cNvGrpSpPr/>
              <p:nvPr/>
            </p:nvGrpSpPr>
            <p:grpSpPr>
              <a:xfrm>
                <a:off x="4710280" y="813120"/>
                <a:ext cx="525943" cy="443104"/>
                <a:chOff x="4710280" y="813120"/>
                <a:chExt cx="525943" cy="443104"/>
              </a:xfrm>
            </p:grpSpPr>
            <p:sp>
              <p:nvSpPr>
                <p:cNvPr id="6310" name="Google Shape;6310;p7"/>
                <p:cNvSpPr/>
                <p:nvPr/>
              </p:nvSpPr>
              <p:spPr>
                <a:xfrm>
                  <a:off x="4710280" y="813120"/>
                  <a:ext cx="525943" cy="443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943" h="443097" extrusionOk="0">
                      <a:moveTo>
                        <a:pt x="279995" y="85508"/>
                      </a:moveTo>
                      <a:cubicBezTo>
                        <a:pt x="277220" y="105328"/>
                        <a:pt x="258081" y="129544"/>
                        <a:pt x="228424" y="124103"/>
                      </a:cubicBezTo>
                      <a:cubicBezTo>
                        <a:pt x="214835" y="121607"/>
                        <a:pt x="179331" y="101903"/>
                        <a:pt x="148605" y="99796"/>
                      </a:cubicBezTo>
                      <a:cubicBezTo>
                        <a:pt x="123224" y="98053"/>
                        <a:pt x="101103" y="112129"/>
                        <a:pt x="97211" y="124267"/>
                      </a:cubicBezTo>
                      <a:cubicBezTo>
                        <a:pt x="88855" y="150268"/>
                        <a:pt x="128835" y="185541"/>
                        <a:pt x="184759" y="214894"/>
                      </a:cubicBezTo>
                      <a:cubicBezTo>
                        <a:pt x="286201" y="268147"/>
                        <a:pt x="396618" y="311126"/>
                        <a:pt x="478641" y="344991"/>
                      </a:cubicBezTo>
                      <a:cubicBezTo>
                        <a:pt x="526885" y="364908"/>
                        <a:pt x="531499" y="391061"/>
                        <a:pt x="521784" y="417705"/>
                      </a:cubicBezTo>
                      <a:cubicBezTo>
                        <a:pt x="512117" y="444229"/>
                        <a:pt x="479078" y="451880"/>
                        <a:pt x="429730" y="431501"/>
                      </a:cubicBezTo>
                      <a:cubicBezTo>
                        <a:pt x="348247" y="397855"/>
                        <a:pt x="305747" y="381127"/>
                        <a:pt x="194475" y="329258"/>
                      </a:cubicBezTo>
                      <a:cubicBezTo>
                        <a:pt x="101151" y="285757"/>
                        <a:pt x="40083" y="252135"/>
                        <a:pt x="17185" y="210279"/>
                      </a:cubicBezTo>
                      <a:cubicBezTo>
                        <a:pt x="-6436" y="167112"/>
                        <a:pt x="-2228" y="114867"/>
                        <a:pt x="9127" y="88714"/>
                      </a:cubicBezTo>
                      <a:cubicBezTo>
                        <a:pt x="20604" y="62300"/>
                        <a:pt x="54420" y="22843"/>
                        <a:pt x="84981" y="10426"/>
                      </a:cubicBezTo>
                      <a:cubicBezTo>
                        <a:pt x="134603" y="-9734"/>
                        <a:pt x="196090" y="3090"/>
                        <a:pt x="237745" y="17415"/>
                      </a:cubicBezTo>
                      <a:cubicBezTo>
                        <a:pt x="273389" y="29668"/>
                        <a:pt x="283353" y="61487"/>
                        <a:pt x="279995" y="85508"/>
                      </a:cubicBezTo>
                      <a:close/>
                    </a:path>
                  </a:pathLst>
                </a:custGeom>
                <a:solidFill>
                  <a:srgbClr val="FCE2E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1" name="Google Shape;6311;p7"/>
                <p:cNvSpPr/>
                <p:nvPr/>
              </p:nvSpPr>
              <p:spPr>
                <a:xfrm>
                  <a:off x="5121659" y="1171021"/>
                  <a:ext cx="114284" cy="85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84" h="85203" extrusionOk="0">
                      <a:moveTo>
                        <a:pt x="90136" y="0"/>
                      </a:moveTo>
                      <a:cubicBezTo>
                        <a:pt x="81865" y="12940"/>
                        <a:pt x="72101" y="25831"/>
                        <a:pt x="58069" y="36433"/>
                      </a:cubicBezTo>
                      <a:cubicBezTo>
                        <a:pt x="41412" y="49021"/>
                        <a:pt x="20233" y="58408"/>
                        <a:pt x="0" y="66035"/>
                      </a:cubicBezTo>
                      <a:cubicBezTo>
                        <a:pt x="6522" y="68719"/>
                        <a:pt x="11373" y="70723"/>
                        <a:pt x="18411" y="73625"/>
                      </a:cubicBezTo>
                      <a:cubicBezTo>
                        <a:pt x="67760" y="94003"/>
                        <a:pt x="100768" y="86298"/>
                        <a:pt x="110441" y="59775"/>
                      </a:cubicBezTo>
                      <a:cubicBezTo>
                        <a:pt x="118195" y="38504"/>
                        <a:pt x="115542" y="17725"/>
                        <a:pt x="9013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2" name="Google Shape;6312;p7"/>
                <p:cNvSpPr/>
                <p:nvPr/>
              </p:nvSpPr>
              <p:spPr>
                <a:xfrm>
                  <a:off x="5009894" y="1124344"/>
                  <a:ext cx="150098" cy="92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098" h="92406" extrusionOk="0">
                      <a:moveTo>
                        <a:pt x="97343" y="0"/>
                      </a:moveTo>
                      <a:cubicBezTo>
                        <a:pt x="85776" y="14118"/>
                        <a:pt x="72659" y="28703"/>
                        <a:pt x="59963" y="38139"/>
                      </a:cubicBezTo>
                      <a:cubicBezTo>
                        <a:pt x="41764" y="51662"/>
                        <a:pt x="19777" y="59732"/>
                        <a:pt x="0" y="65276"/>
                      </a:cubicBezTo>
                      <a:cubicBezTo>
                        <a:pt x="1578" y="65962"/>
                        <a:pt x="3309" y="66654"/>
                        <a:pt x="4937" y="67359"/>
                      </a:cubicBezTo>
                      <a:cubicBezTo>
                        <a:pt x="22789" y="75125"/>
                        <a:pt x="42377" y="83736"/>
                        <a:pt x="59016" y="90700"/>
                      </a:cubicBezTo>
                      <a:cubicBezTo>
                        <a:pt x="60333" y="91253"/>
                        <a:pt x="61869" y="91860"/>
                        <a:pt x="63187" y="92407"/>
                      </a:cubicBezTo>
                      <a:cubicBezTo>
                        <a:pt x="77797" y="84877"/>
                        <a:pt x="93609" y="75890"/>
                        <a:pt x="108164" y="64517"/>
                      </a:cubicBezTo>
                      <a:cubicBezTo>
                        <a:pt x="125463" y="50988"/>
                        <a:pt x="139575" y="35231"/>
                        <a:pt x="150098" y="21817"/>
                      </a:cubicBezTo>
                      <a:cubicBezTo>
                        <a:pt x="133576" y="15071"/>
                        <a:pt x="115359" y="7414"/>
                        <a:pt x="97343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3" name="Google Shape;6313;p7"/>
                <p:cNvSpPr/>
                <p:nvPr/>
              </p:nvSpPr>
              <p:spPr>
                <a:xfrm>
                  <a:off x="4893952" y="1074437"/>
                  <a:ext cx="142696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96" h="93359" extrusionOk="0">
                      <a:moveTo>
                        <a:pt x="96967" y="0"/>
                      </a:moveTo>
                      <a:cubicBezTo>
                        <a:pt x="81708" y="15405"/>
                        <a:pt x="64742" y="31424"/>
                        <a:pt x="47818" y="42505"/>
                      </a:cubicBezTo>
                      <a:cubicBezTo>
                        <a:pt x="30033" y="54152"/>
                        <a:pt x="13754" y="59392"/>
                        <a:pt x="0" y="62616"/>
                      </a:cubicBezTo>
                      <a:cubicBezTo>
                        <a:pt x="3838" y="64426"/>
                        <a:pt x="6862" y="66090"/>
                        <a:pt x="10821" y="67930"/>
                      </a:cubicBezTo>
                      <a:cubicBezTo>
                        <a:pt x="35243" y="79315"/>
                        <a:pt x="48432" y="84810"/>
                        <a:pt x="67365" y="93360"/>
                      </a:cubicBezTo>
                      <a:cubicBezTo>
                        <a:pt x="80870" y="86401"/>
                        <a:pt x="95054" y="78246"/>
                        <a:pt x="108735" y="67365"/>
                      </a:cubicBezTo>
                      <a:cubicBezTo>
                        <a:pt x="124650" y="54698"/>
                        <a:pt x="134839" y="37186"/>
                        <a:pt x="142696" y="20305"/>
                      </a:cubicBezTo>
                      <a:cubicBezTo>
                        <a:pt x="127589" y="13766"/>
                        <a:pt x="112317" y="6971"/>
                        <a:pt x="96967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4" name="Google Shape;6314;p7"/>
                <p:cNvSpPr/>
                <p:nvPr/>
              </p:nvSpPr>
              <p:spPr>
                <a:xfrm>
                  <a:off x="4775168" y="1024912"/>
                  <a:ext cx="157688" cy="86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88" h="86905" extrusionOk="0">
                      <a:moveTo>
                        <a:pt x="114801" y="0"/>
                      </a:moveTo>
                      <a:cubicBezTo>
                        <a:pt x="100325" y="8957"/>
                        <a:pt x="88040" y="17300"/>
                        <a:pt x="65652" y="28843"/>
                      </a:cubicBezTo>
                      <a:cubicBezTo>
                        <a:pt x="43896" y="40064"/>
                        <a:pt x="21411" y="44187"/>
                        <a:pt x="0" y="46300"/>
                      </a:cubicBezTo>
                      <a:cubicBezTo>
                        <a:pt x="18490" y="59665"/>
                        <a:pt x="39773" y="72982"/>
                        <a:pt x="66794" y="86905"/>
                      </a:cubicBezTo>
                      <a:cubicBezTo>
                        <a:pt x="79661" y="82060"/>
                        <a:pt x="93572" y="75866"/>
                        <a:pt x="107781" y="66223"/>
                      </a:cubicBezTo>
                      <a:cubicBezTo>
                        <a:pt x="126235" y="53696"/>
                        <a:pt x="143716" y="36609"/>
                        <a:pt x="157689" y="21629"/>
                      </a:cubicBezTo>
                      <a:cubicBezTo>
                        <a:pt x="145071" y="15417"/>
                        <a:pt x="132343" y="9552"/>
                        <a:pt x="119926" y="3036"/>
                      </a:cubicBezTo>
                      <a:cubicBezTo>
                        <a:pt x="118062" y="2058"/>
                        <a:pt x="116622" y="990"/>
                        <a:pt x="114801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5" name="Google Shape;6315;p7"/>
                <p:cNvSpPr/>
                <p:nvPr/>
              </p:nvSpPr>
              <p:spPr>
                <a:xfrm>
                  <a:off x="4710866" y="942555"/>
                  <a:ext cx="151589" cy="80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589" h="80335" extrusionOk="0">
                      <a:moveTo>
                        <a:pt x="355" y="0"/>
                      </a:moveTo>
                      <a:cubicBezTo>
                        <a:pt x="-1236" y="24125"/>
                        <a:pt x="2304" y="51826"/>
                        <a:pt x="15341" y="77420"/>
                      </a:cubicBezTo>
                      <a:cubicBezTo>
                        <a:pt x="35531" y="79867"/>
                        <a:pt x="57652" y="81355"/>
                        <a:pt x="83089" y="79509"/>
                      </a:cubicBezTo>
                      <a:cubicBezTo>
                        <a:pt x="106958" y="77773"/>
                        <a:pt x="132291" y="71755"/>
                        <a:pt x="151589" y="66223"/>
                      </a:cubicBezTo>
                      <a:cubicBezTo>
                        <a:pt x="151297" y="66035"/>
                        <a:pt x="151115" y="65847"/>
                        <a:pt x="150830" y="65658"/>
                      </a:cubicBezTo>
                      <a:cubicBezTo>
                        <a:pt x="141527" y="59544"/>
                        <a:pt x="133834" y="53447"/>
                        <a:pt x="126541" y="47248"/>
                      </a:cubicBezTo>
                      <a:cubicBezTo>
                        <a:pt x="126128" y="46883"/>
                        <a:pt x="125618" y="46476"/>
                        <a:pt x="125212" y="46112"/>
                      </a:cubicBezTo>
                      <a:cubicBezTo>
                        <a:pt x="117518" y="39457"/>
                        <a:pt x="111762" y="32844"/>
                        <a:pt x="106995" y="26378"/>
                      </a:cubicBezTo>
                      <a:cubicBezTo>
                        <a:pt x="106928" y="26384"/>
                        <a:pt x="106867" y="26371"/>
                        <a:pt x="106807" y="26378"/>
                      </a:cubicBezTo>
                      <a:cubicBezTo>
                        <a:pt x="93108" y="27707"/>
                        <a:pt x="79245" y="28618"/>
                        <a:pt x="66390" y="27896"/>
                      </a:cubicBezTo>
                      <a:cubicBezTo>
                        <a:pt x="41348" y="26481"/>
                        <a:pt x="18796" y="14506"/>
                        <a:pt x="355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6" name="Google Shape;6316;p7"/>
                <p:cNvSpPr/>
                <p:nvPr/>
              </p:nvSpPr>
              <p:spPr>
                <a:xfrm>
                  <a:off x="4745183" y="823200"/>
                  <a:ext cx="79509" cy="132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09" h="132258" extrusionOk="0">
                      <a:moveTo>
                        <a:pt x="51808" y="0"/>
                      </a:moveTo>
                      <a:cubicBezTo>
                        <a:pt x="51262" y="213"/>
                        <a:pt x="50642" y="158"/>
                        <a:pt x="50096" y="376"/>
                      </a:cubicBezTo>
                      <a:cubicBezTo>
                        <a:pt x="41558" y="3850"/>
                        <a:pt x="32887" y="9503"/>
                        <a:pt x="24483" y="16316"/>
                      </a:cubicBezTo>
                      <a:cubicBezTo>
                        <a:pt x="23688" y="16960"/>
                        <a:pt x="22989" y="17743"/>
                        <a:pt x="22206" y="18405"/>
                      </a:cubicBezTo>
                      <a:cubicBezTo>
                        <a:pt x="14482" y="24920"/>
                        <a:pt x="6935" y="32231"/>
                        <a:pt x="195" y="40040"/>
                      </a:cubicBezTo>
                      <a:cubicBezTo>
                        <a:pt x="134" y="40107"/>
                        <a:pt x="61" y="40161"/>
                        <a:pt x="0" y="40228"/>
                      </a:cubicBezTo>
                      <a:cubicBezTo>
                        <a:pt x="3747" y="58858"/>
                        <a:pt x="9479" y="78641"/>
                        <a:pt x="21065" y="98102"/>
                      </a:cubicBezTo>
                      <a:cubicBezTo>
                        <a:pt x="29718" y="112645"/>
                        <a:pt x="46811" y="123642"/>
                        <a:pt x="63570" y="132258"/>
                      </a:cubicBezTo>
                      <a:cubicBezTo>
                        <a:pt x="61165" y="125907"/>
                        <a:pt x="60431" y="119871"/>
                        <a:pt x="62240" y="114230"/>
                      </a:cubicBezTo>
                      <a:cubicBezTo>
                        <a:pt x="64153" y="108279"/>
                        <a:pt x="70595" y="101946"/>
                        <a:pt x="79510" y="97155"/>
                      </a:cubicBezTo>
                      <a:cubicBezTo>
                        <a:pt x="71780" y="86146"/>
                        <a:pt x="63691" y="72976"/>
                        <a:pt x="58828" y="57115"/>
                      </a:cubicBezTo>
                      <a:cubicBezTo>
                        <a:pt x="53126" y="38546"/>
                        <a:pt x="51729" y="17111"/>
                        <a:pt x="5180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7" name="Google Shape;6317;p7"/>
                <p:cNvSpPr/>
                <p:nvPr/>
              </p:nvSpPr>
              <p:spPr>
                <a:xfrm>
                  <a:off x="4828300" y="815610"/>
                  <a:ext cx="114988" cy="103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988" h="103227" extrusionOk="0">
                      <a:moveTo>
                        <a:pt x="54838" y="0"/>
                      </a:moveTo>
                      <a:cubicBezTo>
                        <a:pt x="39590" y="13735"/>
                        <a:pt x="22570" y="32049"/>
                        <a:pt x="14992" y="50096"/>
                      </a:cubicBezTo>
                      <a:cubicBezTo>
                        <a:pt x="4900" y="74111"/>
                        <a:pt x="1651" y="91526"/>
                        <a:pt x="0" y="103227"/>
                      </a:cubicBezTo>
                      <a:cubicBezTo>
                        <a:pt x="8720" y="99250"/>
                        <a:pt x="19164" y="96566"/>
                        <a:pt x="30549" y="97343"/>
                      </a:cubicBezTo>
                      <a:cubicBezTo>
                        <a:pt x="38558" y="97896"/>
                        <a:pt x="46841" y="99766"/>
                        <a:pt x="55026" y="102086"/>
                      </a:cubicBezTo>
                      <a:cubicBezTo>
                        <a:pt x="56787" y="88909"/>
                        <a:pt x="59592" y="74828"/>
                        <a:pt x="65652" y="61293"/>
                      </a:cubicBezTo>
                      <a:cubicBezTo>
                        <a:pt x="74821" y="40817"/>
                        <a:pt x="96032" y="25054"/>
                        <a:pt x="114989" y="13662"/>
                      </a:cubicBezTo>
                      <a:cubicBezTo>
                        <a:pt x="97337" y="7839"/>
                        <a:pt x="76619" y="2775"/>
                        <a:pt x="54838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318" name="Google Shape;6318;p7"/>
                <p:cNvSpPr/>
                <p:nvPr/>
              </p:nvSpPr>
              <p:spPr>
                <a:xfrm>
                  <a:off x="4916917" y="878226"/>
                  <a:ext cx="73975" cy="59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75" h="59794" extrusionOk="0">
                      <a:moveTo>
                        <a:pt x="72866" y="0"/>
                      </a:moveTo>
                      <a:cubicBezTo>
                        <a:pt x="51978" y="2854"/>
                        <a:pt x="28230" y="9072"/>
                        <a:pt x="15939" y="22583"/>
                      </a:cubicBezTo>
                      <a:cubicBezTo>
                        <a:pt x="7353" y="32019"/>
                        <a:pt x="3006" y="41801"/>
                        <a:pt x="0" y="51049"/>
                      </a:cubicBezTo>
                      <a:cubicBezTo>
                        <a:pt x="8112" y="54291"/>
                        <a:pt x="17409" y="58208"/>
                        <a:pt x="21817" y="59016"/>
                      </a:cubicBezTo>
                      <a:cubicBezTo>
                        <a:pt x="51480" y="64456"/>
                        <a:pt x="70662" y="40313"/>
                        <a:pt x="73431" y="20494"/>
                      </a:cubicBezTo>
                      <a:cubicBezTo>
                        <a:pt x="74329" y="14081"/>
                        <a:pt x="74099" y="7007"/>
                        <a:pt x="72866" y="0"/>
                      </a:cubicBezTo>
                      <a:close/>
                    </a:path>
                  </a:pathLst>
                </a:custGeom>
                <a:solidFill>
                  <a:srgbClr val="B612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19" name="Google Shape;6319;p7"/>
              <p:cNvSpPr/>
              <p:nvPr/>
            </p:nvSpPr>
            <p:spPr>
              <a:xfrm>
                <a:off x="5019120" y="1158520"/>
                <a:ext cx="172144" cy="74564"/>
              </a:xfrm>
              <a:custGeom>
                <a:avLst/>
                <a:gdLst/>
                <a:ahLst/>
                <a:cxnLst/>
                <a:rect l="l" t="t" r="r" b="b"/>
                <a:pathLst>
                  <a:path w="172144" h="74564" extrusionOk="0">
                    <a:moveTo>
                      <a:pt x="71213" y="44853"/>
                    </a:moveTo>
                    <a:cubicBezTo>
                      <a:pt x="85318" y="50707"/>
                      <a:pt x="164724" y="89120"/>
                      <a:pt x="171841" y="68571"/>
                    </a:cubicBezTo>
                    <a:cubicBezTo>
                      <a:pt x="175533" y="57915"/>
                      <a:pt x="144443" y="42169"/>
                      <a:pt x="137193" y="38763"/>
                    </a:cubicBezTo>
                    <a:cubicBezTo>
                      <a:pt x="92884" y="17947"/>
                      <a:pt x="50440" y="7279"/>
                      <a:pt x="2336" y="101"/>
                    </a:cubicBezTo>
                    <a:cubicBezTo>
                      <a:pt x="-14108" y="-2358"/>
                      <a:pt x="61303" y="40742"/>
                      <a:pt x="71213" y="44853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0" name="Google Shape;6320;p7"/>
              <p:cNvSpPr/>
              <p:nvPr/>
            </p:nvSpPr>
            <p:spPr>
              <a:xfrm>
                <a:off x="4801335" y="1054871"/>
                <a:ext cx="192436" cy="103568"/>
              </a:xfrm>
              <a:custGeom>
                <a:avLst/>
                <a:gdLst/>
                <a:ahLst/>
                <a:cxnLst/>
                <a:rect l="l" t="t" r="r" b="b"/>
                <a:pathLst>
                  <a:path w="192436" h="103568" extrusionOk="0">
                    <a:moveTo>
                      <a:pt x="4011" y="6614"/>
                    </a:moveTo>
                    <a:cubicBezTo>
                      <a:pt x="43881" y="40187"/>
                      <a:pt x="90771" y="72867"/>
                      <a:pt x="140034" y="91551"/>
                    </a:cubicBezTo>
                    <a:cubicBezTo>
                      <a:pt x="147388" y="94345"/>
                      <a:pt x="186997" y="112628"/>
                      <a:pt x="191909" y="97891"/>
                    </a:cubicBezTo>
                    <a:cubicBezTo>
                      <a:pt x="197252" y="81866"/>
                      <a:pt x="160443" y="62302"/>
                      <a:pt x="150727" y="55914"/>
                    </a:cubicBezTo>
                    <a:cubicBezTo>
                      <a:pt x="116249" y="33264"/>
                      <a:pt x="-25487" y="-18222"/>
                      <a:pt x="4011" y="6614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1" name="Google Shape;6321;p7"/>
              <p:cNvSpPr/>
              <p:nvPr/>
            </p:nvSpPr>
            <p:spPr>
              <a:xfrm>
                <a:off x="4739585" y="843436"/>
                <a:ext cx="168733" cy="120614"/>
              </a:xfrm>
              <a:custGeom>
                <a:avLst/>
                <a:gdLst/>
                <a:ahLst/>
                <a:cxnLst/>
                <a:rect l="l" t="t" r="r" b="b"/>
                <a:pathLst>
                  <a:path w="168733" h="120614" extrusionOk="0">
                    <a:moveTo>
                      <a:pt x="79959" y="44712"/>
                    </a:moveTo>
                    <a:cubicBezTo>
                      <a:pt x="124438" y="27510"/>
                      <a:pt x="155843" y="44815"/>
                      <a:pt x="166245" y="28979"/>
                    </a:cubicBezTo>
                    <a:cubicBezTo>
                      <a:pt x="181170" y="6257"/>
                      <a:pt x="125737" y="-11097"/>
                      <a:pt x="86286" y="8546"/>
                    </a:cubicBezTo>
                    <a:cubicBezTo>
                      <a:pt x="17986" y="42550"/>
                      <a:pt x="16845" y="75170"/>
                      <a:pt x="0" y="120614"/>
                    </a:cubicBezTo>
                    <a:cubicBezTo>
                      <a:pt x="0" y="120614"/>
                      <a:pt x="38856" y="60609"/>
                      <a:pt x="79959" y="44712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22" name="Google Shape;6322;p7"/>
            <p:cNvGrpSpPr/>
            <p:nvPr/>
          </p:nvGrpSpPr>
          <p:grpSpPr>
            <a:xfrm rot="-4482638" flipH="1">
              <a:off x="3825573" y="5256140"/>
              <a:ext cx="723300" cy="895556"/>
              <a:chOff x="2524462" y="743480"/>
              <a:chExt cx="432494" cy="535494"/>
            </a:xfrm>
          </p:grpSpPr>
          <p:sp>
            <p:nvSpPr>
              <p:cNvPr id="6323" name="Google Shape;6323;p7"/>
              <p:cNvSpPr/>
              <p:nvPr/>
            </p:nvSpPr>
            <p:spPr>
              <a:xfrm>
                <a:off x="2524462" y="743480"/>
                <a:ext cx="432494" cy="535494"/>
              </a:xfrm>
              <a:custGeom>
                <a:avLst/>
                <a:gdLst/>
                <a:ahLst/>
                <a:cxnLst/>
                <a:rect l="l" t="t" r="r" b="b"/>
                <a:pathLst>
                  <a:path w="432494" h="535494" extrusionOk="0">
                    <a:moveTo>
                      <a:pt x="141799" y="131157"/>
                    </a:moveTo>
                    <a:cubicBezTo>
                      <a:pt x="150458" y="149198"/>
                      <a:pt x="176052" y="166449"/>
                      <a:pt x="202654" y="152258"/>
                    </a:cubicBezTo>
                    <a:cubicBezTo>
                      <a:pt x="214841" y="145755"/>
                      <a:pt x="242682" y="116189"/>
                      <a:pt x="271313" y="104847"/>
                    </a:cubicBezTo>
                    <a:cubicBezTo>
                      <a:pt x="294970" y="95477"/>
                      <a:pt x="320315" y="102163"/>
                      <a:pt x="327717" y="112546"/>
                    </a:cubicBezTo>
                    <a:cubicBezTo>
                      <a:pt x="343578" y="134782"/>
                      <a:pt x="316204" y="180530"/>
                      <a:pt x="271847" y="225489"/>
                    </a:cubicBezTo>
                    <a:cubicBezTo>
                      <a:pt x="191378" y="307044"/>
                      <a:pt x="99239" y="381538"/>
                      <a:pt x="31382" y="438726"/>
                    </a:cubicBezTo>
                    <a:cubicBezTo>
                      <a:pt x="-8530" y="472360"/>
                      <a:pt x="-4984" y="498677"/>
                      <a:pt x="12370" y="521113"/>
                    </a:cubicBezTo>
                    <a:cubicBezTo>
                      <a:pt x="29646" y="543447"/>
                      <a:pt x="63437" y="540702"/>
                      <a:pt x="104267" y="506291"/>
                    </a:cubicBezTo>
                    <a:cubicBezTo>
                      <a:pt x="171674" y="449474"/>
                      <a:pt x="207081" y="420625"/>
                      <a:pt x="297332" y="337399"/>
                    </a:cubicBezTo>
                    <a:cubicBezTo>
                      <a:pt x="373028" y="267599"/>
                      <a:pt x="420992" y="217018"/>
                      <a:pt x="430094" y="170177"/>
                    </a:cubicBezTo>
                    <a:cubicBezTo>
                      <a:pt x="439476" y="121879"/>
                      <a:pt x="419602" y="73380"/>
                      <a:pt x="400832" y="51915"/>
                    </a:cubicBezTo>
                    <a:cubicBezTo>
                      <a:pt x="381875" y="30232"/>
                      <a:pt x="337670" y="2919"/>
                      <a:pt x="304776" y="375"/>
                    </a:cubicBezTo>
                    <a:cubicBezTo>
                      <a:pt x="251378" y="-3761"/>
                      <a:pt x="196692" y="27147"/>
                      <a:pt x="161357" y="53446"/>
                    </a:cubicBezTo>
                    <a:cubicBezTo>
                      <a:pt x="131124" y="75949"/>
                      <a:pt x="131300" y="109291"/>
                      <a:pt x="141799" y="131157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4" name="Google Shape;6324;p7"/>
              <p:cNvSpPr/>
              <p:nvPr/>
            </p:nvSpPr>
            <p:spPr>
              <a:xfrm>
                <a:off x="2525112" y="1201461"/>
                <a:ext cx="118797" cy="77513"/>
              </a:xfrm>
              <a:custGeom>
                <a:avLst/>
                <a:gdLst/>
                <a:ahLst/>
                <a:cxnLst/>
                <a:rect l="l" t="t" r="r" b="b"/>
                <a:pathLst>
                  <a:path w="118797" h="77513" extrusionOk="0">
                    <a:moveTo>
                      <a:pt x="12862" y="0"/>
                    </a:moveTo>
                    <a:cubicBezTo>
                      <a:pt x="24666" y="9813"/>
                      <a:pt x="37898" y="19127"/>
                      <a:pt x="54481" y="24963"/>
                    </a:cubicBezTo>
                    <a:cubicBezTo>
                      <a:pt x="74173" y="31891"/>
                      <a:pt x="97205" y="34405"/>
                      <a:pt x="118797" y="35522"/>
                    </a:cubicBezTo>
                    <a:cubicBezTo>
                      <a:pt x="113399" y="40064"/>
                      <a:pt x="109385" y="43446"/>
                      <a:pt x="103568" y="48347"/>
                    </a:cubicBezTo>
                    <a:cubicBezTo>
                      <a:pt x="62745" y="82758"/>
                      <a:pt x="28947" y="85442"/>
                      <a:pt x="11678" y="63114"/>
                    </a:cubicBezTo>
                    <a:cubicBezTo>
                      <a:pt x="-2173" y="45207"/>
                      <a:pt x="-5956" y="24598"/>
                      <a:pt x="12862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5" name="Google Shape;6325;p7"/>
              <p:cNvSpPr/>
              <p:nvPr/>
            </p:nvSpPr>
            <p:spPr>
              <a:xfrm>
                <a:off x="2579775" y="1125218"/>
                <a:ext cx="156200" cy="77663"/>
              </a:xfrm>
              <a:custGeom>
                <a:avLst/>
                <a:gdLst/>
                <a:ahLst/>
                <a:cxnLst/>
                <a:rect l="l" t="t" r="r" b="b"/>
                <a:pathLst>
                  <a:path w="156200" h="77663" extrusionOk="0">
                    <a:moveTo>
                      <a:pt x="43629" y="0"/>
                    </a:moveTo>
                    <a:cubicBezTo>
                      <a:pt x="58937" y="9934"/>
                      <a:pt x="75866" y="19850"/>
                      <a:pt x="90834" y="24981"/>
                    </a:cubicBezTo>
                    <a:cubicBezTo>
                      <a:pt x="112281" y="32334"/>
                      <a:pt x="135677" y="33336"/>
                      <a:pt x="156201" y="32614"/>
                    </a:cubicBezTo>
                    <a:cubicBezTo>
                      <a:pt x="154908" y="33749"/>
                      <a:pt x="153468" y="34933"/>
                      <a:pt x="152139" y="36099"/>
                    </a:cubicBezTo>
                    <a:cubicBezTo>
                      <a:pt x="137486" y="48924"/>
                      <a:pt x="121444" y="63078"/>
                      <a:pt x="107702" y="74767"/>
                    </a:cubicBezTo>
                    <a:cubicBezTo>
                      <a:pt x="106615" y="75696"/>
                      <a:pt x="105340" y="76734"/>
                      <a:pt x="104247" y="77663"/>
                    </a:cubicBezTo>
                    <a:cubicBezTo>
                      <a:pt x="88041" y="74931"/>
                      <a:pt x="70243" y="71172"/>
                      <a:pt x="52925" y="64754"/>
                    </a:cubicBezTo>
                    <a:cubicBezTo>
                      <a:pt x="32334" y="57121"/>
                      <a:pt x="14100" y="46398"/>
                      <a:pt x="0" y="36816"/>
                    </a:cubicBezTo>
                    <a:cubicBezTo>
                      <a:pt x="13687" y="25363"/>
                      <a:pt x="28715" y="12539"/>
                      <a:pt x="4362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6" name="Google Shape;6326;p7"/>
              <p:cNvSpPr/>
              <p:nvPr/>
            </p:nvSpPr>
            <p:spPr>
              <a:xfrm>
                <a:off x="2681660" y="1042327"/>
                <a:ext cx="148811" cy="79952"/>
              </a:xfrm>
              <a:custGeom>
                <a:avLst/>
                <a:gdLst/>
                <a:ahLst/>
                <a:cxnLst/>
                <a:rect l="l" t="t" r="r" b="b"/>
                <a:pathLst>
                  <a:path w="148811" h="79952" extrusionOk="0">
                    <a:moveTo>
                      <a:pt x="37399" y="0"/>
                    </a:moveTo>
                    <a:cubicBezTo>
                      <a:pt x="56617" y="10037"/>
                      <a:pt x="77645" y="20154"/>
                      <a:pt x="97137" y="25564"/>
                    </a:cubicBezTo>
                    <a:cubicBezTo>
                      <a:pt x="117624" y="31253"/>
                      <a:pt x="134724" y="31308"/>
                      <a:pt x="148811" y="30197"/>
                    </a:cubicBezTo>
                    <a:cubicBezTo>
                      <a:pt x="145702" y="33087"/>
                      <a:pt x="143322" y="35589"/>
                      <a:pt x="140116" y="38546"/>
                    </a:cubicBezTo>
                    <a:cubicBezTo>
                      <a:pt x="120308" y="56817"/>
                      <a:pt x="109415" y="66053"/>
                      <a:pt x="93967" y="79952"/>
                    </a:cubicBezTo>
                    <a:cubicBezTo>
                      <a:pt x="78993" y="77426"/>
                      <a:pt x="62999" y="73971"/>
                      <a:pt x="46659" y="67753"/>
                    </a:cubicBezTo>
                    <a:cubicBezTo>
                      <a:pt x="27647" y="60521"/>
                      <a:pt x="12618" y="46938"/>
                      <a:pt x="0" y="33239"/>
                    </a:cubicBezTo>
                    <a:cubicBezTo>
                      <a:pt x="12412" y="22419"/>
                      <a:pt x="24896" y="11306"/>
                      <a:pt x="37399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7" name="Google Shape;6327;p7"/>
              <p:cNvSpPr/>
              <p:nvPr/>
            </p:nvSpPr>
            <p:spPr>
              <a:xfrm>
                <a:off x="2765905" y="964469"/>
                <a:ext cx="157725" cy="68214"/>
              </a:xfrm>
              <a:custGeom>
                <a:avLst/>
                <a:gdLst/>
                <a:ahLst/>
                <a:cxnLst/>
                <a:rect l="l" t="t" r="r" b="b"/>
                <a:pathLst>
                  <a:path w="157725" h="68214" extrusionOk="0">
                    <a:moveTo>
                      <a:pt x="34284" y="0"/>
                    </a:moveTo>
                    <a:cubicBezTo>
                      <a:pt x="50800" y="4141"/>
                      <a:pt x="65039" y="8349"/>
                      <a:pt x="89874" y="12551"/>
                    </a:cubicBezTo>
                    <a:cubicBezTo>
                      <a:pt x="114011" y="16632"/>
                      <a:pt x="136685" y="13729"/>
                      <a:pt x="157725" y="9236"/>
                    </a:cubicBezTo>
                    <a:cubicBezTo>
                      <a:pt x="144172" y="27586"/>
                      <a:pt x="127941" y="46744"/>
                      <a:pt x="106427" y="68215"/>
                    </a:cubicBezTo>
                    <a:cubicBezTo>
                      <a:pt x="92698" y="67511"/>
                      <a:pt x="77560" y="65835"/>
                      <a:pt x="61098" y="60965"/>
                    </a:cubicBezTo>
                    <a:cubicBezTo>
                      <a:pt x="39706" y="54631"/>
                      <a:pt x="17858" y="43671"/>
                      <a:pt x="0" y="33640"/>
                    </a:cubicBezTo>
                    <a:cubicBezTo>
                      <a:pt x="10135" y="23888"/>
                      <a:pt x="20475" y="14434"/>
                      <a:pt x="30324" y="4451"/>
                    </a:cubicBezTo>
                    <a:cubicBezTo>
                      <a:pt x="31800" y="2957"/>
                      <a:pt x="32851" y="1500"/>
                      <a:pt x="3428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8" name="Google Shape;6328;p7"/>
              <p:cNvSpPr/>
              <p:nvPr/>
            </p:nvSpPr>
            <p:spPr>
              <a:xfrm>
                <a:off x="2821502" y="831701"/>
                <a:ext cx="134967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34967" h="109044" extrusionOk="0">
                    <a:moveTo>
                      <a:pt x="123964" y="0"/>
                    </a:moveTo>
                    <a:cubicBezTo>
                      <a:pt x="132811" y="22497"/>
                      <a:pt x="137851" y="49968"/>
                      <a:pt x="133205" y="78313"/>
                    </a:cubicBezTo>
                    <a:cubicBezTo>
                      <a:pt x="114716" y="86778"/>
                      <a:pt x="94095" y="94920"/>
                      <a:pt x="69302" y="100883"/>
                    </a:cubicBezTo>
                    <a:cubicBezTo>
                      <a:pt x="46027" y="106488"/>
                      <a:pt x="20069" y="108449"/>
                      <a:pt x="0" y="109044"/>
                    </a:cubicBezTo>
                    <a:cubicBezTo>
                      <a:pt x="219" y="108777"/>
                      <a:pt x="334" y="108540"/>
                      <a:pt x="553" y="108273"/>
                    </a:cubicBezTo>
                    <a:cubicBezTo>
                      <a:pt x="7554" y="99626"/>
                      <a:pt x="13031" y="91478"/>
                      <a:pt x="18101" y="83353"/>
                    </a:cubicBezTo>
                    <a:cubicBezTo>
                      <a:pt x="18381" y="82879"/>
                      <a:pt x="18745" y="82339"/>
                      <a:pt x="19018" y="81865"/>
                    </a:cubicBezTo>
                    <a:cubicBezTo>
                      <a:pt x="24325" y="73188"/>
                      <a:pt x="27805" y="65143"/>
                      <a:pt x="30379" y="57528"/>
                    </a:cubicBezTo>
                    <a:cubicBezTo>
                      <a:pt x="30440" y="57516"/>
                      <a:pt x="30495" y="57485"/>
                      <a:pt x="30561" y="57473"/>
                    </a:cubicBezTo>
                    <a:cubicBezTo>
                      <a:pt x="44011" y="54577"/>
                      <a:pt x="57498" y="51237"/>
                      <a:pt x="69526" y="46640"/>
                    </a:cubicBezTo>
                    <a:cubicBezTo>
                      <a:pt x="92953" y="37684"/>
                      <a:pt x="110799" y="19419"/>
                      <a:pt x="123964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9" name="Google Shape;6329;p7"/>
              <p:cNvSpPr/>
              <p:nvPr/>
            </p:nvSpPr>
            <p:spPr>
              <a:xfrm>
                <a:off x="2827489" y="743885"/>
                <a:ext cx="63091" cy="129744"/>
              </a:xfrm>
              <a:custGeom>
                <a:avLst/>
                <a:gdLst/>
                <a:ahLst/>
                <a:cxnLst/>
                <a:rect l="l" t="t" r="r" b="b"/>
                <a:pathLst>
                  <a:path w="63091" h="129744" extrusionOk="0">
                    <a:moveTo>
                      <a:pt x="0" y="164"/>
                    </a:moveTo>
                    <a:cubicBezTo>
                      <a:pt x="583" y="201"/>
                      <a:pt x="1160" y="-42"/>
                      <a:pt x="1743" y="6"/>
                    </a:cubicBezTo>
                    <a:cubicBezTo>
                      <a:pt x="10936" y="717"/>
                      <a:pt x="20913" y="3468"/>
                      <a:pt x="30992" y="7408"/>
                    </a:cubicBezTo>
                    <a:cubicBezTo>
                      <a:pt x="31946" y="7779"/>
                      <a:pt x="32844" y="8307"/>
                      <a:pt x="33792" y="8702"/>
                    </a:cubicBezTo>
                    <a:cubicBezTo>
                      <a:pt x="43131" y="12564"/>
                      <a:pt x="52543" y="17239"/>
                      <a:pt x="61335" y="22625"/>
                    </a:cubicBezTo>
                    <a:cubicBezTo>
                      <a:pt x="61414" y="22674"/>
                      <a:pt x="61499" y="22704"/>
                      <a:pt x="61578" y="22747"/>
                    </a:cubicBezTo>
                    <a:cubicBezTo>
                      <a:pt x="63667" y="41631"/>
                      <a:pt x="64219" y="62222"/>
                      <a:pt x="59094" y="84288"/>
                    </a:cubicBezTo>
                    <a:cubicBezTo>
                      <a:pt x="55269" y="100768"/>
                      <a:pt x="42323" y="116441"/>
                      <a:pt x="28976" y="129745"/>
                    </a:cubicBezTo>
                    <a:cubicBezTo>
                      <a:pt x="29335" y="122962"/>
                      <a:pt x="28199" y="116987"/>
                      <a:pt x="24762" y="112166"/>
                    </a:cubicBezTo>
                    <a:cubicBezTo>
                      <a:pt x="21131" y="107071"/>
                      <a:pt x="13074" y="102997"/>
                      <a:pt x="3121" y="101139"/>
                    </a:cubicBezTo>
                    <a:cubicBezTo>
                      <a:pt x="7147" y="88308"/>
                      <a:pt x="10845" y="73304"/>
                      <a:pt x="10663" y="56708"/>
                    </a:cubicBezTo>
                    <a:cubicBezTo>
                      <a:pt x="10450" y="37290"/>
                      <a:pt x="5271" y="16438"/>
                      <a:pt x="0" y="164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0" name="Google Shape;6330;p7"/>
              <p:cNvSpPr/>
              <p:nvPr/>
            </p:nvSpPr>
            <p:spPr>
              <a:xfrm>
                <a:off x="2689948" y="762988"/>
                <a:ext cx="136770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136770" h="97325" extrusionOk="0">
                    <a:moveTo>
                      <a:pt x="53156" y="0"/>
                    </a:moveTo>
                    <a:cubicBezTo>
                      <a:pt x="71858" y="8459"/>
                      <a:pt x="93639" y="20730"/>
                      <a:pt x="106342" y="35619"/>
                    </a:cubicBezTo>
                    <a:cubicBezTo>
                      <a:pt x="123253" y="55439"/>
                      <a:pt x="131639" y="71045"/>
                      <a:pt x="136770" y="81689"/>
                    </a:cubicBezTo>
                    <a:cubicBezTo>
                      <a:pt x="127255" y="80548"/>
                      <a:pt x="116483" y="81167"/>
                      <a:pt x="105875" y="85363"/>
                    </a:cubicBezTo>
                    <a:cubicBezTo>
                      <a:pt x="98412" y="88320"/>
                      <a:pt x="91089" y="92619"/>
                      <a:pt x="83997" y="97325"/>
                    </a:cubicBezTo>
                    <a:cubicBezTo>
                      <a:pt x="78313" y="85296"/>
                      <a:pt x="71366" y="72739"/>
                      <a:pt x="61475" y="61681"/>
                    </a:cubicBezTo>
                    <a:cubicBezTo>
                      <a:pt x="46519" y="44959"/>
                      <a:pt x="21520" y="36385"/>
                      <a:pt x="0" y="31296"/>
                    </a:cubicBezTo>
                    <a:cubicBezTo>
                      <a:pt x="15047" y="20384"/>
                      <a:pt x="33251" y="9266"/>
                      <a:pt x="53156" y="0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1" name="Google Shape;6331;p7"/>
              <p:cNvSpPr/>
              <p:nvPr/>
            </p:nvSpPr>
            <p:spPr>
              <a:xfrm>
                <a:off x="2660528" y="852308"/>
                <a:ext cx="84931" cy="48705"/>
              </a:xfrm>
              <a:custGeom>
                <a:avLst/>
                <a:gdLst/>
                <a:ahLst/>
                <a:cxnLst/>
                <a:rect l="l" t="t" r="r" b="b"/>
                <a:pathLst>
                  <a:path w="84931" h="48705" extrusionOk="0">
                    <a:moveTo>
                      <a:pt x="0" y="2741"/>
                    </a:moveTo>
                    <a:cubicBezTo>
                      <a:pt x="20767" y="-884"/>
                      <a:pt x="45280" y="-2178"/>
                      <a:pt x="61098" y="6961"/>
                    </a:cubicBezTo>
                    <a:cubicBezTo>
                      <a:pt x="72144" y="13343"/>
                      <a:pt x="79254" y="21340"/>
                      <a:pt x="84932" y="29234"/>
                    </a:cubicBezTo>
                    <a:cubicBezTo>
                      <a:pt x="78186" y="34796"/>
                      <a:pt x="70522" y="41348"/>
                      <a:pt x="66563" y="43461"/>
                    </a:cubicBezTo>
                    <a:cubicBezTo>
                      <a:pt x="39961" y="57652"/>
                      <a:pt x="14349" y="40480"/>
                      <a:pt x="5690" y="22439"/>
                    </a:cubicBezTo>
                    <a:cubicBezTo>
                      <a:pt x="2884" y="16604"/>
                      <a:pt x="953" y="9791"/>
                      <a:pt x="0" y="2741"/>
                    </a:cubicBezTo>
                    <a:close/>
                  </a:path>
                </a:pathLst>
              </a:custGeom>
              <a:solidFill>
                <a:srgbClr val="E691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2" name="Google Shape;6332;p7"/>
              <p:cNvSpPr/>
              <p:nvPr/>
            </p:nvSpPr>
            <p:spPr>
              <a:xfrm>
                <a:off x="2573700" y="1131228"/>
                <a:ext cx="144259" cy="120436"/>
              </a:xfrm>
              <a:custGeom>
                <a:avLst/>
                <a:gdLst/>
                <a:ahLst/>
                <a:cxnLst/>
                <a:rect l="l" t="t" r="r" b="b"/>
                <a:pathLst>
                  <a:path w="144259" h="120436" extrusionOk="0">
                    <a:moveTo>
                      <a:pt x="89822" y="64148"/>
                    </a:moveTo>
                    <a:cubicBezTo>
                      <a:pt x="78163" y="74010"/>
                      <a:pt x="14180" y="134731"/>
                      <a:pt x="1156" y="117316"/>
                    </a:cubicBezTo>
                    <a:cubicBezTo>
                      <a:pt x="-5603" y="108287"/>
                      <a:pt x="19239" y="83840"/>
                      <a:pt x="25110" y="78388"/>
                    </a:cubicBezTo>
                    <a:cubicBezTo>
                      <a:pt x="61003" y="45100"/>
                      <a:pt x="98195" y="22038"/>
                      <a:pt x="141842" y="585"/>
                    </a:cubicBezTo>
                    <a:cubicBezTo>
                      <a:pt x="156768" y="-6751"/>
                      <a:pt x="98019" y="57220"/>
                      <a:pt x="89822" y="6414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3" name="Google Shape;6333;p7"/>
              <p:cNvSpPr/>
              <p:nvPr/>
            </p:nvSpPr>
            <p:spPr>
              <a:xfrm>
                <a:off x="2738592" y="966720"/>
                <a:ext cx="155701" cy="154025"/>
              </a:xfrm>
              <a:custGeom>
                <a:avLst/>
                <a:gdLst/>
                <a:ahLst/>
                <a:cxnLst/>
                <a:rect l="l" t="t" r="r" b="b"/>
                <a:pathLst>
                  <a:path w="155701" h="154025" extrusionOk="0">
                    <a:moveTo>
                      <a:pt x="153335" y="6888"/>
                    </a:moveTo>
                    <a:cubicBezTo>
                      <a:pt x="125549" y="50985"/>
                      <a:pt x="90804" y="96368"/>
                      <a:pt x="49549" y="129140"/>
                    </a:cubicBezTo>
                    <a:cubicBezTo>
                      <a:pt x="43392" y="134034"/>
                      <a:pt x="11210" y="163490"/>
                      <a:pt x="2053" y="150939"/>
                    </a:cubicBezTo>
                    <a:cubicBezTo>
                      <a:pt x="-7906" y="137295"/>
                      <a:pt x="21217" y="107474"/>
                      <a:pt x="28533" y="98433"/>
                    </a:cubicBezTo>
                    <a:cubicBezTo>
                      <a:pt x="54492" y="66378"/>
                      <a:pt x="173890" y="-25737"/>
                      <a:pt x="153335" y="688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4" name="Google Shape;6334;p7"/>
              <p:cNvSpPr/>
              <p:nvPr/>
            </p:nvSpPr>
            <p:spPr>
              <a:xfrm>
                <a:off x="2733567" y="779362"/>
                <a:ext cx="191411" cy="81436"/>
              </a:xfrm>
              <a:custGeom>
                <a:avLst/>
                <a:gdLst/>
                <a:ahLst/>
                <a:cxnLst/>
                <a:rect l="l" t="t" r="r" b="b"/>
                <a:pathLst>
                  <a:path w="191411" h="81436" extrusionOk="0">
                    <a:moveTo>
                      <a:pt x="92167" y="33418"/>
                    </a:moveTo>
                    <a:cubicBezTo>
                      <a:pt x="44568" y="30540"/>
                      <a:pt x="19902" y="56571"/>
                      <a:pt x="5177" y="44645"/>
                    </a:cubicBezTo>
                    <a:cubicBezTo>
                      <a:pt x="-15948" y="27528"/>
                      <a:pt x="31597" y="-5845"/>
                      <a:pt x="75153" y="883"/>
                    </a:cubicBezTo>
                    <a:cubicBezTo>
                      <a:pt x="150551" y="12524"/>
                      <a:pt x="161548" y="43261"/>
                      <a:pt x="191411" y="81437"/>
                    </a:cubicBezTo>
                    <a:cubicBezTo>
                      <a:pt x="191411" y="81437"/>
                      <a:pt x="136160" y="36078"/>
                      <a:pt x="92167" y="33418"/>
                    </a:cubicBezTo>
                    <a:close/>
                  </a:path>
                </a:pathLst>
              </a:custGeom>
              <a:solidFill>
                <a:srgbClr val="F2F2F2">
                  <a:alpha val="3686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6" name="Google Shape;6336;p8"/>
          <p:cNvSpPr txBox="1">
            <a:spLocks noGrp="1"/>
          </p:cNvSpPr>
          <p:nvPr>
            <p:ph type="title"/>
          </p:nvPr>
        </p:nvSpPr>
        <p:spPr>
          <a:xfrm>
            <a:off x="1023125" y="877838"/>
            <a:ext cx="101457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6337" name="Google Shape;6337;p8"/>
          <p:cNvSpPr txBox="1">
            <a:spLocks noGrp="1"/>
          </p:cNvSpPr>
          <p:nvPr>
            <p:ph type="body" idx="1"/>
          </p:nvPr>
        </p:nvSpPr>
        <p:spPr>
          <a:xfrm>
            <a:off x="1023113" y="2133550"/>
            <a:ext cx="4762800" cy="3846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338" name="Google Shape;6338;p8"/>
          <p:cNvSpPr txBox="1">
            <a:spLocks noGrp="1"/>
          </p:cNvSpPr>
          <p:nvPr>
            <p:ph type="body" idx="2"/>
          </p:nvPr>
        </p:nvSpPr>
        <p:spPr>
          <a:xfrm>
            <a:off x="6406088" y="2133550"/>
            <a:ext cx="4762800" cy="3846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339" name="Google Shape;6339;p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340" name="Google Shape;6340;p8"/>
          <p:cNvGrpSpPr/>
          <p:nvPr/>
        </p:nvGrpSpPr>
        <p:grpSpPr>
          <a:xfrm flipH="1">
            <a:off x="11378468" y="475012"/>
            <a:ext cx="781193" cy="1628017"/>
            <a:chOff x="32340" y="314779"/>
            <a:chExt cx="518996" cy="1081595"/>
          </a:xfrm>
        </p:grpSpPr>
        <p:sp>
          <p:nvSpPr>
            <p:cNvPr id="6341" name="Google Shape;6341;p8"/>
            <p:cNvSpPr/>
            <p:nvPr/>
          </p:nvSpPr>
          <p:spPr>
            <a:xfrm>
              <a:off x="252657" y="664358"/>
              <a:ext cx="242383" cy="217640"/>
            </a:xfrm>
            <a:custGeom>
              <a:avLst/>
              <a:gdLst/>
              <a:ahLst/>
              <a:cxnLst/>
              <a:rect l="l" t="t" r="r" b="b"/>
              <a:pathLst>
                <a:path w="242383" h="217640" extrusionOk="0">
                  <a:moveTo>
                    <a:pt x="46389" y="84822"/>
                  </a:moveTo>
                  <a:cubicBezTo>
                    <a:pt x="68420" y="115936"/>
                    <a:pt x="169030" y="264511"/>
                    <a:pt x="228125" y="202781"/>
                  </a:cubicBezTo>
                  <a:cubicBezTo>
                    <a:pt x="267263" y="161897"/>
                    <a:pt x="223791" y="111346"/>
                    <a:pt x="122705" y="54844"/>
                  </a:cubicBezTo>
                  <a:cubicBezTo>
                    <a:pt x="45575" y="11731"/>
                    <a:pt x="14361" y="6892"/>
                    <a:pt x="0" y="0"/>
                  </a:cubicBezTo>
                  <a:cubicBezTo>
                    <a:pt x="0" y="0"/>
                    <a:pt x="35443" y="69357"/>
                    <a:pt x="46389" y="848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8"/>
            <p:cNvSpPr/>
            <p:nvPr/>
          </p:nvSpPr>
          <p:spPr>
            <a:xfrm>
              <a:off x="242028" y="511079"/>
              <a:ext cx="242383" cy="217639"/>
            </a:xfrm>
            <a:custGeom>
              <a:avLst/>
              <a:gdLst/>
              <a:ahLst/>
              <a:cxnLst/>
              <a:rect l="l" t="t" r="r" b="b"/>
              <a:pathLst>
                <a:path w="242383" h="217639" extrusionOk="0">
                  <a:moveTo>
                    <a:pt x="46388" y="84820"/>
                  </a:moveTo>
                  <a:cubicBezTo>
                    <a:pt x="68420" y="115941"/>
                    <a:pt x="169030" y="264509"/>
                    <a:pt x="228125" y="202779"/>
                  </a:cubicBezTo>
                  <a:cubicBezTo>
                    <a:pt x="267263" y="161902"/>
                    <a:pt x="223790" y="111344"/>
                    <a:pt x="122704" y="54845"/>
                  </a:cubicBezTo>
                  <a:cubicBezTo>
                    <a:pt x="45574" y="11735"/>
                    <a:pt x="14361" y="6896"/>
                    <a:pt x="0" y="0"/>
                  </a:cubicBezTo>
                  <a:cubicBezTo>
                    <a:pt x="0" y="0"/>
                    <a:pt x="35443" y="69360"/>
                    <a:pt x="46388" y="848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8"/>
            <p:cNvSpPr/>
            <p:nvPr/>
          </p:nvSpPr>
          <p:spPr>
            <a:xfrm>
              <a:off x="57531" y="557170"/>
              <a:ext cx="175892" cy="284118"/>
            </a:xfrm>
            <a:custGeom>
              <a:avLst/>
              <a:gdLst/>
              <a:ahLst/>
              <a:cxnLst/>
              <a:rect l="l" t="t" r="r" b="b"/>
              <a:pathLst>
                <a:path w="175892" h="284118" extrusionOk="0">
                  <a:moveTo>
                    <a:pt x="103472" y="64045"/>
                  </a:moveTo>
                  <a:cubicBezTo>
                    <a:pt x="78013" y="92426"/>
                    <a:pt x="-51039" y="233119"/>
                    <a:pt x="22257" y="277057"/>
                  </a:cubicBezTo>
                  <a:cubicBezTo>
                    <a:pt x="70800" y="306155"/>
                    <a:pt x="116945" y="242907"/>
                    <a:pt x="149623" y="131810"/>
                  </a:cubicBezTo>
                  <a:cubicBezTo>
                    <a:pt x="174556" y="47042"/>
                    <a:pt x="172354" y="15532"/>
                    <a:pt x="175893" y="0"/>
                  </a:cubicBezTo>
                  <a:cubicBezTo>
                    <a:pt x="175893" y="0"/>
                    <a:pt x="116120" y="49941"/>
                    <a:pt x="103472" y="6404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8"/>
            <p:cNvSpPr/>
            <p:nvPr/>
          </p:nvSpPr>
          <p:spPr>
            <a:xfrm>
              <a:off x="100598" y="680643"/>
              <a:ext cx="147760" cy="312975"/>
            </a:xfrm>
            <a:custGeom>
              <a:avLst/>
              <a:gdLst/>
              <a:ahLst/>
              <a:cxnLst/>
              <a:rect l="l" t="t" r="r" b="b"/>
              <a:pathLst>
                <a:path w="147760" h="312975" extrusionOk="0">
                  <a:moveTo>
                    <a:pt x="80215" y="90057"/>
                  </a:moveTo>
                  <a:cubicBezTo>
                    <a:pt x="58195" y="121183"/>
                    <a:pt x="-50094" y="273085"/>
                    <a:pt x="27774" y="308285"/>
                  </a:cubicBezTo>
                  <a:cubicBezTo>
                    <a:pt x="79345" y="331602"/>
                    <a:pt x="114200" y="266180"/>
                    <a:pt x="133865" y="152060"/>
                  </a:cubicBezTo>
                  <a:cubicBezTo>
                    <a:pt x="148868" y="64985"/>
                    <a:pt x="146034" y="15836"/>
                    <a:pt x="147761" y="0"/>
                  </a:cubicBezTo>
                  <a:cubicBezTo>
                    <a:pt x="147761" y="0"/>
                    <a:pt x="91155" y="74591"/>
                    <a:pt x="80215" y="9005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8"/>
            <p:cNvSpPr/>
            <p:nvPr/>
          </p:nvSpPr>
          <p:spPr>
            <a:xfrm>
              <a:off x="152559" y="872549"/>
              <a:ext cx="133382" cy="291954"/>
            </a:xfrm>
            <a:custGeom>
              <a:avLst/>
              <a:gdLst/>
              <a:ahLst/>
              <a:cxnLst/>
              <a:rect l="l" t="t" r="r" b="b"/>
              <a:pathLst>
                <a:path w="133382" h="291954" extrusionOk="0">
                  <a:moveTo>
                    <a:pt x="70839" y="75016"/>
                  </a:moveTo>
                  <a:cubicBezTo>
                    <a:pt x="50358" y="107174"/>
                    <a:pt x="-49152" y="256483"/>
                    <a:pt x="30335" y="287858"/>
                  </a:cubicBezTo>
                  <a:cubicBezTo>
                    <a:pt x="82979" y="308637"/>
                    <a:pt x="113346" y="249275"/>
                    <a:pt x="127440" y="134335"/>
                  </a:cubicBezTo>
                  <a:cubicBezTo>
                    <a:pt x="138193" y="46628"/>
                    <a:pt x="130874" y="15903"/>
                    <a:pt x="131828" y="0"/>
                  </a:cubicBezTo>
                  <a:cubicBezTo>
                    <a:pt x="131828" y="0"/>
                    <a:pt x="81015" y="59034"/>
                    <a:pt x="70839" y="750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8"/>
            <p:cNvSpPr/>
            <p:nvPr/>
          </p:nvSpPr>
          <p:spPr>
            <a:xfrm>
              <a:off x="32340" y="410042"/>
              <a:ext cx="202672" cy="254520"/>
            </a:xfrm>
            <a:custGeom>
              <a:avLst/>
              <a:gdLst/>
              <a:ahLst/>
              <a:cxnLst/>
              <a:rect l="l" t="t" r="r" b="b"/>
              <a:pathLst>
                <a:path w="202672" h="254520" extrusionOk="0">
                  <a:moveTo>
                    <a:pt x="121533" y="52561"/>
                  </a:moveTo>
                  <a:cubicBezTo>
                    <a:pt x="92136" y="76844"/>
                    <a:pt x="-48549" y="188211"/>
                    <a:pt x="17398" y="242560"/>
                  </a:cubicBezTo>
                  <a:cubicBezTo>
                    <a:pt x="61075" y="278550"/>
                    <a:pt x="108259" y="231442"/>
                    <a:pt x="157093" y="126439"/>
                  </a:cubicBezTo>
                  <a:cubicBezTo>
                    <a:pt x="194355" y="46320"/>
                    <a:pt x="196863" y="14833"/>
                    <a:pt x="202673" y="0"/>
                  </a:cubicBezTo>
                  <a:cubicBezTo>
                    <a:pt x="202673" y="0"/>
                    <a:pt x="136138" y="40497"/>
                    <a:pt x="121533" y="5256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8"/>
            <p:cNvSpPr/>
            <p:nvPr/>
          </p:nvSpPr>
          <p:spPr>
            <a:xfrm>
              <a:off x="221251" y="1035326"/>
              <a:ext cx="118156" cy="298377"/>
            </a:xfrm>
            <a:custGeom>
              <a:avLst/>
              <a:gdLst/>
              <a:ahLst/>
              <a:cxnLst/>
              <a:rect l="l" t="t" r="r" b="b"/>
              <a:pathLst>
                <a:path w="118156" h="298377" extrusionOk="0">
                  <a:moveTo>
                    <a:pt x="55918" y="80268"/>
                  </a:moveTo>
                  <a:cubicBezTo>
                    <a:pt x="38459" y="114163"/>
                    <a:pt x="-47007" y="271931"/>
                    <a:pt x="35013" y="295916"/>
                  </a:cubicBezTo>
                  <a:cubicBezTo>
                    <a:pt x="89334" y="311807"/>
                    <a:pt x="114156" y="249925"/>
                    <a:pt x="117697" y="134171"/>
                  </a:cubicBezTo>
                  <a:cubicBezTo>
                    <a:pt x="120400" y="45851"/>
                    <a:pt x="110306" y="15921"/>
                    <a:pt x="109806" y="0"/>
                  </a:cubicBezTo>
                  <a:cubicBezTo>
                    <a:pt x="109806" y="0"/>
                    <a:pt x="64593" y="63424"/>
                    <a:pt x="55918" y="80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8"/>
            <p:cNvSpPr/>
            <p:nvPr/>
          </p:nvSpPr>
          <p:spPr>
            <a:xfrm>
              <a:off x="266113" y="820303"/>
              <a:ext cx="242383" cy="217640"/>
            </a:xfrm>
            <a:custGeom>
              <a:avLst/>
              <a:gdLst/>
              <a:ahLst/>
              <a:cxnLst/>
              <a:rect l="l" t="t" r="r" b="b"/>
              <a:pathLst>
                <a:path w="242383" h="217640" extrusionOk="0">
                  <a:moveTo>
                    <a:pt x="46389" y="84822"/>
                  </a:moveTo>
                  <a:cubicBezTo>
                    <a:pt x="68420" y="115936"/>
                    <a:pt x="169030" y="264511"/>
                    <a:pt x="228125" y="202781"/>
                  </a:cubicBezTo>
                  <a:cubicBezTo>
                    <a:pt x="267263" y="161897"/>
                    <a:pt x="223791" y="111346"/>
                    <a:pt x="122705" y="54844"/>
                  </a:cubicBezTo>
                  <a:cubicBezTo>
                    <a:pt x="45575" y="11738"/>
                    <a:pt x="14361" y="6898"/>
                    <a:pt x="0" y="0"/>
                  </a:cubicBezTo>
                  <a:cubicBezTo>
                    <a:pt x="0" y="0"/>
                    <a:pt x="35443" y="69357"/>
                    <a:pt x="46389" y="848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8"/>
            <p:cNvSpPr/>
            <p:nvPr/>
          </p:nvSpPr>
          <p:spPr>
            <a:xfrm>
              <a:off x="89219" y="410018"/>
              <a:ext cx="145773" cy="181070"/>
            </a:xfrm>
            <a:custGeom>
              <a:avLst/>
              <a:gdLst/>
              <a:ahLst/>
              <a:cxnLst/>
              <a:rect l="l" t="t" r="r" b="b"/>
              <a:pathLst>
                <a:path w="145773" h="181070" extrusionOk="0">
                  <a:moveTo>
                    <a:pt x="145774" y="131"/>
                  </a:moveTo>
                  <a:cubicBezTo>
                    <a:pt x="144630" y="-3174"/>
                    <a:pt x="84230" y="56912"/>
                    <a:pt x="52156" y="100404"/>
                  </a:cubicBezTo>
                  <a:cubicBezTo>
                    <a:pt x="38297" y="119197"/>
                    <a:pt x="0" y="181070"/>
                    <a:pt x="0" y="181070"/>
                  </a:cubicBezTo>
                  <a:cubicBezTo>
                    <a:pt x="0" y="181070"/>
                    <a:pt x="29522" y="136577"/>
                    <a:pt x="65965" y="91342"/>
                  </a:cubicBezTo>
                  <a:cubicBezTo>
                    <a:pt x="102409" y="46107"/>
                    <a:pt x="145839" y="319"/>
                    <a:pt x="145774" y="1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8"/>
            <p:cNvSpPr/>
            <p:nvPr/>
          </p:nvSpPr>
          <p:spPr>
            <a:xfrm>
              <a:off x="303341" y="941905"/>
              <a:ext cx="247995" cy="270151"/>
            </a:xfrm>
            <a:custGeom>
              <a:avLst/>
              <a:gdLst/>
              <a:ahLst/>
              <a:cxnLst/>
              <a:rect l="l" t="t" r="r" b="b"/>
              <a:pathLst>
                <a:path w="247995" h="270151" extrusionOk="0">
                  <a:moveTo>
                    <a:pt x="56496" y="123016"/>
                  </a:moveTo>
                  <a:cubicBezTo>
                    <a:pt x="85265" y="177278"/>
                    <a:pt x="175810" y="316391"/>
                    <a:pt x="234905" y="254668"/>
                  </a:cubicBezTo>
                  <a:cubicBezTo>
                    <a:pt x="274043" y="213784"/>
                    <a:pt x="221494" y="177053"/>
                    <a:pt x="129485" y="106731"/>
                  </a:cubicBezTo>
                  <a:cubicBezTo>
                    <a:pt x="44765" y="41983"/>
                    <a:pt x="14360" y="6898"/>
                    <a:pt x="0" y="0"/>
                  </a:cubicBezTo>
                  <a:cubicBezTo>
                    <a:pt x="0" y="0"/>
                    <a:pt x="34384" y="81307"/>
                    <a:pt x="56496" y="1230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8"/>
            <p:cNvSpPr/>
            <p:nvPr/>
          </p:nvSpPr>
          <p:spPr>
            <a:xfrm>
              <a:off x="81928" y="609094"/>
              <a:ext cx="49984" cy="45415"/>
            </a:xfrm>
            <a:custGeom>
              <a:avLst/>
              <a:gdLst/>
              <a:ahLst/>
              <a:cxnLst/>
              <a:rect l="l" t="t" r="r" b="b"/>
              <a:pathLst>
                <a:path w="49984" h="45415" extrusionOk="0">
                  <a:moveTo>
                    <a:pt x="1445" y="43301"/>
                  </a:moveTo>
                  <a:cubicBezTo>
                    <a:pt x="-3169" y="38025"/>
                    <a:pt x="3632" y="24526"/>
                    <a:pt x="16637" y="13153"/>
                  </a:cubicBezTo>
                  <a:cubicBezTo>
                    <a:pt x="29641" y="1780"/>
                    <a:pt x="43924" y="-3163"/>
                    <a:pt x="48539" y="2114"/>
                  </a:cubicBezTo>
                  <a:cubicBezTo>
                    <a:pt x="53153" y="7391"/>
                    <a:pt x="46352" y="20889"/>
                    <a:pt x="33348" y="32262"/>
                  </a:cubicBezTo>
                  <a:cubicBezTo>
                    <a:pt x="20343" y="43635"/>
                    <a:pt x="6060" y="48578"/>
                    <a:pt x="1445" y="433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8"/>
            <p:cNvSpPr/>
            <p:nvPr/>
          </p:nvSpPr>
          <p:spPr>
            <a:xfrm>
              <a:off x="104638" y="774089"/>
              <a:ext cx="45263" cy="50121"/>
            </a:xfrm>
            <a:custGeom>
              <a:avLst/>
              <a:gdLst/>
              <a:ahLst/>
              <a:cxnLst/>
              <a:rect l="l" t="t" r="r" b="b"/>
              <a:pathLst>
                <a:path w="45263" h="50121" extrusionOk="0">
                  <a:moveTo>
                    <a:pt x="2138" y="48692"/>
                  </a:moveTo>
                  <a:cubicBezTo>
                    <a:pt x="-3158" y="44102"/>
                    <a:pt x="1724" y="29796"/>
                    <a:pt x="13043" y="16746"/>
                  </a:cubicBezTo>
                  <a:cubicBezTo>
                    <a:pt x="24361" y="3691"/>
                    <a:pt x="37830" y="-3164"/>
                    <a:pt x="43126" y="1426"/>
                  </a:cubicBezTo>
                  <a:cubicBezTo>
                    <a:pt x="48421" y="6017"/>
                    <a:pt x="43539" y="20323"/>
                    <a:pt x="32221" y="33378"/>
                  </a:cubicBezTo>
                  <a:cubicBezTo>
                    <a:pt x="20902" y="46427"/>
                    <a:pt x="7433" y="53289"/>
                    <a:pt x="2138" y="486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8"/>
            <p:cNvSpPr/>
            <p:nvPr/>
          </p:nvSpPr>
          <p:spPr>
            <a:xfrm>
              <a:off x="153289" y="926999"/>
              <a:ext cx="41380" cy="53368"/>
            </a:xfrm>
            <a:custGeom>
              <a:avLst/>
              <a:gdLst/>
              <a:ahLst/>
              <a:cxnLst/>
              <a:rect l="l" t="t" r="r" b="b"/>
              <a:pathLst>
                <a:path w="41380" h="53368" extrusionOk="0">
                  <a:moveTo>
                    <a:pt x="2817" y="52359"/>
                  </a:moveTo>
                  <a:cubicBezTo>
                    <a:pt x="-2936" y="48351"/>
                    <a:pt x="403" y="33614"/>
                    <a:pt x="10274" y="19436"/>
                  </a:cubicBezTo>
                  <a:cubicBezTo>
                    <a:pt x="20145" y="5251"/>
                    <a:pt x="32811" y="-2995"/>
                    <a:pt x="38563" y="1013"/>
                  </a:cubicBezTo>
                  <a:cubicBezTo>
                    <a:pt x="44316" y="5014"/>
                    <a:pt x="40978" y="19757"/>
                    <a:pt x="31107" y="33936"/>
                  </a:cubicBezTo>
                  <a:cubicBezTo>
                    <a:pt x="21236" y="48115"/>
                    <a:pt x="8570" y="56361"/>
                    <a:pt x="2817" y="523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8"/>
            <p:cNvSpPr/>
            <p:nvPr/>
          </p:nvSpPr>
          <p:spPr>
            <a:xfrm>
              <a:off x="204972" y="1092810"/>
              <a:ext cx="41844" cy="53006"/>
            </a:xfrm>
            <a:custGeom>
              <a:avLst/>
              <a:gdLst/>
              <a:ahLst/>
              <a:cxnLst/>
              <a:rect l="l" t="t" r="r" b="b"/>
              <a:pathLst>
                <a:path w="41844" h="53006" extrusionOk="0">
                  <a:moveTo>
                    <a:pt x="2729" y="51948"/>
                  </a:moveTo>
                  <a:cubicBezTo>
                    <a:pt x="-2973" y="47874"/>
                    <a:pt x="550" y="33173"/>
                    <a:pt x="10598" y="19122"/>
                  </a:cubicBezTo>
                  <a:cubicBezTo>
                    <a:pt x="20645" y="5065"/>
                    <a:pt x="33413" y="-3023"/>
                    <a:pt x="39115" y="1057"/>
                  </a:cubicBezTo>
                  <a:cubicBezTo>
                    <a:pt x="44817" y="5132"/>
                    <a:pt x="41294" y="19827"/>
                    <a:pt x="31247" y="33884"/>
                  </a:cubicBezTo>
                  <a:cubicBezTo>
                    <a:pt x="21199" y="47941"/>
                    <a:pt x="8432" y="56029"/>
                    <a:pt x="2729" y="519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8"/>
            <p:cNvSpPr/>
            <p:nvPr/>
          </p:nvSpPr>
          <p:spPr>
            <a:xfrm>
              <a:off x="278566" y="1260351"/>
              <a:ext cx="35652" cy="57347"/>
            </a:xfrm>
            <a:custGeom>
              <a:avLst/>
              <a:gdLst/>
              <a:ahLst/>
              <a:cxnLst/>
              <a:rect l="l" t="t" r="r" b="b"/>
              <a:pathLst>
                <a:path w="35652" h="57347" extrusionOk="0">
                  <a:moveTo>
                    <a:pt x="4131" y="56797"/>
                  </a:moveTo>
                  <a:cubicBezTo>
                    <a:pt x="-2171" y="53731"/>
                    <a:pt x="-1148" y="38653"/>
                    <a:pt x="6416" y="23115"/>
                  </a:cubicBezTo>
                  <a:cubicBezTo>
                    <a:pt x="13979" y="7582"/>
                    <a:pt x="25219" y="-2522"/>
                    <a:pt x="31522" y="550"/>
                  </a:cubicBezTo>
                  <a:cubicBezTo>
                    <a:pt x="37823" y="3617"/>
                    <a:pt x="36801" y="18700"/>
                    <a:pt x="29237" y="34233"/>
                  </a:cubicBezTo>
                  <a:cubicBezTo>
                    <a:pt x="21674" y="49765"/>
                    <a:pt x="10434" y="59870"/>
                    <a:pt x="4131" y="567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8"/>
            <p:cNvSpPr/>
            <p:nvPr/>
          </p:nvSpPr>
          <p:spPr>
            <a:xfrm>
              <a:off x="496349" y="1123021"/>
              <a:ext cx="41083" cy="45904"/>
            </a:xfrm>
            <a:custGeom>
              <a:avLst/>
              <a:gdLst/>
              <a:ahLst/>
              <a:cxnLst/>
              <a:rect l="l" t="t" r="r" b="b"/>
              <a:pathLst>
                <a:path w="41083" h="45904" extrusionOk="0">
                  <a:moveTo>
                    <a:pt x="38647" y="44387"/>
                  </a:moveTo>
                  <a:cubicBezTo>
                    <a:pt x="33292" y="48911"/>
                    <a:pt x="20845" y="42978"/>
                    <a:pt x="10846" y="31144"/>
                  </a:cubicBezTo>
                  <a:cubicBezTo>
                    <a:pt x="847" y="19303"/>
                    <a:pt x="-2918" y="6041"/>
                    <a:pt x="2437" y="1518"/>
                  </a:cubicBezTo>
                  <a:cubicBezTo>
                    <a:pt x="7792" y="-3006"/>
                    <a:pt x="20238" y="2926"/>
                    <a:pt x="30238" y="14761"/>
                  </a:cubicBezTo>
                  <a:cubicBezTo>
                    <a:pt x="40237" y="26602"/>
                    <a:pt x="44002" y="39863"/>
                    <a:pt x="38647" y="4438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8"/>
            <p:cNvSpPr/>
            <p:nvPr/>
          </p:nvSpPr>
          <p:spPr>
            <a:xfrm>
              <a:off x="455480" y="943524"/>
              <a:ext cx="36270" cy="45814"/>
            </a:xfrm>
            <a:custGeom>
              <a:avLst/>
              <a:gdLst/>
              <a:ahLst/>
              <a:cxnLst/>
              <a:rect l="l" t="t" r="r" b="b"/>
              <a:pathLst>
                <a:path w="36270" h="45814" extrusionOk="0">
                  <a:moveTo>
                    <a:pt x="32922" y="44669"/>
                  </a:moveTo>
                  <a:cubicBezTo>
                    <a:pt x="27124" y="48610"/>
                    <a:pt x="15804" y="42058"/>
                    <a:pt x="7638" y="30041"/>
                  </a:cubicBezTo>
                  <a:cubicBezTo>
                    <a:pt x="-529" y="18024"/>
                    <a:pt x="-2449" y="5084"/>
                    <a:pt x="3349" y="1144"/>
                  </a:cubicBezTo>
                  <a:cubicBezTo>
                    <a:pt x="9147" y="-2791"/>
                    <a:pt x="20467" y="3755"/>
                    <a:pt x="28633" y="15771"/>
                  </a:cubicBezTo>
                  <a:cubicBezTo>
                    <a:pt x="36799" y="27794"/>
                    <a:pt x="38719" y="40728"/>
                    <a:pt x="32922" y="446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8"/>
            <p:cNvSpPr/>
            <p:nvPr/>
          </p:nvSpPr>
          <p:spPr>
            <a:xfrm>
              <a:off x="435716" y="785494"/>
              <a:ext cx="44153" cy="51099"/>
            </a:xfrm>
            <a:custGeom>
              <a:avLst/>
              <a:gdLst/>
              <a:ahLst/>
              <a:cxnLst/>
              <a:rect l="l" t="t" r="r" b="b"/>
              <a:pathLst>
                <a:path w="44153" h="51099" extrusionOk="0">
                  <a:moveTo>
                    <a:pt x="2319" y="1297"/>
                  </a:moveTo>
                  <a:cubicBezTo>
                    <a:pt x="7754" y="-3129"/>
                    <a:pt x="21005" y="4139"/>
                    <a:pt x="31917" y="17534"/>
                  </a:cubicBezTo>
                  <a:cubicBezTo>
                    <a:pt x="42829" y="30929"/>
                    <a:pt x="47269" y="45375"/>
                    <a:pt x="41834" y="49802"/>
                  </a:cubicBezTo>
                  <a:cubicBezTo>
                    <a:pt x="36400" y="54228"/>
                    <a:pt x="23149" y="46960"/>
                    <a:pt x="12237" y="33565"/>
                  </a:cubicBezTo>
                  <a:cubicBezTo>
                    <a:pt x="1325" y="20170"/>
                    <a:pt x="-3115" y="5724"/>
                    <a:pt x="2319" y="12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8"/>
            <p:cNvSpPr/>
            <p:nvPr/>
          </p:nvSpPr>
          <p:spPr>
            <a:xfrm>
              <a:off x="426750" y="638216"/>
              <a:ext cx="43739" cy="51457"/>
            </a:xfrm>
            <a:custGeom>
              <a:avLst/>
              <a:gdLst/>
              <a:ahLst/>
              <a:cxnLst/>
              <a:rect l="l" t="t" r="r" b="b"/>
              <a:pathLst>
                <a:path w="43739" h="51457" extrusionOk="0">
                  <a:moveTo>
                    <a:pt x="2390" y="1252"/>
                  </a:moveTo>
                  <a:cubicBezTo>
                    <a:pt x="7874" y="-3114"/>
                    <a:pt x="21042" y="4306"/>
                    <a:pt x="31800" y="17829"/>
                  </a:cubicBezTo>
                  <a:cubicBezTo>
                    <a:pt x="42559" y="31345"/>
                    <a:pt x="46835" y="45840"/>
                    <a:pt x="41350" y="50206"/>
                  </a:cubicBezTo>
                  <a:cubicBezTo>
                    <a:pt x="35865" y="54572"/>
                    <a:pt x="22698" y="47151"/>
                    <a:pt x="11939" y="33635"/>
                  </a:cubicBezTo>
                  <a:cubicBezTo>
                    <a:pt x="1181" y="20118"/>
                    <a:pt x="-3095" y="5618"/>
                    <a:pt x="2390" y="12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8"/>
            <p:cNvSpPr/>
            <p:nvPr/>
          </p:nvSpPr>
          <p:spPr>
            <a:xfrm>
              <a:off x="306521" y="945876"/>
              <a:ext cx="167440" cy="201214"/>
            </a:xfrm>
            <a:custGeom>
              <a:avLst/>
              <a:gdLst/>
              <a:ahLst/>
              <a:cxnLst/>
              <a:rect l="l" t="t" r="r" b="b"/>
              <a:pathLst>
                <a:path w="167440" h="201214" extrusionOk="0">
                  <a:moveTo>
                    <a:pt x="193" y="0"/>
                  </a:moveTo>
                  <a:cubicBezTo>
                    <a:pt x="-3606" y="850"/>
                    <a:pt x="49592" y="81914"/>
                    <a:pt x="90372" y="126757"/>
                  </a:cubicBezTo>
                  <a:cubicBezTo>
                    <a:pt x="107993" y="146133"/>
                    <a:pt x="167441" y="201214"/>
                    <a:pt x="167441" y="201214"/>
                  </a:cubicBezTo>
                  <a:cubicBezTo>
                    <a:pt x="167441" y="201214"/>
                    <a:pt x="125079" y="159249"/>
                    <a:pt x="83267" y="108947"/>
                  </a:cubicBezTo>
                  <a:cubicBezTo>
                    <a:pt x="41454" y="58645"/>
                    <a:pt x="409" y="-49"/>
                    <a:pt x="193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8"/>
            <p:cNvSpPr/>
            <p:nvPr/>
          </p:nvSpPr>
          <p:spPr>
            <a:xfrm>
              <a:off x="267609" y="821044"/>
              <a:ext cx="173332" cy="157184"/>
            </a:xfrm>
            <a:custGeom>
              <a:avLst/>
              <a:gdLst/>
              <a:ahLst/>
              <a:cxnLst/>
              <a:rect l="l" t="t" r="r" b="b"/>
              <a:pathLst>
                <a:path w="173332" h="157184" extrusionOk="0">
                  <a:moveTo>
                    <a:pt x="120" y="0"/>
                  </a:moveTo>
                  <a:cubicBezTo>
                    <a:pt x="-2985" y="1476"/>
                    <a:pt x="54723" y="67365"/>
                    <a:pt x="96312" y="101758"/>
                  </a:cubicBezTo>
                  <a:cubicBezTo>
                    <a:pt x="114282" y="116623"/>
                    <a:pt x="173333" y="157185"/>
                    <a:pt x="173333" y="157185"/>
                  </a:cubicBezTo>
                  <a:cubicBezTo>
                    <a:pt x="173333" y="157185"/>
                    <a:pt x="130838" y="125755"/>
                    <a:pt x="87535" y="86456"/>
                  </a:cubicBezTo>
                  <a:cubicBezTo>
                    <a:pt x="44232" y="47163"/>
                    <a:pt x="297" y="-85"/>
                    <a:pt x="12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8"/>
            <p:cNvSpPr/>
            <p:nvPr/>
          </p:nvSpPr>
          <p:spPr>
            <a:xfrm>
              <a:off x="252223" y="665791"/>
              <a:ext cx="167262" cy="156941"/>
            </a:xfrm>
            <a:custGeom>
              <a:avLst/>
              <a:gdLst/>
              <a:ahLst/>
              <a:cxnLst/>
              <a:rect l="l" t="t" r="r" b="b"/>
              <a:pathLst>
                <a:path w="167262" h="156941" extrusionOk="0">
                  <a:moveTo>
                    <a:pt x="124" y="0"/>
                  </a:moveTo>
                  <a:cubicBezTo>
                    <a:pt x="-2972" y="1348"/>
                    <a:pt x="52393" y="66739"/>
                    <a:pt x="92602" y="101181"/>
                  </a:cubicBezTo>
                  <a:cubicBezTo>
                    <a:pt x="109976" y="116064"/>
                    <a:pt x="167262" y="156942"/>
                    <a:pt x="167262" y="156942"/>
                  </a:cubicBezTo>
                  <a:cubicBezTo>
                    <a:pt x="167262" y="156942"/>
                    <a:pt x="126090" y="125348"/>
                    <a:pt x="84306" y="86116"/>
                  </a:cubicBezTo>
                  <a:cubicBezTo>
                    <a:pt x="42521" y="46883"/>
                    <a:pt x="301" y="-73"/>
                    <a:pt x="12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8"/>
            <p:cNvSpPr/>
            <p:nvPr/>
          </p:nvSpPr>
          <p:spPr>
            <a:xfrm>
              <a:off x="246552" y="514832"/>
              <a:ext cx="153992" cy="136422"/>
            </a:xfrm>
            <a:custGeom>
              <a:avLst/>
              <a:gdLst/>
              <a:ahLst/>
              <a:cxnLst/>
              <a:rect l="l" t="t" r="r" b="b"/>
              <a:pathLst>
                <a:path w="153992" h="136422" extrusionOk="0">
                  <a:moveTo>
                    <a:pt x="102" y="0"/>
                  </a:moveTo>
                  <a:cubicBezTo>
                    <a:pt x="-2602" y="1343"/>
                    <a:pt x="48838" y="58726"/>
                    <a:pt x="85745" y="88531"/>
                  </a:cubicBezTo>
                  <a:cubicBezTo>
                    <a:pt x="101693" y="101410"/>
                    <a:pt x="153992" y="136422"/>
                    <a:pt x="153992" y="136422"/>
                  </a:cubicBezTo>
                  <a:cubicBezTo>
                    <a:pt x="153992" y="136422"/>
                    <a:pt x="116328" y="109249"/>
                    <a:pt x="77856" y="75142"/>
                  </a:cubicBezTo>
                  <a:cubicBezTo>
                    <a:pt x="39383" y="41037"/>
                    <a:pt x="257" y="-76"/>
                    <a:pt x="102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8"/>
            <p:cNvSpPr/>
            <p:nvPr/>
          </p:nvSpPr>
          <p:spPr>
            <a:xfrm>
              <a:off x="111076" y="559579"/>
              <a:ext cx="123688" cy="205674"/>
            </a:xfrm>
            <a:custGeom>
              <a:avLst/>
              <a:gdLst/>
              <a:ahLst/>
              <a:cxnLst/>
              <a:rect l="l" t="t" r="r" b="b"/>
              <a:pathLst>
                <a:path w="123688" h="205674" extrusionOk="0">
                  <a:moveTo>
                    <a:pt x="123688" y="138"/>
                  </a:moveTo>
                  <a:cubicBezTo>
                    <a:pt x="122870" y="-3494"/>
                    <a:pt x="72099" y="65145"/>
                    <a:pt x="44766" y="114458"/>
                  </a:cubicBezTo>
                  <a:cubicBezTo>
                    <a:pt x="32955" y="135765"/>
                    <a:pt x="0" y="205674"/>
                    <a:pt x="0" y="205674"/>
                  </a:cubicBezTo>
                  <a:cubicBezTo>
                    <a:pt x="0" y="205674"/>
                    <a:pt x="25301" y="155336"/>
                    <a:pt x="56223" y="103953"/>
                  </a:cubicBezTo>
                  <a:cubicBezTo>
                    <a:pt x="87145" y="52570"/>
                    <a:pt x="123734" y="345"/>
                    <a:pt x="123688" y="13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8"/>
            <p:cNvSpPr/>
            <p:nvPr/>
          </p:nvSpPr>
          <p:spPr>
            <a:xfrm>
              <a:off x="151583" y="680622"/>
              <a:ext cx="96762" cy="220380"/>
            </a:xfrm>
            <a:custGeom>
              <a:avLst/>
              <a:gdLst/>
              <a:ahLst/>
              <a:cxnLst/>
              <a:rect l="l" t="t" r="r" b="b"/>
              <a:pathLst>
                <a:path w="96762" h="220380" extrusionOk="0">
                  <a:moveTo>
                    <a:pt x="96762" y="148"/>
                  </a:moveTo>
                  <a:cubicBezTo>
                    <a:pt x="96296" y="-3641"/>
                    <a:pt x="56323" y="65880"/>
                    <a:pt x="34805" y="118635"/>
                  </a:cubicBezTo>
                  <a:cubicBezTo>
                    <a:pt x="25507" y="141430"/>
                    <a:pt x="0" y="220381"/>
                    <a:pt x="0" y="220381"/>
                  </a:cubicBezTo>
                  <a:cubicBezTo>
                    <a:pt x="0" y="220381"/>
                    <a:pt x="20082" y="166618"/>
                    <a:pt x="44272" y="111561"/>
                  </a:cubicBezTo>
                  <a:cubicBezTo>
                    <a:pt x="68463" y="56498"/>
                    <a:pt x="96789" y="361"/>
                    <a:pt x="96762" y="1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8"/>
            <p:cNvSpPr/>
            <p:nvPr/>
          </p:nvSpPr>
          <p:spPr>
            <a:xfrm>
              <a:off x="203792" y="873595"/>
              <a:ext cx="81746" cy="216683"/>
            </a:xfrm>
            <a:custGeom>
              <a:avLst/>
              <a:gdLst/>
              <a:ahLst/>
              <a:cxnLst/>
              <a:rect l="l" t="t" r="r" b="b"/>
              <a:pathLst>
                <a:path w="81746" h="216683" extrusionOk="0">
                  <a:moveTo>
                    <a:pt x="81746" y="71"/>
                  </a:moveTo>
                  <a:cubicBezTo>
                    <a:pt x="79575" y="-2643"/>
                    <a:pt x="40885" y="73216"/>
                    <a:pt x="24090" y="124314"/>
                  </a:cubicBezTo>
                  <a:cubicBezTo>
                    <a:pt x="16833" y="146392"/>
                    <a:pt x="0" y="216684"/>
                    <a:pt x="0" y="216684"/>
                  </a:cubicBezTo>
                  <a:cubicBezTo>
                    <a:pt x="0" y="216684"/>
                    <a:pt x="14013" y="165483"/>
                    <a:pt x="34449" y="111332"/>
                  </a:cubicBezTo>
                  <a:cubicBezTo>
                    <a:pt x="54886" y="57180"/>
                    <a:pt x="81869" y="223"/>
                    <a:pt x="81746" y="7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8"/>
            <p:cNvSpPr/>
            <p:nvPr/>
          </p:nvSpPr>
          <p:spPr>
            <a:xfrm>
              <a:off x="265971" y="1042167"/>
              <a:ext cx="64185" cy="223379"/>
            </a:xfrm>
            <a:custGeom>
              <a:avLst/>
              <a:gdLst/>
              <a:ahLst/>
              <a:cxnLst/>
              <a:rect l="l" t="t" r="r" b="b"/>
              <a:pathLst>
                <a:path w="64185" h="223379" extrusionOk="0">
                  <a:moveTo>
                    <a:pt x="64185" y="63"/>
                  </a:moveTo>
                  <a:cubicBezTo>
                    <a:pt x="61849" y="-2542"/>
                    <a:pt x="29482" y="76269"/>
                    <a:pt x="16787" y="128799"/>
                  </a:cubicBezTo>
                  <a:cubicBezTo>
                    <a:pt x="11301" y="151497"/>
                    <a:pt x="0" y="223380"/>
                    <a:pt x="0" y="223380"/>
                  </a:cubicBezTo>
                  <a:cubicBezTo>
                    <a:pt x="0" y="223380"/>
                    <a:pt x="9954" y="170916"/>
                    <a:pt x="26000" y="115088"/>
                  </a:cubicBezTo>
                  <a:cubicBezTo>
                    <a:pt x="42046" y="59261"/>
                    <a:pt x="64317" y="209"/>
                    <a:pt x="64185" y="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8"/>
            <p:cNvSpPr/>
            <p:nvPr/>
          </p:nvSpPr>
          <p:spPr>
            <a:xfrm>
              <a:off x="363341" y="1117889"/>
              <a:ext cx="163156" cy="278485"/>
            </a:xfrm>
            <a:custGeom>
              <a:avLst/>
              <a:gdLst/>
              <a:ahLst/>
              <a:cxnLst/>
              <a:rect l="l" t="t" r="r" b="b"/>
              <a:pathLst>
                <a:path w="163156" h="278485" extrusionOk="0">
                  <a:moveTo>
                    <a:pt x="10900" y="96056"/>
                  </a:moveTo>
                  <a:cubicBezTo>
                    <a:pt x="19540" y="133193"/>
                    <a:pt x="56553" y="308765"/>
                    <a:pt x="134592" y="273941"/>
                  </a:cubicBezTo>
                  <a:cubicBezTo>
                    <a:pt x="186275" y="250878"/>
                    <a:pt x="165128" y="187649"/>
                    <a:pt x="92884" y="97143"/>
                  </a:cubicBezTo>
                  <a:cubicBezTo>
                    <a:pt x="37762" y="28084"/>
                    <a:pt x="10691" y="11810"/>
                    <a:pt x="0" y="0"/>
                  </a:cubicBezTo>
                  <a:cubicBezTo>
                    <a:pt x="0" y="0"/>
                    <a:pt x="6608" y="77609"/>
                    <a:pt x="10900" y="9605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8"/>
            <p:cNvSpPr/>
            <p:nvPr/>
          </p:nvSpPr>
          <p:spPr>
            <a:xfrm>
              <a:off x="486634" y="1303210"/>
              <a:ext cx="29093" cy="60932"/>
            </a:xfrm>
            <a:custGeom>
              <a:avLst/>
              <a:gdLst/>
              <a:ahLst/>
              <a:cxnLst/>
              <a:rect l="l" t="t" r="r" b="b"/>
              <a:pathLst>
                <a:path w="29093" h="60932" extrusionOk="0">
                  <a:moveTo>
                    <a:pt x="22319" y="60767"/>
                  </a:moveTo>
                  <a:cubicBezTo>
                    <a:pt x="15529" y="62509"/>
                    <a:pt x="6545" y="50353"/>
                    <a:pt x="2253" y="33618"/>
                  </a:cubicBezTo>
                  <a:cubicBezTo>
                    <a:pt x="-2040" y="16883"/>
                    <a:pt x="-16" y="1909"/>
                    <a:pt x="6774" y="166"/>
                  </a:cubicBezTo>
                  <a:cubicBezTo>
                    <a:pt x="13564" y="-1576"/>
                    <a:pt x="22548" y="10580"/>
                    <a:pt x="26840" y="27315"/>
                  </a:cubicBezTo>
                  <a:cubicBezTo>
                    <a:pt x="31133" y="44050"/>
                    <a:pt x="29109" y="59024"/>
                    <a:pt x="22319" y="607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8"/>
            <p:cNvSpPr/>
            <p:nvPr/>
          </p:nvSpPr>
          <p:spPr>
            <a:xfrm>
              <a:off x="366815" y="1123729"/>
              <a:ext cx="95978" cy="211751"/>
            </a:xfrm>
            <a:custGeom>
              <a:avLst/>
              <a:gdLst/>
              <a:ahLst/>
              <a:cxnLst/>
              <a:rect l="l" t="t" r="r" b="b"/>
              <a:pathLst>
                <a:path w="95978" h="211751" extrusionOk="0">
                  <a:moveTo>
                    <a:pt x="309" y="2"/>
                  </a:moveTo>
                  <a:cubicBezTo>
                    <a:pt x="-3157" y="-472"/>
                    <a:pt x="23201" y="80550"/>
                    <a:pt x="47536" y="128799"/>
                  </a:cubicBezTo>
                  <a:cubicBezTo>
                    <a:pt x="58050" y="149651"/>
                    <a:pt x="95979" y="211751"/>
                    <a:pt x="95979" y="211751"/>
                  </a:cubicBezTo>
                  <a:cubicBezTo>
                    <a:pt x="95979" y="211751"/>
                    <a:pt x="69599" y="165323"/>
                    <a:pt x="45681" y="112386"/>
                  </a:cubicBezTo>
                  <a:cubicBezTo>
                    <a:pt x="21763" y="59449"/>
                    <a:pt x="506" y="32"/>
                    <a:pt x="309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8"/>
            <p:cNvSpPr/>
            <p:nvPr/>
          </p:nvSpPr>
          <p:spPr>
            <a:xfrm>
              <a:off x="300159" y="883138"/>
              <a:ext cx="196915" cy="154786"/>
            </a:xfrm>
            <a:custGeom>
              <a:avLst/>
              <a:gdLst/>
              <a:ahLst/>
              <a:cxnLst/>
              <a:rect l="l" t="t" r="r" b="b"/>
              <a:pathLst>
                <a:path w="196915" h="154786" extrusionOk="0">
                  <a:moveTo>
                    <a:pt x="0" y="0"/>
                  </a:moveTo>
                  <a:cubicBezTo>
                    <a:pt x="4307" y="7621"/>
                    <a:pt x="9794" y="18380"/>
                    <a:pt x="12278" y="21884"/>
                  </a:cubicBezTo>
                  <a:cubicBezTo>
                    <a:pt x="34310" y="53004"/>
                    <a:pt x="134958" y="201663"/>
                    <a:pt x="194053" y="139934"/>
                  </a:cubicBezTo>
                  <a:cubicBezTo>
                    <a:pt x="195342" y="138592"/>
                    <a:pt x="195805" y="137152"/>
                    <a:pt x="196916" y="135786"/>
                  </a:cubicBezTo>
                  <a:cubicBezTo>
                    <a:pt x="186994" y="135744"/>
                    <a:pt x="176650" y="135507"/>
                    <a:pt x="165913" y="134274"/>
                  </a:cubicBezTo>
                  <a:cubicBezTo>
                    <a:pt x="137584" y="131014"/>
                    <a:pt x="112929" y="115973"/>
                    <a:pt x="91418" y="97531"/>
                  </a:cubicBezTo>
                  <a:cubicBezTo>
                    <a:pt x="67665" y="77171"/>
                    <a:pt x="45183" y="55639"/>
                    <a:pt x="25783" y="30944"/>
                  </a:cubicBezTo>
                  <a:cubicBezTo>
                    <a:pt x="19466" y="22904"/>
                    <a:pt x="1267" y="75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8"/>
            <p:cNvSpPr/>
            <p:nvPr/>
          </p:nvSpPr>
          <p:spPr>
            <a:xfrm>
              <a:off x="351357" y="1046790"/>
              <a:ext cx="180462" cy="164765"/>
            </a:xfrm>
            <a:custGeom>
              <a:avLst/>
              <a:gdLst/>
              <a:ahLst/>
              <a:cxnLst/>
              <a:rect l="l" t="t" r="r" b="b"/>
              <a:pathLst>
                <a:path w="180462" h="164765" extrusionOk="0">
                  <a:moveTo>
                    <a:pt x="0" y="0"/>
                  </a:moveTo>
                  <a:cubicBezTo>
                    <a:pt x="2862" y="5799"/>
                    <a:pt x="5954" y="13256"/>
                    <a:pt x="8553" y="18156"/>
                  </a:cubicBezTo>
                  <a:cubicBezTo>
                    <a:pt x="36317" y="70522"/>
                    <a:pt x="121421" y="201360"/>
                    <a:pt x="180462" y="154993"/>
                  </a:cubicBezTo>
                  <a:cubicBezTo>
                    <a:pt x="167738" y="151355"/>
                    <a:pt x="152481" y="146995"/>
                    <a:pt x="149099" y="145927"/>
                  </a:cubicBezTo>
                  <a:cubicBezTo>
                    <a:pt x="118717" y="136345"/>
                    <a:pt x="93339" y="116677"/>
                    <a:pt x="72047" y="93597"/>
                  </a:cubicBezTo>
                  <a:cubicBezTo>
                    <a:pt x="48534" y="68106"/>
                    <a:pt x="26698" y="41619"/>
                    <a:pt x="8441" y="12630"/>
                  </a:cubicBezTo>
                  <a:cubicBezTo>
                    <a:pt x="6387" y="9369"/>
                    <a:pt x="4000" y="612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8"/>
            <p:cNvSpPr/>
            <p:nvPr/>
          </p:nvSpPr>
          <p:spPr>
            <a:xfrm>
              <a:off x="370404" y="1184295"/>
              <a:ext cx="121156" cy="211505"/>
            </a:xfrm>
            <a:custGeom>
              <a:avLst/>
              <a:gdLst/>
              <a:ahLst/>
              <a:cxnLst/>
              <a:rect l="l" t="t" r="r" b="b"/>
              <a:pathLst>
                <a:path w="121156" h="211505" extrusionOk="0">
                  <a:moveTo>
                    <a:pt x="0" y="0"/>
                  </a:moveTo>
                  <a:cubicBezTo>
                    <a:pt x="1318" y="10887"/>
                    <a:pt x="2596" y="24665"/>
                    <a:pt x="3753" y="29644"/>
                  </a:cubicBezTo>
                  <a:cubicBezTo>
                    <a:pt x="12151" y="65738"/>
                    <a:pt x="47531" y="232049"/>
                    <a:pt x="121157" y="209393"/>
                  </a:cubicBezTo>
                  <a:cubicBezTo>
                    <a:pt x="114348" y="204894"/>
                    <a:pt x="93141" y="191444"/>
                    <a:pt x="89802" y="189149"/>
                  </a:cubicBezTo>
                  <a:cubicBezTo>
                    <a:pt x="66311" y="173009"/>
                    <a:pt x="50438" y="149036"/>
                    <a:pt x="39118" y="123168"/>
                  </a:cubicBezTo>
                  <a:cubicBezTo>
                    <a:pt x="26617" y="94605"/>
                    <a:pt x="15742" y="65683"/>
                    <a:pt x="8926" y="35322"/>
                  </a:cubicBezTo>
                  <a:cubicBezTo>
                    <a:pt x="6900" y="26299"/>
                    <a:pt x="1749" y="559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8"/>
            <p:cNvSpPr/>
            <p:nvPr/>
          </p:nvSpPr>
          <p:spPr>
            <a:xfrm>
              <a:off x="221301" y="1099484"/>
              <a:ext cx="66492" cy="227093"/>
            </a:xfrm>
            <a:custGeom>
              <a:avLst/>
              <a:gdLst/>
              <a:ahLst/>
              <a:cxnLst/>
              <a:rect l="l" t="t" r="r" b="b"/>
              <a:pathLst>
                <a:path w="66492" h="227093" extrusionOk="0">
                  <a:moveTo>
                    <a:pt x="8067" y="127650"/>
                  </a:moveTo>
                  <a:cubicBezTo>
                    <a:pt x="-3914" y="169712"/>
                    <a:pt x="-5543" y="210608"/>
                    <a:pt x="24207" y="227094"/>
                  </a:cubicBezTo>
                  <a:cubicBezTo>
                    <a:pt x="20997" y="216328"/>
                    <a:pt x="16046" y="199435"/>
                    <a:pt x="15133" y="196047"/>
                  </a:cubicBezTo>
                  <a:cubicBezTo>
                    <a:pt x="7725" y="168521"/>
                    <a:pt x="11050" y="139958"/>
                    <a:pt x="19215" y="112931"/>
                  </a:cubicBezTo>
                  <a:cubicBezTo>
                    <a:pt x="28231" y="83080"/>
                    <a:pt x="38889" y="54097"/>
                    <a:pt x="53394" y="26572"/>
                  </a:cubicBezTo>
                  <a:cubicBezTo>
                    <a:pt x="56902" y="19917"/>
                    <a:pt x="62037" y="9284"/>
                    <a:pt x="66492" y="0"/>
                  </a:cubicBezTo>
                  <a:cubicBezTo>
                    <a:pt x="63214" y="5155"/>
                    <a:pt x="57477" y="13140"/>
                    <a:pt x="55971" y="16067"/>
                  </a:cubicBezTo>
                  <a:cubicBezTo>
                    <a:pt x="47242" y="33014"/>
                    <a:pt x="21364" y="80973"/>
                    <a:pt x="8067" y="12765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8"/>
            <p:cNvSpPr/>
            <p:nvPr/>
          </p:nvSpPr>
          <p:spPr>
            <a:xfrm>
              <a:off x="152628" y="956624"/>
              <a:ext cx="70419" cy="207636"/>
            </a:xfrm>
            <a:custGeom>
              <a:avLst/>
              <a:gdLst/>
              <a:ahLst/>
              <a:cxnLst/>
              <a:rect l="l" t="t" r="r" b="b"/>
              <a:pathLst>
                <a:path w="70419" h="207636" extrusionOk="0">
                  <a:moveTo>
                    <a:pt x="2855" y="131092"/>
                  </a:moveTo>
                  <a:cubicBezTo>
                    <a:pt x="-4073" y="163627"/>
                    <a:pt x="353" y="192088"/>
                    <a:pt x="30161" y="203849"/>
                  </a:cubicBezTo>
                  <a:cubicBezTo>
                    <a:pt x="45450" y="209885"/>
                    <a:pt x="58741" y="208410"/>
                    <a:pt x="70419" y="201524"/>
                  </a:cubicBezTo>
                  <a:cubicBezTo>
                    <a:pt x="68120" y="200856"/>
                    <a:pt x="67599" y="200200"/>
                    <a:pt x="55354" y="199119"/>
                  </a:cubicBezTo>
                  <a:cubicBezTo>
                    <a:pt x="-8732" y="193448"/>
                    <a:pt x="23629" y="111589"/>
                    <a:pt x="37981" y="70893"/>
                  </a:cubicBezTo>
                  <a:cubicBezTo>
                    <a:pt x="44785" y="51595"/>
                    <a:pt x="54964" y="25005"/>
                    <a:pt x="65329" y="0"/>
                  </a:cubicBezTo>
                  <a:cubicBezTo>
                    <a:pt x="49251" y="25102"/>
                    <a:pt x="13429" y="81440"/>
                    <a:pt x="2855" y="1310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8"/>
            <p:cNvSpPr/>
            <p:nvPr/>
          </p:nvSpPr>
          <p:spPr>
            <a:xfrm>
              <a:off x="100601" y="781101"/>
              <a:ext cx="73218" cy="210534"/>
            </a:xfrm>
            <a:custGeom>
              <a:avLst/>
              <a:gdLst/>
              <a:ahLst/>
              <a:cxnLst/>
              <a:rect l="l" t="t" r="r" b="b"/>
              <a:pathLst>
                <a:path w="73218" h="210534" extrusionOk="0">
                  <a:moveTo>
                    <a:pt x="4340" y="131560"/>
                  </a:moveTo>
                  <a:cubicBezTo>
                    <a:pt x="-4450" y="165060"/>
                    <a:pt x="-1421" y="194608"/>
                    <a:pt x="27780" y="207808"/>
                  </a:cubicBezTo>
                  <a:cubicBezTo>
                    <a:pt x="31610" y="209539"/>
                    <a:pt x="35191" y="209764"/>
                    <a:pt x="38836" y="210535"/>
                  </a:cubicBezTo>
                  <a:cubicBezTo>
                    <a:pt x="9120" y="173519"/>
                    <a:pt x="19888" y="134699"/>
                    <a:pt x="26976" y="111236"/>
                  </a:cubicBezTo>
                  <a:cubicBezTo>
                    <a:pt x="35991" y="81386"/>
                    <a:pt x="46698" y="52221"/>
                    <a:pt x="61203" y="24696"/>
                  </a:cubicBezTo>
                  <a:cubicBezTo>
                    <a:pt x="64456" y="18520"/>
                    <a:pt x="68528" y="9643"/>
                    <a:pt x="73218" y="0"/>
                  </a:cubicBezTo>
                  <a:cubicBezTo>
                    <a:pt x="55416" y="25394"/>
                    <a:pt x="17550" y="81209"/>
                    <a:pt x="4340" y="13156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8"/>
            <p:cNvSpPr/>
            <p:nvPr/>
          </p:nvSpPr>
          <p:spPr>
            <a:xfrm>
              <a:off x="57544" y="654848"/>
              <a:ext cx="74435" cy="181285"/>
            </a:xfrm>
            <a:custGeom>
              <a:avLst/>
              <a:gdLst/>
              <a:ahLst/>
              <a:cxnLst/>
              <a:rect l="l" t="t" r="r" b="b"/>
              <a:pathLst>
                <a:path w="74435" h="181285" extrusionOk="0">
                  <a:moveTo>
                    <a:pt x="448" y="131590"/>
                  </a:moveTo>
                  <a:cubicBezTo>
                    <a:pt x="-1741" y="151404"/>
                    <a:pt x="3867" y="168345"/>
                    <a:pt x="22191" y="179330"/>
                  </a:cubicBezTo>
                  <a:cubicBezTo>
                    <a:pt x="23934" y="180374"/>
                    <a:pt x="25630" y="180471"/>
                    <a:pt x="27366" y="181285"/>
                  </a:cubicBezTo>
                  <a:cubicBezTo>
                    <a:pt x="26468" y="179524"/>
                    <a:pt x="24142" y="175474"/>
                    <a:pt x="23952" y="174885"/>
                  </a:cubicBezTo>
                  <a:cubicBezTo>
                    <a:pt x="1923" y="106634"/>
                    <a:pt x="54871" y="37769"/>
                    <a:pt x="69377" y="10244"/>
                  </a:cubicBezTo>
                  <a:cubicBezTo>
                    <a:pt x="70730" y="7681"/>
                    <a:pt x="72033" y="4742"/>
                    <a:pt x="74436" y="0"/>
                  </a:cubicBezTo>
                  <a:cubicBezTo>
                    <a:pt x="44551" y="35856"/>
                    <a:pt x="5132" y="89194"/>
                    <a:pt x="448" y="13159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8"/>
            <p:cNvSpPr/>
            <p:nvPr/>
          </p:nvSpPr>
          <p:spPr>
            <a:xfrm>
              <a:off x="32454" y="546058"/>
              <a:ext cx="33846" cy="102930"/>
            </a:xfrm>
            <a:custGeom>
              <a:avLst/>
              <a:gdLst/>
              <a:ahLst/>
              <a:cxnLst/>
              <a:rect l="l" t="t" r="r" b="b"/>
              <a:pathLst>
                <a:path w="33846" h="102930" extrusionOk="0">
                  <a:moveTo>
                    <a:pt x="1611" y="57433"/>
                  </a:moveTo>
                  <a:cubicBezTo>
                    <a:pt x="-2411" y="74404"/>
                    <a:pt x="859" y="89924"/>
                    <a:pt x="14132" y="102931"/>
                  </a:cubicBezTo>
                  <a:cubicBezTo>
                    <a:pt x="13280" y="91867"/>
                    <a:pt x="12492" y="81703"/>
                    <a:pt x="12373" y="79116"/>
                  </a:cubicBezTo>
                  <a:cubicBezTo>
                    <a:pt x="11081" y="51034"/>
                    <a:pt x="20364" y="24363"/>
                    <a:pt x="33846" y="0"/>
                  </a:cubicBezTo>
                  <a:cubicBezTo>
                    <a:pt x="18422" y="18933"/>
                    <a:pt x="6011" y="38863"/>
                    <a:pt x="1611" y="574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8"/>
            <p:cNvSpPr/>
            <p:nvPr/>
          </p:nvSpPr>
          <p:spPr>
            <a:xfrm>
              <a:off x="297800" y="747103"/>
              <a:ext cx="187119" cy="134985"/>
            </a:xfrm>
            <a:custGeom>
              <a:avLst/>
              <a:gdLst/>
              <a:ahLst/>
              <a:cxnLst/>
              <a:rect l="l" t="t" r="r" b="b"/>
              <a:pathLst>
                <a:path w="187119" h="134985" extrusionOk="0">
                  <a:moveTo>
                    <a:pt x="0" y="0"/>
                  </a:moveTo>
                  <a:cubicBezTo>
                    <a:pt x="261" y="383"/>
                    <a:pt x="977" y="1749"/>
                    <a:pt x="1216" y="2083"/>
                  </a:cubicBezTo>
                  <a:cubicBezTo>
                    <a:pt x="23247" y="33203"/>
                    <a:pt x="123896" y="181862"/>
                    <a:pt x="182991" y="120132"/>
                  </a:cubicBezTo>
                  <a:cubicBezTo>
                    <a:pt x="184847" y="118195"/>
                    <a:pt x="185633" y="116137"/>
                    <a:pt x="187119" y="114157"/>
                  </a:cubicBezTo>
                  <a:cubicBezTo>
                    <a:pt x="176791" y="116313"/>
                    <a:pt x="166083" y="117837"/>
                    <a:pt x="156046" y="118122"/>
                  </a:cubicBezTo>
                  <a:cubicBezTo>
                    <a:pt x="127556" y="118930"/>
                    <a:pt x="103084" y="100149"/>
                    <a:pt x="81356" y="82114"/>
                  </a:cubicBezTo>
                  <a:cubicBezTo>
                    <a:pt x="57365" y="62204"/>
                    <a:pt x="34638" y="41151"/>
                    <a:pt x="14919" y="17087"/>
                  </a:cubicBezTo>
                  <a:cubicBezTo>
                    <a:pt x="11271" y="12630"/>
                    <a:pt x="6786" y="78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8"/>
            <p:cNvSpPr/>
            <p:nvPr/>
          </p:nvSpPr>
          <p:spPr>
            <a:xfrm>
              <a:off x="291221" y="599545"/>
              <a:ext cx="179770" cy="129289"/>
            </a:xfrm>
            <a:custGeom>
              <a:avLst/>
              <a:gdLst/>
              <a:ahLst/>
              <a:cxnLst/>
              <a:rect l="l" t="t" r="r" b="b"/>
              <a:pathLst>
                <a:path w="179770" h="129289" extrusionOk="0">
                  <a:moveTo>
                    <a:pt x="0" y="0"/>
                  </a:moveTo>
                  <a:cubicBezTo>
                    <a:pt x="24995" y="35514"/>
                    <a:pt x="121096" y="174634"/>
                    <a:pt x="178832" y="114325"/>
                  </a:cubicBezTo>
                  <a:cubicBezTo>
                    <a:pt x="179245" y="113894"/>
                    <a:pt x="179375" y="113439"/>
                    <a:pt x="179770" y="113008"/>
                  </a:cubicBezTo>
                  <a:cubicBezTo>
                    <a:pt x="159397" y="115649"/>
                    <a:pt x="124362" y="113834"/>
                    <a:pt x="77949" y="78669"/>
                  </a:cubicBezTo>
                  <a:cubicBezTo>
                    <a:pt x="56834" y="62669"/>
                    <a:pt x="23538" y="2530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8"/>
            <p:cNvSpPr/>
            <p:nvPr/>
          </p:nvSpPr>
          <p:spPr>
            <a:xfrm>
              <a:off x="244182" y="356271"/>
              <a:ext cx="242383" cy="217638"/>
            </a:xfrm>
            <a:custGeom>
              <a:avLst/>
              <a:gdLst/>
              <a:ahLst/>
              <a:cxnLst/>
              <a:rect l="l" t="t" r="r" b="b"/>
              <a:pathLst>
                <a:path w="242383" h="217638" extrusionOk="0">
                  <a:moveTo>
                    <a:pt x="46388" y="84819"/>
                  </a:moveTo>
                  <a:cubicBezTo>
                    <a:pt x="68420" y="115939"/>
                    <a:pt x="169030" y="264506"/>
                    <a:pt x="228125" y="202779"/>
                  </a:cubicBezTo>
                  <a:cubicBezTo>
                    <a:pt x="267263" y="161898"/>
                    <a:pt x="223790" y="111345"/>
                    <a:pt x="122704" y="54845"/>
                  </a:cubicBezTo>
                  <a:cubicBezTo>
                    <a:pt x="45574" y="11735"/>
                    <a:pt x="14360" y="6895"/>
                    <a:pt x="0" y="0"/>
                  </a:cubicBezTo>
                  <a:cubicBezTo>
                    <a:pt x="0" y="0"/>
                    <a:pt x="35443" y="69359"/>
                    <a:pt x="46388" y="8481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8"/>
            <p:cNvSpPr/>
            <p:nvPr/>
          </p:nvSpPr>
          <p:spPr>
            <a:xfrm>
              <a:off x="425332" y="478977"/>
              <a:ext cx="44654" cy="50664"/>
            </a:xfrm>
            <a:custGeom>
              <a:avLst/>
              <a:gdLst/>
              <a:ahLst/>
              <a:cxnLst/>
              <a:rect l="l" t="t" r="r" b="b"/>
              <a:pathLst>
                <a:path w="44654" h="50664" extrusionOk="0">
                  <a:moveTo>
                    <a:pt x="2236" y="1354"/>
                  </a:moveTo>
                  <a:cubicBezTo>
                    <a:pt x="7609" y="-3147"/>
                    <a:pt x="20960" y="3939"/>
                    <a:pt x="32056" y="17181"/>
                  </a:cubicBezTo>
                  <a:cubicBezTo>
                    <a:pt x="43151" y="30424"/>
                    <a:pt x="47791" y="44809"/>
                    <a:pt x="42417" y="49311"/>
                  </a:cubicBezTo>
                  <a:cubicBezTo>
                    <a:pt x="37045" y="53812"/>
                    <a:pt x="23694" y="46726"/>
                    <a:pt x="12599" y="33483"/>
                  </a:cubicBezTo>
                  <a:cubicBezTo>
                    <a:pt x="1503" y="20241"/>
                    <a:pt x="-3136" y="5856"/>
                    <a:pt x="2236" y="135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8"/>
            <p:cNvSpPr/>
            <p:nvPr/>
          </p:nvSpPr>
          <p:spPr>
            <a:xfrm>
              <a:off x="248250" y="359695"/>
              <a:ext cx="157461" cy="142092"/>
            </a:xfrm>
            <a:custGeom>
              <a:avLst/>
              <a:gdLst/>
              <a:ahLst/>
              <a:cxnLst/>
              <a:rect l="l" t="t" r="r" b="b"/>
              <a:pathLst>
                <a:path w="157461" h="142092" extrusionOk="0">
                  <a:moveTo>
                    <a:pt x="120" y="0"/>
                  </a:moveTo>
                  <a:cubicBezTo>
                    <a:pt x="-2827" y="1121"/>
                    <a:pt x="49193" y="60014"/>
                    <a:pt x="87071" y="91274"/>
                  </a:cubicBezTo>
                  <a:cubicBezTo>
                    <a:pt x="103437" y="104781"/>
                    <a:pt x="157461" y="142092"/>
                    <a:pt x="157461" y="142092"/>
                  </a:cubicBezTo>
                  <a:cubicBezTo>
                    <a:pt x="157461" y="142092"/>
                    <a:pt x="118650" y="113327"/>
                    <a:pt x="79315" y="77804"/>
                  </a:cubicBezTo>
                  <a:cubicBezTo>
                    <a:pt x="39979" y="42280"/>
                    <a:pt x="287" y="-64"/>
                    <a:pt x="12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8"/>
            <p:cNvSpPr/>
            <p:nvPr/>
          </p:nvSpPr>
          <p:spPr>
            <a:xfrm>
              <a:off x="262647" y="391821"/>
              <a:ext cx="198178" cy="182019"/>
            </a:xfrm>
            <a:custGeom>
              <a:avLst/>
              <a:gdLst/>
              <a:ahLst/>
              <a:cxnLst/>
              <a:rect l="l" t="t" r="r" b="b"/>
              <a:pathLst>
                <a:path w="198178" h="182019" extrusionOk="0">
                  <a:moveTo>
                    <a:pt x="0" y="0"/>
                  </a:moveTo>
                  <a:cubicBezTo>
                    <a:pt x="10461" y="19751"/>
                    <a:pt x="22379" y="41221"/>
                    <a:pt x="28029" y="49202"/>
                  </a:cubicBezTo>
                  <a:cubicBezTo>
                    <a:pt x="48684" y="78376"/>
                    <a:pt x="138352" y="210775"/>
                    <a:pt x="198179" y="176350"/>
                  </a:cubicBezTo>
                  <a:cubicBezTo>
                    <a:pt x="185799" y="172125"/>
                    <a:pt x="166035" y="165516"/>
                    <a:pt x="162163" y="164094"/>
                  </a:cubicBezTo>
                  <a:cubicBezTo>
                    <a:pt x="130842" y="152596"/>
                    <a:pt x="104794" y="131685"/>
                    <a:pt x="82680" y="107590"/>
                  </a:cubicBezTo>
                  <a:cubicBezTo>
                    <a:pt x="58260" y="80983"/>
                    <a:pt x="35309" y="53588"/>
                    <a:pt x="16256" y="23917"/>
                  </a:cubicBezTo>
                  <a:cubicBezTo>
                    <a:pt x="12310" y="17771"/>
                    <a:pt x="6898" y="101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385" name="Google Shape;6385;p8"/>
            <p:cNvGrpSpPr/>
            <p:nvPr/>
          </p:nvGrpSpPr>
          <p:grpSpPr>
            <a:xfrm>
              <a:off x="224877" y="314779"/>
              <a:ext cx="152588" cy="835881"/>
              <a:chOff x="224877" y="314779"/>
              <a:chExt cx="152588" cy="835881"/>
            </a:xfrm>
          </p:grpSpPr>
          <p:sp>
            <p:nvSpPr>
              <p:cNvPr id="6386" name="Google Shape;6386;p8"/>
              <p:cNvSpPr/>
              <p:nvPr/>
            </p:nvSpPr>
            <p:spPr>
              <a:xfrm>
                <a:off x="224877" y="314779"/>
                <a:ext cx="152588" cy="835881"/>
              </a:xfrm>
              <a:custGeom>
                <a:avLst/>
                <a:gdLst/>
                <a:ahLst/>
                <a:cxnLst/>
                <a:rect l="l" t="t" r="r" b="b"/>
                <a:pathLst>
                  <a:path w="152588" h="835881" extrusionOk="0">
                    <a:moveTo>
                      <a:pt x="4791" y="1233"/>
                    </a:moveTo>
                    <a:cubicBezTo>
                      <a:pt x="4791" y="1233"/>
                      <a:pt x="-13509" y="237100"/>
                      <a:pt x="21420" y="446557"/>
                    </a:cubicBezTo>
                    <a:cubicBezTo>
                      <a:pt x="56349" y="656011"/>
                      <a:pt x="152589" y="835882"/>
                      <a:pt x="152589" y="835882"/>
                    </a:cubicBezTo>
                    <a:cubicBezTo>
                      <a:pt x="152589" y="835882"/>
                      <a:pt x="79391" y="648974"/>
                      <a:pt x="47669" y="434382"/>
                    </a:cubicBezTo>
                    <a:cubicBezTo>
                      <a:pt x="17648" y="231308"/>
                      <a:pt x="24917" y="0"/>
                      <a:pt x="24917" y="0"/>
                    </a:cubicBezTo>
                    <a:lnTo>
                      <a:pt x="4791" y="1233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7" name="Google Shape;6387;p8"/>
              <p:cNvSpPr/>
              <p:nvPr/>
            </p:nvSpPr>
            <p:spPr>
              <a:xfrm>
                <a:off x="224902" y="315997"/>
                <a:ext cx="118647" cy="761117"/>
              </a:xfrm>
              <a:custGeom>
                <a:avLst/>
                <a:gdLst/>
                <a:ahLst/>
                <a:cxnLst/>
                <a:rect l="l" t="t" r="r" b="b"/>
                <a:pathLst>
                  <a:path w="118647" h="761117" extrusionOk="0">
                    <a:moveTo>
                      <a:pt x="4772" y="0"/>
                    </a:moveTo>
                    <a:cubicBezTo>
                      <a:pt x="4772" y="0"/>
                      <a:pt x="-13491" y="235931"/>
                      <a:pt x="21438" y="445388"/>
                    </a:cubicBezTo>
                    <a:cubicBezTo>
                      <a:pt x="43294" y="576450"/>
                      <a:pt x="87380" y="690037"/>
                      <a:pt x="118647" y="761118"/>
                    </a:cubicBezTo>
                    <a:cubicBezTo>
                      <a:pt x="93574" y="688804"/>
                      <a:pt x="55587" y="568028"/>
                      <a:pt x="33426" y="429710"/>
                    </a:cubicBezTo>
                    <a:cubicBezTo>
                      <a:pt x="1448" y="230123"/>
                      <a:pt x="5429" y="6941"/>
                      <a:pt x="5555" y="10"/>
                    </a:cubicBezTo>
                    <a:lnTo>
                      <a:pt x="4772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88" name="Google Shape;6388;p8"/>
          <p:cNvGrpSpPr/>
          <p:nvPr/>
        </p:nvGrpSpPr>
        <p:grpSpPr>
          <a:xfrm flipH="1">
            <a:off x="10124601" y="20012"/>
            <a:ext cx="1667906" cy="709848"/>
            <a:chOff x="276263" y="12494"/>
            <a:chExt cx="1108096" cy="471597"/>
          </a:xfrm>
        </p:grpSpPr>
        <p:sp>
          <p:nvSpPr>
            <p:cNvPr id="6389" name="Google Shape;6389;p8"/>
            <p:cNvSpPr/>
            <p:nvPr/>
          </p:nvSpPr>
          <p:spPr>
            <a:xfrm>
              <a:off x="623097" y="228690"/>
              <a:ext cx="249848" cy="208473"/>
            </a:xfrm>
            <a:custGeom>
              <a:avLst/>
              <a:gdLst/>
              <a:ahLst/>
              <a:cxnLst/>
              <a:rect l="l" t="t" r="r" b="b"/>
              <a:pathLst>
                <a:path w="249848" h="208473" extrusionOk="0">
                  <a:moveTo>
                    <a:pt x="91763" y="30420"/>
                  </a:moveTo>
                  <a:cubicBezTo>
                    <a:pt x="126332" y="46512"/>
                    <a:pt x="290536" y="118839"/>
                    <a:pt x="240410" y="188049"/>
                  </a:cubicBezTo>
                  <a:cubicBezTo>
                    <a:pt x="207213" y="233885"/>
                    <a:pt x="149679" y="200187"/>
                    <a:pt x="75963" y="110876"/>
                  </a:cubicBezTo>
                  <a:cubicBezTo>
                    <a:pt x="19716" y="42730"/>
                    <a:pt x="9357" y="12891"/>
                    <a:pt x="0" y="0"/>
                  </a:cubicBezTo>
                  <a:cubicBezTo>
                    <a:pt x="0" y="0"/>
                    <a:pt x="74591" y="22426"/>
                    <a:pt x="91763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8"/>
            <p:cNvSpPr/>
            <p:nvPr/>
          </p:nvSpPr>
          <p:spPr>
            <a:xfrm>
              <a:off x="470396" y="245729"/>
              <a:ext cx="249851" cy="208473"/>
            </a:xfrm>
            <a:custGeom>
              <a:avLst/>
              <a:gdLst/>
              <a:ahLst/>
              <a:cxnLst/>
              <a:rect l="l" t="t" r="r" b="b"/>
              <a:pathLst>
                <a:path w="249851" h="208473" extrusionOk="0">
                  <a:moveTo>
                    <a:pt x="91765" y="30420"/>
                  </a:moveTo>
                  <a:cubicBezTo>
                    <a:pt x="126332" y="46513"/>
                    <a:pt x="290540" y="118839"/>
                    <a:pt x="240414" y="188049"/>
                  </a:cubicBezTo>
                  <a:cubicBezTo>
                    <a:pt x="207217" y="233885"/>
                    <a:pt x="149683" y="200187"/>
                    <a:pt x="75967" y="110876"/>
                  </a:cubicBezTo>
                  <a:cubicBezTo>
                    <a:pt x="19720" y="42730"/>
                    <a:pt x="9360" y="12891"/>
                    <a:pt x="0" y="0"/>
                  </a:cubicBezTo>
                  <a:cubicBezTo>
                    <a:pt x="0" y="0"/>
                    <a:pt x="74592" y="22426"/>
                    <a:pt x="91765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8"/>
            <p:cNvSpPr/>
            <p:nvPr/>
          </p:nvSpPr>
          <p:spPr>
            <a:xfrm>
              <a:off x="514196" y="12497"/>
              <a:ext cx="256840" cy="216499"/>
            </a:xfrm>
            <a:custGeom>
              <a:avLst/>
              <a:gdLst/>
              <a:ahLst/>
              <a:cxnLst/>
              <a:rect l="l" t="t" r="r" b="b"/>
              <a:pathLst>
                <a:path w="256840" h="216499" extrusionOk="0">
                  <a:moveTo>
                    <a:pt x="50012" y="133764"/>
                  </a:moveTo>
                  <a:cubicBezTo>
                    <a:pt x="73369" y="103627"/>
                    <a:pt x="188635" y="-48570"/>
                    <a:pt x="245003" y="15655"/>
                  </a:cubicBezTo>
                  <a:cubicBezTo>
                    <a:pt x="282335" y="58190"/>
                    <a:pt x="228396" y="114933"/>
                    <a:pt x="124962" y="167010"/>
                  </a:cubicBezTo>
                  <a:cubicBezTo>
                    <a:pt x="46039" y="206745"/>
                    <a:pt x="14645" y="210231"/>
                    <a:pt x="0" y="216499"/>
                  </a:cubicBezTo>
                  <a:cubicBezTo>
                    <a:pt x="0" y="216499"/>
                    <a:pt x="38408" y="148736"/>
                    <a:pt x="50012" y="1337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8"/>
            <p:cNvSpPr/>
            <p:nvPr/>
          </p:nvSpPr>
          <p:spPr>
            <a:xfrm>
              <a:off x="638344" y="28020"/>
              <a:ext cx="290606" cy="193518"/>
            </a:xfrm>
            <a:custGeom>
              <a:avLst/>
              <a:gdLst/>
              <a:ahLst/>
              <a:cxnLst/>
              <a:rect l="l" t="t" r="r" b="b"/>
              <a:pathLst>
                <a:path w="290606" h="193518" extrusionOk="0">
                  <a:moveTo>
                    <a:pt x="76479" y="110914"/>
                  </a:moveTo>
                  <a:cubicBezTo>
                    <a:pt x="103154" y="83667"/>
                    <a:pt x="233166" y="-50114"/>
                    <a:pt x="281762" y="20177"/>
                  </a:cubicBezTo>
                  <a:cubicBezTo>
                    <a:pt x="313950" y="66730"/>
                    <a:pt x="255846" y="112753"/>
                    <a:pt x="147105" y="152570"/>
                  </a:cubicBezTo>
                  <a:cubicBezTo>
                    <a:pt x="64128" y="182952"/>
                    <a:pt x="15272" y="188979"/>
                    <a:pt x="0" y="193519"/>
                  </a:cubicBezTo>
                  <a:cubicBezTo>
                    <a:pt x="0" y="193519"/>
                    <a:pt x="63230" y="124451"/>
                    <a:pt x="76479" y="1109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8"/>
            <p:cNvSpPr/>
            <p:nvPr/>
          </p:nvSpPr>
          <p:spPr>
            <a:xfrm>
              <a:off x="833602" y="48667"/>
              <a:ext cx="273220" cy="173891"/>
            </a:xfrm>
            <a:custGeom>
              <a:avLst/>
              <a:gdLst/>
              <a:ahLst/>
              <a:cxnLst/>
              <a:rect l="l" t="t" r="r" b="b"/>
              <a:pathLst>
                <a:path w="273220" h="173891" extrusionOk="0">
                  <a:moveTo>
                    <a:pt x="62853" y="100435"/>
                  </a:moveTo>
                  <a:cubicBezTo>
                    <a:pt x="90822" y="74517"/>
                    <a:pt x="219856" y="-50163"/>
                    <a:pt x="264978" y="22408"/>
                  </a:cubicBezTo>
                  <a:cubicBezTo>
                    <a:pt x="294865" y="70470"/>
                    <a:pt x="241916" y="110992"/>
                    <a:pt x="131366" y="145476"/>
                  </a:cubicBezTo>
                  <a:cubicBezTo>
                    <a:pt x="47017" y="171788"/>
                    <a:pt x="15472" y="170099"/>
                    <a:pt x="0" y="173891"/>
                  </a:cubicBezTo>
                  <a:cubicBezTo>
                    <a:pt x="0" y="173891"/>
                    <a:pt x="48960" y="113312"/>
                    <a:pt x="62853" y="10043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8"/>
            <p:cNvSpPr/>
            <p:nvPr/>
          </p:nvSpPr>
          <p:spPr>
            <a:xfrm>
              <a:off x="369739" y="19625"/>
              <a:ext cx="223171" cy="237326"/>
            </a:xfrm>
            <a:custGeom>
              <a:avLst/>
              <a:gdLst/>
              <a:ahLst/>
              <a:cxnLst/>
              <a:rect l="l" t="t" r="r" b="b"/>
              <a:pathLst>
                <a:path w="223171" h="237326" extrusionOk="0">
                  <a:moveTo>
                    <a:pt x="37153" y="148074"/>
                  </a:moveTo>
                  <a:cubicBezTo>
                    <a:pt x="55769" y="114799"/>
                    <a:pt x="140093" y="-43582"/>
                    <a:pt x="205388" y="11547"/>
                  </a:cubicBezTo>
                  <a:cubicBezTo>
                    <a:pt x="248634" y="48058"/>
                    <a:pt x="210753" y="102927"/>
                    <a:pt x="116213" y="169806"/>
                  </a:cubicBezTo>
                  <a:cubicBezTo>
                    <a:pt x="44077" y="220835"/>
                    <a:pt x="13550" y="228951"/>
                    <a:pt x="0" y="237327"/>
                  </a:cubicBezTo>
                  <a:cubicBezTo>
                    <a:pt x="0" y="237327"/>
                    <a:pt x="27905" y="164606"/>
                    <a:pt x="37153" y="14807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8"/>
            <p:cNvSpPr/>
            <p:nvPr/>
          </p:nvSpPr>
          <p:spPr>
            <a:xfrm>
              <a:off x="1002111" y="86368"/>
              <a:ext cx="283699" cy="152903"/>
            </a:xfrm>
            <a:custGeom>
              <a:avLst/>
              <a:gdLst/>
              <a:ahLst/>
              <a:cxnLst/>
              <a:rect l="l" t="t" r="r" b="b"/>
              <a:pathLst>
                <a:path w="283699" h="152903" extrusionOk="0">
                  <a:moveTo>
                    <a:pt x="69296" y="85491"/>
                  </a:moveTo>
                  <a:cubicBezTo>
                    <a:pt x="99511" y="62235"/>
                    <a:pt x="239390" y="-50146"/>
                    <a:pt x="277699" y="26240"/>
                  </a:cubicBezTo>
                  <a:cubicBezTo>
                    <a:pt x="303075" y="76830"/>
                    <a:pt x="246646" y="112350"/>
                    <a:pt x="133412" y="136599"/>
                  </a:cubicBezTo>
                  <a:cubicBezTo>
                    <a:pt x="47011" y="155100"/>
                    <a:pt x="15751" y="150540"/>
                    <a:pt x="0" y="152903"/>
                  </a:cubicBezTo>
                  <a:cubicBezTo>
                    <a:pt x="0" y="152903"/>
                    <a:pt x="54285" y="97046"/>
                    <a:pt x="69296" y="854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8"/>
            <p:cNvSpPr/>
            <p:nvPr/>
          </p:nvSpPr>
          <p:spPr>
            <a:xfrm>
              <a:off x="778928" y="213953"/>
              <a:ext cx="249848" cy="208473"/>
            </a:xfrm>
            <a:custGeom>
              <a:avLst/>
              <a:gdLst/>
              <a:ahLst/>
              <a:cxnLst/>
              <a:rect l="l" t="t" r="r" b="b"/>
              <a:pathLst>
                <a:path w="249848" h="208473" extrusionOk="0">
                  <a:moveTo>
                    <a:pt x="91763" y="30420"/>
                  </a:moveTo>
                  <a:cubicBezTo>
                    <a:pt x="126332" y="46512"/>
                    <a:pt x="290536" y="118839"/>
                    <a:pt x="240410" y="188049"/>
                  </a:cubicBezTo>
                  <a:cubicBezTo>
                    <a:pt x="207213" y="233886"/>
                    <a:pt x="149679" y="200187"/>
                    <a:pt x="75963" y="110876"/>
                  </a:cubicBezTo>
                  <a:cubicBezTo>
                    <a:pt x="19716" y="42730"/>
                    <a:pt x="9357" y="12891"/>
                    <a:pt x="0" y="0"/>
                  </a:cubicBezTo>
                  <a:cubicBezTo>
                    <a:pt x="0" y="0"/>
                    <a:pt x="74591" y="22426"/>
                    <a:pt x="91763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8"/>
            <p:cNvSpPr/>
            <p:nvPr/>
          </p:nvSpPr>
          <p:spPr>
            <a:xfrm>
              <a:off x="369665" y="81046"/>
              <a:ext cx="152030" cy="175866"/>
            </a:xfrm>
            <a:custGeom>
              <a:avLst/>
              <a:gdLst/>
              <a:ahLst/>
              <a:cxnLst/>
              <a:rect l="l" t="t" r="r" b="b"/>
              <a:pathLst>
                <a:path w="152030" h="175866" extrusionOk="0">
                  <a:moveTo>
                    <a:pt x="176" y="175867"/>
                  </a:moveTo>
                  <a:cubicBezTo>
                    <a:pt x="-3281" y="175334"/>
                    <a:pt x="44996" y="105136"/>
                    <a:pt x="82029" y="65780"/>
                  </a:cubicBezTo>
                  <a:cubicBezTo>
                    <a:pt x="98031" y="48774"/>
                    <a:pt x="152031" y="0"/>
                    <a:pt x="152031" y="0"/>
                  </a:cubicBezTo>
                  <a:cubicBezTo>
                    <a:pt x="152031" y="0"/>
                    <a:pt x="113555" y="37024"/>
                    <a:pt x="75591" y="80991"/>
                  </a:cubicBezTo>
                  <a:cubicBezTo>
                    <a:pt x="37627" y="124957"/>
                    <a:pt x="372" y="175897"/>
                    <a:pt x="176" y="175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8"/>
            <p:cNvSpPr/>
            <p:nvPr/>
          </p:nvSpPr>
          <p:spPr>
            <a:xfrm>
              <a:off x="905235" y="228763"/>
              <a:ext cx="302597" cy="203803"/>
            </a:xfrm>
            <a:custGeom>
              <a:avLst/>
              <a:gdLst/>
              <a:ahLst/>
              <a:cxnLst/>
              <a:rect l="l" t="t" r="r" b="b"/>
              <a:pathLst>
                <a:path w="302597" h="203803" extrusionOk="0">
                  <a:moveTo>
                    <a:pt x="131153" y="33513"/>
                  </a:moveTo>
                  <a:cubicBezTo>
                    <a:pt x="189695" y="52082"/>
                    <a:pt x="342799" y="116202"/>
                    <a:pt x="292673" y="185412"/>
                  </a:cubicBezTo>
                  <a:cubicBezTo>
                    <a:pt x="259471" y="231248"/>
                    <a:pt x="213911" y="186141"/>
                    <a:pt x="128226" y="108238"/>
                  </a:cubicBezTo>
                  <a:cubicBezTo>
                    <a:pt x="49331" y="36508"/>
                    <a:pt x="9357" y="12891"/>
                    <a:pt x="0" y="0"/>
                  </a:cubicBezTo>
                  <a:cubicBezTo>
                    <a:pt x="0" y="0"/>
                    <a:pt x="86152" y="19241"/>
                    <a:pt x="131153" y="3351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8"/>
            <p:cNvSpPr/>
            <p:nvPr/>
          </p:nvSpPr>
          <p:spPr>
            <a:xfrm>
              <a:off x="545534" y="63514"/>
              <a:ext cx="38780" cy="55284"/>
            </a:xfrm>
            <a:custGeom>
              <a:avLst/>
              <a:gdLst/>
              <a:ahLst/>
              <a:cxnLst/>
              <a:rect l="l" t="t" r="r" b="b"/>
              <a:pathLst>
                <a:path w="38780" h="55284" extrusionOk="0">
                  <a:moveTo>
                    <a:pt x="35426" y="783"/>
                  </a:moveTo>
                  <a:cubicBezTo>
                    <a:pt x="29408" y="-2810"/>
                    <a:pt x="17350" y="6302"/>
                    <a:pt x="8493" y="21136"/>
                  </a:cubicBezTo>
                  <a:cubicBezTo>
                    <a:pt x="-364" y="35970"/>
                    <a:pt x="-2664" y="50908"/>
                    <a:pt x="3354" y="54501"/>
                  </a:cubicBezTo>
                  <a:cubicBezTo>
                    <a:pt x="9373" y="58094"/>
                    <a:pt x="21431" y="48982"/>
                    <a:pt x="30288" y="34149"/>
                  </a:cubicBezTo>
                  <a:cubicBezTo>
                    <a:pt x="39144" y="19314"/>
                    <a:pt x="41445" y="4376"/>
                    <a:pt x="35426" y="7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8"/>
            <p:cNvSpPr/>
            <p:nvPr/>
          </p:nvSpPr>
          <p:spPr>
            <a:xfrm>
              <a:off x="711269" y="55488"/>
              <a:ext cx="43879" cy="51335"/>
            </a:xfrm>
            <a:custGeom>
              <a:avLst/>
              <a:gdLst/>
              <a:ahLst/>
              <a:cxnLst/>
              <a:rect l="l" t="t" r="r" b="b"/>
              <a:pathLst>
                <a:path w="43879" h="51335" extrusionOk="0">
                  <a:moveTo>
                    <a:pt x="41512" y="1267"/>
                  </a:moveTo>
                  <a:cubicBezTo>
                    <a:pt x="36047" y="-3119"/>
                    <a:pt x="22852" y="4250"/>
                    <a:pt x="12038" y="17726"/>
                  </a:cubicBezTo>
                  <a:cubicBezTo>
                    <a:pt x="1229" y="31203"/>
                    <a:pt x="-3100" y="45683"/>
                    <a:pt x="2365" y="50069"/>
                  </a:cubicBezTo>
                  <a:cubicBezTo>
                    <a:pt x="7836" y="54455"/>
                    <a:pt x="21030" y="47086"/>
                    <a:pt x="31839" y="33610"/>
                  </a:cubicBezTo>
                  <a:cubicBezTo>
                    <a:pt x="42647" y="20133"/>
                    <a:pt x="46983" y="5653"/>
                    <a:pt x="41512" y="12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8"/>
            <p:cNvSpPr/>
            <p:nvPr/>
          </p:nvSpPr>
          <p:spPr>
            <a:xfrm>
              <a:off x="869791" y="75456"/>
              <a:ext cx="47646" cy="47861"/>
            </a:xfrm>
            <a:custGeom>
              <a:avLst/>
              <a:gdLst/>
              <a:ahLst/>
              <a:cxnLst/>
              <a:rect l="l" t="t" r="r" b="b"/>
              <a:pathLst>
                <a:path w="47646" h="47861" extrusionOk="0">
                  <a:moveTo>
                    <a:pt x="45876" y="1742"/>
                  </a:moveTo>
                  <a:cubicBezTo>
                    <a:pt x="40903" y="-3199"/>
                    <a:pt x="26998" y="2729"/>
                    <a:pt x="14823" y="14984"/>
                  </a:cubicBezTo>
                  <a:cubicBezTo>
                    <a:pt x="2642" y="27239"/>
                    <a:pt x="-3199" y="41179"/>
                    <a:pt x="1774" y="46119"/>
                  </a:cubicBezTo>
                  <a:cubicBezTo>
                    <a:pt x="6747" y="51060"/>
                    <a:pt x="20646" y="45132"/>
                    <a:pt x="32827" y="32877"/>
                  </a:cubicBezTo>
                  <a:cubicBezTo>
                    <a:pt x="45002" y="20622"/>
                    <a:pt x="50843" y="6683"/>
                    <a:pt x="45876" y="17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8"/>
            <p:cNvSpPr/>
            <p:nvPr/>
          </p:nvSpPr>
          <p:spPr>
            <a:xfrm>
              <a:off x="1042263" y="96605"/>
              <a:ext cx="47214" cy="48286"/>
            </a:xfrm>
            <a:custGeom>
              <a:avLst/>
              <a:gdLst/>
              <a:ahLst/>
              <a:cxnLst/>
              <a:rect l="l" t="t" r="r" b="b"/>
              <a:pathLst>
                <a:path w="47214" h="48286" extrusionOk="0">
                  <a:moveTo>
                    <a:pt x="45381" y="1681"/>
                  </a:moveTo>
                  <a:cubicBezTo>
                    <a:pt x="40347" y="-3198"/>
                    <a:pt x="26515" y="2904"/>
                    <a:pt x="14492" y="15310"/>
                  </a:cubicBezTo>
                  <a:cubicBezTo>
                    <a:pt x="2469" y="27716"/>
                    <a:pt x="-3197" y="41728"/>
                    <a:pt x="1837" y="46606"/>
                  </a:cubicBezTo>
                  <a:cubicBezTo>
                    <a:pt x="6871" y="51484"/>
                    <a:pt x="20697" y="45382"/>
                    <a:pt x="32720" y="32976"/>
                  </a:cubicBezTo>
                  <a:cubicBezTo>
                    <a:pt x="44743" y="20571"/>
                    <a:pt x="50409" y="6559"/>
                    <a:pt x="45381" y="168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8"/>
            <p:cNvSpPr/>
            <p:nvPr/>
          </p:nvSpPr>
          <p:spPr>
            <a:xfrm>
              <a:off x="1219162" y="138500"/>
              <a:ext cx="52629" cy="42318"/>
            </a:xfrm>
            <a:custGeom>
              <a:avLst/>
              <a:gdLst/>
              <a:ahLst/>
              <a:cxnLst/>
              <a:rect l="l" t="t" r="r" b="b"/>
              <a:pathLst>
                <a:path w="52629" h="42318" extrusionOk="0">
                  <a:moveTo>
                    <a:pt x="51528" y="2641"/>
                  </a:moveTo>
                  <a:cubicBezTo>
                    <a:pt x="47374" y="-3008"/>
                    <a:pt x="32722" y="703"/>
                    <a:pt x="18799" y="10931"/>
                  </a:cubicBezTo>
                  <a:cubicBezTo>
                    <a:pt x="4875" y="21158"/>
                    <a:pt x="-3049" y="34028"/>
                    <a:pt x="1104" y="39677"/>
                  </a:cubicBezTo>
                  <a:cubicBezTo>
                    <a:pt x="5252" y="45327"/>
                    <a:pt x="19904" y="41616"/>
                    <a:pt x="33827" y="31388"/>
                  </a:cubicBezTo>
                  <a:cubicBezTo>
                    <a:pt x="47751" y="21161"/>
                    <a:pt x="55675" y="8291"/>
                    <a:pt x="51528" y="264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8"/>
            <p:cNvSpPr/>
            <p:nvPr/>
          </p:nvSpPr>
          <p:spPr>
            <a:xfrm>
              <a:off x="1119152" y="384459"/>
              <a:ext cx="50293" cy="35567"/>
            </a:xfrm>
            <a:custGeom>
              <a:avLst/>
              <a:gdLst/>
              <a:ahLst/>
              <a:cxnLst/>
              <a:rect l="l" t="t" r="r" b="b"/>
              <a:pathLst>
                <a:path w="50293" h="35567" extrusionOk="0">
                  <a:moveTo>
                    <a:pt x="49482" y="31750"/>
                  </a:moveTo>
                  <a:cubicBezTo>
                    <a:pt x="52968" y="25670"/>
                    <a:pt x="44904" y="14489"/>
                    <a:pt x="31466" y="6776"/>
                  </a:cubicBezTo>
                  <a:cubicBezTo>
                    <a:pt x="18022" y="-937"/>
                    <a:pt x="4299" y="-2262"/>
                    <a:pt x="814" y="3817"/>
                  </a:cubicBezTo>
                  <a:cubicBezTo>
                    <a:pt x="-2678" y="9897"/>
                    <a:pt x="5392" y="21078"/>
                    <a:pt x="18830" y="28791"/>
                  </a:cubicBezTo>
                  <a:cubicBezTo>
                    <a:pt x="32267" y="36504"/>
                    <a:pt x="45991" y="37829"/>
                    <a:pt x="49482" y="317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8"/>
            <p:cNvSpPr/>
            <p:nvPr/>
          </p:nvSpPr>
          <p:spPr>
            <a:xfrm>
              <a:off x="935298" y="376128"/>
              <a:ext cx="49215" cy="31495"/>
            </a:xfrm>
            <a:custGeom>
              <a:avLst/>
              <a:gdLst/>
              <a:ahLst/>
              <a:cxnLst/>
              <a:rect l="l" t="t" r="r" b="b"/>
              <a:pathLst>
                <a:path w="49215" h="31495" extrusionOk="0">
                  <a:moveTo>
                    <a:pt x="48669" y="26391"/>
                  </a:moveTo>
                  <a:cubicBezTo>
                    <a:pt x="51504" y="19980"/>
                    <a:pt x="43028" y="10019"/>
                    <a:pt x="29742" y="4141"/>
                  </a:cubicBezTo>
                  <a:cubicBezTo>
                    <a:pt x="16456" y="-1737"/>
                    <a:pt x="3382" y="-1305"/>
                    <a:pt x="547" y="5105"/>
                  </a:cubicBezTo>
                  <a:cubicBezTo>
                    <a:pt x="-2289" y="11516"/>
                    <a:pt x="6188" y="21477"/>
                    <a:pt x="19474" y="27355"/>
                  </a:cubicBezTo>
                  <a:cubicBezTo>
                    <a:pt x="32760" y="33233"/>
                    <a:pt x="45833" y="32801"/>
                    <a:pt x="48669" y="263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8"/>
            <p:cNvSpPr/>
            <p:nvPr/>
          </p:nvSpPr>
          <p:spPr>
            <a:xfrm>
              <a:off x="776115" y="385442"/>
              <a:ext cx="56171" cy="37483"/>
            </a:xfrm>
            <a:custGeom>
              <a:avLst/>
              <a:gdLst/>
              <a:ahLst/>
              <a:cxnLst/>
              <a:rect l="l" t="t" r="r" b="b"/>
              <a:pathLst>
                <a:path w="56171" h="37483" extrusionOk="0">
                  <a:moveTo>
                    <a:pt x="682" y="3656"/>
                  </a:moveTo>
                  <a:cubicBezTo>
                    <a:pt x="-2701" y="9796"/>
                    <a:pt x="6833" y="21528"/>
                    <a:pt x="21965" y="29860"/>
                  </a:cubicBezTo>
                  <a:cubicBezTo>
                    <a:pt x="37103" y="38192"/>
                    <a:pt x="52107" y="39968"/>
                    <a:pt x="55489" y="33828"/>
                  </a:cubicBezTo>
                  <a:cubicBezTo>
                    <a:pt x="58871" y="27687"/>
                    <a:pt x="49344" y="15955"/>
                    <a:pt x="34206" y="7624"/>
                  </a:cubicBezTo>
                  <a:cubicBezTo>
                    <a:pt x="19074" y="-709"/>
                    <a:pt x="4064" y="-2485"/>
                    <a:pt x="682" y="365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8"/>
            <p:cNvSpPr/>
            <p:nvPr/>
          </p:nvSpPr>
          <p:spPr>
            <a:xfrm>
              <a:off x="629619" y="403015"/>
              <a:ext cx="56446" cy="37064"/>
            </a:xfrm>
            <a:custGeom>
              <a:avLst/>
              <a:gdLst/>
              <a:ahLst/>
              <a:cxnLst/>
              <a:rect l="l" t="t" r="r" b="b"/>
              <a:pathLst>
                <a:path w="56446" h="37064" extrusionOk="0">
                  <a:moveTo>
                    <a:pt x="650" y="3759"/>
                  </a:moveTo>
                  <a:cubicBezTo>
                    <a:pt x="-2660" y="9938"/>
                    <a:pt x="7001" y="21561"/>
                    <a:pt x="22230" y="29720"/>
                  </a:cubicBezTo>
                  <a:cubicBezTo>
                    <a:pt x="37459" y="37878"/>
                    <a:pt x="52488" y="39484"/>
                    <a:pt x="55797" y="33305"/>
                  </a:cubicBezTo>
                  <a:cubicBezTo>
                    <a:pt x="59106" y="27127"/>
                    <a:pt x="49446" y="15504"/>
                    <a:pt x="34217" y="7345"/>
                  </a:cubicBezTo>
                  <a:cubicBezTo>
                    <a:pt x="18988" y="-814"/>
                    <a:pt x="3959" y="-2420"/>
                    <a:pt x="650" y="37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8"/>
            <p:cNvSpPr/>
            <p:nvPr/>
          </p:nvSpPr>
          <p:spPr>
            <a:xfrm>
              <a:off x="909747" y="231091"/>
              <a:ext cx="227949" cy="128718"/>
            </a:xfrm>
            <a:custGeom>
              <a:avLst/>
              <a:gdLst/>
              <a:ahLst/>
              <a:cxnLst/>
              <a:rect l="l" t="t" r="r" b="b"/>
              <a:pathLst>
                <a:path w="227949" h="128718" extrusionOk="0">
                  <a:moveTo>
                    <a:pt x="0" y="277"/>
                  </a:moveTo>
                  <a:cubicBezTo>
                    <a:pt x="152" y="-3612"/>
                    <a:pt x="89443" y="34182"/>
                    <a:pt x="140875" y="66256"/>
                  </a:cubicBezTo>
                  <a:cubicBezTo>
                    <a:pt x="163099" y="80116"/>
                    <a:pt x="227950" y="128718"/>
                    <a:pt x="227950" y="128718"/>
                  </a:cubicBezTo>
                  <a:cubicBezTo>
                    <a:pt x="227950" y="128718"/>
                    <a:pt x="179063" y="94571"/>
                    <a:pt x="122081" y="62461"/>
                  </a:cubicBezTo>
                  <a:cubicBezTo>
                    <a:pt x="65094" y="30351"/>
                    <a:pt x="-6" y="498"/>
                    <a:pt x="0" y="2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8"/>
            <p:cNvSpPr/>
            <p:nvPr/>
          </p:nvSpPr>
          <p:spPr>
            <a:xfrm>
              <a:off x="779948" y="215236"/>
              <a:ext cx="185705" cy="142380"/>
            </a:xfrm>
            <a:custGeom>
              <a:avLst/>
              <a:gdLst/>
              <a:ahLst/>
              <a:cxnLst/>
              <a:rect l="l" t="t" r="r" b="b"/>
              <a:pathLst>
                <a:path w="185705" h="142380" extrusionOk="0">
                  <a:moveTo>
                    <a:pt x="0" y="174"/>
                  </a:moveTo>
                  <a:cubicBezTo>
                    <a:pt x="893" y="-3145"/>
                    <a:pt x="76060" y="41807"/>
                    <a:pt x="117363" y="76551"/>
                  </a:cubicBezTo>
                  <a:cubicBezTo>
                    <a:pt x="135209" y="91564"/>
                    <a:pt x="185706" y="142381"/>
                    <a:pt x="185706" y="142381"/>
                  </a:cubicBezTo>
                  <a:cubicBezTo>
                    <a:pt x="185706" y="142381"/>
                    <a:pt x="147160" y="106213"/>
                    <a:pt x="100732" y="70661"/>
                  </a:cubicBezTo>
                  <a:cubicBezTo>
                    <a:pt x="54304" y="35109"/>
                    <a:pt x="-55" y="362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8"/>
            <p:cNvSpPr/>
            <p:nvPr/>
          </p:nvSpPr>
          <p:spPr>
            <a:xfrm>
              <a:off x="624451" y="227948"/>
              <a:ext cx="184375" cy="136453"/>
            </a:xfrm>
            <a:custGeom>
              <a:avLst/>
              <a:gdLst/>
              <a:ahLst/>
              <a:cxnLst/>
              <a:rect l="l" t="t" r="r" b="b"/>
              <a:pathLst>
                <a:path w="184375" h="136453" extrusionOk="0">
                  <a:moveTo>
                    <a:pt x="0" y="179"/>
                  </a:moveTo>
                  <a:cubicBezTo>
                    <a:pt x="771" y="-3109"/>
                    <a:pt x="75034" y="39629"/>
                    <a:pt x="116125" y="73007"/>
                  </a:cubicBezTo>
                  <a:cubicBezTo>
                    <a:pt x="133886" y="87430"/>
                    <a:pt x="184376" y="136453"/>
                    <a:pt x="184376" y="136453"/>
                  </a:cubicBezTo>
                  <a:cubicBezTo>
                    <a:pt x="184376" y="136453"/>
                    <a:pt x="145915" y="101616"/>
                    <a:pt x="99821" y="67547"/>
                  </a:cubicBezTo>
                  <a:cubicBezTo>
                    <a:pt x="53727" y="33479"/>
                    <a:pt x="-42" y="366"/>
                    <a:pt x="0" y="1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8"/>
            <p:cNvSpPr/>
            <p:nvPr/>
          </p:nvSpPr>
          <p:spPr>
            <a:xfrm>
              <a:off x="474918" y="249458"/>
              <a:ext cx="161817" cy="127069"/>
            </a:xfrm>
            <a:custGeom>
              <a:avLst/>
              <a:gdLst/>
              <a:ahLst/>
              <a:cxnLst/>
              <a:rect l="l" t="t" r="r" b="b"/>
              <a:pathLst>
                <a:path w="161817" h="127069" extrusionOk="0">
                  <a:moveTo>
                    <a:pt x="0" y="148"/>
                  </a:moveTo>
                  <a:cubicBezTo>
                    <a:pt x="836" y="-2753"/>
                    <a:pt x="66516" y="37559"/>
                    <a:pt x="102458" y="68520"/>
                  </a:cubicBezTo>
                  <a:cubicBezTo>
                    <a:pt x="117989" y="81899"/>
                    <a:pt x="161817" y="127070"/>
                    <a:pt x="161817" y="127070"/>
                  </a:cubicBezTo>
                  <a:cubicBezTo>
                    <a:pt x="161817" y="127070"/>
                    <a:pt x="128325" y="94891"/>
                    <a:pt x="87871" y="63160"/>
                  </a:cubicBezTo>
                  <a:cubicBezTo>
                    <a:pt x="47417" y="31430"/>
                    <a:pt x="-47" y="313"/>
                    <a:pt x="0" y="1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8"/>
            <p:cNvSpPr/>
            <p:nvPr/>
          </p:nvSpPr>
          <p:spPr>
            <a:xfrm>
              <a:off x="516773" y="71306"/>
              <a:ext cx="180185" cy="158551"/>
            </a:xfrm>
            <a:custGeom>
              <a:avLst/>
              <a:gdLst/>
              <a:ahLst/>
              <a:cxnLst/>
              <a:rect l="l" t="t" r="r" b="b"/>
              <a:pathLst>
                <a:path w="180185" h="158551" extrusionOk="0">
                  <a:moveTo>
                    <a:pt x="169" y="158551"/>
                  </a:moveTo>
                  <a:cubicBezTo>
                    <a:pt x="-3551" y="158398"/>
                    <a:pt x="54869" y="96138"/>
                    <a:pt x="98472" y="60403"/>
                  </a:cubicBezTo>
                  <a:cubicBezTo>
                    <a:pt x="117320" y="44962"/>
                    <a:pt x="180186" y="0"/>
                    <a:pt x="180186" y="0"/>
                  </a:cubicBezTo>
                  <a:cubicBezTo>
                    <a:pt x="180186" y="0"/>
                    <a:pt x="135203" y="33920"/>
                    <a:pt x="90197" y="73558"/>
                  </a:cubicBezTo>
                  <a:cubicBezTo>
                    <a:pt x="45193" y="113197"/>
                    <a:pt x="381" y="158560"/>
                    <a:pt x="169" y="1585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8"/>
            <p:cNvSpPr/>
            <p:nvPr/>
          </p:nvSpPr>
          <p:spPr>
            <a:xfrm>
              <a:off x="638297" y="86803"/>
              <a:ext cx="199476" cy="134700"/>
            </a:xfrm>
            <a:custGeom>
              <a:avLst/>
              <a:gdLst/>
              <a:ahLst/>
              <a:cxnLst/>
              <a:rect l="l" t="t" r="r" b="b"/>
              <a:pathLst>
                <a:path w="199476" h="134700" extrusionOk="0">
                  <a:moveTo>
                    <a:pt x="169" y="134699"/>
                  </a:moveTo>
                  <a:cubicBezTo>
                    <a:pt x="-3638" y="134920"/>
                    <a:pt x="57582" y="83125"/>
                    <a:pt x="105625" y="52492"/>
                  </a:cubicBezTo>
                  <a:cubicBezTo>
                    <a:pt x="126380" y="39255"/>
                    <a:pt x="199477" y="0"/>
                    <a:pt x="199477" y="0"/>
                  </a:cubicBezTo>
                  <a:cubicBezTo>
                    <a:pt x="199477" y="0"/>
                    <a:pt x="150189" y="29400"/>
                    <a:pt x="100360" y="63075"/>
                  </a:cubicBezTo>
                  <a:cubicBezTo>
                    <a:pt x="50532" y="96750"/>
                    <a:pt x="388" y="134687"/>
                    <a:pt x="169" y="1346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8"/>
            <p:cNvSpPr/>
            <p:nvPr/>
          </p:nvSpPr>
          <p:spPr>
            <a:xfrm>
              <a:off x="834807" y="104213"/>
              <a:ext cx="198533" cy="119277"/>
            </a:xfrm>
            <a:custGeom>
              <a:avLst/>
              <a:gdLst/>
              <a:ahLst/>
              <a:cxnLst/>
              <a:rect l="l" t="t" r="r" b="b"/>
              <a:pathLst>
                <a:path w="198533" h="119277" extrusionOk="0">
                  <a:moveTo>
                    <a:pt x="100" y="119277"/>
                  </a:moveTo>
                  <a:cubicBezTo>
                    <a:pt x="-2960" y="117628"/>
                    <a:pt x="64727" y="65959"/>
                    <a:pt x="111980" y="40270"/>
                  </a:cubicBezTo>
                  <a:cubicBezTo>
                    <a:pt x="132401" y="29170"/>
                    <a:pt x="198533" y="0"/>
                    <a:pt x="198533" y="0"/>
                  </a:cubicBezTo>
                  <a:cubicBezTo>
                    <a:pt x="198533" y="0"/>
                    <a:pt x="150684" y="22970"/>
                    <a:pt x="101075" y="52789"/>
                  </a:cubicBezTo>
                  <a:cubicBezTo>
                    <a:pt x="51465" y="82608"/>
                    <a:pt x="270" y="119371"/>
                    <a:pt x="100" y="11927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8"/>
            <p:cNvSpPr/>
            <p:nvPr/>
          </p:nvSpPr>
          <p:spPr>
            <a:xfrm>
              <a:off x="1008652" y="133943"/>
              <a:ext cx="208268" cy="103203"/>
            </a:xfrm>
            <a:custGeom>
              <a:avLst/>
              <a:gdLst/>
              <a:ahLst/>
              <a:cxnLst/>
              <a:rect l="l" t="t" r="r" b="b"/>
              <a:pathLst>
                <a:path w="208268" h="103203" extrusionOk="0">
                  <a:moveTo>
                    <a:pt x="90" y="103203"/>
                  </a:moveTo>
                  <a:cubicBezTo>
                    <a:pt x="-2891" y="101372"/>
                    <a:pt x="68833" y="55392"/>
                    <a:pt x="118230" y="33481"/>
                  </a:cubicBezTo>
                  <a:cubicBezTo>
                    <a:pt x="139574" y="24012"/>
                    <a:pt x="208269" y="0"/>
                    <a:pt x="208269" y="0"/>
                  </a:cubicBezTo>
                  <a:cubicBezTo>
                    <a:pt x="208269" y="0"/>
                    <a:pt x="158441" y="19203"/>
                    <a:pt x="106396" y="45003"/>
                  </a:cubicBezTo>
                  <a:cubicBezTo>
                    <a:pt x="54351" y="70804"/>
                    <a:pt x="260" y="103307"/>
                    <a:pt x="90" y="10320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8"/>
            <p:cNvSpPr/>
            <p:nvPr/>
          </p:nvSpPr>
          <p:spPr>
            <a:xfrm>
              <a:off x="1089125" y="249635"/>
              <a:ext cx="295234" cy="126677"/>
            </a:xfrm>
            <a:custGeom>
              <a:avLst/>
              <a:gdLst/>
              <a:ahLst/>
              <a:cxnLst/>
              <a:rect l="l" t="t" r="r" b="b"/>
              <a:pathLst>
                <a:path w="295234" h="126677" extrusionOk="0">
                  <a:moveTo>
                    <a:pt x="96457" y="78"/>
                  </a:moveTo>
                  <a:cubicBezTo>
                    <a:pt x="134541" y="1916"/>
                    <a:pt x="313902" y="6834"/>
                    <a:pt x="293645" y="89853"/>
                  </a:cubicBezTo>
                  <a:cubicBezTo>
                    <a:pt x="280225" y="144836"/>
                    <a:pt x="214227" y="135374"/>
                    <a:pt x="112226" y="80538"/>
                  </a:cubicBezTo>
                  <a:cubicBezTo>
                    <a:pt x="34399" y="38698"/>
                    <a:pt x="13535" y="14985"/>
                    <a:pt x="0" y="6587"/>
                  </a:cubicBezTo>
                  <a:cubicBezTo>
                    <a:pt x="0" y="6587"/>
                    <a:pt x="77536" y="-835"/>
                    <a:pt x="96457" y="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8"/>
            <p:cNvSpPr/>
            <p:nvPr/>
          </p:nvSpPr>
          <p:spPr>
            <a:xfrm>
              <a:off x="1294923" y="340262"/>
              <a:ext cx="62430" cy="25707"/>
            </a:xfrm>
            <a:custGeom>
              <a:avLst/>
              <a:gdLst/>
              <a:ahLst/>
              <a:cxnLst/>
              <a:rect l="l" t="t" r="r" b="b"/>
              <a:pathLst>
                <a:path w="62430" h="25707" extrusionOk="0">
                  <a:moveTo>
                    <a:pt x="62417" y="15065"/>
                  </a:moveTo>
                  <a:cubicBezTo>
                    <a:pt x="62915" y="8073"/>
                    <a:pt x="49344" y="1415"/>
                    <a:pt x="32111" y="194"/>
                  </a:cubicBezTo>
                  <a:cubicBezTo>
                    <a:pt x="14878" y="-1027"/>
                    <a:pt x="505" y="3651"/>
                    <a:pt x="13" y="10643"/>
                  </a:cubicBezTo>
                  <a:cubicBezTo>
                    <a:pt x="-485" y="17635"/>
                    <a:pt x="13087" y="24293"/>
                    <a:pt x="30320" y="25514"/>
                  </a:cubicBezTo>
                  <a:cubicBezTo>
                    <a:pt x="47552" y="26735"/>
                    <a:pt x="61925" y="22057"/>
                    <a:pt x="62417" y="150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8"/>
            <p:cNvSpPr/>
            <p:nvPr/>
          </p:nvSpPr>
          <p:spPr>
            <a:xfrm>
              <a:off x="1095539" y="258314"/>
              <a:ext cx="225482" cy="56714"/>
            </a:xfrm>
            <a:custGeom>
              <a:avLst/>
              <a:gdLst/>
              <a:ahLst/>
              <a:cxnLst/>
              <a:rect l="l" t="t" r="r" b="b"/>
              <a:pathLst>
                <a:path w="225482" h="56714" extrusionOk="0">
                  <a:moveTo>
                    <a:pt x="10" y="580"/>
                  </a:moveTo>
                  <a:cubicBezTo>
                    <a:pt x="-1077" y="-2745"/>
                    <a:pt x="83357" y="8653"/>
                    <a:pt x="135189" y="23936"/>
                  </a:cubicBezTo>
                  <a:cubicBezTo>
                    <a:pt x="157590" y="30541"/>
                    <a:pt x="225483" y="56714"/>
                    <a:pt x="225483" y="56714"/>
                  </a:cubicBezTo>
                  <a:cubicBezTo>
                    <a:pt x="225483" y="56714"/>
                    <a:pt x="175078" y="39090"/>
                    <a:pt x="118709" y="25057"/>
                  </a:cubicBezTo>
                  <a:cubicBezTo>
                    <a:pt x="62341" y="11023"/>
                    <a:pt x="71" y="769"/>
                    <a:pt x="10" y="5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8"/>
            <p:cNvSpPr/>
            <p:nvPr/>
          </p:nvSpPr>
          <p:spPr>
            <a:xfrm>
              <a:off x="846851" y="236174"/>
              <a:ext cx="181908" cy="169364"/>
            </a:xfrm>
            <a:custGeom>
              <a:avLst/>
              <a:gdLst/>
              <a:ahLst/>
              <a:cxnLst/>
              <a:rect l="l" t="t" r="r" b="b"/>
              <a:pathLst>
                <a:path w="181908" h="169364" extrusionOk="0">
                  <a:moveTo>
                    <a:pt x="0" y="0"/>
                  </a:moveTo>
                  <a:cubicBezTo>
                    <a:pt x="8270" y="2870"/>
                    <a:pt x="19832" y="6339"/>
                    <a:pt x="23730" y="8153"/>
                  </a:cubicBezTo>
                  <a:cubicBezTo>
                    <a:pt x="58299" y="24246"/>
                    <a:pt x="222600" y="96594"/>
                    <a:pt x="172474" y="165804"/>
                  </a:cubicBezTo>
                  <a:cubicBezTo>
                    <a:pt x="171381" y="167313"/>
                    <a:pt x="170046" y="168027"/>
                    <a:pt x="168904" y="169364"/>
                  </a:cubicBezTo>
                  <a:cubicBezTo>
                    <a:pt x="167082" y="159612"/>
                    <a:pt x="164993" y="149477"/>
                    <a:pt x="161854" y="139136"/>
                  </a:cubicBezTo>
                  <a:cubicBezTo>
                    <a:pt x="153566" y="111852"/>
                    <a:pt x="134347" y="90294"/>
                    <a:pt x="112348" y="72440"/>
                  </a:cubicBezTo>
                  <a:cubicBezTo>
                    <a:pt x="88053" y="52724"/>
                    <a:pt x="62841" y="34469"/>
                    <a:pt x="35067" y="19814"/>
                  </a:cubicBezTo>
                  <a:cubicBezTo>
                    <a:pt x="26025" y="15041"/>
                    <a:pt x="971" y="111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8"/>
            <p:cNvSpPr/>
            <p:nvPr/>
          </p:nvSpPr>
          <p:spPr>
            <a:xfrm>
              <a:off x="1017030" y="257185"/>
              <a:ext cx="190270" cy="149732"/>
            </a:xfrm>
            <a:custGeom>
              <a:avLst/>
              <a:gdLst/>
              <a:ahLst/>
              <a:cxnLst/>
              <a:rect l="l" t="t" r="r" b="b"/>
              <a:pathLst>
                <a:path w="190270" h="149732" extrusionOk="0">
                  <a:moveTo>
                    <a:pt x="0" y="0"/>
                  </a:moveTo>
                  <a:cubicBezTo>
                    <a:pt x="6218" y="1776"/>
                    <a:pt x="14106" y="3480"/>
                    <a:pt x="19395" y="5158"/>
                  </a:cubicBezTo>
                  <a:cubicBezTo>
                    <a:pt x="75890" y="23078"/>
                    <a:pt x="219874" y="83330"/>
                    <a:pt x="184850" y="149732"/>
                  </a:cubicBezTo>
                  <a:cubicBezTo>
                    <a:pt x="178990" y="137866"/>
                    <a:pt x="171964" y="123639"/>
                    <a:pt x="170307" y="120504"/>
                  </a:cubicBezTo>
                  <a:cubicBezTo>
                    <a:pt x="155430" y="92332"/>
                    <a:pt x="131530" y="70894"/>
                    <a:pt x="105000" y="54088"/>
                  </a:cubicBezTo>
                  <a:cubicBezTo>
                    <a:pt x="75708" y="35530"/>
                    <a:pt x="45736" y="18799"/>
                    <a:pt x="13942" y="6039"/>
                  </a:cubicBezTo>
                  <a:cubicBezTo>
                    <a:pt x="10365" y="4603"/>
                    <a:pt x="6740" y="283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8"/>
            <p:cNvSpPr/>
            <p:nvPr/>
          </p:nvSpPr>
          <p:spPr>
            <a:xfrm>
              <a:off x="1155719" y="249600"/>
              <a:ext cx="228087" cy="83286"/>
            </a:xfrm>
            <a:custGeom>
              <a:avLst/>
              <a:gdLst/>
              <a:ahLst/>
              <a:cxnLst/>
              <a:rect l="l" t="t" r="r" b="b"/>
              <a:pathLst>
                <a:path w="228087" h="83286" extrusionOk="0">
                  <a:moveTo>
                    <a:pt x="0" y="1658"/>
                  </a:moveTo>
                  <a:cubicBezTo>
                    <a:pt x="10948" y="1001"/>
                    <a:pt x="24738" y="-214"/>
                    <a:pt x="29833" y="32"/>
                  </a:cubicBezTo>
                  <a:cubicBezTo>
                    <a:pt x="66855" y="1819"/>
                    <a:pt x="236809" y="6791"/>
                    <a:pt x="227737" y="83286"/>
                  </a:cubicBezTo>
                  <a:cubicBezTo>
                    <a:pt x="222084" y="77396"/>
                    <a:pt x="205046" y="58945"/>
                    <a:pt x="202192" y="56073"/>
                  </a:cubicBezTo>
                  <a:cubicBezTo>
                    <a:pt x="182099" y="35858"/>
                    <a:pt x="155667" y="24542"/>
                    <a:pt x="128190" y="18046"/>
                  </a:cubicBezTo>
                  <a:cubicBezTo>
                    <a:pt x="97847" y="10872"/>
                    <a:pt x="67444" y="5362"/>
                    <a:pt x="36354" y="4102"/>
                  </a:cubicBezTo>
                  <a:cubicBezTo>
                    <a:pt x="27112" y="3727"/>
                    <a:pt x="5817" y="2374"/>
                    <a:pt x="0" y="165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8"/>
            <p:cNvSpPr/>
            <p:nvPr/>
          </p:nvSpPr>
          <p:spPr>
            <a:xfrm>
              <a:off x="1057471" y="86489"/>
              <a:ext cx="215823" cy="98710"/>
            </a:xfrm>
            <a:custGeom>
              <a:avLst/>
              <a:gdLst/>
              <a:ahLst/>
              <a:cxnLst/>
              <a:rect l="l" t="t" r="r" b="b"/>
              <a:pathLst>
                <a:path w="215823" h="98710" extrusionOk="0">
                  <a:moveTo>
                    <a:pt x="115092" y="18335"/>
                  </a:moveTo>
                  <a:cubicBezTo>
                    <a:pt x="154325" y="-997"/>
                    <a:pt x="194268" y="-9936"/>
                    <a:pt x="215824" y="16375"/>
                  </a:cubicBezTo>
                  <a:cubicBezTo>
                    <a:pt x="204651" y="15148"/>
                    <a:pt x="187145" y="13307"/>
                    <a:pt x="183647" y="13017"/>
                  </a:cubicBezTo>
                  <a:cubicBezTo>
                    <a:pt x="155242" y="10667"/>
                    <a:pt x="127741" y="19062"/>
                    <a:pt x="102614" y="31943"/>
                  </a:cubicBezTo>
                  <a:cubicBezTo>
                    <a:pt x="74864" y="46166"/>
                    <a:pt x="48262" y="61852"/>
                    <a:pt x="23785" y="81059"/>
                  </a:cubicBezTo>
                  <a:cubicBezTo>
                    <a:pt x="17870" y="85704"/>
                    <a:pt x="8331" y="92663"/>
                    <a:pt x="0" y="98711"/>
                  </a:cubicBezTo>
                  <a:cubicBezTo>
                    <a:pt x="4481" y="94561"/>
                    <a:pt x="11306" y="87484"/>
                    <a:pt x="13911" y="85479"/>
                  </a:cubicBezTo>
                  <a:cubicBezTo>
                    <a:pt x="29019" y="73851"/>
                    <a:pt x="71561" y="39790"/>
                    <a:pt x="115092" y="1833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8"/>
            <p:cNvSpPr/>
            <p:nvPr/>
          </p:nvSpPr>
          <p:spPr>
            <a:xfrm>
              <a:off x="904397" y="48693"/>
              <a:ext cx="201953" cy="93431"/>
            </a:xfrm>
            <a:custGeom>
              <a:avLst/>
              <a:gdLst/>
              <a:ahLst/>
              <a:cxnLst/>
              <a:rect l="l" t="t" r="r" b="b"/>
              <a:pathLst>
                <a:path w="201953" h="93431" extrusionOk="0">
                  <a:moveTo>
                    <a:pt x="117758" y="8455"/>
                  </a:moveTo>
                  <a:cubicBezTo>
                    <a:pt x="148526" y="-4198"/>
                    <a:pt x="177314" y="-4948"/>
                    <a:pt x="194237" y="22266"/>
                  </a:cubicBezTo>
                  <a:cubicBezTo>
                    <a:pt x="202914" y="36224"/>
                    <a:pt x="203843" y="49565"/>
                    <a:pt x="199168" y="62288"/>
                  </a:cubicBezTo>
                  <a:cubicBezTo>
                    <a:pt x="198099" y="60146"/>
                    <a:pt x="197358" y="59750"/>
                    <a:pt x="194098" y="47899"/>
                  </a:cubicBezTo>
                  <a:cubicBezTo>
                    <a:pt x="177022" y="-14130"/>
                    <a:pt x="102298" y="32390"/>
                    <a:pt x="64833" y="53810"/>
                  </a:cubicBezTo>
                  <a:cubicBezTo>
                    <a:pt x="47072" y="63965"/>
                    <a:pt x="22740" y="78748"/>
                    <a:pt x="0" y="93432"/>
                  </a:cubicBezTo>
                  <a:cubicBezTo>
                    <a:pt x="21805" y="73111"/>
                    <a:pt x="70808" y="27764"/>
                    <a:pt x="117758" y="84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8"/>
            <p:cNvSpPr/>
            <p:nvPr/>
          </p:nvSpPr>
          <p:spPr>
            <a:xfrm>
              <a:off x="723798" y="28022"/>
              <a:ext cx="200952" cy="102166"/>
            </a:xfrm>
            <a:custGeom>
              <a:avLst/>
              <a:gdLst/>
              <a:ahLst/>
              <a:cxnLst/>
              <a:rect l="l" t="t" r="r" b="b"/>
              <a:pathLst>
                <a:path w="200952" h="102166" extrusionOk="0">
                  <a:moveTo>
                    <a:pt x="117072" y="10805"/>
                  </a:moveTo>
                  <a:cubicBezTo>
                    <a:pt x="148453" y="-3851"/>
                    <a:pt x="178067" y="-6172"/>
                    <a:pt x="196290" y="20187"/>
                  </a:cubicBezTo>
                  <a:cubicBezTo>
                    <a:pt x="198682" y="23644"/>
                    <a:pt x="199544" y="27127"/>
                    <a:pt x="200953" y="30576"/>
                  </a:cubicBezTo>
                  <a:cubicBezTo>
                    <a:pt x="159213" y="7981"/>
                    <a:pt x="122950" y="25538"/>
                    <a:pt x="101138" y="36719"/>
                  </a:cubicBezTo>
                  <a:cubicBezTo>
                    <a:pt x="73395" y="50943"/>
                    <a:pt x="46622" y="66709"/>
                    <a:pt x="22145" y="85916"/>
                  </a:cubicBezTo>
                  <a:cubicBezTo>
                    <a:pt x="16656" y="90223"/>
                    <a:pt x="8653" y="95822"/>
                    <a:pt x="0" y="102166"/>
                  </a:cubicBezTo>
                  <a:cubicBezTo>
                    <a:pt x="21793" y="80097"/>
                    <a:pt x="69915" y="32833"/>
                    <a:pt x="117072" y="1080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8"/>
            <p:cNvSpPr/>
            <p:nvPr/>
          </p:nvSpPr>
          <p:spPr>
            <a:xfrm>
              <a:off x="592096" y="12494"/>
              <a:ext cx="169896" cy="99180"/>
            </a:xfrm>
            <a:custGeom>
              <a:avLst/>
              <a:gdLst/>
              <a:ahLst/>
              <a:cxnLst/>
              <a:rect l="l" t="t" r="r" b="b"/>
              <a:pathLst>
                <a:path w="169896" h="99180" extrusionOk="0">
                  <a:moveTo>
                    <a:pt x="116182" y="2789"/>
                  </a:moveTo>
                  <a:cubicBezTo>
                    <a:pt x="135279" y="-2919"/>
                    <a:pt x="152949" y="-441"/>
                    <a:pt x="167042" y="15615"/>
                  </a:cubicBezTo>
                  <a:cubicBezTo>
                    <a:pt x="168384" y="17142"/>
                    <a:pt x="168785" y="18793"/>
                    <a:pt x="169896" y="20356"/>
                  </a:cubicBezTo>
                  <a:cubicBezTo>
                    <a:pt x="168008" y="19787"/>
                    <a:pt x="163605" y="18226"/>
                    <a:pt x="162992" y="18144"/>
                  </a:cubicBezTo>
                  <a:cubicBezTo>
                    <a:pt x="91893" y="8716"/>
                    <a:pt x="33648" y="73158"/>
                    <a:pt x="9170" y="92366"/>
                  </a:cubicBezTo>
                  <a:cubicBezTo>
                    <a:pt x="6886" y="94157"/>
                    <a:pt x="4231" y="95966"/>
                    <a:pt x="0" y="99180"/>
                  </a:cubicBezTo>
                  <a:cubicBezTo>
                    <a:pt x="29908" y="63348"/>
                    <a:pt x="75316" y="15002"/>
                    <a:pt x="116182" y="278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8"/>
            <p:cNvSpPr/>
            <p:nvPr/>
          </p:nvSpPr>
          <p:spPr>
            <a:xfrm>
              <a:off x="473285" y="19880"/>
              <a:ext cx="97726" cy="46696"/>
            </a:xfrm>
            <a:custGeom>
              <a:avLst/>
              <a:gdLst/>
              <a:ahLst/>
              <a:cxnLst/>
              <a:rect l="l" t="t" r="r" b="b"/>
              <a:pathLst>
                <a:path w="97726" h="46696" extrusionOk="0">
                  <a:moveTo>
                    <a:pt x="50718" y="4681"/>
                  </a:moveTo>
                  <a:cubicBezTo>
                    <a:pt x="66695" y="-2320"/>
                    <a:pt x="82550" y="-1887"/>
                    <a:pt x="97726" y="8837"/>
                  </a:cubicBezTo>
                  <a:cubicBezTo>
                    <a:pt x="86687" y="9984"/>
                    <a:pt x="76547" y="11032"/>
                    <a:pt x="73979" y="11379"/>
                  </a:cubicBezTo>
                  <a:cubicBezTo>
                    <a:pt x="46122" y="15146"/>
                    <a:pt x="21548" y="29062"/>
                    <a:pt x="0" y="46696"/>
                  </a:cubicBezTo>
                  <a:cubicBezTo>
                    <a:pt x="15859" y="28126"/>
                    <a:pt x="33239" y="12341"/>
                    <a:pt x="50718" y="468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8"/>
            <p:cNvSpPr/>
            <p:nvPr/>
          </p:nvSpPr>
          <p:spPr>
            <a:xfrm>
              <a:off x="712595" y="258258"/>
              <a:ext cx="160443" cy="163605"/>
            </a:xfrm>
            <a:custGeom>
              <a:avLst/>
              <a:gdLst/>
              <a:ahLst/>
              <a:cxnLst/>
              <a:rect l="l" t="t" r="r" b="b"/>
              <a:pathLst>
                <a:path w="160443" h="163605" extrusionOk="0">
                  <a:moveTo>
                    <a:pt x="0" y="0"/>
                  </a:moveTo>
                  <a:cubicBezTo>
                    <a:pt x="425" y="188"/>
                    <a:pt x="1895" y="647"/>
                    <a:pt x="2271" y="821"/>
                  </a:cubicBezTo>
                  <a:cubicBezTo>
                    <a:pt x="36834" y="16913"/>
                    <a:pt x="201135" y="89262"/>
                    <a:pt x="151009" y="158472"/>
                  </a:cubicBezTo>
                  <a:cubicBezTo>
                    <a:pt x="149437" y="160645"/>
                    <a:pt x="147554" y="161787"/>
                    <a:pt x="145872" y="163605"/>
                  </a:cubicBezTo>
                  <a:cubicBezTo>
                    <a:pt x="146145" y="153058"/>
                    <a:pt x="145720" y="142250"/>
                    <a:pt x="144202" y="132324"/>
                  </a:cubicBezTo>
                  <a:cubicBezTo>
                    <a:pt x="139885" y="104151"/>
                    <a:pt x="117017" y="83446"/>
                    <a:pt x="95382" y="65306"/>
                  </a:cubicBezTo>
                  <a:cubicBezTo>
                    <a:pt x="71488" y="45274"/>
                    <a:pt x="46701" y="26693"/>
                    <a:pt x="19486" y="11611"/>
                  </a:cubicBezTo>
                  <a:cubicBezTo>
                    <a:pt x="14452" y="8821"/>
                    <a:pt x="8950" y="5265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8"/>
            <p:cNvSpPr/>
            <p:nvPr/>
          </p:nvSpPr>
          <p:spPr>
            <a:xfrm>
              <a:off x="566252" y="278254"/>
              <a:ext cx="154064" cy="156582"/>
            </a:xfrm>
            <a:custGeom>
              <a:avLst/>
              <a:gdLst/>
              <a:ahLst/>
              <a:cxnLst/>
              <a:rect l="l" t="t" r="r" b="b"/>
              <a:pathLst>
                <a:path w="154064" h="156582" extrusionOk="0">
                  <a:moveTo>
                    <a:pt x="0" y="0"/>
                  </a:moveTo>
                  <a:cubicBezTo>
                    <a:pt x="39421" y="18219"/>
                    <a:pt x="193524" y="87805"/>
                    <a:pt x="144552" y="155422"/>
                  </a:cubicBezTo>
                  <a:cubicBezTo>
                    <a:pt x="144206" y="155906"/>
                    <a:pt x="143775" y="156117"/>
                    <a:pt x="143423" y="156582"/>
                  </a:cubicBezTo>
                  <a:cubicBezTo>
                    <a:pt x="142366" y="136067"/>
                    <a:pt x="134296" y="101925"/>
                    <a:pt x="91378" y="62573"/>
                  </a:cubicBezTo>
                  <a:cubicBezTo>
                    <a:pt x="71850" y="44669"/>
                    <a:pt x="29112" y="1861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8"/>
            <p:cNvSpPr/>
            <p:nvPr/>
          </p:nvSpPr>
          <p:spPr>
            <a:xfrm>
              <a:off x="318486" y="275617"/>
              <a:ext cx="249850" cy="208474"/>
            </a:xfrm>
            <a:custGeom>
              <a:avLst/>
              <a:gdLst/>
              <a:ahLst/>
              <a:cxnLst/>
              <a:rect l="l" t="t" r="r" b="b"/>
              <a:pathLst>
                <a:path w="249850" h="208474" extrusionOk="0">
                  <a:moveTo>
                    <a:pt x="91765" y="30421"/>
                  </a:moveTo>
                  <a:cubicBezTo>
                    <a:pt x="126331" y="46513"/>
                    <a:pt x="290536" y="118839"/>
                    <a:pt x="240412" y="188050"/>
                  </a:cubicBezTo>
                  <a:cubicBezTo>
                    <a:pt x="207215" y="233886"/>
                    <a:pt x="149684" y="200187"/>
                    <a:pt x="75967" y="110876"/>
                  </a:cubicBezTo>
                  <a:cubicBezTo>
                    <a:pt x="19720" y="42730"/>
                    <a:pt x="9359" y="12891"/>
                    <a:pt x="0" y="0"/>
                  </a:cubicBezTo>
                  <a:cubicBezTo>
                    <a:pt x="0" y="0"/>
                    <a:pt x="74592" y="22426"/>
                    <a:pt x="91765" y="3042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8"/>
            <p:cNvSpPr/>
            <p:nvPr/>
          </p:nvSpPr>
          <p:spPr>
            <a:xfrm>
              <a:off x="472710" y="430241"/>
              <a:ext cx="55826" cy="37994"/>
            </a:xfrm>
            <a:custGeom>
              <a:avLst/>
              <a:gdLst/>
              <a:ahLst/>
              <a:cxnLst/>
              <a:rect l="l" t="t" r="r" b="b"/>
              <a:pathLst>
                <a:path w="55826" h="37994" extrusionOk="0">
                  <a:moveTo>
                    <a:pt x="720" y="3534"/>
                  </a:moveTo>
                  <a:cubicBezTo>
                    <a:pt x="-2744" y="9627"/>
                    <a:pt x="6621" y="21490"/>
                    <a:pt x="21639" y="30030"/>
                  </a:cubicBezTo>
                  <a:cubicBezTo>
                    <a:pt x="36657" y="38570"/>
                    <a:pt x="51641" y="40554"/>
                    <a:pt x="55106" y="34461"/>
                  </a:cubicBezTo>
                  <a:cubicBezTo>
                    <a:pt x="58571" y="28367"/>
                    <a:pt x="49205" y="16505"/>
                    <a:pt x="34187" y="7965"/>
                  </a:cubicBezTo>
                  <a:cubicBezTo>
                    <a:pt x="19169" y="-576"/>
                    <a:pt x="4185" y="-2559"/>
                    <a:pt x="720" y="353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8"/>
            <p:cNvSpPr/>
            <p:nvPr/>
          </p:nvSpPr>
          <p:spPr>
            <a:xfrm>
              <a:off x="322606" y="278955"/>
              <a:ext cx="168012" cy="129467"/>
            </a:xfrm>
            <a:custGeom>
              <a:avLst/>
              <a:gdLst/>
              <a:ahLst/>
              <a:cxnLst/>
              <a:rect l="l" t="t" r="r" b="b"/>
              <a:pathLst>
                <a:path w="168012" h="129467" extrusionOk="0">
                  <a:moveTo>
                    <a:pt x="0" y="167"/>
                  </a:moveTo>
                  <a:cubicBezTo>
                    <a:pt x="574" y="-2933"/>
                    <a:pt x="67844" y="37679"/>
                    <a:pt x="105391" y="69334"/>
                  </a:cubicBezTo>
                  <a:cubicBezTo>
                    <a:pt x="121615" y="83013"/>
                    <a:pt x="168013" y="129468"/>
                    <a:pt x="168013" y="129468"/>
                  </a:cubicBezTo>
                  <a:cubicBezTo>
                    <a:pt x="168013" y="129468"/>
                    <a:pt x="132751" y="96445"/>
                    <a:pt x="90748" y="64121"/>
                  </a:cubicBezTo>
                  <a:cubicBezTo>
                    <a:pt x="48744" y="31796"/>
                    <a:pt x="-32" y="344"/>
                    <a:pt x="0" y="1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8"/>
            <p:cNvSpPr/>
            <p:nvPr/>
          </p:nvSpPr>
          <p:spPr>
            <a:xfrm>
              <a:off x="356771" y="287406"/>
              <a:ext cx="211506" cy="163329"/>
            </a:xfrm>
            <a:custGeom>
              <a:avLst/>
              <a:gdLst/>
              <a:ahLst/>
              <a:cxnLst/>
              <a:rect l="l" t="t" r="r" b="b"/>
              <a:pathLst>
                <a:path w="211506" h="163329" extrusionOk="0">
                  <a:moveTo>
                    <a:pt x="0" y="0"/>
                  </a:moveTo>
                  <a:cubicBezTo>
                    <a:pt x="21307" y="6748"/>
                    <a:pt x="44566" y="14622"/>
                    <a:pt x="53432" y="18748"/>
                  </a:cubicBezTo>
                  <a:cubicBezTo>
                    <a:pt x="85838" y="33835"/>
                    <a:pt x="232174" y="98298"/>
                    <a:pt x="209039" y="163330"/>
                  </a:cubicBezTo>
                  <a:cubicBezTo>
                    <a:pt x="202662" y="151909"/>
                    <a:pt x="192615" y="133651"/>
                    <a:pt x="190522" y="130096"/>
                  </a:cubicBezTo>
                  <a:cubicBezTo>
                    <a:pt x="173592" y="101346"/>
                    <a:pt x="148347" y="79472"/>
                    <a:pt x="120676" y="62038"/>
                  </a:cubicBezTo>
                  <a:cubicBezTo>
                    <a:pt x="90120" y="42788"/>
                    <a:pt x="59052" y="25124"/>
                    <a:pt x="26445" y="11702"/>
                  </a:cubicBezTo>
                  <a:cubicBezTo>
                    <a:pt x="19691" y="8922"/>
                    <a:pt x="11213" y="496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433" name="Google Shape;6433;p8"/>
            <p:cNvGrpSpPr/>
            <p:nvPr/>
          </p:nvGrpSpPr>
          <p:grpSpPr>
            <a:xfrm>
              <a:off x="276263" y="204916"/>
              <a:ext cx="847637" cy="83665"/>
              <a:chOff x="276263" y="204916"/>
              <a:chExt cx="847637" cy="83665"/>
            </a:xfrm>
          </p:grpSpPr>
          <p:sp>
            <p:nvSpPr>
              <p:cNvPr id="6434" name="Google Shape;6434;p8"/>
              <p:cNvSpPr/>
              <p:nvPr/>
            </p:nvSpPr>
            <p:spPr>
              <a:xfrm>
                <a:off x="276277" y="204916"/>
                <a:ext cx="847623" cy="83665"/>
              </a:xfrm>
              <a:custGeom>
                <a:avLst/>
                <a:gdLst/>
                <a:ahLst/>
                <a:cxnLst/>
                <a:rect l="l" t="t" r="r" b="b"/>
                <a:pathLst>
                  <a:path w="847623" h="83665" extrusionOk="0">
                    <a:moveTo>
                      <a:pt x="0" y="63645"/>
                    </a:moveTo>
                    <a:cubicBezTo>
                      <a:pt x="0" y="63645"/>
                      <a:pt x="228758" y="3330"/>
                      <a:pt x="441085" y="120"/>
                    </a:cubicBezTo>
                    <a:cubicBezTo>
                      <a:pt x="653405" y="-3091"/>
                      <a:pt x="847624" y="59321"/>
                      <a:pt x="847624" y="59321"/>
                    </a:cubicBezTo>
                    <a:cubicBezTo>
                      <a:pt x="847624" y="59321"/>
                      <a:pt x="650618" y="20839"/>
                      <a:pt x="433817" y="28126"/>
                    </a:cubicBezTo>
                    <a:cubicBezTo>
                      <a:pt x="228649" y="35021"/>
                      <a:pt x="2397" y="83665"/>
                      <a:pt x="2397" y="83665"/>
                    </a:cubicBezTo>
                    <a:lnTo>
                      <a:pt x="0" y="63645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35" name="Google Shape;6435;p8"/>
              <p:cNvSpPr/>
              <p:nvPr/>
            </p:nvSpPr>
            <p:spPr>
              <a:xfrm>
                <a:off x="276263" y="204946"/>
                <a:ext cx="769197" cy="64391"/>
              </a:xfrm>
              <a:custGeom>
                <a:avLst/>
                <a:gdLst/>
                <a:ahLst/>
                <a:cxnLst/>
                <a:rect l="l" t="t" r="r" b="b"/>
                <a:pathLst>
                  <a:path w="769197" h="64391" extrusionOk="0">
                    <a:moveTo>
                      <a:pt x="0" y="63624"/>
                    </a:moveTo>
                    <a:cubicBezTo>
                      <a:pt x="0" y="63624"/>
                      <a:pt x="228828" y="3334"/>
                      <a:pt x="441154" y="123"/>
                    </a:cubicBezTo>
                    <a:cubicBezTo>
                      <a:pt x="574007" y="-1886"/>
                      <a:pt x="693666" y="21109"/>
                      <a:pt x="769197" y="39119"/>
                    </a:cubicBezTo>
                    <a:cubicBezTo>
                      <a:pt x="693562" y="27424"/>
                      <a:pt x="567929" y="11719"/>
                      <a:pt x="427880" y="14729"/>
                    </a:cubicBezTo>
                    <a:cubicBezTo>
                      <a:pt x="225793" y="19073"/>
                      <a:pt x="6946" y="63025"/>
                      <a:pt x="150" y="64392"/>
                    </a:cubicBezTo>
                    <a:lnTo>
                      <a:pt x="0" y="63624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36" name="Google Shape;6436;p8"/>
          <p:cNvGrpSpPr/>
          <p:nvPr/>
        </p:nvGrpSpPr>
        <p:grpSpPr>
          <a:xfrm flipH="1">
            <a:off x="11298120" y="1231599"/>
            <a:ext cx="737480" cy="730138"/>
            <a:chOff x="114761" y="817428"/>
            <a:chExt cx="489955" cy="485077"/>
          </a:xfrm>
        </p:grpSpPr>
        <p:sp>
          <p:nvSpPr>
            <p:cNvPr id="6437" name="Google Shape;6437;p8"/>
            <p:cNvSpPr/>
            <p:nvPr/>
          </p:nvSpPr>
          <p:spPr>
            <a:xfrm>
              <a:off x="114761" y="817428"/>
              <a:ext cx="489955" cy="485074"/>
            </a:xfrm>
            <a:custGeom>
              <a:avLst/>
              <a:gdLst/>
              <a:ahLst/>
              <a:cxnLst/>
              <a:rect l="l" t="t" r="r" b="b"/>
              <a:pathLst>
                <a:path w="489955" h="485074" extrusionOk="0">
                  <a:moveTo>
                    <a:pt x="285999" y="104069"/>
                  </a:moveTo>
                  <a:cubicBezTo>
                    <a:pt x="280686" y="123360"/>
                    <a:pt x="258568" y="144892"/>
                    <a:pt x="229865" y="135656"/>
                  </a:cubicBezTo>
                  <a:cubicBezTo>
                    <a:pt x="216716" y="131424"/>
                    <a:pt x="184065" y="107281"/>
                    <a:pt x="153870" y="101215"/>
                  </a:cubicBezTo>
                  <a:cubicBezTo>
                    <a:pt x="128923" y="96205"/>
                    <a:pt x="105172" y="107287"/>
                    <a:pt x="99734" y="118824"/>
                  </a:cubicBezTo>
                  <a:cubicBezTo>
                    <a:pt x="88086" y="143526"/>
                    <a:pt x="123160" y="183675"/>
                    <a:pt x="174808" y="220029"/>
                  </a:cubicBezTo>
                  <a:cubicBezTo>
                    <a:pt x="268499" y="285967"/>
                    <a:pt x="372420" y="342888"/>
                    <a:pt x="449366" y="387087"/>
                  </a:cubicBezTo>
                  <a:cubicBezTo>
                    <a:pt x="494625" y="413088"/>
                    <a:pt x="495815" y="439618"/>
                    <a:pt x="482729" y="464781"/>
                  </a:cubicBezTo>
                  <a:cubicBezTo>
                    <a:pt x="469706" y="489829"/>
                    <a:pt x="435959" y="493138"/>
                    <a:pt x="389664" y="466542"/>
                  </a:cubicBezTo>
                  <a:cubicBezTo>
                    <a:pt x="313222" y="422622"/>
                    <a:pt x="273252" y="400531"/>
                    <a:pt x="169631" y="334684"/>
                  </a:cubicBezTo>
                  <a:cubicBezTo>
                    <a:pt x="82726" y="279464"/>
                    <a:pt x="26531" y="238221"/>
                    <a:pt x="9245" y="193749"/>
                  </a:cubicBezTo>
                  <a:cubicBezTo>
                    <a:pt x="-8583" y="147885"/>
                    <a:pt x="2352" y="96624"/>
                    <a:pt x="17002" y="72165"/>
                  </a:cubicBezTo>
                  <a:cubicBezTo>
                    <a:pt x="31801" y="47458"/>
                    <a:pt x="70444" y="12712"/>
                    <a:pt x="102355" y="4357"/>
                  </a:cubicBezTo>
                  <a:cubicBezTo>
                    <a:pt x="154169" y="-9208"/>
                    <a:pt x="213479" y="11480"/>
                    <a:pt x="252927" y="31069"/>
                  </a:cubicBezTo>
                  <a:cubicBezTo>
                    <a:pt x="286682" y="47834"/>
                    <a:pt x="292442" y="80678"/>
                    <a:pt x="285999" y="104069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8"/>
            <p:cNvSpPr/>
            <p:nvPr/>
          </p:nvSpPr>
          <p:spPr>
            <a:xfrm>
              <a:off x="487210" y="1220285"/>
              <a:ext cx="117062" cy="82220"/>
            </a:xfrm>
            <a:custGeom>
              <a:avLst/>
              <a:gdLst/>
              <a:ahLst/>
              <a:cxnLst/>
              <a:rect l="l" t="t" r="r" b="b"/>
              <a:pathLst>
                <a:path w="117062" h="82220" extrusionOk="0">
                  <a:moveTo>
                    <a:pt x="97927" y="0"/>
                  </a:moveTo>
                  <a:cubicBezTo>
                    <a:pt x="88054" y="11756"/>
                    <a:pt x="76696" y="23275"/>
                    <a:pt x="61410" y="31970"/>
                  </a:cubicBezTo>
                  <a:cubicBezTo>
                    <a:pt x="43266" y="42293"/>
                    <a:pt x="21050" y="48857"/>
                    <a:pt x="0" y="53806"/>
                  </a:cubicBezTo>
                  <a:cubicBezTo>
                    <a:pt x="6118" y="57309"/>
                    <a:pt x="10671" y="59920"/>
                    <a:pt x="17268" y="63715"/>
                  </a:cubicBezTo>
                  <a:cubicBezTo>
                    <a:pt x="63564" y="90312"/>
                    <a:pt x="97295" y="86942"/>
                    <a:pt x="110319" y="61900"/>
                  </a:cubicBezTo>
                  <a:cubicBezTo>
                    <a:pt x="120761" y="41813"/>
                    <a:pt x="120822" y="20858"/>
                    <a:pt x="97927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8"/>
            <p:cNvSpPr/>
            <p:nvPr/>
          </p:nvSpPr>
          <p:spPr>
            <a:xfrm>
              <a:off x="382529" y="1160455"/>
              <a:ext cx="154460" cy="87208"/>
            </a:xfrm>
            <a:custGeom>
              <a:avLst/>
              <a:gdLst/>
              <a:ahLst/>
              <a:cxnLst/>
              <a:rect l="l" t="t" r="r" b="b"/>
              <a:pathLst>
                <a:path w="154460" h="87208" extrusionOk="0">
                  <a:moveTo>
                    <a:pt x="104979" y="0"/>
                  </a:moveTo>
                  <a:cubicBezTo>
                    <a:pt x="91680" y="12503"/>
                    <a:pt x="76785" y="25266"/>
                    <a:pt x="62972" y="32978"/>
                  </a:cubicBezTo>
                  <a:cubicBezTo>
                    <a:pt x="43175" y="44029"/>
                    <a:pt x="20329" y="49179"/>
                    <a:pt x="0" y="52118"/>
                  </a:cubicBezTo>
                  <a:cubicBezTo>
                    <a:pt x="1479" y="53004"/>
                    <a:pt x="3102" y="53915"/>
                    <a:pt x="4622" y="54826"/>
                  </a:cubicBezTo>
                  <a:cubicBezTo>
                    <a:pt x="21322" y="64839"/>
                    <a:pt x="39628" y="75914"/>
                    <a:pt x="55224" y="84974"/>
                  </a:cubicBezTo>
                  <a:cubicBezTo>
                    <a:pt x="56460" y="85691"/>
                    <a:pt x="57903" y="86492"/>
                    <a:pt x="59142" y="87209"/>
                  </a:cubicBezTo>
                  <a:cubicBezTo>
                    <a:pt x="74604" y="81634"/>
                    <a:pt x="91447" y="74773"/>
                    <a:pt x="107348" y="65373"/>
                  </a:cubicBezTo>
                  <a:cubicBezTo>
                    <a:pt x="126255" y="54200"/>
                    <a:pt x="142289" y="40404"/>
                    <a:pt x="154461" y="28472"/>
                  </a:cubicBezTo>
                  <a:cubicBezTo>
                    <a:pt x="138956" y="19637"/>
                    <a:pt x="121883" y="9685"/>
                    <a:pt x="10497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8"/>
            <p:cNvSpPr/>
            <p:nvPr/>
          </p:nvSpPr>
          <p:spPr>
            <a:xfrm>
              <a:off x="274373" y="1095902"/>
              <a:ext cx="146974" cy="88738"/>
            </a:xfrm>
            <a:custGeom>
              <a:avLst/>
              <a:gdLst/>
              <a:ahLst/>
              <a:cxnLst/>
              <a:rect l="l" t="t" r="r" b="b"/>
              <a:pathLst>
                <a:path w="146974" h="88738" extrusionOk="0">
                  <a:moveTo>
                    <a:pt x="104259" y="0"/>
                  </a:moveTo>
                  <a:cubicBezTo>
                    <a:pt x="87132" y="13298"/>
                    <a:pt x="68238" y="26991"/>
                    <a:pt x="50021" y="35783"/>
                  </a:cubicBezTo>
                  <a:cubicBezTo>
                    <a:pt x="30877" y="45025"/>
                    <a:pt x="14054" y="48116"/>
                    <a:pt x="0" y="49537"/>
                  </a:cubicBezTo>
                  <a:cubicBezTo>
                    <a:pt x="3570" y="51826"/>
                    <a:pt x="6355" y="53866"/>
                    <a:pt x="10037" y="56204"/>
                  </a:cubicBezTo>
                  <a:cubicBezTo>
                    <a:pt x="32779" y="70656"/>
                    <a:pt x="45146" y="77809"/>
                    <a:pt x="62815" y="88739"/>
                  </a:cubicBezTo>
                  <a:cubicBezTo>
                    <a:pt x="77103" y="83590"/>
                    <a:pt x="92227" y="77341"/>
                    <a:pt x="107200" y="68324"/>
                  </a:cubicBezTo>
                  <a:cubicBezTo>
                    <a:pt x="124624" y="57825"/>
                    <a:pt x="136995" y="41783"/>
                    <a:pt x="146975" y="26056"/>
                  </a:cubicBezTo>
                  <a:cubicBezTo>
                    <a:pt x="132839" y="17615"/>
                    <a:pt x="118576" y="8902"/>
                    <a:pt x="10425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8"/>
            <p:cNvSpPr/>
            <p:nvPr/>
          </p:nvSpPr>
          <p:spPr>
            <a:xfrm>
              <a:off x="165114" y="1033723"/>
              <a:ext cx="159554" cy="79958"/>
            </a:xfrm>
            <a:custGeom>
              <a:avLst/>
              <a:gdLst/>
              <a:ahLst/>
              <a:cxnLst/>
              <a:rect l="l" t="t" r="r" b="b"/>
              <a:pathLst>
                <a:path w="159554" h="79958" extrusionOk="0">
                  <a:moveTo>
                    <a:pt x="119832" y="0"/>
                  </a:moveTo>
                  <a:cubicBezTo>
                    <a:pt x="104317" y="7007"/>
                    <a:pt x="91054" y="13687"/>
                    <a:pt x="67364" y="22230"/>
                  </a:cubicBezTo>
                  <a:cubicBezTo>
                    <a:pt x="44335" y="30543"/>
                    <a:pt x="21506" y="31721"/>
                    <a:pt x="0" y="31041"/>
                  </a:cubicBezTo>
                  <a:cubicBezTo>
                    <a:pt x="16605" y="46689"/>
                    <a:pt x="35983" y="62653"/>
                    <a:pt x="60972" y="79959"/>
                  </a:cubicBezTo>
                  <a:cubicBezTo>
                    <a:pt x="74361" y="76819"/>
                    <a:pt x="88958" y="72478"/>
                    <a:pt x="104293" y="64754"/>
                  </a:cubicBezTo>
                  <a:cubicBezTo>
                    <a:pt x="124214" y="54723"/>
                    <a:pt x="143765" y="40046"/>
                    <a:pt x="159554" y="27003"/>
                  </a:cubicBezTo>
                  <a:cubicBezTo>
                    <a:pt x="147847" y="19206"/>
                    <a:pt x="135989" y="11744"/>
                    <a:pt x="124519" y="3674"/>
                  </a:cubicBezTo>
                  <a:cubicBezTo>
                    <a:pt x="122801" y="2459"/>
                    <a:pt x="121513" y="1214"/>
                    <a:pt x="11983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8"/>
            <p:cNvSpPr/>
            <p:nvPr/>
          </p:nvSpPr>
          <p:spPr>
            <a:xfrm>
              <a:off x="115267" y="928911"/>
              <a:ext cx="144485" cy="89921"/>
            </a:xfrm>
            <a:custGeom>
              <a:avLst/>
              <a:gdLst/>
              <a:ahLst/>
              <a:cxnLst/>
              <a:rect l="l" t="t" r="r" b="b"/>
              <a:pathLst>
                <a:path w="144485" h="89921" extrusionOk="0">
                  <a:moveTo>
                    <a:pt x="3101" y="0"/>
                  </a:moveTo>
                  <a:cubicBezTo>
                    <a:pt x="-1600" y="23712"/>
                    <a:pt x="-1676" y="51638"/>
                    <a:pt x="7938" y="78708"/>
                  </a:cubicBezTo>
                  <a:cubicBezTo>
                    <a:pt x="27640" y="83748"/>
                    <a:pt x="49380" y="88089"/>
                    <a:pt x="74840" y="89553"/>
                  </a:cubicBezTo>
                  <a:cubicBezTo>
                    <a:pt x="98739" y="90925"/>
                    <a:pt x="124633" y="88241"/>
                    <a:pt x="144485" y="85254"/>
                  </a:cubicBezTo>
                  <a:cubicBezTo>
                    <a:pt x="144222" y="85029"/>
                    <a:pt x="144069" y="84816"/>
                    <a:pt x="143806" y="84592"/>
                  </a:cubicBezTo>
                  <a:cubicBezTo>
                    <a:pt x="135377" y="77323"/>
                    <a:pt x="128537" y="70286"/>
                    <a:pt x="122106" y="63193"/>
                  </a:cubicBezTo>
                  <a:cubicBezTo>
                    <a:pt x="121743" y="62774"/>
                    <a:pt x="121292" y="62307"/>
                    <a:pt x="120937" y="61894"/>
                  </a:cubicBezTo>
                  <a:cubicBezTo>
                    <a:pt x="114170" y="54298"/>
                    <a:pt x="109317" y="46993"/>
                    <a:pt x="105430" y="39961"/>
                  </a:cubicBezTo>
                  <a:cubicBezTo>
                    <a:pt x="105365" y="39961"/>
                    <a:pt x="105306" y="39943"/>
                    <a:pt x="105241" y="39937"/>
                  </a:cubicBezTo>
                  <a:cubicBezTo>
                    <a:pt x="91490" y="39481"/>
                    <a:pt x="77621" y="38595"/>
                    <a:pt x="64967" y="36208"/>
                  </a:cubicBezTo>
                  <a:cubicBezTo>
                    <a:pt x="40321" y="31569"/>
                    <a:pt x="19511" y="16765"/>
                    <a:pt x="3101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8"/>
            <p:cNvSpPr/>
            <p:nvPr/>
          </p:nvSpPr>
          <p:spPr>
            <a:xfrm>
              <a:off x="162296" y="821664"/>
              <a:ext cx="71464" cy="132671"/>
            </a:xfrm>
            <a:custGeom>
              <a:avLst/>
              <a:gdLst/>
              <a:ahLst/>
              <a:cxnLst/>
              <a:rect l="l" t="t" r="r" b="b"/>
              <a:pathLst>
                <a:path w="71464" h="132671" extrusionOk="0">
                  <a:moveTo>
                    <a:pt x="56577" y="0"/>
                  </a:moveTo>
                  <a:cubicBezTo>
                    <a:pt x="56009" y="140"/>
                    <a:pt x="55400" y="12"/>
                    <a:pt x="54834" y="158"/>
                  </a:cubicBezTo>
                  <a:cubicBezTo>
                    <a:pt x="45916" y="2490"/>
                    <a:pt x="36586" y="6977"/>
                    <a:pt x="27369" y="12642"/>
                  </a:cubicBezTo>
                  <a:cubicBezTo>
                    <a:pt x="26498" y="13183"/>
                    <a:pt x="25708" y="13863"/>
                    <a:pt x="24841" y="14421"/>
                  </a:cubicBezTo>
                  <a:cubicBezTo>
                    <a:pt x="16340" y="19880"/>
                    <a:pt x="7911" y="26153"/>
                    <a:pt x="213" y="33021"/>
                  </a:cubicBezTo>
                  <a:cubicBezTo>
                    <a:pt x="146" y="33081"/>
                    <a:pt x="67" y="33124"/>
                    <a:pt x="0" y="33185"/>
                  </a:cubicBezTo>
                  <a:cubicBezTo>
                    <a:pt x="1299" y="52136"/>
                    <a:pt x="4423" y="72496"/>
                    <a:pt x="13390" y="93299"/>
                  </a:cubicBezTo>
                  <a:cubicBezTo>
                    <a:pt x="20087" y="108838"/>
                    <a:pt x="35612" y="121954"/>
                    <a:pt x="51113" y="132671"/>
                  </a:cubicBezTo>
                  <a:cubicBezTo>
                    <a:pt x="49554" y="126059"/>
                    <a:pt x="49606" y="119980"/>
                    <a:pt x="52131" y="114625"/>
                  </a:cubicBezTo>
                  <a:cubicBezTo>
                    <a:pt x="54798" y="108965"/>
                    <a:pt x="62005" y="103525"/>
                    <a:pt x="71465" y="99930"/>
                  </a:cubicBezTo>
                  <a:cubicBezTo>
                    <a:pt x="65224" y="88010"/>
                    <a:pt x="58914" y="73905"/>
                    <a:pt x="56142" y="57546"/>
                  </a:cubicBezTo>
                  <a:cubicBezTo>
                    <a:pt x="52897" y="38395"/>
                    <a:pt x="54284" y="16960"/>
                    <a:pt x="56577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8"/>
            <p:cNvSpPr/>
            <p:nvPr/>
          </p:nvSpPr>
          <p:spPr>
            <a:xfrm>
              <a:off x="237533" y="825295"/>
              <a:ext cx="125623" cy="101253"/>
            </a:xfrm>
            <a:custGeom>
              <a:avLst/>
              <a:gdLst/>
              <a:ahLst/>
              <a:cxnLst/>
              <a:rect l="l" t="t" r="r" b="b"/>
              <a:pathLst>
                <a:path w="125623" h="101253" extrusionOk="0">
                  <a:moveTo>
                    <a:pt x="67747" y="0"/>
                  </a:moveTo>
                  <a:cubicBezTo>
                    <a:pt x="50848" y="11652"/>
                    <a:pt x="31601" y="27598"/>
                    <a:pt x="21746" y="44515"/>
                  </a:cubicBezTo>
                  <a:cubicBezTo>
                    <a:pt x="8632" y="67025"/>
                    <a:pt x="3154" y="83869"/>
                    <a:pt x="0" y="95261"/>
                  </a:cubicBezTo>
                  <a:cubicBezTo>
                    <a:pt x="9162" y="92443"/>
                    <a:pt x="19869" y="91131"/>
                    <a:pt x="31055" y="93384"/>
                  </a:cubicBezTo>
                  <a:cubicBezTo>
                    <a:pt x="38925" y="94963"/>
                    <a:pt x="46898" y="97890"/>
                    <a:pt x="54713" y="101254"/>
                  </a:cubicBezTo>
                  <a:cubicBezTo>
                    <a:pt x="58164" y="88411"/>
                    <a:pt x="62768" y="74815"/>
                    <a:pt x="70534" y="62179"/>
                  </a:cubicBezTo>
                  <a:cubicBezTo>
                    <a:pt x="82276" y="43064"/>
                    <a:pt x="105351" y="30179"/>
                    <a:pt x="125623" y="21338"/>
                  </a:cubicBezTo>
                  <a:cubicBezTo>
                    <a:pt x="108874" y="13280"/>
                    <a:pt x="88987" y="5574"/>
                    <a:pt x="67747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8"/>
            <p:cNvSpPr/>
            <p:nvPr/>
          </p:nvSpPr>
          <p:spPr>
            <a:xfrm>
              <a:off x="324051" y="901203"/>
              <a:ext cx="78939" cy="54117"/>
            </a:xfrm>
            <a:custGeom>
              <a:avLst/>
              <a:gdLst/>
              <a:ahLst/>
              <a:cxnLst/>
              <a:rect l="l" t="t" r="r" b="b"/>
              <a:pathLst>
                <a:path w="78939" h="54117" extrusionOk="0">
                  <a:moveTo>
                    <a:pt x="78864" y="0"/>
                  </a:moveTo>
                  <a:cubicBezTo>
                    <a:pt x="57784" y="121"/>
                    <a:pt x="33431" y="3212"/>
                    <a:pt x="19492" y="15017"/>
                  </a:cubicBezTo>
                  <a:cubicBezTo>
                    <a:pt x="9760" y="23256"/>
                    <a:pt x="4182" y="32395"/>
                    <a:pt x="0" y="41176"/>
                  </a:cubicBezTo>
                  <a:cubicBezTo>
                    <a:pt x="7628" y="45444"/>
                    <a:pt x="16337" y="50533"/>
                    <a:pt x="20606" y="51905"/>
                  </a:cubicBezTo>
                  <a:cubicBezTo>
                    <a:pt x="49309" y="61141"/>
                    <a:pt x="71459" y="39682"/>
                    <a:pt x="76774" y="20390"/>
                  </a:cubicBezTo>
                  <a:cubicBezTo>
                    <a:pt x="78493" y="14148"/>
                    <a:pt x="79183" y="7105"/>
                    <a:pt x="788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8"/>
            <p:cNvSpPr/>
            <p:nvPr/>
          </p:nvSpPr>
          <p:spPr>
            <a:xfrm>
              <a:off x="395621" y="1183054"/>
              <a:ext cx="162187" cy="94703"/>
            </a:xfrm>
            <a:custGeom>
              <a:avLst/>
              <a:gdLst/>
              <a:ahLst/>
              <a:cxnLst/>
              <a:rect l="l" t="t" r="r" b="b"/>
              <a:pathLst>
                <a:path w="162187" h="94703" extrusionOk="0">
                  <a:moveTo>
                    <a:pt x="64886" y="53577"/>
                  </a:moveTo>
                  <a:cubicBezTo>
                    <a:pt x="78116" y="61203"/>
                    <a:pt x="151879" y="109580"/>
                    <a:pt x="161598" y="90125"/>
                  </a:cubicBezTo>
                  <a:cubicBezTo>
                    <a:pt x="166640" y="80039"/>
                    <a:pt x="137848" y="60396"/>
                    <a:pt x="131098" y="56078"/>
                  </a:cubicBezTo>
                  <a:cubicBezTo>
                    <a:pt x="89860" y="29701"/>
                    <a:pt x="49159" y="13628"/>
                    <a:pt x="2388" y="281"/>
                  </a:cubicBezTo>
                  <a:cubicBezTo>
                    <a:pt x="-13601" y="-4285"/>
                    <a:pt x="55591" y="48215"/>
                    <a:pt x="64886" y="53577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8"/>
            <p:cNvSpPr/>
            <p:nvPr/>
          </p:nvSpPr>
          <p:spPr>
            <a:xfrm>
              <a:off x="192963" y="1052306"/>
              <a:ext cx="178868" cy="125990"/>
            </a:xfrm>
            <a:custGeom>
              <a:avLst/>
              <a:gdLst/>
              <a:ahLst/>
              <a:cxnLst/>
              <a:rect l="l" t="t" r="r" b="b"/>
              <a:pathLst>
                <a:path w="178868" h="125990" extrusionOk="0">
                  <a:moveTo>
                    <a:pt x="3337" y="6720"/>
                  </a:moveTo>
                  <a:cubicBezTo>
                    <a:pt x="38522" y="45175"/>
                    <a:pt x="80784" y="83654"/>
                    <a:pt x="127212" y="108562"/>
                  </a:cubicBezTo>
                  <a:cubicBezTo>
                    <a:pt x="134143" y="112285"/>
                    <a:pt x="171048" y="135541"/>
                    <a:pt x="177829" y="121563"/>
                  </a:cubicBezTo>
                  <a:cubicBezTo>
                    <a:pt x="185201" y="106364"/>
                    <a:pt x="151239" y="82203"/>
                    <a:pt x="142429" y="74607"/>
                  </a:cubicBezTo>
                  <a:cubicBezTo>
                    <a:pt x="111181" y="47683"/>
                    <a:pt x="-22697" y="-21729"/>
                    <a:pt x="3337" y="6720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8"/>
            <p:cNvSpPr/>
            <p:nvPr/>
          </p:nvSpPr>
          <p:spPr>
            <a:xfrm>
              <a:off x="143709" y="849628"/>
              <a:ext cx="180249" cy="104269"/>
            </a:xfrm>
            <a:custGeom>
              <a:avLst/>
              <a:gdLst/>
              <a:ahLst/>
              <a:cxnLst/>
              <a:rect l="l" t="t" r="r" b="b"/>
              <a:pathLst>
                <a:path w="180249" h="104269" extrusionOk="0">
                  <a:moveTo>
                    <a:pt x="89117" y="39364"/>
                  </a:moveTo>
                  <a:cubicBezTo>
                    <a:pt x="135447" y="28063"/>
                    <a:pt x="164349" y="49292"/>
                    <a:pt x="176715" y="34937"/>
                  </a:cubicBezTo>
                  <a:cubicBezTo>
                    <a:pt x="194458" y="14340"/>
                    <a:pt x="141736" y="-10046"/>
                    <a:pt x="100072" y="4315"/>
                  </a:cubicBezTo>
                  <a:cubicBezTo>
                    <a:pt x="27945" y="29187"/>
                    <a:pt x="22591" y="61388"/>
                    <a:pt x="0" y="104269"/>
                  </a:cubicBezTo>
                  <a:cubicBezTo>
                    <a:pt x="0" y="104269"/>
                    <a:pt x="46300" y="49802"/>
                    <a:pt x="89117" y="3936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49" name="Google Shape;6449;p8"/>
          <p:cNvGrpSpPr/>
          <p:nvPr/>
        </p:nvGrpSpPr>
        <p:grpSpPr>
          <a:xfrm flipH="1">
            <a:off x="11469610" y="45355"/>
            <a:ext cx="722398" cy="659168"/>
            <a:chOff x="57036" y="47927"/>
            <a:chExt cx="479935" cy="437927"/>
          </a:xfrm>
        </p:grpSpPr>
        <p:sp>
          <p:nvSpPr>
            <p:cNvPr id="6450" name="Google Shape;6450;p8"/>
            <p:cNvSpPr/>
            <p:nvPr/>
          </p:nvSpPr>
          <p:spPr>
            <a:xfrm>
              <a:off x="298725" y="195335"/>
              <a:ext cx="238246" cy="238246"/>
            </a:xfrm>
            <a:custGeom>
              <a:avLst/>
              <a:gdLst/>
              <a:ahLst/>
              <a:cxnLst/>
              <a:rect l="l" t="t" r="r" b="b"/>
              <a:pathLst>
                <a:path w="238246" h="238246" extrusionOk="0">
                  <a:moveTo>
                    <a:pt x="212019" y="44561"/>
                  </a:moveTo>
                  <a:cubicBezTo>
                    <a:pt x="253199" y="95866"/>
                    <a:pt x="244991" y="170840"/>
                    <a:pt x="193686" y="212020"/>
                  </a:cubicBezTo>
                  <a:cubicBezTo>
                    <a:pt x="142380" y="253199"/>
                    <a:pt x="67407" y="244991"/>
                    <a:pt x="26227" y="193686"/>
                  </a:cubicBezTo>
                  <a:cubicBezTo>
                    <a:pt x="-14953" y="142380"/>
                    <a:pt x="-6745" y="67407"/>
                    <a:pt x="44561" y="26227"/>
                  </a:cubicBezTo>
                  <a:cubicBezTo>
                    <a:pt x="95866" y="-14953"/>
                    <a:pt x="170840" y="-6745"/>
                    <a:pt x="212019" y="44561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8"/>
            <p:cNvSpPr/>
            <p:nvPr/>
          </p:nvSpPr>
          <p:spPr>
            <a:xfrm>
              <a:off x="420209" y="246533"/>
              <a:ext cx="116439" cy="182357"/>
            </a:xfrm>
            <a:custGeom>
              <a:avLst/>
              <a:gdLst/>
              <a:ahLst/>
              <a:cxnLst/>
              <a:rect l="l" t="t" r="r" b="b"/>
              <a:pathLst>
                <a:path w="116439" h="182357" extrusionOk="0">
                  <a:moveTo>
                    <a:pt x="72215" y="160717"/>
                  </a:moveTo>
                  <a:cubicBezTo>
                    <a:pt x="121433" y="121212"/>
                    <a:pt x="130464" y="50974"/>
                    <a:pt x="94805" y="0"/>
                  </a:cubicBezTo>
                  <a:cubicBezTo>
                    <a:pt x="51295" y="3210"/>
                    <a:pt x="3493" y="36201"/>
                    <a:pt x="245" y="77114"/>
                  </a:cubicBezTo>
                  <a:cubicBezTo>
                    <a:pt x="-2353" y="109846"/>
                    <a:pt x="16279" y="137989"/>
                    <a:pt x="27654" y="167041"/>
                  </a:cubicBezTo>
                  <a:cubicBezTo>
                    <a:pt x="29076" y="170674"/>
                    <a:pt x="29166" y="173985"/>
                    <a:pt x="30702" y="182358"/>
                  </a:cubicBezTo>
                  <a:cubicBezTo>
                    <a:pt x="45383" y="178117"/>
                    <a:pt x="59553" y="170880"/>
                    <a:pt x="72215" y="160717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8"/>
            <p:cNvSpPr/>
            <p:nvPr/>
          </p:nvSpPr>
          <p:spPr>
            <a:xfrm>
              <a:off x="442503" y="271381"/>
              <a:ext cx="80132" cy="110842"/>
            </a:xfrm>
            <a:custGeom>
              <a:avLst/>
              <a:gdLst/>
              <a:ahLst/>
              <a:cxnLst/>
              <a:rect l="l" t="t" r="r" b="b"/>
              <a:pathLst>
                <a:path w="80132" h="110842" extrusionOk="0">
                  <a:moveTo>
                    <a:pt x="4" y="46075"/>
                  </a:moveTo>
                  <a:cubicBezTo>
                    <a:pt x="-447" y="10705"/>
                    <a:pt x="41947" y="-9163"/>
                    <a:pt x="59400" y="4174"/>
                  </a:cubicBezTo>
                  <a:cubicBezTo>
                    <a:pt x="74878" y="16001"/>
                    <a:pt x="31550" y="46523"/>
                    <a:pt x="32609" y="47969"/>
                  </a:cubicBezTo>
                  <a:cubicBezTo>
                    <a:pt x="35322" y="51674"/>
                    <a:pt x="80249" y="31521"/>
                    <a:pt x="80132" y="59334"/>
                  </a:cubicBezTo>
                  <a:cubicBezTo>
                    <a:pt x="79983" y="94652"/>
                    <a:pt x="41229" y="65360"/>
                    <a:pt x="36504" y="72022"/>
                  </a:cubicBezTo>
                  <a:cubicBezTo>
                    <a:pt x="33969" y="75596"/>
                    <a:pt x="57684" y="101004"/>
                    <a:pt x="38265" y="109463"/>
                  </a:cubicBezTo>
                  <a:cubicBezTo>
                    <a:pt x="19524" y="117627"/>
                    <a:pt x="546" y="88668"/>
                    <a:pt x="4" y="46075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8"/>
            <p:cNvSpPr/>
            <p:nvPr/>
          </p:nvSpPr>
          <p:spPr>
            <a:xfrm>
              <a:off x="355863" y="266597"/>
              <a:ext cx="88642" cy="159964"/>
            </a:xfrm>
            <a:custGeom>
              <a:avLst/>
              <a:gdLst/>
              <a:ahLst/>
              <a:cxnLst/>
              <a:rect l="l" t="t" r="r" b="b"/>
              <a:pathLst>
                <a:path w="88642" h="159964" extrusionOk="0">
                  <a:moveTo>
                    <a:pt x="149" y="82049"/>
                  </a:moveTo>
                  <a:cubicBezTo>
                    <a:pt x="-2796" y="37956"/>
                    <a:pt x="38591" y="-25988"/>
                    <a:pt x="69529" y="11137"/>
                  </a:cubicBezTo>
                  <a:cubicBezTo>
                    <a:pt x="87701" y="32943"/>
                    <a:pt x="63223" y="57413"/>
                    <a:pt x="68742" y="82235"/>
                  </a:cubicBezTo>
                  <a:cubicBezTo>
                    <a:pt x="72256" y="98040"/>
                    <a:pt x="96289" y="131048"/>
                    <a:pt x="86177" y="146592"/>
                  </a:cubicBezTo>
                  <a:cubicBezTo>
                    <a:pt x="61630" y="184329"/>
                    <a:pt x="3728" y="135637"/>
                    <a:pt x="149" y="82049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8"/>
            <p:cNvSpPr/>
            <p:nvPr/>
          </p:nvSpPr>
          <p:spPr>
            <a:xfrm>
              <a:off x="378577" y="350997"/>
              <a:ext cx="47386" cy="52585"/>
            </a:xfrm>
            <a:custGeom>
              <a:avLst/>
              <a:gdLst/>
              <a:ahLst/>
              <a:cxnLst/>
              <a:rect l="l" t="t" r="r" b="b"/>
              <a:pathLst>
                <a:path w="47386" h="52585" extrusionOk="0">
                  <a:moveTo>
                    <a:pt x="6450" y="1731"/>
                  </a:moveTo>
                  <a:cubicBezTo>
                    <a:pt x="-17623" y="18978"/>
                    <a:pt x="32501" y="65143"/>
                    <a:pt x="45462" y="49342"/>
                  </a:cubicBezTo>
                  <a:cubicBezTo>
                    <a:pt x="55766" y="36780"/>
                    <a:pt x="22065" y="-9457"/>
                    <a:pt x="6450" y="1731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8"/>
            <p:cNvSpPr/>
            <p:nvPr/>
          </p:nvSpPr>
          <p:spPr>
            <a:xfrm>
              <a:off x="386271" y="283291"/>
              <a:ext cx="28139" cy="46996"/>
            </a:xfrm>
            <a:custGeom>
              <a:avLst/>
              <a:gdLst/>
              <a:ahLst/>
              <a:cxnLst/>
              <a:rect l="l" t="t" r="r" b="b"/>
              <a:pathLst>
                <a:path w="28139" h="46996" extrusionOk="0">
                  <a:moveTo>
                    <a:pt x="17191" y="431"/>
                  </a:moveTo>
                  <a:cubicBezTo>
                    <a:pt x="-4396" y="-5414"/>
                    <a:pt x="-5121" y="50146"/>
                    <a:pt x="12031" y="46856"/>
                  </a:cubicBezTo>
                  <a:cubicBezTo>
                    <a:pt x="24028" y="44555"/>
                    <a:pt x="38621" y="6234"/>
                    <a:pt x="17191" y="431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8"/>
            <p:cNvSpPr/>
            <p:nvPr/>
          </p:nvSpPr>
          <p:spPr>
            <a:xfrm>
              <a:off x="332794" y="222277"/>
              <a:ext cx="79225" cy="48035"/>
            </a:xfrm>
            <a:custGeom>
              <a:avLst/>
              <a:gdLst/>
              <a:ahLst/>
              <a:cxnLst/>
              <a:rect l="l" t="t" r="r" b="b"/>
              <a:pathLst>
                <a:path w="79225" h="48035" extrusionOk="0">
                  <a:moveTo>
                    <a:pt x="46407" y="19446"/>
                  </a:moveTo>
                  <a:cubicBezTo>
                    <a:pt x="17831" y="37324"/>
                    <a:pt x="8985" y="55038"/>
                    <a:pt x="1119" y="45238"/>
                  </a:cubicBezTo>
                  <a:cubicBezTo>
                    <a:pt x="-5205" y="37360"/>
                    <a:pt x="16466" y="24980"/>
                    <a:pt x="35993" y="13670"/>
                  </a:cubicBezTo>
                  <a:cubicBezTo>
                    <a:pt x="55520" y="2360"/>
                    <a:pt x="72658" y="2823"/>
                    <a:pt x="79226" y="0"/>
                  </a:cubicBezTo>
                  <a:cubicBezTo>
                    <a:pt x="79226" y="0"/>
                    <a:pt x="66405" y="6935"/>
                    <a:pt x="46407" y="19446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457" name="Google Shape;6457;p8"/>
            <p:cNvGrpSpPr/>
            <p:nvPr/>
          </p:nvGrpSpPr>
          <p:grpSpPr>
            <a:xfrm>
              <a:off x="153357" y="47927"/>
              <a:ext cx="238249" cy="238249"/>
              <a:chOff x="153357" y="47927"/>
              <a:chExt cx="238249" cy="238249"/>
            </a:xfrm>
          </p:grpSpPr>
          <p:sp>
            <p:nvSpPr>
              <p:cNvPr id="6458" name="Google Shape;6458;p8"/>
              <p:cNvSpPr/>
              <p:nvPr/>
            </p:nvSpPr>
            <p:spPr>
              <a:xfrm>
                <a:off x="153357" y="47927"/>
                <a:ext cx="238249" cy="238249"/>
              </a:xfrm>
              <a:custGeom>
                <a:avLst/>
                <a:gdLst/>
                <a:ahLst/>
                <a:cxnLst/>
                <a:rect l="l" t="t" r="r" b="b"/>
                <a:pathLst>
                  <a:path w="238249" h="238249" extrusionOk="0">
                    <a:moveTo>
                      <a:pt x="46578" y="24646"/>
                    </a:moveTo>
                    <a:cubicBezTo>
                      <a:pt x="98758" y="-15421"/>
                      <a:pt x="173538" y="-5601"/>
                      <a:pt x="213604" y="46578"/>
                    </a:cubicBezTo>
                    <a:cubicBezTo>
                      <a:pt x="253670" y="98758"/>
                      <a:pt x="243851" y="173538"/>
                      <a:pt x="191671" y="213604"/>
                    </a:cubicBezTo>
                    <a:cubicBezTo>
                      <a:pt x="139492" y="253670"/>
                      <a:pt x="64712" y="243851"/>
                      <a:pt x="24646" y="191671"/>
                    </a:cubicBezTo>
                    <a:cubicBezTo>
                      <a:pt x="-15420" y="139492"/>
                      <a:pt x="-5601" y="64712"/>
                      <a:pt x="46578" y="24646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59" name="Google Shape;6459;p8"/>
              <p:cNvSpPr/>
              <p:nvPr/>
            </p:nvSpPr>
            <p:spPr>
              <a:xfrm>
                <a:off x="206663" y="48263"/>
                <a:ext cx="180936" cy="116778"/>
              </a:xfrm>
              <a:custGeom>
                <a:avLst/>
                <a:gdLst/>
                <a:ahLst/>
                <a:cxnLst/>
                <a:rect l="l" t="t" r="r" b="b"/>
                <a:pathLst>
                  <a:path w="180936" h="116778" extrusionOk="0">
                    <a:moveTo>
                      <a:pt x="160193" y="46226"/>
                    </a:moveTo>
                    <a:cubicBezTo>
                      <a:pt x="121757" y="-3830"/>
                      <a:pt x="51730" y="-14370"/>
                      <a:pt x="0" y="20183"/>
                    </a:cubicBezTo>
                    <a:cubicBezTo>
                      <a:pt x="2273" y="63753"/>
                      <a:pt x="34228" y="112254"/>
                      <a:pt x="75062" y="116380"/>
                    </a:cubicBezTo>
                    <a:cubicBezTo>
                      <a:pt x="107730" y="119682"/>
                      <a:pt x="136268" y="101660"/>
                      <a:pt x="165558" y="90913"/>
                    </a:cubicBezTo>
                    <a:cubicBezTo>
                      <a:pt x="169221" y="89569"/>
                      <a:pt x="172532" y="89551"/>
                      <a:pt x="180937" y="88196"/>
                    </a:cubicBezTo>
                    <a:cubicBezTo>
                      <a:pt x="177012" y="73426"/>
                      <a:pt x="170082" y="59104"/>
                      <a:pt x="160193" y="46226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0" name="Google Shape;6460;p8"/>
              <p:cNvSpPr/>
              <p:nvPr/>
            </p:nvSpPr>
            <p:spPr>
              <a:xfrm>
                <a:off x="230918" y="62630"/>
                <a:ext cx="110534" cy="79838"/>
              </a:xfrm>
              <a:custGeom>
                <a:avLst/>
                <a:gdLst/>
                <a:ahLst/>
                <a:cxnLst/>
                <a:rect l="l" t="t" r="r" b="b"/>
                <a:pathLst>
                  <a:path w="110534" h="79838" extrusionOk="0">
                    <a:moveTo>
                      <a:pt x="45092" y="79833"/>
                    </a:moveTo>
                    <a:cubicBezTo>
                      <a:pt x="9721" y="79522"/>
                      <a:pt x="-9230" y="36711"/>
                      <a:pt x="4479" y="19549"/>
                    </a:cubicBezTo>
                    <a:cubicBezTo>
                      <a:pt x="16637" y="4329"/>
                      <a:pt x="46220" y="48304"/>
                      <a:pt x="47688" y="47276"/>
                    </a:cubicBezTo>
                    <a:cubicBezTo>
                      <a:pt x="51450" y="44643"/>
                      <a:pt x="32269" y="-707"/>
                      <a:pt x="60073" y="8"/>
                    </a:cubicBezTo>
                    <a:cubicBezTo>
                      <a:pt x="95379" y="917"/>
                      <a:pt x="65260" y="39032"/>
                      <a:pt x="71819" y="43899"/>
                    </a:cubicBezTo>
                    <a:cubicBezTo>
                      <a:pt x="75338" y="46511"/>
                      <a:pt x="101250" y="23348"/>
                      <a:pt x="109290" y="42945"/>
                    </a:cubicBezTo>
                    <a:cubicBezTo>
                      <a:pt x="117048" y="61857"/>
                      <a:pt x="87688" y="80207"/>
                      <a:pt x="45092" y="7983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1" name="Google Shape;6461;p8"/>
              <p:cNvSpPr/>
              <p:nvPr/>
            </p:nvSpPr>
            <p:spPr>
              <a:xfrm>
                <a:off x="224351" y="142317"/>
                <a:ext cx="160241" cy="87359"/>
              </a:xfrm>
              <a:custGeom>
                <a:avLst/>
                <a:gdLst/>
                <a:ahLst/>
                <a:cxnLst/>
                <a:rect l="l" t="t" r="r" b="b"/>
                <a:pathLst>
                  <a:path w="160241" h="87359" extrusionOk="0">
                    <a:moveTo>
                      <a:pt x="80980" y="87292"/>
                    </a:moveTo>
                    <a:cubicBezTo>
                      <a:pt x="36834" y="89288"/>
                      <a:pt x="-26204" y="46535"/>
                      <a:pt x="11578" y="16402"/>
                    </a:cubicBezTo>
                    <a:cubicBezTo>
                      <a:pt x="33769" y="-1296"/>
                      <a:pt x="57707" y="23702"/>
                      <a:pt x="82642" y="18719"/>
                    </a:cubicBezTo>
                    <a:cubicBezTo>
                      <a:pt x="98519" y="15546"/>
                      <a:pt x="132036" y="-7772"/>
                      <a:pt x="147360" y="2673"/>
                    </a:cubicBezTo>
                    <a:cubicBezTo>
                      <a:pt x="184559" y="28026"/>
                      <a:pt x="134633" y="84867"/>
                      <a:pt x="80980" y="87292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2" name="Google Shape;6462;p8"/>
              <p:cNvSpPr/>
              <p:nvPr/>
            </p:nvSpPr>
            <p:spPr>
              <a:xfrm>
                <a:off x="308422" y="160646"/>
                <a:ext cx="53138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53138" h="46759" extrusionOk="0">
                    <a:moveTo>
                      <a:pt x="1614" y="40043"/>
                    </a:moveTo>
                    <a:cubicBezTo>
                      <a:pt x="18340" y="64481"/>
                      <a:pt x="65572" y="15363"/>
                      <a:pt x="50054" y="2064"/>
                    </a:cubicBezTo>
                    <a:cubicBezTo>
                      <a:pt x="37716" y="-8508"/>
                      <a:pt x="-9235" y="24190"/>
                      <a:pt x="1614" y="4004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3" name="Google Shape;6463;p8"/>
              <p:cNvSpPr/>
              <p:nvPr/>
            </p:nvSpPr>
            <p:spPr>
              <a:xfrm>
                <a:off x="240944" y="170173"/>
                <a:ext cx="46914" cy="28340"/>
              </a:xfrm>
              <a:custGeom>
                <a:avLst/>
                <a:gdLst/>
                <a:ahLst/>
                <a:cxnLst/>
                <a:rect l="l" t="t" r="r" b="b"/>
                <a:pathLst>
                  <a:path w="46914" h="28340" extrusionOk="0">
                    <a:moveTo>
                      <a:pt x="500" y="10600"/>
                    </a:moveTo>
                    <a:cubicBezTo>
                      <a:pt x="-5808" y="32057"/>
                      <a:pt x="49723" y="33977"/>
                      <a:pt x="46803" y="16758"/>
                    </a:cubicBezTo>
                    <a:cubicBezTo>
                      <a:pt x="44760" y="4714"/>
                      <a:pt x="6763" y="-10700"/>
                      <a:pt x="500" y="10600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64" name="Google Shape;6464;p8"/>
              <p:cNvSpPr/>
              <p:nvPr/>
            </p:nvSpPr>
            <p:spPr>
              <a:xfrm>
                <a:off x="180197" y="170895"/>
                <a:ext cx="46451" cy="80116"/>
              </a:xfrm>
              <a:custGeom>
                <a:avLst/>
                <a:gdLst/>
                <a:ahLst/>
                <a:cxnLst/>
                <a:rect l="l" t="t" r="r" b="b"/>
                <a:pathLst>
                  <a:path w="46451" h="80116" extrusionOk="0">
                    <a:moveTo>
                      <a:pt x="18736" y="33230"/>
                    </a:moveTo>
                    <a:cubicBezTo>
                      <a:pt x="35995" y="62183"/>
                      <a:pt x="53514" y="71409"/>
                      <a:pt x="43548" y="79062"/>
                    </a:cubicBezTo>
                    <a:cubicBezTo>
                      <a:pt x="35534" y="85215"/>
                      <a:pt x="23624" y="63283"/>
                      <a:pt x="12737" y="43517"/>
                    </a:cubicBezTo>
                    <a:cubicBezTo>
                      <a:pt x="1850" y="23751"/>
                      <a:pt x="2681" y="6627"/>
                      <a:pt x="0" y="0"/>
                    </a:cubicBezTo>
                    <a:cubicBezTo>
                      <a:pt x="0" y="0"/>
                      <a:pt x="6658" y="12968"/>
                      <a:pt x="18736" y="33230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465" name="Google Shape;6465;p8"/>
            <p:cNvSpPr/>
            <p:nvPr/>
          </p:nvSpPr>
          <p:spPr>
            <a:xfrm>
              <a:off x="57036" y="220949"/>
              <a:ext cx="264905" cy="264905"/>
            </a:xfrm>
            <a:custGeom>
              <a:avLst/>
              <a:gdLst/>
              <a:ahLst/>
              <a:cxnLst/>
              <a:rect l="l" t="t" r="r" b="b"/>
              <a:pathLst>
                <a:path w="264905" h="264905" extrusionOk="0">
                  <a:moveTo>
                    <a:pt x="108821" y="262757"/>
                  </a:moveTo>
                  <a:cubicBezTo>
                    <a:pt x="36856" y="249706"/>
                    <a:pt x="-10903" y="180786"/>
                    <a:pt x="2149" y="108821"/>
                  </a:cubicBezTo>
                  <a:cubicBezTo>
                    <a:pt x="15200" y="36856"/>
                    <a:pt x="84120" y="-10903"/>
                    <a:pt x="156085" y="2148"/>
                  </a:cubicBezTo>
                  <a:cubicBezTo>
                    <a:pt x="228050" y="15200"/>
                    <a:pt x="275809" y="84120"/>
                    <a:pt x="262757" y="156085"/>
                  </a:cubicBezTo>
                  <a:cubicBezTo>
                    <a:pt x="249706" y="228050"/>
                    <a:pt x="180786" y="275809"/>
                    <a:pt x="108821" y="262757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8"/>
            <p:cNvSpPr/>
            <p:nvPr/>
          </p:nvSpPr>
          <p:spPr>
            <a:xfrm>
              <a:off x="57108" y="281441"/>
              <a:ext cx="137154" cy="199805"/>
            </a:xfrm>
            <a:custGeom>
              <a:avLst/>
              <a:gdLst/>
              <a:ahLst/>
              <a:cxnLst/>
              <a:rect l="l" t="t" r="r" b="b"/>
              <a:pathLst>
                <a:path w="137154" h="199805" extrusionOk="0">
                  <a:moveTo>
                    <a:pt x="2142" y="48426"/>
                  </a:moveTo>
                  <a:cubicBezTo>
                    <a:pt x="-10379" y="117463"/>
                    <a:pt x="33238" y="183007"/>
                    <a:pt x="100327" y="199805"/>
                  </a:cubicBezTo>
                  <a:cubicBezTo>
                    <a:pt x="134512" y="165395"/>
                    <a:pt x="150592" y="102858"/>
                    <a:pt x="123496" y="66147"/>
                  </a:cubicBezTo>
                  <a:cubicBezTo>
                    <a:pt x="101817" y="36776"/>
                    <a:pt x="65664" y="26732"/>
                    <a:pt x="34938" y="10636"/>
                  </a:cubicBezTo>
                  <a:cubicBezTo>
                    <a:pt x="31096" y="8623"/>
                    <a:pt x="28608" y="5909"/>
                    <a:pt x="21216" y="0"/>
                  </a:cubicBezTo>
                  <a:cubicBezTo>
                    <a:pt x="11982" y="14262"/>
                    <a:pt x="5363" y="30665"/>
                    <a:pt x="2142" y="48426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8"/>
            <p:cNvSpPr/>
            <p:nvPr/>
          </p:nvSpPr>
          <p:spPr>
            <a:xfrm>
              <a:off x="82761" y="333119"/>
              <a:ext cx="95882" cy="114231"/>
            </a:xfrm>
            <a:custGeom>
              <a:avLst/>
              <a:gdLst/>
              <a:ahLst/>
              <a:cxnLst/>
              <a:rect l="l" t="t" r="r" b="b"/>
              <a:pathLst>
                <a:path w="95882" h="114231" extrusionOk="0">
                  <a:moveTo>
                    <a:pt x="83843" y="35739"/>
                  </a:moveTo>
                  <a:cubicBezTo>
                    <a:pt x="110003" y="65102"/>
                    <a:pt x="88897" y="112682"/>
                    <a:pt x="64524" y="114207"/>
                  </a:cubicBezTo>
                  <a:cubicBezTo>
                    <a:pt x="42911" y="115561"/>
                    <a:pt x="57035" y="58357"/>
                    <a:pt x="55092" y="57915"/>
                  </a:cubicBezTo>
                  <a:cubicBezTo>
                    <a:pt x="50114" y="56783"/>
                    <a:pt x="27090" y="106448"/>
                    <a:pt x="6914" y="83015"/>
                  </a:cubicBezTo>
                  <a:cubicBezTo>
                    <a:pt x="-18704" y="53260"/>
                    <a:pt x="35179" y="49601"/>
                    <a:pt x="34290" y="40563"/>
                  </a:cubicBezTo>
                  <a:cubicBezTo>
                    <a:pt x="33812" y="35715"/>
                    <a:pt x="-4615" y="31672"/>
                    <a:pt x="5520" y="10417"/>
                  </a:cubicBezTo>
                  <a:cubicBezTo>
                    <a:pt x="15301" y="-10096"/>
                    <a:pt x="52340" y="380"/>
                    <a:pt x="83843" y="35739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8"/>
            <p:cNvSpPr/>
            <p:nvPr/>
          </p:nvSpPr>
          <p:spPr>
            <a:xfrm>
              <a:off x="96815" y="249314"/>
              <a:ext cx="149282" cy="141031"/>
            </a:xfrm>
            <a:custGeom>
              <a:avLst/>
              <a:gdLst/>
              <a:ahLst/>
              <a:cxnLst/>
              <a:rect l="l" t="t" r="r" b="b"/>
              <a:pathLst>
                <a:path w="149282" h="141031" extrusionOk="0">
                  <a:moveTo>
                    <a:pt x="119663" y="30316"/>
                  </a:moveTo>
                  <a:cubicBezTo>
                    <a:pt x="154275" y="65183"/>
                    <a:pt x="166141" y="149027"/>
                    <a:pt x="113110" y="140414"/>
                  </a:cubicBezTo>
                  <a:cubicBezTo>
                    <a:pt x="81962" y="135355"/>
                    <a:pt x="84673" y="96972"/>
                    <a:pt x="61947" y="80159"/>
                  </a:cubicBezTo>
                  <a:cubicBezTo>
                    <a:pt x="47476" y="69452"/>
                    <a:pt x="3242" y="59262"/>
                    <a:pt x="400" y="38842"/>
                  </a:cubicBezTo>
                  <a:cubicBezTo>
                    <a:pt x="-6500" y="-10728"/>
                    <a:pt x="77598" y="-12060"/>
                    <a:pt x="119663" y="30316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8"/>
            <p:cNvSpPr/>
            <p:nvPr/>
          </p:nvSpPr>
          <p:spPr>
            <a:xfrm>
              <a:off x="121689" y="270736"/>
              <a:ext cx="67997" cy="36897"/>
            </a:xfrm>
            <a:custGeom>
              <a:avLst/>
              <a:gdLst/>
              <a:ahLst/>
              <a:cxnLst/>
              <a:rect l="l" t="t" r="r" b="b"/>
              <a:pathLst>
                <a:path w="67997" h="36897" extrusionOk="0">
                  <a:moveTo>
                    <a:pt x="67457" y="26617"/>
                  </a:moveTo>
                  <a:cubicBezTo>
                    <a:pt x="75093" y="-5409"/>
                    <a:pt x="-634" y="-7626"/>
                    <a:pt x="4" y="15086"/>
                  </a:cubicBezTo>
                  <a:cubicBezTo>
                    <a:pt x="510" y="33142"/>
                    <a:pt x="62504" y="47391"/>
                    <a:pt x="67457" y="2661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8"/>
            <p:cNvSpPr/>
            <p:nvPr/>
          </p:nvSpPr>
          <p:spPr>
            <a:xfrm>
              <a:off x="192164" y="322972"/>
              <a:ext cx="38503" cy="47461"/>
            </a:xfrm>
            <a:custGeom>
              <a:avLst/>
              <a:gdLst/>
              <a:ahLst/>
              <a:cxnLst/>
              <a:rect l="l" t="t" r="r" b="b"/>
              <a:pathLst>
                <a:path w="38503" h="47461" extrusionOk="0">
                  <a:moveTo>
                    <a:pt x="31806" y="45744"/>
                  </a:moveTo>
                  <a:cubicBezTo>
                    <a:pt x="54188" y="34916"/>
                    <a:pt x="14298" y="-12252"/>
                    <a:pt x="2298" y="3012"/>
                  </a:cubicBezTo>
                  <a:cubicBezTo>
                    <a:pt x="-6096" y="13689"/>
                    <a:pt x="9586" y="56493"/>
                    <a:pt x="31806" y="45744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8"/>
            <p:cNvSpPr/>
            <p:nvPr/>
          </p:nvSpPr>
          <p:spPr>
            <a:xfrm>
              <a:off x="261574" y="331429"/>
              <a:ext cx="37689" cy="95105"/>
            </a:xfrm>
            <a:custGeom>
              <a:avLst/>
              <a:gdLst/>
              <a:ahLst/>
              <a:cxnLst/>
              <a:rect l="l" t="t" r="r" b="b"/>
              <a:pathLst>
                <a:path w="37689" h="95105" extrusionOk="0">
                  <a:moveTo>
                    <a:pt x="13375" y="54859"/>
                  </a:moveTo>
                  <a:cubicBezTo>
                    <a:pt x="24331" y="19023"/>
                    <a:pt x="18846" y="-2296"/>
                    <a:pt x="32591" y="197"/>
                  </a:cubicBezTo>
                  <a:cubicBezTo>
                    <a:pt x="43643" y="2201"/>
                    <a:pt x="34475" y="28390"/>
                    <a:pt x="26327" y="52117"/>
                  </a:cubicBezTo>
                  <a:cubicBezTo>
                    <a:pt x="18180" y="75844"/>
                    <a:pt x="3456" y="87948"/>
                    <a:pt x="0" y="95105"/>
                  </a:cubicBezTo>
                  <a:cubicBezTo>
                    <a:pt x="0" y="95105"/>
                    <a:pt x="5707" y="79938"/>
                    <a:pt x="13375" y="54859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8"/>
            <p:cNvSpPr/>
            <p:nvPr/>
          </p:nvSpPr>
          <p:spPr>
            <a:xfrm>
              <a:off x="184194" y="52024"/>
              <a:ext cx="33838" cy="42306"/>
            </a:xfrm>
            <a:custGeom>
              <a:avLst/>
              <a:gdLst/>
              <a:ahLst/>
              <a:cxnLst/>
              <a:rect l="l" t="t" r="r" b="b"/>
              <a:pathLst>
                <a:path w="33838" h="42306" extrusionOk="0">
                  <a:moveTo>
                    <a:pt x="0" y="42306"/>
                  </a:moveTo>
                  <a:cubicBezTo>
                    <a:pt x="0" y="42306"/>
                    <a:pt x="39684" y="9311"/>
                    <a:pt x="33101" y="899"/>
                  </a:cubicBezTo>
                  <a:cubicBezTo>
                    <a:pt x="26751" y="-7217"/>
                    <a:pt x="0" y="42306"/>
                    <a:pt x="0" y="42306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73" name="Google Shape;6473;p8"/>
          <p:cNvGrpSpPr/>
          <p:nvPr/>
        </p:nvGrpSpPr>
        <p:grpSpPr>
          <a:xfrm rot="10800000" flipH="1">
            <a:off x="32349" y="4774987"/>
            <a:ext cx="781193" cy="1628017"/>
            <a:chOff x="32340" y="314779"/>
            <a:chExt cx="518996" cy="1081595"/>
          </a:xfrm>
        </p:grpSpPr>
        <p:sp>
          <p:nvSpPr>
            <p:cNvPr id="6474" name="Google Shape;6474;p8"/>
            <p:cNvSpPr/>
            <p:nvPr/>
          </p:nvSpPr>
          <p:spPr>
            <a:xfrm>
              <a:off x="252657" y="664358"/>
              <a:ext cx="242383" cy="217640"/>
            </a:xfrm>
            <a:custGeom>
              <a:avLst/>
              <a:gdLst/>
              <a:ahLst/>
              <a:cxnLst/>
              <a:rect l="l" t="t" r="r" b="b"/>
              <a:pathLst>
                <a:path w="242383" h="217640" extrusionOk="0">
                  <a:moveTo>
                    <a:pt x="46389" y="84822"/>
                  </a:moveTo>
                  <a:cubicBezTo>
                    <a:pt x="68420" y="115936"/>
                    <a:pt x="169030" y="264511"/>
                    <a:pt x="228125" y="202781"/>
                  </a:cubicBezTo>
                  <a:cubicBezTo>
                    <a:pt x="267263" y="161897"/>
                    <a:pt x="223791" y="111346"/>
                    <a:pt x="122705" y="54844"/>
                  </a:cubicBezTo>
                  <a:cubicBezTo>
                    <a:pt x="45575" y="11731"/>
                    <a:pt x="14361" y="6892"/>
                    <a:pt x="0" y="0"/>
                  </a:cubicBezTo>
                  <a:cubicBezTo>
                    <a:pt x="0" y="0"/>
                    <a:pt x="35443" y="69357"/>
                    <a:pt x="46389" y="848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8"/>
            <p:cNvSpPr/>
            <p:nvPr/>
          </p:nvSpPr>
          <p:spPr>
            <a:xfrm>
              <a:off x="242028" y="511079"/>
              <a:ext cx="242383" cy="217639"/>
            </a:xfrm>
            <a:custGeom>
              <a:avLst/>
              <a:gdLst/>
              <a:ahLst/>
              <a:cxnLst/>
              <a:rect l="l" t="t" r="r" b="b"/>
              <a:pathLst>
                <a:path w="242383" h="217639" extrusionOk="0">
                  <a:moveTo>
                    <a:pt x="46388" y="84820"/>
                  </a:moveTo>
                  <a:cubicBezTo>
                    <a:pt x="68420" y="115941"/>
                    <a:pt x="169030" y="264509"/>
                    <a:pt x="228125" y="202779"/>
                  </a:cubicBezTo>
                  <a:cubicBezTo>
                    <a:pt x="267263" y="161902"/>
                    <a:pt x="223790" y="111344"/>
                    <a:pt x="122704" y="54845"/>
                  </a:cubicBezTo>
                  <a:cubicBezTo>
                    <a:pt x="45574" y="11735"/>
                    <a:pt x="14361" y="6896"/>
                    <a:pt x="0" y="0"/>
                  </a:cubicBezTo>
                  <a:cubicBezTo>
                    <a:pt x="0" y="0"/>
                    <a:pt x="35443" y="69360"/>
                    <a:pt x="46388" y="848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8"/>
            <p:cNvSpPr/>
            <p:nvPr/>
          </p:nvSpPr>
          <p:spPr>
            <a:xfrm>
              <a:off x="57531" y="557170"/>
              <a:ext cx="175892" cy="284118"/>
            </a:xfrm>
            <a:custGeom>
              <a:avLst/>
              <a:gdLst/>
              <a:ahLst/>
              <a:cxnLst/>
              <a:rect l="l" t="t" r="r" b="b"/>
              <a:pathLst>
                <a:path w="175892" h="284118" extrusionOk="0">
                  <a:moveTo>
                    <a:pt x="103472" y="64045"/>
                  </a:moveTo>
                  <a:cubicBezTo>
                    <a:pt x="78013" y="92426"/>
                    <a:pt x="-51039" y="233119"/>
                    <a:pt x="22257" y="277057"/>
                  </a:cubicBezTo>
                  <a:cubicBezTo>
                    <a:pt x="70800" y="306155"/>
                    <a:pt x="116945" y="242907"/>
                    <a:pt x="149623" y="131810"/>
                  </a:cubicBezTo>
                  <a:cubicBezTo>
                    <a:pt x="174556" y="47042"/>
                    <a:pt x="172354" y="15532"/>
                    <a:pt x="175893" y="0"/>
                  </a:cubicBezTo>
                  <a:cubicBezTo>
                    <a:pt x="175893" y="0"/>
                    <a:pt x="116120" y="49941"/>
                    <a:pt x="103472" y="6404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8"/>
            <p:cNvSpPr/>
            <p:nvPr/>
          </p:nvSpPr>
          <p:spPr>
            <a:xfrm>
              <a:off x="100598" y="680643"/>
              <a:ext cx="147760" cy="312975"/>
            </a:xfrm>
            <a:custGeom>
              <a:avLst/>
              <a:gdLst/>
              <a:ahLst/>
              <a:cxnLst/>
              <a:rect l="l" t="t" r="r" b="b"/>
              <a:pathLst>
                <a:path w="147760" h="312975" extrusionOk="0">
                  <a:moveTo>
                    <a:pt x="80215" y="90057"/>
                  </a:moveTo>
                  <a:cubicBezTo>
                    <a:pt x="58195" y="121183"/>
                    <a:pt x="-50094" y="273085"/>
                    <a:pt x="27774" y="308285"/>
                  </a:cubicBezTo>
                  <a:cubicBezTo>
                    <a:pt x="79345" y="331602"/>
                    <a:pt x="114200" y="266180"/>
                    <a:pt x="133865" y="152060"/>
                  </a:cubicBezTo>
                  <a:cubicBezTo>
                    <a:pt x="148868" y="64985"/>
                    <a:pt x="146034" y="15836"/>
                    <a:pt x="147761" y="0"/>
                  </a:cubicBezTo>
                  <a:cubicBezTo>
                    <a:pt x="147761" y="0"/>
                    <a:pt x="91155" y="74591"/>
                    <a:pt x="80215" y="9005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8"/>
            <p:cNvSpPr/>
            <p:nvPr/>
          </p:nvSpPr>
          <p:spPr>
            <a:xfrm>
              <a:off x="152559" y="872549"/>
              <a:ext cx="133382" cy="291954"/>
            </a:xfrm>
            <a:custGeom>
              <a:avLst/>
              <a:gdLst/>
              <a:ahLst/>
              <a:cxnLst/>
              <a:rect l="l" t="t" r="r" b="b"/>
              <a:pathLst>
                <a:path w="133382" h="291954" extrusionOk="0">
                  <a:moveTo>
                    <a:pt x="70839" y="75016"/>
                  </a:moveTo>
                  <a:cubicBezTo>
                    <a:pt x="50358" y="107174"/>
                    <a:pt x="-49152" y="256483"/>
                    <a:pt x="30335" y="287858"/>
                  </a:cubicBezTo>
                  <a:cubicBezTo>
                    <a:pt x="82979" y="308637"/>
                    <a:pt x="113346" y="249275"/>
                    <a:pt x="127440" y="134335"/>
                  </a:cubicBezTo>
                  <a:cubicBezTo>
                    <a:pt x="138193" y="46628"/>
                    <a:pt x="130874" y="15903"/>
                    <a:pt x="131828" y="0"/>
                  </a:cubicBezTo>
                  <a:cubicBezTo>
                    <a:pt x="131828" y="0"/>
                    <a:pt x="81015" y="59034"/>
                    <a:pt x="70839" y="750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8"/>
            <p:cNvSpPr/>
            <p:nvPr/>
          </p:nvSpPr>
          <p:spPr>
            <a:xfrm>
              <a:off x="32340" y="410042"/>
              <a:ext cx="202672" cy="254520"/>
            </a:xfrm>
            <a:custGeom>
              <a:avLst/>
              <a:gdLst/>
              <a:ahLst/>
              <a:cxnLst/>
              <a:rect l="l" t="t" r="r" b="b"/>
              <a:pathLst>
                <a:path w="202672" h="254520" extrusionOk="0">
                  <a:moveTo>
                    <a:pt x="121533" y="52561"/>
                  </a:moveTo>
                  <a:cubicBezTo>
                    <a:pt x="92136" y="76844"/>
                    <a:pt x="-48549" y="188211"/>
                    <a:pt x="17398" y="242560"/>
                  </a:cubicBezTo>
                  <a:cubicBezTo>
                    <a:pt x="61075" y="278550"/>
                    <a:pt x="108259" y="231442"/>
                    <a:pt x="157093" y="126439"/>
                  </a:cubicBezTo>
                  <a:cubicBezTo>
                    <a:pt x="194355" y="46320"/>
                    <a:pt x="196863" y="14833"/>
                    <a:pt x="202673" y="0"/>
                  </a:cubicBezTo>
                  <a:cubicBezTo>
                    <a:pt x="202673" y="0"/>
                    <a:pt x="136138" y="40497"/>
                    <a:pt x="121533" y="5256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8"/>
            <p:cNvSpPr/>
            <p:nvPr/>
          </p:nvSpPr>
          <p:spPr>
            <a:xfrm>
              <a:off x="221251" y="1035326"/>
              <a:ext cx="118156" cy="298377"/>
            </a:xfrm>
            <a:custGeom>
              <a:avLst/>
              <a:gdLst/>
              <a:ahLst/>
              <a:cxnLst/>
              <a:rect l="l" t="t" r="r" b="b"/>
              <a:pathLst>
                <a:path w="118156" h="298377" extrusionOk="0">
                  <a:moveTo>
                    <a:pt x="55918" y="80268"/>
                  </a:moveTo>
                  <a:cubicBezTo>
                    <a:pt x="38459" y="114163"/>
                    <a:pt x="-47007" y="271931"/>
                    <a:pt x="35013" y="295916"/>
                  </a:cubicBezTo>
                  <a:cubicBezTo>
                    <a:pt x="89334" y="311807"/>
                    <a:pt x="114156" y="249925"/>
                    <a:pt x="117697" y="134171"/>
                  </a:cubicBezTo>
                  <a:cubicBezTo>
                    <a:pt x="120400" y="45851"/>
                    <a:pt x="110306" y="15921"/>
                    <a:pt x="109806" y="0"/>
                  </a:cubicBezTo>
                  <a:cubicBezTo>
                    <a:pt x="109806" y="0"/>
                    <a:pt x="64593" y="63424"/>
                    <a:pt x="55918" y="80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8"/>
            <p:cNvSpPr/>
            <p:nvPr/>
          </p:nvSpPr>
          <p:spPr>
            <a:xfrm>
              <a:off x="266113" y="820303"/>
              <a:ext cx="242383" cy="217640"/>
            </a:xfrm>
            <a:custGeom>
              <a:avLst/>
              <a:gdLst/>
              <a:ahLst/>
              <a:cxnLst/>
              <a:rect l="l" t="t" r="r" b="b"/>
              <a:pathLst>
                <a:path w="242383" h="217640" extrusionOk="0">
                  <a:moveTo>
                    <a:pt x="46389" y="84822"/>
                  </a:moveTo>
                  <a:cubicBezTo>
                    <a:pt x="68420" y="115936"/>
                    <a:pt x="169030" y="264511"/>
                    <a:pt x="228125" y="202781"/>
                  </a:cubicBezTo>
                  <a:cubicBezTo>
                    <a:pt x="267263" y="161897"/>
                    <a:pt x="223791" y="111346"/>
                    <a:pt x="122705" y="54844"/>
                  </a:cubicBezTo>
                  <a:cubicBezTo>
                    <a:pt x="45575" y="11738"/>
                    <a:pt x="14361" y="6898"/>
                    <a:pt x="0" y="0"/>
                  </a:cubicBezTo>
                  <a:cubicBezTo>
                    <a:pt x="0" y="0"/>
                    <a:pt x="35443" y="69357"/>
                    <a:pt x="46389" y="848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8"/>
            <p:cNvSpPr/>
            <p:nvPr/>
          </p:nvSpPr>
          <p:spPr>
            <a:xfrm>
              <a:off x="89219" y="410018"/>
              <a:ext cx="145773" cy="181070"/>
            </a:xfrm>
            <a:custGeom>
              <a:avLst/>
              <a:gdLst/>
              <a:ahLst/>
              <a:cxnLst/>
              <a:rect l="l" t="t" r="r" b="b"/>
              <a:pathLst>
                <a:path w="145773" h="181070" extrusionOk="0">
                  <a:moveTo>
                    <a:pt x="145774" y="131"/>
                  </a:moveTo>
                  <a:cubicBezTo>
                    <a:pt x="144630" y="-3174"/>
                    <a:pt x="84230" y="56912"/>
                    <a:pt x="52156" y="100404"/>
                  </a:cubicBezTo>
                  <a:cubicBezTo>
                    <a:pt x="38297" y="119197"/>
                    <a:pt x="0" y="181070"/>
                    <a:pt x="0" y="181070"/>
                  </a:cubicBezTo>
                  <a:cubicBezTo>
                    <a:pt x="0" y="181070"/>
                    <a:pt x="29522" y="136577"/>
                    <a:pt x="65965" y="91342"/>
                  </a:cubicBezTo>
                  <a:cubicBezTo>
                    <a:pt x="102409" y="46107"/>
                    <a:pt x="145839" y="319"/>
                    <a:pt x="145774" y="1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8"/>
            <p:cNvSpPr/>
            <p:nvPr/>
          </p:nvSpPr>
          <p:spPr>
            <a:xfrm>
              <a:off x="303341" y="941905"/>
              <a:ext cx="247995" cy="270151"/>
            </a:xfrm>
            <a:custGeom>
              <a:avLst/>
              <a:gdLst/>
              <a:ahLst/>
              <a:cxnLst/>
              <a:rect l="l" t="t" r="r" b="b"/>
              <a:pathLst>
                <a:path w="247995" h="270151" extrusionOk="0">
                  <a:moveTo>
                    <a:pt x="56496" y="123016"/>
                  </a:moveTo>
                  <a:cubicBezTo>
                    <a:pt x="85265" y="177278"/>
                    <a:pt x="175810" y="316391"/>
                    <a:pt x="234905" y="254668"/>
                  </a:cubicBezTo>
                  <a:cubicBezTo>
                    <a:pt x="274043" y="213784"/>
                    <a:pt x="221494" y="177053"/>
                    <a:pt x="129485" y="106731"/>
                  </a:cubicBezTo>
                  <a:cubicBezTo>
                    <a:pt x="44765" y="41983"/>
                    <a:pt x="14360" y="6898"/>
                    <a:pt x="0" y="0"/>
                  </a:cubicBezTo>
                  <a:cubicBezTo>
                    <a:pt x="0" y="0"/>
                    <a:pt x="34384" y="81307"/>
                    <a:pt x="56496" y="1230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8"/>
            <p:cNvSpPr/>
            <p:nvPr/>
          </p:nvSpPr>
          <p:spPr>
            <a:xfrm>
              <a:off x="81928" y="609094"/>
              <a:ext cx="49984" cy="45415"/>
            </a:xfrm>
            <a:custGeom>
              <a:avLst/>
              <a:gdLst/>
              <a:ahLst/>
              <a:cxnLst/>
              <a:rect l="l" t="t" r="r" b="b"/>
              <a:pathLst>
                <a:path w="49984" h="45415" extrusionOk="0">
                  <a:moveTo>
                    <a:pt x="1445" y="43301"/>
                  </a:moveTo>
                  <a:cubicBezTo>
                    <a:pt x="-3169" y="38025"/>
                    <a:pt x="3632" y="24526"/>
                    <a:pt x="16637" y="13153"/>
                  </a:cubicBezTo>
                  <a:cubicBezTo>
                    <a:pt x="29641" y="1780"/>
                    <a:pt x="43924" y="-3163"/>
                    <a:pt x="48539" y="2114"/>
                  </a:cubicBezTo>
                  <a:cubicBezTo>
                    <a:pt x="53153" y="7391"/>
                    <a:pt x="46352" y="20889"/>
                    <a:pt x="33348" y="32262"/>
                  </a:cubicBezTo>
                  <a:cubicBezTo>
                    <a:pt x="20343" y="43635"/>
                    <a:pt x="6060" y="48578"/>
                    <a:pt x="1445" y="433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8"/>
            <p:cNvSpPr/>
            <p:nvPr/>
          </p:nvSpPr>
          <p:spPr>
            <a:xfrm>
              <a:off x="104638" y="774089"/>
              <a:ext cx="45263" cy="50121"/>
            </a:xfrm>
            <a:custGeom>
              <a:avLst/>
              <a:gdLst/>
              <a:ahLst/>
              <a:cxnLst/>
              <a:rect l="l" t="t" r="r" b="b"/>
              <a:pathLst>
                <a:path w="45263" h="50121" extrusionOk="0">
                  <a:moveTo>
                    <a:pt x="2138" y="48692"/>
                  </a:moveTo>
                  <a:cubicBezTo>
                    <a:pt x="-3158" y="44102"/>
                    <a:pt x="1724" y="29796"/>
                    <a:pt x="13043" y="16746"/>
                  </a:cubicBezTo>
                  <a:cubicBezTo>
                    <a:pt x="24361" y="3691"/>
                    <a:pt x="37830" y="-3164"/>
                    <a:pt x="43126" y="1426"/>
                  </a:cubicBezTo>
                  <a:cubicBezTo>
                    <a:pt x="48421" y="6017"/>
                    <a:pt x="43539" y="20323"/>
                    <a:pt x="32221" y="33378"/>
                  </a:cubicBezTo>
                  <a:cubicBezTo>
                    <a:pt x="20902" y="46427"/>
                    <a:pt x="7433" y="53289"/>
                    <a:pt x="2138" y="486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8"/>
            <p:cNvSpPr/>
            <p:nvPr/>
          </p:nvSpPr>
          <p:spPr>
            <a:xfrm>
              <a:off x="153289" y="926999"/>
              <a:ext cx="41380" cy="53368"/>
            </a:xfrm>
            <a:custGeom>
              <a:avLst/>
              <a:gdLst/>
              <a:ahLst/>
              <a:cxnLst/>
              <a:rect l="l" t="t" r="r" b="b"/>
              <a:pathLst>
                <a:path w="41380" h="53368" extrusionOk="0">
                  <a:moveTo>
                    <a:pt x="2817" y="52359"/>
                  </a:moveTo>
                  <a:cubicBezTo>
                    <a:pt x="-2936" y="48351"/>
                    <a:pt x="403" y="33614"/>
                    <a:pt x="10274" y="19436"/>
                  </a:cubicBezTo>
                  <a:cubicBezTo>
                    <a:pt x="20145" y="5251"/>
                    <a:pt x="32811" y="-2995"/>
                    <a:pt x="38563" y="1013"/>
                  </a:cubicBezTo>
                  <a:cubicBezTo>
                    <a:pt x="44316" y="5014"/>
                    <a:pt x="40978" y="19757"/>
                    <a:pt x="31107" y="33936"/>
                  </a:cubicBezTo>
                  <a:cubicBezTo>
                    <a:pt x="21236" y="48115"/>
                    <a:pt x="8570" y="56361"/>
                    <a:pt x="2817" y="523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8"/>
            <p:cNvSpPr/>
            <p:nvPr/>
          </p:nvSpPr>
          <p:spPr>
            <a:xfrm>
              <a:off x="204972" y="1092810"/>
              <a:ext cx="41844" cy="53006"/>
            </a:xfrm>
            <a:custGeom>
              <a:avLst/>
              <a:gdLst/>
              <a:ahLst/>
              <a:cxnLst/>
              <a:rect l="l" t="t" r="r" b="b"/>
              <a:pathLst>
                <a:path w="41844" h="53006" extrusionOk="0">
                  <a:moveTo>
                    <a:pt x="2729" y="51948"/>
                  </a:moveTo>
                  <a:cubicBezTo>
                    <a:pt x="-2973" y="47874"/>
                    <a:pt x="550" y="33173"/>
                    <a:pt x="10598" y="19122"/>
                  </a:cubicBezTo>
                  <a:cubicBezTo>
                    <a:pt x="20645" y="5065"/>
                    <a:pt x="33413" y="-3023"/>
                    <a:pt x="39115" y="1057"/>
                  </a:cubicBezTo>
                  <a:cubicBezTo>
                    <a:pt x="44817" y="5132"/>
                    <a:pt x="41294" y="19827"/>
                    <a:pt x="31247" y="33884"/>
                  </a:cubicBezTo>
                  <a:cubicBezTo>
                    <a:pt x="21199" y="47941"/>
                    <a:pt x="8432" y="56029"/>
                    <a:pt x="2729" y="519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8"/>
            <p:cNvSpPr/>
            <p:nvPr/>
          </p:nvSpPr>
          <p:spPr>
            <a:xfrm>
              <a:off x="278566" y="1260351"/>
              <a:ext cx="35652" cy="57347"/>
            </a:xfrm>
            <a:custGeom>
              <a:avLst/>
              <a:gdLst/>
              <a:ahLst/>
              <a:cxnLst/>
              <a:rect l="l" t="t" r="r" b="b"/>
              <a:pathLst>
                <a:path w="35652" h="57347" extrusionOk="0">
                  <a:moveTo>
                    <a:pt x="4131" y="56797"/>
                  </a:moveTo>
                  <a:cubicBezTo>
                    <a:pt x="-2171" y="53731"/>
                    <a:pt x="-1148" y="38653"/>
                    <a:pt x="6416" y="23115"/>
                  </a:cubicBezTo>
                  <a:cubicBezTo>
                    <a:pt x="13979" y="7582"/>
                    <a:pt x="25219" y="-2522"/>
                    <a:pt x="31522" y="550"/>
                  </a:cubicBezTo>
                  <a:cubicBezTo>
                    <a:pt x="37823" y="3617"/>
                    <a:pt x="36801" y="18700"/>
                    <a:pt x="29237" y="34233"/>
                  </a:cubicBezTo>
                  <a:cubicBezTo>
                    <a:pt x="21674" y="49765"/>
                    <a:pt x="10434" y="59870"/>
                    <a:pt x="4131" y="567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8"/>
            <p:cNvSpPr/>
            <p:nvPr/>
          </p:nvSpPr>
          <p:spPr>
            <a:xfrm>
              <a:off x="496349" y="1123021"/>
              <a:ext cx="41083" cy="45904"/>
            </a:xfrm>
            <a:custGeom>
              <a:avLst/>
              <a:gdLst/>
              <a:ahLst/>
              <a:cxnLst/>
              <a:rect l="l" t="t" r="r" b="b"/>
              <a:pathLst>
                <a:path w="41083" h="45904" extrusionOk="0">
                  <a:moveTo>
                    <a:pt x="38647" y="44387"/>
                  </a:moveTo>
                  <a:cubicBezTo>
                    <a:pt x="33292" y="48911"/>
                    <a:pt x="20845" y="42978"/>
                    <a:pt x="10846" y="31144"/>
                  </a:cubicBezTo>
                  <a:cubicBezTo>
                    <a:pt x="847" y="19303"/>
                    <a:pt x="-2918" y="6041"/>
                    <a:pt x="2437" y="1518"/>
                  </a:cubicBezTo>
                  <a:cubicBezTo>
                    <a:pt x="7792" y="-3006"/>
                    <a:pt x="20238" y="2926"/>
                    <a:pt x="30238" y="14761"/>
                  </a:cubicBezTo>
                  <a:cubicBezTo>
                    <a:pt x="40237" y="26602"/>
                    <a:pt x="44002" y="39863"/>
                    <a:pt x="38647" y="4438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8"/>
            <p:cNvSpPr/>
            <p:nvPr/>
          </p:nvSpPr>
          <p:spPr>
            <a:xfrm>
              <a:off x="455480" y="943524"/>
              <a:ext cx="36270" cy="45814"/>
            </a:xfrm>
            <a:custGeom>
              <a:avLst/>
              <a:gdLst/>
              <a:ahLst/>
              <a:cxnLst/>
              <a:rect l="l" t="t" r="r" b="b"/>
              <a:pathLst>
                <a:path w="36270" h="45814" extrusionOk="0">
                  <a:moveTo>
                    <a:pt x="32922" y="44669"/>
                  </a:moveTo>
                  <a:cubicBezTo>
                    <a:pt x="27124" y="48610"/>
                    <a:pt x="15804" y="42058"/>
                    <a:pt x="7638" y="30041"/>
                  </a:cubicBezTo>
                  <a:cubicBezTo>
                    <a:pt x="-529" y="18024"/>
                    <a:pt x="-2449" y="5084"/>
                    <a:pt x="3349" y="1144"/>
                  </a:cubicBezTo>
                  <a:cubicBezTo>
                    <a:pt x="9147" y="-2791"/>
                    <a:pt x="20467" y="3755"/>
                    <a:pt x="28633" y="15771"/>
                  </a:cubicBezTo>
                  <a:cubicBezTo>
                    <a:pt x="36799" y="27794"/>
                    <a:pt x="38719" y="40728"/>
                    <a:pt x="32922" y="446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8"/>
            <p:cNvSpPr/>
            <p:nvPr/>
          </p:nvSpPr>
          <p:spPr>
            <a:xfrm>
              <a:off x="435716" y="785494"/>
              <a:ext cx="44153" cy="51099"/>
            </a:xfrm>
            <a:custGeom>
              <a:avLst/>
              <a:gdLst/>
              <a:ahLst/>
              <a:cxnLst/>
              <a:rect l="l" t="t" r="r" b="b"/>
              <a:pathLst>
                <a:path w="44153" h="51099" extrusionOk="0">
                  <a:moveTo>
                    <a:pt x="2319" y="1297"/>
                  </a:moveTo>
                  <a:cubicBezTo>
                    <a:pt x="7754" y="-3129"/>
                    <a:pt x="21005" y="4139"/>
                    <a:pt x="31917" y="17534"/>
                  </a:cubicBezTo>
                  <a:cubicBezTo>
                    <a:pt x="42829" y="30929"/>
                    <a:pt x="47269" y="45375"/>
                    <a:pt x="41834" y="49802"/>
                  </a:cubicBezTo>
                  <a:cubicBezTo>
                    <a:pt x="36400" y="54228"/>
                    <a:pt x="23149" y="46960"/>
                    <a:pt x="12237" y="33565"/>
                  </a:cubicBezTo>
                  <a:cubicBezTo>
                    <a:pt x="1325" y="20170"/>
                    <a:pt x="-3115" y="5724"/>
                    <a:pt x="2319" y="12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8"/>
            <p:cNvSpPr/>
            <p:nvPr/>
          </p:nvSpPr>
          <p:spPr>
            <a:xfrm>
              <a:off x="426750" y="638216"/>
              <a:ext cx="43739" cy="51457"/>
            </a:xfrm>
            <a:custGeom>
              <a:avLst/>
              <a:gdLst/>
              <a:ahLst/>
              <a:cxnLst/>
              <a:rect l="l" t="t" r="r" b="b"/>
              <a:pathLst>
                <a:path w="43739" h="51457" extrusionOk="0">
                  <a:moveTo>
                    <a:pt x="2390" y="1252"/>
                  </a:moveTo>
                  <a:cubicBezTo>
                    <a:pt x="7874" y="-3114"/>
                    <a:pt x="21042" y="4306"/>
                    <a:pt x="31800" y="17829"/>
                  </a:cubicBezTo>
                  <a:cubicBezTo>
                    <a:pt x="42559" y="31345"/>
                    <a:pt x="46835" y="45840"/>
                    <a:pt x="41350" y="50206"/>
                  </a:cubicBezTo>
                  <a:cubicBezTo>
                    <a:pt x="35865" y="54572"/>
                    <a:pt x="22698" y="47151"/>
                    <a:pt x="11939" y="33635"/>
                  </a:cubicBezTo>
                  <a:cubicBezTo>
                    <a:pt x="1181" y="20118"/>
                    <a:pt x="-3095" y="5618"/>
                    <a:pt x="2390" y="12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8"/>
            <p:cNvSpPr/>
            <p:nvPr/>
          </p:nvSpPr>
          <p:spPr>
            <a:xfrm>
              <a:off x="306521" y="945876"/>
              <a:ext cx="167440" cy="201214"/>
            </a:xfrm>
            <a:custGeom>
              <a:avLst/>
              <a:gdLst/>
              <a:ahLst/>
              <a:cxnLst/>
              <a:rect l="l" t="t" r="r" b="b"/>
              <a:pathLst>
                <a:path w="167440" h="201214" extrusionOk="0">
                  <a:moveTo>
                    <a:pt x="193" y="0"/>
                  </a:moveTo>
                  <a:cubicBezTo>
                    <a:pt x="-3606" y="850"/>
                    <a:pt x="49592" y="81914"/>
                    <a:pt x="90372" y="126757"/>
                  </a:cubicBezTo>
                  <a:cubicBezTo>
                    <a:pt x="107993" y="146133"/>
                    <a:pt x="167441" y="201214"/>
                    <a:pt x="167441" y="201214"/>
                  </a:cubicBezTo>
                  <a:cubicBezTo>
                    <a:pt x="167441" y="201214"/>
                    <a:pt x="125079" y="159249"/>
                    <a:pt x="83267" y="108947"/>
                  </a:cubicBezTo>
                  <a:cubicBezTo>
                    <a:pt x="41454" y="58645"/>
                    <a:pt x="409" y="-49"/>
                    <a:pt x="193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8"/>
            <p:cNvSpPr/>
            <p:nvPr/>
          </p:nvSpPr>
          <p:spPr>
            <a:xfrm>
              <a:off x="267609" y="821044"/>
              <a:ext cx="173332" cy="157184"/>
            </a:xfrm>
            <a:custGeom>
              <a:avLst/>
              <a:gdLst/>
              <a:ahLst/>
              <a:cxnLst/>
              <a:rect l="l" t="t" r="r" b="b"/>
              <a:pathLst>
                <a:path w="173332" h="157184" extrusionOk="0">
                  <a:moveTo>
                    <a:pt x="120" y="0"/>
                  </a:moveTo>
                  <a:cubicBezTo>
                    <a:pt x="-2985" y="1476"/>
                    <a:pt x="54723" y="67365"/>
                    <a:pt x="96312" y="101758"/>
                  </a:cubicBezTo>
                  <a:cubicBezTo>
                    <a:pt x="114282" y="116623"/>
                    <a:pt x="173333" y="157185"/>
                    <a:pt x="173333" y="157185"/>
                  </a:cubicBezTo>
                  <a:cubicBezTo>
                    <a:pt x="173333" y="157185"/>
                    <a:pt x="130838" y="125755"/>
                    <a:pt x="87535" y="86456"/>
                  </a:cubicBezTo>
                  <a:cubicBezTo>
                    <a:pt x="44232" y="47163"/>
                    <a:pt x="297" y="-85"/>
                    <a:pt x="12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8"/>
            <p:cNvSpPr/>
            <p:nvPr/>
          </p:nvSpPr>
          <p:spPr>
            <a:xfrm>
              <a:off x="252223" y="665791"/>
              <a:ext cx="167262" cy="156941"/>
            </a:xfrm>
            <a:custGeom>
              <a:avLst/>
              <a:gdLst/>
              <a:ahLst/>
              <a:cxnLst/>
              <a:rect l="l" t="t" r="r" b="b"/>
              <a:pathLst>
                <a:path w="167262" h="156941" extrusionOk="0">
                  <a:moveTo>
                    <a:pt x="124" y="0"/>
                  </a:moveTo>
                  <a:cubicBezTo>
                    <a:pt x="-2972" y="1348"/>
                    <a:pt x="52393" y="66739"/>
                    <a:pt x="92602" y="101181"/>
                  </a:cubicBezTo>
                  <a:cubicBezTo>
                    <a:pt x="109976" y="116064"/>
                    <a:pt x="167262" y="156942"/>
                    <a:pt x="167262" y="156942"/>
                  </a:cubicBezTo>
                  <a:cubicBezTo>
                    <a:pt x="167262" y="156942"/>
                    <a:pt x="126090" y="125348"/>
                    <a:pt x="84306" y="86116"/>
                  </a:cubicBezTo>
                  <a:cubicBezTo>
                    <a:pt x="42521" y="46883"/>
                    <a:pt x="301" y="-73"/>
                    <a:pt x="12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8"/>
            <p:cNvSpPr/>
            <p:nvPr/>
          </p:nvSpPr>
          <p:spPr>
            <a:xfrm>
              <a:off x="246552" y="514832"/>
              <a:ext cx="153992" cy="136422"/>
            </a:xfrm>
            <a:custGeom>
              <a:avLst/>
              <a:gdLst/>
              <a:ahLst/>
              <a:cxnLst/>
              <a:rect l="l" t="t" r="r" b="b"/>
              <a:pathLst>
                <a:path w="153992" h="136422" extrusionOk="0">
                  <a:moveTo>
                    <a:pt x="102" y="0"/>
                  </a:moveTo>
                  <a:cubicBezTo>
                    <a:pt x="-2602" y="1343"/>
                    <a:pt x="48838" y="58726"/>
                    <a:pt x="85745" y="88531"/>
                  </a:cubicBezTo>
                  <a:cubicBezTo>
                    <a:pt x="101693" y="101410"/>
                    <a:pt x="153992" y="136422"/>
                    <a:pt x="153992" y="136422"/>
                  </a:cubicBezTo>
                  <a:cubicBezTo>
                    <a:pt x="153992" y="136422"/>
                    <a:pt x="116328" y="109249"/>
                    <a:pt x="77856" y="75142"/>
                  </a:cubicBezTo>
                  <a:cubicBezTo>
                    <a:pt x="39383" y="41037"/>
                    <a:pt x="257" y="-76"/>
                    <a:pt x="102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8"/>
            <p:cNvSpPr/>
            <p:nvPr/>
          </p:nvSpPr>
          <p:spPr>
            <a:xfrm>
              <a:off x="111076" y="559579"/>
              <a:ext cx="123688" cy="205674"/>
            </a:xfrm>
            <a:custGeom>
              <a:avLst/>
              <a:gdLst/>
              <a:ahLst/>
              <a:cxnLst/>
              <a:rect l="l" t="t" r="r" b="b"/>
              <a:pathLst>
                <a:path w="123688" h="205674" extrusionOk="0">
                  <a:moveTo>
                    <a:pt x="123688" y="138"/>
                  </a:moveTo>
                  <a:cubicBezTo>
                    <a:pt x="122870" y="-3494"/>
                    <a:pt x="72099" y="65145"/>
                    <a:pt x="44766" y="114458"/>
                  </a:cubicBezTo>
                  <a:cubicBezTo>
                    <a:pt x="32955" y="135765"/>
                    <a:pt x="0" y="205674"/>
                    <a:pt x="0" y="205674"/>
                  </a:cubicBezTo>
                  <a:cubicBezTo>
                    <a:pt x="0" y="205674"/>
                    <a:pt x="25301" y="155336"/>
                    <a:pt x="56223" y="103953"/>
                  </a:cubicBezTo>
                  <a:cubicBezTo>
                    <a:pt x="87145" y="52570"/>
                    <a:pt x="123734" y="345"/>
                    <a:pt x="123688" y="13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8"/>
            <p:cNvSpPr/>
            <p:nvPr/>
          </p:nvSpPr>
          <p:spPr>
            <a:xfrm>
              <a:off x="151583" y="680622"/>
              <a:ext cx="96762" cy="220380"/>
            </a:xfrm>
            <a:custGeom>
              <a:avLst/>
              <a:gdLst/>
              <a:ahLst/>
              <a:cxnLst/>
              <a:rect l="l" t="t" r="r" b="b"/>
              <a:pathLst>
                <a:path w="96762" h="220380" extrusionOk="0">
                  <a:moveTo>
                    <a:pt x="96762" y="148"/>
                  </a:moveTo>
                  <a:cubicBezTo>
                    <a:pt x="96296" y="-3641"/>
                    <a:pt x="56323" y="65880"/>
                    <a:pt x="34805" y="118635"/>
                  </a:cubicBezTo>
                  <a:cubicBezTo>
                    <a:pt x="25507" y="141430"/>
                    <a:pt x="0" y="220381"/>
                    <a:pt x="0" y="220381"/>
                  </a:cubicBezTo>
                  <a:cubicBezTo>
                    <a:pt x="0" y="220381"/>
                    <a:pt x="20082" y="166618"/>
                    <a:pt x="44272" y="111561"/>
                  </a:cubicBezTo>
                  <a:cubicBezTo>
                    <a:pt x="68463" y="56498"/>
                    <a:pt x="96789" y="361"/>
                    <a:pt x="96762" y="1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8"/>
            <p:cNvSpPr/>
            <p:nvPr/>
          </p:nvSpPr>
          <p:spPr>
            <a:xfrm>
              <a:off x="203792" y="873595"/>
              <a:ext cx="81746" cy="216683"/>
            </a:xfrm>
            <a:custGeom>
              <a:avLst/>
              <a:gdLst/>
              <a:ahLst/>
              <a:cxnLst/>
              <a:rect l="l" t="t" r="r" b="b"/>
              <a:pathLst>
                <a:path w="81746" h="216683" extrusionOk="0">
                  <a:moveTo>
                    <a:pt x="81746" y="71"/>
                  </a:moveTo>
                  <a:cubicBezTo>
                    <a:pt x="79575" y="-2643"/>
                    <a:pt x="40885" y="73216"/>
                    <a:pt x="24090" y="124314"/>
                  </a:cubicBezTo>
                  <a:cubicBezTo>
                    <a:pt x="16833" y="146392"/>
                    <a:pt x="0" y="216684"/>
                    <a:pt x="0" y="216684"/>
                  </a:cubicBezTo>
                  <a:cubicBezTo>
                    <a:pt x="0" y="216684"/>
                    <a:pt x="14013" y="165483"/>
                    <a:pt x="34449" y="111332"/>
                  </a:cubicBezTo>
                  <a:cubicBezTo>
                    <a:pt x="54886" y="57180"/>
                    <a:pt x="81869" y="223"/>
                    <a:pt x="81746" y="7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8"/>
            <p:cNvSpPr/>
            <p:nvPr/>
          </p:nvSpPr>
          <p:spPr>
            <a:xfrm>
              <a:off x="265971" y="1042167"/>
              <a:ext cx="64185" cy="223379"/>
            </a:xfrm>
            <a:custGeom>
              <a:avLst/>
              <a:gdLst/>
              <a:ahLst/>
              <a:cxnLst/>
              <a:rect l="l" t="t" r="r" b="b"/>
              <a:pathLst>
                <a:path w="64185" h="223379" extrusionOk="0">
                  <a:moveTo>
                    <a:pt x="64185" y="63"/>
                  </a:moveTo>
                  <a:cubicBezTo>
                    <a:pt x="61849" y="-2542"/>
                    <a:pt x="29482" y="76269"/>
                    <a:pt x="16787" y="128799"/>
                  </a:cubicBezTo>
                  <a:cubicBezTo>
                    <a:pt x="11301" y="151497"/>
                    <a:pt x="0" y="223380"/>
                    <a:pt x="0" y="223380"/>
                  </a:cubicBezTo>
                  <a:cubicBezTo>
                    <a:pt x="0" y="223380"/>
                    <a:pt x="9954" y="170916"/>
                    <a:pt x="26000" y="115088"/>
                  </a:cubicBezTo>
                  <a:cubicBezTo>
                    <a:pt x="42046" y="59261"/>
                    <a:pt x="64317" y="209"/>
                    <a:pt x="64185" y="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8"/>
            <p:cNvSpPr/>
            <p:nvPr/>
          </p:nvSpPr>
          <p:spPr>
            <a:xfrm>
              <a:off x="363341" y="1117889"/>
              <a:ext cx="163156" cy="278485"/>
            </a:xfrm>
            <a:custGeom>
              <a:avLst/>
              <a:gdLst/>
              <a:ahLst/>
              <a:cxnLst/>
              <a:rect l="l" t="t" r="r" b="b"/>
              <a:pathLst>
                <a:path w="163156" h="278485" extrusionOk="0">
                  <a:moveTo>
                    <a:pt x="10900" y="96056"/>
                  </a:moveTo>
                  <a:cubicBezTo>
                    <a:pt x="19540" y="133193"/>
                    <a:pt x="56553" y="308765"/>
                    <a:pt x="134592" y="273941"/>
                  </a:cubicBezTo>
                  <a:cubicBezTo>
                    <a:pt x="186275" y="250878"/>
                    <a:pt x="165128" y="187649"/>
                    <a:pt x="92884" y="97143"/>
                  </a:cubicBezTo>
                  <a:cubicBezTo>
                    <a:pt x="37762" y="28084"/>
                    <a:pt x="10691" y="11810"/>
                    <a:pt x="0" y="0"/>
                  </a:cubicBezTo>
                  <a:cubicBezTo>
                    <a:pt x="0" y="0"/>
                    <a:pt x="6608" y="77609"/>
                    <a:pt x="10900" y="9605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8"/>
            <p:cNvSpPr/>
            <p:nvPr/>
          </p:nvSpPr>
          <p:spPr>
            <a:xfrm>
              <a:off x="486634" y="1303210"/>
              <a:ext cx="29093" cy="60932"/>
            </a:xfrm>
            <a:custGeom>
              <a:avLst/>
              <a:gdLst/>
              <a:ahLst/>
              <a:cxnLst/>
              <a:rect l="l" t="t" r="r" b="b"/>
              <a:pathLst>
                <a:path w="29093" h="60932" extrusionOk="0">
                  <a:moveTo>
                    <a:pt x="22319" y="60767"/>
                  </a:moveTo>
                  <a:cubicBezTo>
                    <a:pt x="15529" y="62509"/>
                    <a:pt x="6545" y="50353"/>
                    <a:pt x="2253" y="33618"/>
                  </a:cubicBezTo>
                  <a:cubicBezTo>
                    <a:pt x="-2040" y="16883"/>
                    <a:pt x="-16" y="1909"/>
                    <a:pt x="6774" y="166"/>
                  </a:cubicBezTo>
                  <a:cubicBezTo>
                    <a:pt x="13564" y="-1576"/>
                    <a:pt x="22548" y="10580"/>
                    <a:pt x="26840" y="27315"/>
                  </a:cubicBezTo>
                  <a:cubicBezTo>
                    <a:pt x="31133" y="44050"/>
                    <a:pt x="29109" y="59024"/>
                    <a:pt x="22319" y="607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8"/>
            <p:cNvSpPr/>
            <p:nvPr/>
          </p:nvSpPr>
          <p:spPr>
            <a:xfrm>
              <a:off x="366815" y="1123729"/>
              <a:ext cx="95978" cy="211751"/>
            </a:xfrm>
            <a:custGeom>
              <a:avLst/>
              <a:gdLst/>
              <a:ahLst/>
              <a:cxnLst/>
              <a:rect l="l" t="t" r="r" b="b"/>
              <a:pathLst>
                <a:path w="95978" h="211751" extrusionOk="0">
                  <a:moveTo>
                    <a:pt x="309" y="2"/>
                  </a:moveTo>
                  <a:cubicBezTo>
                    <a:pt x="-3157" y="-472"/>
                    <a:pt x="23201" y="80550"/>
                    <a:pt x="47536" y="128799"/>
                  </a:cubicBezTo>
                  <a:cubicBezTo>
                    <a:pt x="58050" y="149651"/>
                    <a:pt x="95979" y="211751"/>
                    <a:pt x="95979" y="211751"/>
                  </a:cubicBezTo>
                  <a:cubicBezTo>
                    <a:pt x="95979" y="211751"/>
                    <a:pt x="69599" y="165323"/>
                    <a:pt x="45681" y="112386"/>
                  </a:cubicBezTo>
                  <a:cubicBezTo>
                    <a:pt x="21763" y="59449"/>
                    <a:pt x="506" y="32"/>
                    <a:pt x="309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8"/>
            <p:cNvSpPr/>
            <p:nvPr/>
          </p:nvSpPr>
          <p:spPr>
            <a:xfrm>
              <a:off x="300159" y="883138"/>
              <a:ext cx="196915" cy="154786"/>
            </a:xfrm>
            <a:custGeom>
              <a:avLst/>
              <a:gdLst/>
              <a:ahLst/>
              <a:cxnLst/>
              <a:rect l="l" t="t" r="r" b="b"/>
              <a:pathLst>
                <a:path w="196915" h="154786" extrusionOk="0">
                  <a:moveTo>
                    <a:pt x="0" y="0"/>
                  </a:moveTo>
                  <a:cubicBezTo>
                    <a:pt x="4307" y="7621"/>
                    <a:pt x="9794" y="18380"/>
                    <a:pt x="12278" y="21884"/>
                  </a:cubicBezTo>
                  <a:cubicBezTo>
                    <a:pt x="34310" y="53004"/>
                    <a:pt x="134958" y="201663"/>
                    <a:pt x="194053" y="139934"/>
                  </a:cubicBezTo>
                  <a:cubicBezTo>
                    <a:pt x="195342" y="138592"/>
                    <a:pt x="195805" y="137152"/>
                    <a:pt x="196916" y="135786"/>
                  </a:cubicBezTo>
                  <a:cubicBezTo>
                    <a:pt x="186994" y="135744"/>
                    <a:pt x="176650" y="135507"/>
                    <a:pt x="165913" y="134274"/>
                  </a:cubicBezTo>
                  <a:cubicBezTo>
                    <a:pt x="137584" y="131014"/>
                    <a:pt x="112929" y="115973"/>
                    <a:pt x="91418" y="97531"/>
                  </a:cubicBezTo>
                  <a:cubicBezTo>
                    <a:pt x="67665" y="77171"/>
                    <a:pt x="45183" y="55639"/>
                    <a:pt x="25783" y="30944"/>
                  </a:cubicBezTo>
                  <a:cubicBezTo>
                    <a:pt x="19466" y="22904"/>
                    <a:pt x="1267" y="75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8"/>
            <p:cNvSpPr/>
            <p:nvPr/>
          </p:nvSpPr>
          <p:spPr>
            <a:xfrm>
              <a:off x="351357" y="1046790"/>
              <a:ext cx="180462" cy="164765"/>
            </a:xfrm>
            <a:custGeom>
              <a:avLst/>
              <a:gdLst/>
              <a:ahLst/>
              <a:cxnLst/>
              <a:rect l="l" t="t" r="r" b="b"/>
              <a:pathLst>
                <a:path w="180462" h="164765" extrusionOk="0">
                  <a:moveTo>
                    <a:pt x="0" y="0"/>
                  </a:moveTo>
                  <a:cubicBezTo>
                    <a:pt x="2862" y="5799"/>
                    <a:pt x="5954" y="13256"/>
                    <a:pt x="8553" y="18156"/>
                  </a:cubicBezTo>
                  <a:cubicBezTo>
                    <a:pt x="36317" y="70522"/>
                    <a:pt x="121421" y="201360"/>
                    <a:pt x="180462" y="154993"/>
                  </a:cubicBezTo>
                  <a:cubicBezTo>
                    <a:pt x="167738" y="151355"/>
                    <a:pt x="152481" y="146995"/>
                    <a:pt x="149099" y="145927"/>
                  </a:cubicBezTo>
                  <a:cubicBezTo>
                    <a:pt x="118717" y="136345"/>
                    <a:pt x="93339" y="116677"/>
                    <a:pt x="72047" y="93597"/>
                  </a:cubicBezTo>
                  <a:cubicBezTo>
                    <a:pt x="48534" y="68106"/>
                    <a:pt x="26698" y="41619"/>
                    <a:pt x="8441" y="12630"/>
                  </a:cubicBezTo>
                  <a:cubicBezTo>
                    <a:pt x="6387" y="9369"/>
                    <a:pt x="4000" y="612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8"/>
            <p:cNvSpPr/>
            <p:nvPr/>
          </p:nvSpPr>
          <p:spPr>
            <a:xfrm>
              <a:off x="370404" y="1184295"/>
              <a:ext cx="121156" cy="211505"/>
            </a:xfrm>
            <a:custGeom>
              <a:avLst/>
              <a:gdLst/>
              <a:ahLst/>
              <a:cxnLst/>
              <a:rect l="l" t="t" r="r" b="b"/>
              <a:pathLst>
                <a:path w="121156" h="211505" extrusionOk="0">
                  <a:moveTo>
                    <a:pt x="0" y="0"/>
                  </a:moveTo>
                  <a:cubicBezTo>
                    <a:pt x="1318" y="10887"/>
                    <a:pt x="2596" y="24665"/>
                    <a:pt x="3753" y="29644"/>
                  </a:cubicBezTo>
                  <a:cubicBezTo>
                    <a:pt x="12151" y="65738"/>
                    <a:pt x="47531" y="232049"/>
                    <a:pt x="121157" y="209393"/>
                  </a:cubicBezTo>
                  <a:cubicBezTo>
                    <a:pt x="114348" y="204894"/>
                    <a:pt x="93141" y="191444"/>
                    <a:pt x="89802" y="189149"/>
                  </a:cubicBezTo>
                  <a:cubicBezTo>
                    <a:pt x="66311" y="173009"/>
                    <a:pt x="50438" y="149036"/>
                    <a:pt x="39118" y="123168"/>
                  </a:cubicBezTo>
                  <a:cubicBezTo>
                    <a:pt x="26617" y="94605"/>
                    <a:pt x="15742" y="65683"/>
                    <a:pt x="8926" y="35322"/>
                  </a:cubicBezTo>
                  <a:cubicBezTo>
                    <a:pt x="6900" y="26299"/>
                    <a:pt x="1749" y="559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8"/>
            <p:cNvSpPr/>
            <p:nvPr/>
          </p:nvSpPr>
          <p:spPr>
            <a:xfrm>
              <a:off x="221301" y="1099484"/>
              <a:ext cx="66492" cy="227093"/>
            </a:xfrm>
            <a:custGeom>
              <a:avLst/>
              <a:gdLst/>
              <a:ahLst/>
              <a:cxnLst/>
              <a:rect l="l" t="t" r="r" b="b"/>
              <a:pathLst>
                <a:path w="66492" h="227093" extrusionOk="0">
                  <a:moveTo>
                    <a:pt x="8067" y="127650"/>
                  </a:moveTo>
                  <a:cubicBezTo>
                    <a:pt x="-3914" y="169712"/>
                    <a:pt x="-5543" y="210608"/>
                    <a:pt x="24207" y="227094"/>
                  </a:cubicBezTo>
                  <a:cubicBezTo>
                    <a:pt x="20997" y="216328"/>
                    <a:pt x="16046" y="199435"/>
                    <a:pt x="15133" y="196047"/>
                  </a:cubicBezTo>
                  <a:cubicBezTo>
                    <a:pt x="7725" y="168521"/>
                    <a:pt x="11050" y="139958"/>
                    <a:pt x="19215" y="112931"/>
                  </a:cubicBezTo>
                  <a:cubicBezTo>
                    <a:pt x="28231" y="83080"/>
                    <a:pt x="38889" y="54097"/>
                    <a:pt x="53394" y="26572"/>
                  </a:cubicBezTo>
                  <a:cubicBezTo>
                    <a:pt x="56902" y="19917"/>
                    <a:pt x="62037" y="9284"/>
                    <a:pt x="66492" y="0"/>
                  </a:cubicBezTo>
                  <a:cubicBezTo>
                    <a:pt x="63214" y="5155"/>
                    <a:pt x="57477" y="13140"/>
                    <a:pt x="55971" y="16067"/>
                  </a:cubicBezTo>
                  <a:cubicBezTo>
                    <a:pt x="47242" y="33014"/>
                    <a:pt x="21364" y="80973"/>
                    <a:pt x="8067" y="12765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8"/>
            <p:cNvSpPr/>
            <p:nvPr/>
          </p:nvSpPr>
          <p:spPr>
            <a:xfrm>
              <a:off x="152628" y="956624"/>
              <a:ext cx="70419" cy="207636"/>
            </a:xfrm>
            <a:custGeom>
              <a:avLst/>
              <a:gdLst/>
              <a:ahLst/>
              <a:cxnLst/>
              <a:rect l="l" t="t" r="r" b="b"/>
              <a:pathLst>
                <a:path w="70419" h="207636" extrusionOk="0">
                  <a:moveTo>
                    <a:pt x="2855" y="131092"/>
                  </a:moveTo>
                  <a:cubicBezTo>
                    <a:pt x="-4073" y="163627"/>
                    <a:pt x="353" y="192088"/>
                    <a:pt x="30161" y="203849"/>
                  </a:cubicBezTo>
                  <a:cubicBezTo>
                    <a:pt x="45450" y="209885"/>
                    <a:pt x="58741" y="208410"/>
                    <a:pt x="70419" y="201524"/>
                  </a:cubicBezTo>
                  <a:cubicBezTo>
                    <a:pt x="68120" y="200856"/>
                    <a:pt x="67599" y="200200"/>
                    <a:pt x="55354" y="199119"/>
                  </a:cubicBezTo>
                  <a:cubicBezTo>
                    <a:pt x="-8732" y="193448"/>
                    <a:pt x="23629" y="111589"/>
                    <a:pt x="37981" y="70893"/>
                  </a:cubicBezTo>
                  <a:cubicBezTo>
                    <a:pt x="44785" y="51595"/>
                    <a:pt x="54964" y="25005"/>
                    <a:pt x="65329" y="0"/>
                  </a:cubicBezTo>
                  <a:cubicBezTo>
                    <a:pt x="49251" y="25102"/>
                    <a:pt x="13429" y="81440"/>
                    <a:pt x="2855" y="1310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8"/>
            <p:cNvSpPr/>
            <p:nvPr/>
          </p:nvSpPr>
          <p:spPr>
            <a:xfrm>
              <a:off x="100601" y="781101"/>
              <a:ext cx="73218" cy="210534"/>
            </a:xfrm>
            <a:custGeom>
              <a:avLst/>
              <a:gdLst/>
              <a:ahLst/>
              <a:cxnLst/>
              <a:rect l="l" t="t" r="r" b="b"/>
              <a:pathLst>
                <a:path w="73218" h="210534" extrusionOk="0">
                  <a:moveTo>
                    <a:pt x="4340" y="131560"/>
                  </a:moveTo>
                  <a:cubicBezTo>
                    <a:pt x="-4450" y="165060"/>
                    <a:pt x="-1421" y="194608"/>
                    <a:pt x="27780" y="207808"/>
                  </a:cubicBezTo>
                  <a:cubicBezTo>
                    <a:pt x="31610" y="209539"/>
                    <a:pt x="35191" y="209764"/>
                    <a:pt x="38836" y="210535"/>
                  </a:cubicBezTo>
                  <a:cubicBezTo>
                    <a:pt x="9120" y="173519"/>
                    <a:pt x="19888" y="134699"/>
                    <a:pt x="26976" y="111236"/>
                  </a:cubicBezTo>
                  <a:cubicBezTo>
                    <a:pt x="35991" y="81386"/>
                    <a:pt x="46698" y="52221"/>
                    <a:pt x="61203" y="24696"/>
                  </a:cubicBezTo>
                  <a:cubicBezTo>
                    <a:pt x="64456" y="18520"/>
                    <a:pt x="68528" y="9643"/>
                    <a:pt x="73218" y="0"/>
                  </a:cubicBezTo>
                  <a:cubicBezTo>
                    <a:pt x="55416" y="25394"/>
                    <a:pt x="17550" y="81209"/>
                    <a:pt x="4340" y="13156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8"/>
            <p:cNvSpPr/>
            <p:nvPr/>
          </p:nvSpPr>
          <p:spPr>
            <a:xfrm>
              <a:off x="57544" y="654848"/>
              <a:ext cx="74435" cy="181285"/>
            </a:xfrm>
            <a:custGeom>
              <a:avLst/>
              <a:gdLst/>
              <a:ahLst/>
              <a:cxnLst/>
              <a:rect l="l" t="t" r="r" b="b"/>
              <a:pathLst>
                <a:path w="74435" h="181285" extrusionOk="0">
                  <a:moveTo>
                    <a:pt x="448" y="131590"/>
                  </a:moveTo>
                  <a:cubicBezTo>
                    <a:pt x="-1741" y="151404"/>
                    <a:pt x="3867" y="168345"/>
                    <a:pt x="22191" y="179330"/>
                  </a:cubicBezTo>
                  <a:cubicBezTo>
                    <a:pt x="23934" y="180374"/>
                    <a:pt x="25630" y="180471"/>
                    <a:pt x="27366" y="181285"/>
                  </a:cubicBezTo>
                  <a:cubicBezTo>
                    <a:pt x="26468" y="179524"/>
                    <a:pt x="24142" y="175474"/>
                    <a:pt x="23952" y="174885"/>
                  </a:cubicBezTo>
                  <a:cubicBezTo>
                    <a:pt x="1923" y="106634"/>
                    <a:pt x="54871" y="37769"/>
                    <a:pt x="69377" y="10244"/>
                  </a:cubicBezTo>
                  <a:cubicBezTo>
                    <a:pt x="70730" y="7681"/>
                    <a:pt x="72033" y="4742"/>
                    <a:pt x="74436" y="0"/>
                  </a:cubicBezTo>
                  <a:cubicBezTo>
                    <a:pt x="44551" y="35856"/>
                    <a:pt x="5132" y="89194"/>
                    <a:pt x="448" y="13159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8"/>
            <p:cNvSpPr/>
            <p:nvPr/>
          </p:nvSpPr>
          <p:spPr>
            <a:xfrm>
              <a:off x="32454" y="546058"/>
              <a:ext cx="33846" cy="102930"/>
            </a:xfrm>
            <a:custGeom>
              <a:avLst/>
              <a:gdLst/>
              <a:ahLst/>
              <a:cxnLst/>
              <a:rect l="l" t="t" r="r" b="b"/>
              <a:pathLst>
                <a:path w="33846" h="102930" extrusionOk="0">
                  <a:moveTo>
                    <a:pt x="1611" y="57433"/>
                  </a:moveTo>
                  <a:cubicBezTo>
                    <a:pt x="-2411" y="74404"/>
                    <a:pt x="859" y="89924"/>
                    <a:pt x="14132" y="102931"/>
                  </a:cubicBezTo>
                  <a:cubicBezTo>
                    <a:pt x="13280" y="91867"/>
                    <a:pt x="12492" y="81703"/>
                    <a:pt x="12373" y="79116"/>
                  </a:cubicBezTo>
                  <a:cubicBezTo>
                    <a:pt x="11081" y="51034"/>
                    <a:pt x="20364" y="24363"/>
                    <a:pt x="33846" y="0"/>
                  </a:cubicBezTo>
                  <a:cubicBezTo>
                    <a:pt x="18422" y="18933"/>
                    <a:pt x="6011" y="38863"/>
                    <a:pt x="1611" y="574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8"/>
            <p:cNvSpPr/>
            <p:nvPr/>
          </p:nvSpPr>
          <p:spPr>
            <a:xfrm>
              <a:off x="297800" y="747103"/>
              <a:ext cx="187119" cy="134985"/>
            </a:xfrm>
            <a:custGeom>
              <a:avLst/>
              <a:gdLst/>
              <a:ahLst/>
              <a:cxnLst/>
              <a:rect l="l" t="t" r="r" b="b"/>
              <a:pathLst>
                <a:path w="187119" h="134985" extrusionOk="0">
                  <a:moveTo>
                    <a:pt x="0" y="0"/>
                  </a:moveTo>
                  <a:cubicBezTo>
                    <a:pt x="261" y="383"/>
                    <a:pt x="977" y="1749"/>
                    <a:pt x="1216" y="2083"/>
                  </a:cubicBezTo>
                  <a:cubicBezTo>
                    <a:pt x="23247" y="33203"/>
                    <a:pt x="123896" y="181862"/>
                    <a:pt x="182991" y="120132"/>
                  </a:cubicBezTo>
                  <a:cubicBezTo>
                    <a:pt x="184847" y="118195"/>
                    <a:pt x="185633" y="116137"/>
                    <a:pt x="187119" y="114157"/>
                  </a:cubicBezTo>
                  <a:cubicBezTo>
                    <a:pt x="176791" y="116313"/>
                    <a:pt x="166083" y="117837"/>
                    <a:pt x="156046" y="118122"/>
                  </a:cubicBezTo>
                  <a:cubicBezTo>
                    <a:pt x="127556" y="118930"/>
                    <a:pt x="103084" y="100149"/>
                    <a:pt x="81356" y="82114"/>
                  </a:cubicBezTo>
                  <a:cubicBezTo>
                    <a:pt x="57365" y="62204"/>
                    <a:pt x="34638" y="41151"/>
                    <a:pt x="14919" y="17087"/>
                  </a:cubicBezTo>
                  <a:cubicBezTo>
                    <a:pt x="11271" y="12630"/>
                    <a:pt x="6786" y="78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8"/>
            <p:cNvSpPr/>
            <p:nvPr/>
          </p:nvSpPr>
          <p:spPr>
            <a:xfrm>
              <a:off x="291221" y="599545"/>
              <a:ext cx="179770" cy="129289"/>
            </a:xfrm>
            <a:custGeom>
              <a:avLst/>
              <a:gdLst/>
              <a:ahLst/>
              <a:cxnLst/>
              <a:rect l="l" t="t" r="r" b="b"/>
              <a:pathLst>
                <a:path w="179770" h="129289" extrusionOk="0">
                  <a:moveTo>
                    <a:pt x="0" y="0"/>
                  </a:moveTo>
                  <a:cubicBezTo>
                    <a:pt x="24995" y="35514"/>
                    <a:pt x="121096" y="174634"/>
                    <a:pt x="178832" y="114325"/>
                  </a:cubicBezTo>
                  <a:cubicBezTo>
                    <a:pt x="179245" y="113894"/>
                    <a:pt x="179375" y="113439"/>
                    <a:pt x="179770" y="113008"/>
                  </a:cubicBezTo>
                  <a:cubicBezTo>
                    <a:pt x="159397" y="115649"/>
                    <a:pt x="124362" y="113834"/>
                    <a:pt x="77949" y="78669"/>
                  </a:cubicBezTo>
                  <a:cubicBezTo>
                    <a:pt x="56834" y="62669"/>
                    <a:pt x="23538" y="2530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8"/>
            <p:cNvSpPr/>
            <p:nvPr/>
          </p:nvSpPr>
          <p:spPr>
            <a:xfrm>
              <a:off x="244182" y="356271"/>
              <a:ext cx="242383" cy="217638"/>
            </a:xfrm>
            <a:custGeom>
              <a:avLst/>
              <a:gdLst/>
              <a:ahLst/>
              <a:cxnLst/>
              <a:rect l="l" t="t" r="r" b="b"/>
              <a:pathLst>
                <a:path w="242383" h="217638" extrusionOk="0">
                  <a:moveTo>
                    <a:pt x="46388" y="84819"/>
                  </a:moveTo>
                  <a:cubicBezTo>
                    <a:pt x="68420" y="115939"/>
                    <a:pt x="169030" y="264506"/>
                    <a:pt x="228125" y="202779"/>
                  </a:cubicBezTo>
                  <a:cubicBezTo>
                    <a:pt x="267263" y="161898"/>
                    <a:pt x="223790" y="111345"/>
                    <a:pt x="122704" y="54845"/>
                  </a:cubicBezTo>
                  <a:cubicBezTo>
                    <a:pt x="45574" y="11735"/>
                    <a:pt x="14360" y="6895"/>
                    <a:pt x="0" y="0"/>
                  </a:cubicBezTo>
                  <a:cubicBezTo>
                    <a:pt x="0" y="0"/>
                    <a:pt x="35443" y="69359"/>
                    <a:pt x="46388" y="8481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8"/>
            <p:cNvSpPr/>
            <p:nvPr/>
          </p:nvSpPr>
          <p:spPr>
            <a:xfrm>
              <a:off x="425332" y="478977"/>
              <a:ext cx="44654" cy="50664"/>
            </a:xfrm>
            <a:custGeom>
              <a:avLst/>
              <a:gdLst/>
              <a:ahLst/>
              <a:cxnLst/>
              <a:rect l="l" t="t" r="r" b="b"/>
              <a:pathLst>
                <a:path w="44654" h="50664" extrusionOk="0">
                  <a:moveTo>
                    <a:pt x="2236" y="1354"/>
                  </a:moveTo>
                  <a:cubicBezTo>
                    <a:pt x="7609" y="-3147"/>
                    <a:pt x="20960" y="3939"/>
                    <a:pt x="32056" y="17181"/>
                  </a:cubicBezTo>
                  <a:cubicBezTo>
                    <a:pt x="43151" y="30424"/>
                    <a:pt x="47791" y="44809"/>
                    <a:pt x="42417" y="49311"/>
                  </a:cubicBezTo>
                  <a:cubicBezTo>
                    <a:pt x="37045" y="53812"/>
                    <a:pt x="23694" y="46726"/>
                    <a:pt x="12599" y="33483"/>
                  </a:cubicBezTo>
                  <a:cubicBezTo>
                    <a:pt x="1503" y="20241"/>
                    <a:pt x="-3136" y="5856"/>
                    <a:pt x="2236" y="135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8"/>
            <p:cNvSpPr/>
            <p:nvPr/>
          </p:nvSpPr>
          <p:spPr>
            <a:xfrm>
              <a:off x="248250" y="359695"/>
              <a:ext cx="157461" cy="142092"/>
            </a:xfrm>
            <a:custGeom>
              <a:avLst/>
              <a:gdLst/>
              <a:ahLst/>
              <a:cxnLst/>
              <a:rect l="l" t="t" r="r" b="b"/>
              <a:pathLst>
                <a:path w="157461" h="142092" extrusionOk="0">
                  <a:moveTo>
                    <a:pt x="120" y="0"/>
                  </a:moveTo>
                  <a:cubicBezTo>
                    <a:pt x="-2827" y="1121"/>
                    <a:pt x="49193" y="60014"/>
                    <a:pt x="87071" y="91274"/>
                  </a:cubicBezTo>
                  <a:cubicBezTo>
                    <a:pt x="103437" y="104781"/>
                    <a:pt x="157461" y="142092"/>
                    <a:pt x="157461" y="142092"/>
                  </a:cubicBezTo>
                  <a:cubicBezTo>
                    <a:pt x="157461" y="142092"/>
                    <a:pt x="118650" y="113327"/>
                    <a:pt x="79315" y="77804"/>
                  </a:cubicBezTo>
                  <a:cubicBezTo>
                    <a:pt x="39979" y="42280"/>
                    <a:pt x="287" y="-64"/>
                    <a:pt x="12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8"/>
            <p:cNvSpPr/>
            <p:nvPr/>
          </p:nvSpPr>
          <p:spPr>
            <a:xfrm>
              <a:off x="262647" y="391821"/>
              <a:ext cx="198178" cy="182019"/>
            </a:xfrm>
            <a:custGeom>
              <a:avLst/>
              <a:gdLst/>
              <a:ahLst/>
              <a:cxnLst/>
              <a:rect l="l" t="t" r="r" b="b"/>
              <a:pathLst>
                <a:path w="198178" h="182019" extrusionOk="0">
                  <a:moveTo>
                    <a:pt x="0" y="0"/>
                  </a:moveTo>
                  <a:cubicBezTo>
                    <a:pt x="10461" y="19751"/>
                    <a:pt x="22379" y="41221"/>
                    <a:pt x="28029" y="49202"/>
                  </a:cubicBezTo>
                  <a:cubicBezTo>
                    <a:pt x="48684" y="78376"/>
                    <a:pt x="138352" y="210775"/>
                    <a:pt x="198179" y="176350"/>
                  </a:cubicBezTo>
                  <a:cubicBezTo>
                    <a:pt x="185799" y="172125"/>
                    <a:pt x="166035" y="165516"/>
                    <a:pt x="162163" y="164094"/>
                  </a:cubicBezTo>
                  <a:cubicBezTo>
                    <a:pt x="130842" y="152596"/>
                    <a:pt x="104794" y="131685"/>
                    <a:pt x="82680" y="107590"/>
                  </a:cubicBezTo>
                  <a:cubicBezTo>
                    <a:pt x="58260" y="80983"/>
                    <a:pt x="35309" y="53588"/>
                    <a:pt x="16256" y="23917"/>
                  </a:cubicBezTo>
                  <a:cubicBezTo>
                    <a:pt x="12310" y="17771"/>
                    <a:pt x="6898" y="101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18" name="Google Shape;6518;p8"/>
            <p:cNvGrpSpPr/>
            <p:nvPr/>
          </p:nvGrpSpPr>
          <p:grpSpPr>
            <a:xfrm>
              <a:off x="224877" y="314779"/>
              <a:ext cx="152588" cy="835881"/>
              <a:chOff x="224877" y="314779"/>
              <a:chExt cx="152588" cy="835881"/>
            </a:xfrm>
          </p:grpSpPr>
          <p:sp>
            <p:nvSpPr>
              <p:cNvPr id="6519" name="Google Shape;6519;p8"/>
              <p:cNvSpPr/>
              <p:nvPr/>
            </p:nvSpPr>
            <p:spPr>
              <a:xfrm>
                <a:off x="224877" y="314779"/>
                <a:ext cx="152588" cy="835881"/>
              </a:xfrm>
              <a:custGeom>
                <a:avLst/>
                <a:gdLst/>
                <a:ahLst/>
                <a:cxnLst/>
                <a:rect l="l" t="t" r="r" b="b"/>
                <a:pathLst>
                  <a:path w="152588" h="835881" extrusionOk="0">
                    <a:moveTo>
                      <a:pt x="4791" y="1233"/>
                    </a:moveTo>
                    <a:cubicBezTo>
                      <a:pt x="4791" y="1233"/>
                      <a:pt x="-13509" y="237100"/>
                      <a:pt x="21420" y="446557"/>
                    </a:cubicBezTo>
                    <a:cubicBezTo>
                      <a:pt x="56349" y="656011"/>
                      <a:pt x="152589" y="835882"/>
                      <a:pt x="152589" y="835882"/>
                    </a:cubicBezTo>
                    <a:cubicBezTo>
                      <a:pt x="152589" y="835882"/>
                      <a:pt x="79391" y="648974"/>
                      <a:pt x="47669" y="434382"/>
                    </a:cubicBezTo>
                    <a:cubicBezTo>
                      <a:pt x="17648" y="231308"/>
                      <a:pt x="24917" y="0"/>
                      <a:pt x="24917" y="0"/>
                    </a:cubicBezTo>
                    <a:lnTo>
                      <a:pt x="4791" y="1233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0" name="Google Shape;6520;p8"/>
              <p:cNvSpPr/>
              <p:nvPr/>
            </p:nvSpPr>
            <p:spPr>
              <a:xfrm>
                <a:off x="224902" y="315997"/>
                <a:ext cx="118647" cy="761117"/>
              </a:xfrm>
              <a:custGeom>
                <a:avLst/>
                <a:gdLst/>
                <a:ahLst/>
                <a:cxnLst/>
                <a:rect l="l" t="t" r="r" b="b"/>
                <a:pathLst>
                  <a:path w="118647" h="761117" extrusionOk="0">
                    <a:moveTo>
                      <a:pt x="4772" y="0"/>
                    </a:moveTo>
                    <a:cubicBezTo>
                      <a:pt x="4772" y="0"/>
                      <a:pt x="-13491" y="235931"/>
                      <a:pt x="21438" y="445388"/>
                    </a:cubicBezTo>
                    <a:cubicBezTo>
                      <a:pt x="43294" y="576450"/>
                      <a:pt x="87380" y="690037"/>
                      <a:pt x="118647" y="761118"/>
                    </a:cubicBezTo>
                    <a:cubicBezTo>
                      <a:pt x="93574" y="688804"/>
                      <a:pt x="55587" y="568028"/>
                      <a:pt x="33426" y="429710"/>
                    </a:cubicBezTo>
                    <a:cubicBezTo>
                      <a:pt x="1448" y="230123"/>
                      <a:pt x="5429" y="6941"/>
                      <a:pt x="5555" y="10"/>
                    </a:cubicBezTo>
                    <a:lnTo>
                      <a:pt x="4772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21" name="Google Shape;6521;p8"/>
          <p:cNvGrpSpPr/>
          <p:nvPr/>
        </p:nvGrpSpPr>
        <p:grpSpPr>
          <a:xfrm rot="10800000" flipH="1">
            <a:off x="399502" y="6148156"/>
            <a:ext cx="1667906" cy="709848"/>
            <a:chOff x="276263" y="12494"/>
            <a:chExt cx="1108096" cy="471597"/>
          </a:xfrm>
        </p:grpSpPr>
        <p:sp>
          <p:nvSpPr>
            <p:cNvPr id="6522" name="Google Shape;6522;p8"/>
            <p:cNvSpPr/>
            <p:nvPr/>
          </p:nvSpPr>
          <p:spPr>
            <a:xfrm>
              <a:off x="623097" y="228690"/>
              <a:ext cx="249848" cy="208473"/>
            </a:xfrm>
            <a:custGeom>
              <a:avLst/>
              <a:gdLst/>
              <a:ahLst/>
              <a:cxnLst/>
              <a:rect l="l" t="t" r="r" b="b"/>
              <a:pathLst>
                <a:path w="249848" h="208473" extrusionOk="0">
                  <a:moveTo>
                    <a:pt x="91763" y="30420"/>
                  </a:moveTo>
                  <a:cubicBezTo>
                    <a:pt x="126332" y="46512"/>
                    <a:pt x="290536" y="118839"/>
                    <a:pt x="240410" y="188049"/>
                  </a:cubicBezTo>
                  <a:cubicBezTo>
                    <a:pt x="207213" y="233885"/>
                    <a:pt x="149679" y="200187"/>
                    <a:pt x="75963" y="110876"/>
                  </a:cubicBezTo>
                  <a:cubicBezTo>
                    <a:pt x="19716" y="42730"/>
                    <a:pt x="9357" y="12891"/>
                    <a:pt x="0" y="0"/>
                  </a:cubicBezTo>
                  <a:cubicBezTo>
                    <a:pt x="0" y="0"/>
                    <a:pt x="74591" y="22426"/>
                    <a:pt x="91763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8"/>
            <p:cNvSpPr/>
            <p:nvPr/>
          </p:nvSpPr>
          <p:spPr>
            <a:xfrm>
              <a:off x="470396" y="245729"/>
              <a:ext cx="249851" cy="208473"/>
            </a:xfrm>
            <a:custGeom>
              <a:avLst/>
              <a:gdLst/>
              <a:ahLst/>
              <a:cxnLst/>
              <a:rect l="l" t="t" r="r" b="b"/>
              <a:pathLst>
                <a:path w="249851" h="208473" extrusionOk="0">
                  <a:moveTo>
                    <a:pt x="91765" y="30420"/>
                  </a:moveTo>
                  <a:cubicBezTo>
                    <a:pt x="126332" y="46513"/>
                    <a:pt x="290540" y="118839"/>
                    <a:pt x="240414" y="188049"/>
                  </a:cubicBezTo>
                  <a:cubicBezTo>
                    <a:pt x="207217" y="233885"/>
                    <a:pt x="149683" y="200187"/>
                    <a:pt x="75967" y="110876"/>
                  </a:cubicBezTo>
                  <a:cubicBezTo>
                    <a:pt x="19720" y="42730"/>
                    <a:pt x="9360" y="12891"/>
                    <a:pt x="0" y="0"/>
                  </a:cubicBezTo>
                  <a:cubicBezTo>
                    <a:pt x="0" y="0"/>
                    <a:pt x="74592" y="22426"/>
                    <a:pt x="91765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8"/>
            <p:cNvSpPr/>
            <p:nvPr/>
          </p:nvSpPr>
          <p:spPr>
            <a:xfrm>
              <a:off x="514196" y="12497"/>
              <a:ext cx="256840" cy="216499"/>
            </a:xfrm>
            <a:custGeom>
              <a:avLst/>
              <a:gdLst/>
              <a:ahLst/>
              <a:cxnLst/>
              <a:rect l="l" t="t" r="r" b="b"/>
              <a:pathLst>
                <a:path w="256840" h="216499" extrusionOk="0">
                  <a:moveTo>
                    <a:pt x="50012" y="133764"/>
                  </a:moveTo>
                  <a:cubicBezTo>
                    <a:pt x="73369" y="103627"/>
                    <a:pt x="188635" y="-48570"/>
                    <a:pt x="245003" y="15655"/>
                  </a:cubicBezTo>
                  <a:cubicBezTo>
                    <a:pt x="282335" y="58190"/>
                    <a:pt x="228396" y="114933"/>
                    <a:pt x="124962" y="167010"/>
                  </a:cubicBezTo>
                  <a:cubicBezTo>
                    <a:pt x="46039" y="206745"/>
                    <a:pt x="14645" y="210231"/>
                    <a:pt x="0" y="216499"/>
                  </a:cubicBezTo>
                  <a:cubicBezTo>
                    <a:pt x="0" y="216499"/>
                    <a:pt x="38408" y="148736"/>
                    <a:pt x="50012" y="1337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8"/>
            <p:cNvSpPr/>
            <p:nvPr/>
          </p:nvSpPr>
          <p:spPr>
            <a:xfrm>
              <a:off x="638344" y="28020"/>
              <a:ext cx="290606" cy="193518"/>
            </a:xfrm>
            <a:custGeom>
              <a:avLst/>
              <a:gdLst/>
              <a:ahLst/>
              <a:cxnLst/>
              <a:rect l="l" t="t" r="r" b="b"/>
              <a:pathLst>
                <a:path w="290606" h="193518" extrusionOk="0">
                  <a:moveTo>
                    <a:pt x="76479" y="110914"/>
                  </a:moveTo>
                  <a:cubicBezTo>
                    <a:pt x="103154" y="83667"/>
                    <a:pt x="233166" y="-50114"/>
                    <a:pt x="281762" y="20177"/>
                  </a:cubicBezTo>
                  <a:cubicBezTo>
                    <a:pt x="313950" y="66730"/>
                    <a:pt x="255846" y="112753"/>
                    <a:pt x="147105" y="152570"/>
                  </a:cubicBezTo>
                  <a:cubicBezTo>
                    <a:pt x="64128" y="182952"/>
                    <a:pt x="15272" y="188979"/>
                    <a:pt x="0" y="193519"/>
                  </a:cubicBezTo>
                  <a:cubicBezTo>
                    <a:pt x="0" y="193519"/>
                    <a:pt x="63230" y="124451"/>
                    <a:pt x="76479" y="1109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8"/>
            <p:cNvSpPr/>
            <p:nvPr/>
          </p:nvSpPr>
          <p:spPr>
            <a:xfrm>
              <a:off x="833602" y="48667"/>
              <a:ext cx="273220" cy="173891"/>
            </a:xfrm>
            <a:custGeom>
              <a:avLst/>
              <a:gdLst/>
              <a:ahLst/>
              <a:cxnLst/>
              <a:rect l="l" t="t" r="r" b="b"/>
              <a:pathLst>
                <a:path w="273220" h="173891" extrusionOk="0">
                  <a:moveTo>
                    <a:pt x="62853" y="100435"/>
                  </a:moveTo>
                  <a:cubicBezTo>
                    <a:pt x="90822" y="74517"/>
                    <a:pt x="219856" y="-50163"/>
                    <a:pt x="264978" y="22408"/>
                  </a:cubicBezTo>
                  <a:cubicBezTo>
                    <a:pt x="294865" y="70470"/>
                    <a:pt x="241916" y="110992"/>
                    <a:pt x="131366" y="145476"/>
                  </a:cubicBezTo>
                  <a:cubicBezTo>
                    <a:pt x="47017" y="171788"/>
                    <a:pt x="15472" y="170099"/>
                    <a:pt x="0" y="173891"/>
                  </a:cubicBezTo>
                  <a:cubicBezTo>
                    <a:pt x="0" y="173891"/>
                    <a:pt x="48960" y="113312"/>
                    <a:pt x="62853" y="10043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8"/>
            <p:cNvSpPr/>
            <p:nvPr/>
          </p:nvSpPr>
          <p:spPr>
            <a:xfrm>
              <a:off x="369739" y="19625"/>
              <a:ext cx="223171" cy="237326"/>
            </a:xfrm>
            <a:custGeom>
              <a:avLst/>
              <a:gdLst/>
              <a:ahLst/>
              <a:cxnLst/>
              <a:rect l="l" t="t" r="r" b="b"/>
              <a:pathLst>
                <a:path w="223171" h="237326" extrusionOk="0">
                  <a:moveTo>
                    <a:pt x="37153" y="148074"/>
                  </a:moveTo>
                  <a:cubicBezTo>
                    <a:pt x="55769" y="114799"/>
                    <a:pt x="140093" y="-43582"/>
                    <a:pt x="205388" y="11547"/>
                  </a:cubicBezTo>
                  <a:cubicBezTo>
                    <a:pt x="248634" y="48058"/>
                    <a:pt x="210753" y="102927"/>
                    <a:pt x="116213" y="169806"/>
                  </a:cubicBezTo>
                  <a:cubicBezTo>
                    <a:pt x="44077" y="220835"/>
                    <a:pt x="13550" y="228951"/>
                    <a:pt x="0" y="237327"/>
                  </a:cubicBezTo>
                  <a:cubicBezTo>
                    <a:pt x="0" y="237327"/>
                    <a:pt x="27905" y="164606"/>
                    <a:pt x="37153" y="14807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8"/>
            <p:cNvSpPr/>
            <p:nvPr/>
          </p:nvSpPr>
          <p:spPr>
            <a:xfrm>
              <a:off x="1002111" y="86368"/>
              <a:ext cx="283699" cy="152903"/>
            </a:xfrm>
            <a:custGeom>
              <a:avLst/>
              <a:gdLst/>
              <a:ahLst/>
              <a:cxnLst/>
              <a:rect l="l" t="t" r="r" b="b"/>
              <a:pathLst>
                <a:path w="283699" h="152903" extrusionOk="0">
                  <a:moveTo>
                    <a:pt x="69296" y="85491"/>
                  </a:moveTo>
                  <a:cubicBezTo>
                    <a:pt x="99511" y="62235"/>
                    <a:pt x="239390" y="-50146"/>
                    <a:pt x="277699" y="26240"/>
                  </a:cubicBezTo>
                  <a:cubicBezTo>
                    <a:pt x="303075" y="76830"/>
                    <a:pt x="246646" y="112350"/>
                    <a:pt x="133412" y="136599"/>
                  </a:cubicBezTo>
                  <a:cubicBezTo>
                    <a:pt x="47011" y="155100"/>
                    <a:pt x="15751" y="150540"/>
                    <a:pt x="0" y="152903"/>
                  </a:cubicBezTo>
                  <a:cubicBezTo>
                    <a:pt x="0" y="152903"/>
                    <a:pt x="54285" y="97046"/>
                    <a:pt x="69296" y="854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8"/>
            <p:cNvSpPr/>
            <p:nvPr/>
          </p:nvSpPr>
          <p:spPr>
            <a:xfrm>
              <a:off x="778928" y="213953"/>
              <a:ext cx="249848" cy="208473"/>
            </a:xfrm>
            <a:custGeom>
              <a:avLst/>
              <a:gdLst/>
              <a:ahLst/>
              <a:cxnLst/>
              <a:rect l="l" t="t" r="r" b="b"/>
              <a:pathLst>
                <a:path w="249848" h="208473" extrusionOk="0">
                  <a:moveTo>
                    <a:pt x="91763" y="30420"/>
                  </a:moveTo>
                  <a:cubicBezTo>
                    <a:pt x="126332" y="46512"/>
                    <a:pt x="290536" y="118839"/>
                    <a:pt x="240410" y="188049"/>
                  </a:cubicBezTo>
                  <a:cubicBezTo>
                    <a:pt x="207213" y="233886"/>
                    <a:pt x="149679" y="200187"/>
                    <a:pt x="75963" y="110876"/>
                  </a:cubicBezTo>
                  <a:cubicBezTo>
                    <a:pt x="19716" y="42730"/>
                    <a:pt x="9357" y="12891"/>
                    <a:pt x="0" y="0"/>
                  </a:cubicBezTo>
                  <a:cubicBezTo>
                    <a:pt x="0" y="0"/>
                    <a:pt x="74591" y="22426"/>
                    <a:pt x="91763" y="30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8"/>
            <p:cNvSpPr/>
            <p:nvPr/>
          </p:nvSpPr>
          <p:spPr>
            <a:xfrm>
              <a:off x="369665" y="81046"/>
              <a:ext cx="152030" cy="175866"/>
            </a:xfrm>
            <a:custGeom>
              <a:avLst/>
              <a:gdLst/>
              <a:ahLst/>
              <a:cxnLst/>
              <a:rect l="l" t="t" r="r" b="b"/>
              <a:pathLst>
                <a:path w="152030" h="175866" extrusionOk="0">
                  <a:moveTo>
                    <a:pt x="176" y="175867"/>
                  </a:moveTo>
                  <a:cubicBezTo>
                    <a:pt x="-3281" y="175334"/>
                    <a:pt x="44996" y="105136"/>
                    <a:pt x="82029" y="65780"/>
                  </a:cubicBezTo>
                  <a:cubicBezTo>
                    <a:pt x="98031" y="48774"/>
                    <a:pt x="152031" y="0"/>
                    <a:pt x="152031" y="0"/>
                  </a:cubicBezTo>
                  <a:cubicBezTo>
                    <a:pt x="152031" y="0"/>
                    <a:pt x="113555" y="37024"/>
                    <a:pt x="75591" y="80991"/>
                  </a:cubicBezTo>
                  <a:cubicBezTo>
                    <a:pt x="37627" y="124957"/>
                    <a:pt x="372" y="175897"/>
                    <a:pt x="176" y="175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8"/>
            <p:cNvSpPr/>
            <p:nvPr/>
          </p:nvSpPr>
          <p:spPr>
            <a:xfrm>
              <a:off x="905235" y="228763"/>
              <a:ext cx="302597" cy="203803"/>
            </a:xfrm>
            <a:custGeom>
              <a:avLst/>
              <a:gdLst/>
              <a:ahLst/>
              <a:cxnLst/>
              <a:rect l="l" t="t" r="r" b="b"/>
              <a:pathLst>
                <a:path w="302597" h="203803" extrusionOk="0">
                  <a:moveTo>
                    <a:pt x="131153" y="33513"/>
                  </a:moveTo>
                  <a:cubicBezTo>
                    <a:pt x="189695" y="52082"/>
                    <a:pt x="342799" y="116202"/>
                    <a:pt x="292673" y="185412"/>
                  </a:cubicBezTo>
                  <a:cubicBezTo>
                    <a:pt x="259471" y="231248"/>
                    <a:pt x="213911" y="186141"/>
                    <a:pt x="128226" y="108238"/>
                  </a:cubicBezTo>
                  <a:cubicBezTo>
                    <a:pt x="49331" y="36508"/>
                    <a:pt x="9357" y="12891"/>
                    <a:pt x="0" y="0"/>
                  </a:cubicBezTo>
                  <a:cubicBezTo>
                    <a:pt x="0" y="0"/>
                    <a:pt x="86152" y="19241"/>
                    <a:pt x="131153" y="3351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8"/>
            <p:cNvSpPr/>
            <p:nvPr/>
          </p:nvSpPr>
          <p:spPr>
            <a:xfrm>
              <a:off x="545534" y="63514"/>
              <a:ext cx="38780" cy="55284"/>
            </a:xfrm>
            <a:custGeom>
              <a:avLst/>
              <a:gdLst/>
              <a:ahLst/>
              <a:cxnLst/>
              <a:rect l="l" t="t" r="r" b="b"/>
              <a:pathLst>
                <a:path w="38780" h="55284" extrusionOk="0">
                  <a:moveTo>
                    <a:pt x="35426" y="783"/>
                  </a:moveTo>
                  <a:cubicBezTo>
                    <a:pt x="29408" y="-2810"/>
                    <a:pt x="17350" y="6302"/>
                    <a:pt x="8493" y="21136"/>
                  </a:cubicBezTo>
                  <a:cubicBezTo>
                    <a:pt x="-364" y="35970"/>
                    <a:pt x="-2664" y="50908"/>
                    <a:pt x="3354" y="54501"/>
                  </a:cubicBezTo>
                  <a:cubicBezTo>
                    <a:pt x="9373" y="58094"/>
                    <a:pt x="21431" y="48982"/>
                    <a:pt x="30288" y="34149"/>
                  </a:cubicBezTo>
                  <a:cubicBezTo>
                    <a:pt x="39144" y="19314"/>
                    <a:pt x="41445" y="4376"/>
                    <a:pt x="35426" y="7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8"/>
            <p:cNvSpPr/>
            <p:nvPr/>
          </p:nvSpPr>
          <p:spPr>
            <a:xfrm>
              <a:off x="711269" y="55488"/>
              <a:ext cx="43879" cy="51335"/>
            </a:xfrm>
            <a:custGeom>
              <a:avLst/>
              <a:gdLst/>
              <a:ahLst/>
              <a:cxnLst/>
              <a:rect l="l" t="t" r="r" b="b"/>
              <a:pathLst>
                <a:path w="43879" h="51335" extrusionOk="0">
                  <a:moveTo>
                    <a:pt x="41512" y="1267"/>
                  </a:moveTo>
                  <a:cubicBezTo>
                    <a:pt x="36047" y="-3119"/>
                    <a:pt x="22852" y="4250"/>
                    <a:pt x="12038" y="17726"/>
                  </a:cubicBezTo>
                  <a:cubicBezTo>
                    <a:pt x="1229" y="31203"/>
                    <a:pt x="-3100" y="45683"/>
                    <a:pt x="2365" y="50069"/>
                  </a:cubicBezTo>
                  <a:cubicBezTo>
                    <a:pt x="7836" y="54455"/>
                    <a:pt x="21030" y="47086"/>
                    <a:pt x="31839" y="33610"/>
                  </a:cubicBezTo>
                  <a:cubicBezTo>
                    <a:pt x="42647" y="20133"/>
                    <a:pt x="46983" y="5653"/>
                    <a:pt x="41512" y="12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8"/>
            <p:cNvSpPr/>
            <p:nvPr/>
          </p:nvSpPr>
          <p:spPr>
            <a:xfrm>
              <a:off x="869791" y="75456"/>
              <a:ext cx="47646" cy="47861"/>
            </a:xfrm>
            <a:custGeom>
              <a:avLst/>
              <a:gdLst/>
              <a:ahLst/>
              <a:cxnLst/>
              <a:rect l="l" t="t" r="r" b="b"/>
              <a:pathLst>
                <a:path w="47646" h="47861" extrusionOk="0">
                  <a:moveTo>
                    <a:pt x="45876" y="1742"/>
                  </a:moveTo>
                  <a:cubicBezTo>
                    <a:pt x="40903" y="-3199"/>
                    <a:pt x="26998" y="2729"/>
                    <a:pt x="14823" y="14984"/>
                  </a:cubicBezTo>
                  <a:cubicBezTo>
                    <a:pt x="2642" y="27239"/>
                    <a:pt x="-3199" y="41179"/>
                    <a:pt x="1774" y="46119"/>
                  </a:cubicBezTo>
                  <a:cubicBezTo>
                    <a:pt x="6747" y="51060"/>
                    <a:pt x="20646" y="45132"/>
                    <a:pt x="32827" y="32877"/>
                  </a:cubicBezTo>
                  <a:cubicBezTo>
                    <a:pt x="45002" y="20622"/>
                    <a:pt x="50843" y="6683"/>
                    <a:pt x="45876" y="17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8"/>
            <p:cNvSpPr/>
            <p:nvPr/>
          </p:nvSpPr>
          <p:spPr>
            <a:xfrm>
              <a:off x="1042263" y="96605"/>
              <a:ext cx="47214" cy="48286"/>
            </a:xfrm>
            <a:custGeom>
              <a:avLst/>
              <a:gdLst/>
              <a:ahLst/>
              <a:cxnLst/>
              <a:rect l="l" t="t" r="r" b="b"/>
              <a:pathLst>
                <a:path w="47214" h="48286" extrusionOk="0">
                  <a:moveTo>
                    <a:pt x="45381" y="1681"/>
                  </a:moveTo>
                  <a:cubicBezTo>
                    <a:pt x="40347" y="-3198"/>
                    <a:pt x="26515" y="2904"/>
                    <a:pt x="14492" y="15310"/>
                  </a:cubicBezTo>
                  <a:cubicBezTo>
                    <a:pt x="2469" y="27716"/>
                    <a:pt x="-3197" y="41728"/>
                    <a:pt x="1837" y="46606"/>
                  </a:cubicBezTo>
                  <a:cubicBezTo>
                    <a:pt x="6871" y="51484"/>
                    <a:pt x="20697" y="45382"/>
                    <a:pt x="32720" y="32976"/>
                  </a:cubicBezTo>
                  <a:cubicBezTo>
                    <a:pt x="44743" y="20571"/>
                    <a:pt x="50409" y="6559"/>
                    <a:pt x="45381" y="168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8"/>
            <p:cNvSpPr/>
            <p:nvPr/>
          </p:nvSpPr>
          <p:spPr>
            <a:xfrm>
              <a:off x="1219162" y="138500"/>
              <a:ext cx="52629" cy="42318"/>
            </a:xfrm>
            <a:custGeom>
              <a:avLst/>
              <a:gdLst/>
              <a:ahLst/>
              <a:cxnLst/>
              <a:rect l="l" t="t" r="r" b="b"/>
              <a:pathLst>
                <a:path w="52629" h="42318" extrusionOk="0">
                  <a:moveTo>
                    <a:pt x="51528" y="2641"/>
                  </a:moveTo>
                  <a:cubicBezTo>
                    <a:pt x="47374" y="-3008"/>
                    <a:pt x="32722" y="703"/>
                    <a:pt x="18799" y="10931"/>
                  </a:cubicBezTo>
                  <a:cubicBezTo>
                    <a:pt x="4875" y="21158"/>
                    <a:pt x="-3049" y="34028"/>
                    <a:pt x="1104" y="39677"/>
                  </a:cubicBezTo>
                  <a:cubicBezTo>
                    <a:pt x="5252" y="45327"/>
                    <a:pt x="19904" y="41616"/>
                    <a:pt x="33827" y="31388"/>
                  </a:cubicBezTo>
                  <a:cubicBezTo>
                    <a:pt x="47751" y="21161"/>
                    <a:pt x="55675" y="8291"/>
                    <a:pt x="51528" y="264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8"/>
            <p:cNvSpPr/>
            <p:nvPr/>
          </p:nvSpPr>
          <p:spPr>
            <a:xfrm>
              <a:off x="1119152" y="384459"/>
              <a:ext cx="50293" cy="35567"/>
            </a:xfrm>
            <a:custGeom>
              <a:avLst/>
              <a:gdLst/>
              <a:ahLst/>
              <a:cxnLst/>
              <a:rect l="l" t="t" r="r" b="b"/>
              <a:pathLst>
                <a:path w="50293" h="35567" extrusionOk="0">
                  <a:moveTo>
                    <a:pt x="49482" y="31750"/>
                  </a:moveTo>
                  <a:cubicBezTo>
                    <a:pt x="52968" y="25670"/>
                    <a:pt x="44904" y="14489"/>
                    <a:pt x="31466" y="6776"/>
                  </a:cubicBezTo>
                  <a:cubicBezTo>
                    <a:pt x="18022" y="-937"/>
                    <a:pt x="4299" y="-2262"/>
                    <a:pt x="814" y="3817"/>
                  </a:cubicBezTo>
                  <a:cubicBezTo>
                    <a:pt x="-2678" y="9897"/>
                    <a:pt x="5392" y="21078"/>
                    <a:pt x="18830" y="28791"/>
                  </a:cubicBezTo>
                  <a:cubicBezTo>
                    <a:pt x="32267" y="36504"/>
                    <a:pt x="45991" y="37829"/>
                    <a:pt x="49482" y="317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8"/>
            <p:cNvSpPr/>
            <p:nvPr/>
          </p:nvSpPr>
          <p:spPr>
            <a:xfrm>
              <a:off x="935298" y="376128"/>
              <a:ext cx="49215" cy="31495"/>
            </a:xfrm>
            <a:custGeom>
              <a:avLst/>
              <a:gdLst/>
              <a:ahLst/>
              <a:cxnLst/>
              <a:rect l="l" t="t" r="r" b="b"/>
              <a:pathLst>
                <a:path w="49215" h="31495" extrusionOk="0">
                  <a:moveTo>
                    <a:pt x="48669" y="26391"/>
                  </a:moveTo>
                  <a:cubicBezTo>
                    <a:pt x="51504" y="19980"/>
                    <a:pt x="43028" y="10019"/>
                    <a:pt x="29742" y="4141"/>
                  </a:cubicBezTo>
                  <a:cubicBezTo>
                    <a:pt x="16456" y="-1737"/>
                    <a:pt x="3382" y="-1305"/>
                    <a:pt x="547" y="5105"/>
                  </a:cubicBezTo>
                  <a:cubicBezTo>
                    <a:pt x="-2289" y="11516"/>
                    <a:pt x="6188" y="21477"/>
                    <a:pt x="19474" y="27355"/>
                  </a:cubicBezTo>
                  <a:cubicBezTo>
                    <a:pt x="32760" y="33233"/>
                    <a:pt x="45833" y="32801"/>
                    <a:pt x="48669" y="263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8"/>
            <p:cNvSpPr/>
            <p:nvPr/>
          </p:nvSpPr>
          <p:spPr>
            <a:xfrm>
              <a:off x="776115" y="385442"/>
              <a:ext cx="56171" cy="37483"/>
            </a:xfrm>
            <a:custGeom>
              <a:avLst/>
              <a:gdLst/>
              <a:ahLst/>
              <a:cxnLst/>
              <a:rect l="l" t="t" r="r" b="b"/>
              <a:pathLst>
                <a:path w="56171" h="37483" extrusionOk="0">
                  <a:moveTo>
                    <a:pt x="682" y="3656"/>
                  </a:moveTo>
                  <a:cubicBezTo>
                    <a:pt x="-2701" y="9796"/>
                    <a:pt x="6833" y="21528"/>
                    <a:pt x="21965" y="29860"/>
                  </a:cubicBezTo>
                  <a:cubicBezTo>
                    <a:pt x="37103" y="38192"/>
                    <a:pt x="52107" y="39968"/>
                    <a:pt x="55489" y="33828"/>
                  </a:cubicBezTo>
                  <a:cubicBezTo>
                    <a:pt x="58871" y="27687"/>
                    <a:pt x="49344" y="15955"/>
                    <a:pt x="34206" y="7624"/>
                  </a:cubicBezTo>
                  <a:cubicBezTo>
                    <a:pt x="19074" y="-709"/>
                    <a:pt x="4064" y="-2485"/>
                    <a:pt x="682" y="365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8"/>
            <p:cNvSpPr/>
            <p:nvPr/>
          </p:nvSpPr>
          <p:spPr>
            <a:xfrm>
              <a:off x="629619" y="403015"/>
              <a:ext cx="56446" cy="37064"/>
            </a:xfrm>
            <a:custGeom>
              <a:avLst/>
              <a:gdLst/>
              <a:ahLst/>
              <a:cxnLst/>
              <a:rect l="l" t="t" r="r" b="b"/>
              <a:pathLst>
                <a:path w="56446" h="37064" extrusionOk="0">
                  <a:moveTo>
                    <a:pt x="650" y="3759"/>
                  </a:moveTo>
                  <a:cubicBezTo>
                    <a:pt x="-2660" y="9938"/>
                    <a:pt x="7001" y="21561"/>
                    <a:pt x="22230" y="29720"/>
                  </a:cubicBezTo>
                  <a:cubicBezTo>
                    <a:pt x="37459" y="37878"/>
                    <a:pt x="52488" y="39484"/>
                    <a:pt x="55797" y="33305"/>
                  </a:cubicBezTo>
                  <a:cubicBezTo>
                    <a:pt x="59106" y="27127"/>
                    <a:pt x="49446" y="15504"/>
                    <a:pt x="34217" y="7345"/>
                  </a:cubicBezTo>
                  <a:cubicBezTo>
                    <a:pt x="18988" y="-814"/>
                    <a:pt x="3959" y="-2420"/>
                    <a:pt x="650" y="37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8"/>
            <p:cNvSpPr/>
            <p:nvPr/>
          </p:nvSpPr>
          <p:spPr>
            <a:xfrm>
              <a:off x="909747" y="231091"/>
              <a:ext cx="227949" cy="128718"/>
            </a:xfrm>
            <a:custGeom>
              <a:avLst/>
              <a:gdLst/>
              <a:ahLst/>
              <a:cxnLst/>
              <a:rect l="l" t="t" r="r" b="b"/>
              <a:pathLst>
                <a:path w="227949" h="128718" extrusionOk="0">
                  <a:moveTo>
                    <a:pt x="0" y="277"/>
                  </a:moveTo>
                  <a:cubicBezTo>
                    <a:pt x="152" y="-3612"/>
                    <a:pt x="89443" y="34182"/>
                    <a:pt x="140875" y="66256"/>
                  </a:cubicBezTo>
                  <a:cubicBezTo>
                    <a:pt x="163099" y="80116"/>
                    <a:pt x="227950" y="128718"/>
                    <a:pt x="227950" y="128718"/>
                  </a:cubicBezTo>
                  <a:cubicBezTo>
                    <a:pt x="227950" y="128718"/>
                    <a:pt x="179063" y="94571"/>
                    <a:pt x="122081" y="62461"/>
                  </a:cubicBezTo>
                  <a:cubicBezTo>
                    <a:pt x="65094" y="30351"/>
                    <a:pt x="-6" y="498"/>
                    <a:pt x="0" y="2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8"/>
            <p:cNvSpPr/>
            <p:nvPr/>
          </p:nvSpPr>
          <p:spPr>
            <a:xfrm>
              <a:off x="779948" y="215236"/>
              <a:ext cx="185705" cy="142380"/>
            </a:xfrm>
            <a:custGeom>
              <a:avLst/>
              <a:gdLst/>
              <a:ahLst/>
              <a:cxnLst/>
              <a:rect l="l" t="t" r="r" b="b"/>
              <a:pathLst>
                <a:path w="185705" h="142380" extrusionOk="0">
                  <a:moveTo>
                    <a:pt x="0" y="174"/>
                  </a:moveTo>
                  <a:cubicBezTo>
                    <a:pt x="893" y="-3145"/>
                    <a:pt x="76060" y="41807"/>
                    <a:pt x="117363" y="76551"/>
                  </a:cubicBezTo>
                  <a:cubicBezTo>
                    <a:pt x="135209" y="91564"/>
                    <a:pt x="185706" y="142381"/>
                    <a:pt x="185706" y="142381"/>
                  </a:cubicBezTo>
                  <a:cubicBezTo>
                    <a:pt x="185706" y="142381"/>
                    <a:pt x="147160" y="106213"/>
                    <a:pt x="100732" y="70661"/>
                  </a:cubicBezTo>
                  <a:cubicBezTo>
                    <a:pt x="54304" y="35109"/>
                    <a:pt x="-55" y="362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8"/>
            <p:cNvSpPr/>
            <p:nvPr/>
          </p:nvSpPr>
          <p:spPr>
            <a:xfrm>
              <a:off x="624451" y="227948"/>
              <a:ext cx="184375" cy="136453"/>
            </a:xfrm>
            <a:custGeom>
              <a:avLst/>
              <a:gdLst/>
              <a:ahLst/>
              <a:cxnLst/>
              <a:rect l="l" t="t" r="r" b="b"/>
              <a:pathLst>
                <a:path w="184375" h="136453" extrusionOk="0">
                  <a:moveTo>
                    <a:pt x="0" y="179"/>
                  </a:moveTo>
                  <a:cubicBezTo>
                    <a:pt x="771" y="-3109"/>
                    <a:pt x="75034" y="39629"/>
                    <a:pt x="116125" y="73007"/>
                  </a:cubicBezTo>
                  <a:cubicBezTo>
                    <a:pt x="133886" y="87430"/>
                    <a:pt x="184376" y="136453"/>
                    <a:pt x="184376" y="136453"/>
                  </a:cubicBezTo>
                  <a:cubicBezTo>
                    <a:pt x="184376" y="136453"/>
                    <a:pt x="145915" y="101616"/>
                    <a:pt x="99821" y="67547"/>
                  </a:cubicBezTo>
                  <a:cubicBezTo>
                    <a:pt x="53727" y="33479"/>
                    <a:pt x="-42" y="366"/>
                    <a:pt x="0" y="1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8"/>
            <p:cNvSpPr/>
            <p:nvPr/>
          </p:nvSpPr>
          <p:spPr>
            <a:xfrm>
              <a:off x="474918" y="249458"/>
              <a:ext cx="161817" cy="127069"/>
            </a:xfrm>
            <a:custGeom>
              <a:avLst/>
              <a:gdLst/>
              <a:ahLst/>
              <a:cxnLst/>
              <a:rect l="l" t="t" r="r" b="b"/>
              <a:pathLst>
                <a:path w="161817" h="127069" extrusionOk="0">
                  <a:moveTo>
                    <a:pt x="0" y="148"/>
                  </a:moveTo>
                  <a:cubicBezTo>
                    <a:pt x="836" y="-2753"/>
                    <a:pt x="66516" y="37559"/>
                    <a:pt x="102458" y="68520"/>
                  </a:cubicBezTo>
                  <a:cubicBezTo>
                    <a:pt x="117989" y="81899"/>
                    <a:pt x="161817" y="127070"/>
                    <a:pt x="161817" y="127070"/>
                  </a:cubicBezTo>
                  <a:cubicBezTo>
                    <a:pt x="161817" y="127070"/>
                    <a:pt x="128325" y="94891"/>
                    <a:pt x="87871" y="63160"/>
                  </a:cubicBezTo>
                  <a:cubicBezTo>
                    <a:pt x="47417" y="31430"/>
                    <a:pt x="-47" y="313"/>
                    <a:pt x="0" y="1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8"/>
            <p:cNvSpPr/>
            <p:nvPr/>
          </p:nvSpPr>
          <p:spPr>
            <a:xfrm>
              <a:off x="516773" y="71306"/>
              <a:ext cx="180185" cy="158551"/>
            </a:xfrm>
            <a:custGeom>
              <a:avLst/>
              <a:gdLst/>
              <a:ahLst/>
              <a:cxnLst/>
              <a:rect l="l" t="t" r="r" b="b"/>
              <a:pathLst>
                <a:path w="180185" h="158551" extrusionOk="0">
                  <a:moveTo>
                    <a:pt x="169" y="158551"/>
                  </a:moveTo>
                  <a:cubicBezTo>
                    <a:pt x="-3551" y="158398"/>
                    <a:pt x="54869" y="96138"/>
                    <a:pt x="98472" y="60403"/>
                  </a:cubicBezTo>
                  <a:cubicBezTo>
                    <a:pt x="117320" y="44962"/>
                    <a:pt x="180186" y="0"/>
                    <a:pt x="180186" y="0"/>
                  </a:cubicBezTo>
                  <a:cubicBezTo>
                    <a:pt x="180186" y="0"/>
                    <a:pt x="135203" y="33920"/>
                    <a:pt x="90197" y="73558"/>
                  </a:cubicBezTo>
                  <a:cubicBezTo>
                    <a:pt x="45193" y="113197"/>
                    <a:pt x="381" y="158560"/>
                    <a:pt x="169" y="1585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8"/>
            <p:cNvSpPr/>
            <p:nvPr/>
          </p:nvSpPr>
          <p:spPr>
            <a:xfrm>
              <a:off x="638297" y="86803"/>
              <a:ext cx="199476" cy="134700"/>
            </a:xfrm>
            <a:custGeom>
              <a:avLst/>
              <a:gdLst/>
              <a:ahLst/>
              <a:cxnLst/>
              <a:rect l="l" t="t" r="r" b="b"/>
              <a:pathLst>
                <a:path w="199476" h="134700" extrusionOk="0">
                  <a:moveTo>
                    <a:pt x="169" y="134699"/>
                  </a:moveTo>
                  <a:cubicBezTo>
                    <a:pt x="-3638" y="134920"/>
                    <a:pt x="57582" y="83125"/>
                    <a:pt x="105625" y="52492"/>
                  </a:cubicBezTo>
                  <a:cubicBezTo>
                    <a:pt x="126380" y="39255"/>
                    <a:pt x="199477" y="0"/>
                    <a:pt x="199477" y="0"/>
                  </a:cubicBezTo>
                  <a:cubicBezTo>
                    <a:pt x="199477" y="0"/>
                    <a:pt x="150189" y="29400"/>
                    <a:pt x="100360" y="63075"/>
                  </a:cubicBezTo>
                  <a:cubicBezTo>
                    <a:pt x="50532" y="96750"/>
                    <a:pt x="388" y="134687"/>
                    <a:pt x="169" y="1346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8"/>
            <p:cNvSpPr/>
            <p:nvPr/>
          </p:nvSpPr>
          <p:spPr>
            <a:xfrm>
              <a:off x="834807" y="104213"/>
              <a:ext cx="198533" cy="119277"/>
            </a:xfrm>
            <a:custGeom>
              <a:avLst/>
              <a:gdLst/>
              <a:ahLst/>
              <a:cxnLst/>
              <a:rect l="l" t="t" r="r" b="b"/>
              <a:pathLst>
                <a:path w="198533" h="119277" extrusionOk="0">
                  <a:moveTo>
                    <a:pt x="100" y="119277"/>
                  </a:moveTo>
                  <a:cubicBezTo>
                    <a:pt x="-2960" y="117628"/>
                    <a:pt x="64727" y="65959"/>
                    <a:pt x="111980" y="40270"/>
                  </a:cubicBezTo>
                  <a:cubicBezTo>
                    <a:pt x="132401" y="29170"/>
                    <a:pt x="198533" y="0"/>
                    <a:pt x="198533" y="0"/>
                  </a:cubicBezTo>
                  <a:cubicBezTo>
                    <a:pt x="198533" y="0"/>
                    <a:pt x="150684" y="22970"/>
                    <a:pt x="101075" y="52789"/>
                  </a:cubicBezTo>
                  <a:cubicBezTo>
                    <a:pt x="51465" y="82608"/>
                    <a:pt x="270" y="119371"/>
                    <a:pt x="100" y="11927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8"/>
            <p:cNvSpPr/>
            <p:nvPr/>
          </p:nvSpPr>
          <p:spPr>
            <a:xfrm>
              <a:off x="1008652" y="133943"/>
              <a:ext cx="208268" cy="103203"/>
            </a:xfrm>
            <a:custGeom>
              <a:avLst/>
              <a:gdLst/>
              <a:ahLst/>
              <a:cxnLst/>
              <a:rect l="l" t="t" r="r" b="b"/>
              <a:pathLst>
                <a:path w="208268" h="103203" extrusionOk="0">
                  <a:moveTo>
                    <a:pt x="90" y="103203"/>
                  </a:moveTo>
                  <a:cubicBezTo>
                    <a:pt x="-2891" y="101372"/>
                    <a:pt x="68833" y="55392"/>
                    <a:pt x="118230" y="33481"/>
                  </a:cubicBezTo>
                  <a:cubicBezTo>
                    <a:pt x="139574" y="24012"/>
                    <a:pt x="208269" y="0"/>
                    <a:pt x="208269" y="0"/>
                  </a:cubicBezTo>
                  <a:cubicBezTo>
                    <a:pt x="208269" y="0"/>
                    <a:pt x="158441" y="19203"/>
                    <a:pt x="106396" y="45003"/>
                  </a:cubicBezTo>
                  <a:cubicBezTo>
                    <a:pt x="54351" y="70804"/>
                    <a:pt x="260" y="103307"/>
                    <a:pt x="90" y="10320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8"/>
            <p:cNvSpPr/>
            <p:nvPr/>
          </p:nvSpPr>
          <p:spPr>
            <a:xfrm>
              <a:off x="1089125" y="249635"/>
              <a:ext cx="295234" cy="126677"/>
            </a:xfrm>
            <a:custGeom>
              <a:avLst/>
              <a:gdLst/>
              <a:ahLst/>
              <a:cxnLst/>
              <a:rect l="l" t="t" r="r" b="b"/>
              <a:pathLst>
                <a:path w="295234" h="126677" extrusionOk="0">
                  <a:moveTo>
                    <a:pt x="96457" y="78"/>
                  </a:moveTo>
                  <a:cubicBezTo>
                    <a:pt x="134541" y="1916"/>
                    <a:pt x="313902" y="6834"/>
                    <a:pt x="293645" y="89853"/>
                  </a:cubicBezTo>
                  <a:cubicBezTo>
                    <a:pt x="280225" y="144836"/>
                    <a:pt x="214227" y="135374"/>
                    <a:pt x="112226" y="80538"/>
                  </a:cubicBezTo>
                  <a:cubicBezTo>
                    <a:pt x="34399" y="38698"/>
                    <a:pt x="13535" y="14985"/>
                    <a:pt x="0" y="6587"/>
                  </a:cubicBezTo>
                  <a:cubicBezTo>
                    <a:pt x="0" y="6587"/>
                    <a:pt x="77536" y="-835"/>
                    <a:pt x="96457" y="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8"/>
            <p:cNvSpPr/>
            <p:nvPr/>
          </p:nvSpPr>
          <p:spPr>
            <a:xfrm>
              <a:off x="1294923" y="340262"/>
              <a:ext cx="62430" cy="25707"/>
            </a:xfrm>
            <a:custGeom>
              <a:avLst/>
              <a:gdLst/>
              <a:ahLst/>
              <a:cxnLst/>
              <a:rect l="l" t="t" r="r" b="b"/>
              <a:pathLst>
                <a:path w="62430" h="25707" extrusionOk="0">
                  <a:moveTo>
                    <a:pt x="62417" y="15065"/>
                  </a:moveTo>
                  <a:cubicBezTo>
                    <a:pt x="62915" y="8073"/>
                    <a:pt x="49344" y="1415"/>
                    <a:pt x="32111" y="194"/>
                  </a:cubicBezTo>
                  <a:cubicBezTo>
                    <a:pt x="14878" y="-1027"/>
                    <a:pt x="505" y="3651"/>
                    <a:pt x="13" y="10643"/>
                  </a:cubicBezTo>
                  <a:cubicBezTo>
                    <a:pt x="-485" y="17635"/>
                    <a:pt x="13087" y="24293"/>
                    <a:pt x="30320" y="25514"/>
                  </a:cubicBezTo>
                  <a:cubicBezTo>
                    <a:pt x="47552" y="26735"/>
                    <a:pt x="61925" y="22057"/>
                    <a:pt x="62417" y="150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8"/>
            <p:cNvSpPr/>
            <p:nvPr/>
          </p:nvSpPr>
          <p:spPr>
            <a:xfrm>
              <a:off x="1095539" y="258314"/>
              <a:ext cx="225482" cy="56714"/>
            </a:xfrm>
            <a:custGeom>
              <a:avLst/>
              <a:gdLst/>
              <a:ahLst/>
              <a:cxnLst/>
              <a:rect l="l" t="t" r="r" b="b"/>
              <a:pathLst>
                <a:path w="225482" h="56714" extrusionOk="0">
                  <a:moveTo>
                    <a:pt x="10" y="580"/>
                  </a:moveTo>
                  <a:cubicBezTo>
                    <a:pt x="-1077" y="-2745"/>
                    <a:pt x="83357" y="8653"/>
                    <a:pt x="135189" y="23936"/>
                  </a:cubicBezTo>
                  <a:cubicBezTo>
                    <a:pt x="157590" y="30541"/>
                    <a:pt x="225483" y="56714"/>
                    <a:pt x="225483" y="56714"/>
                  </a:cubicBezTo>
                  <a:cubicBezTo>
                    <a:pt x="225483" y="56714"/>
                    <a:pt x="175078" y="39090"/>
                    <a:pt x="118709" y="25057"/>
                  </a:cubicBezTo>
                  <a:cubicBezTo>
                    <a:pt x="62341" y="11023"/>
                    <a:pt x="71" y="769"/>
                    <a:pt x="10" y="5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8"/>
            <p:cNvSpPr/>
            <p:nvPr/>
          </p:nvSpPr>
          <p:spPr>
            <a:xfrm>
              <a:off x="846851" y="236174"/>
              <a:ext cx="181908" cy="169364"/>
            </a:xfrm>
            <a:custGeom>
              <a:avLst/>
              <a:gdLst/>
              <a:ahLst/>
              <a:cxnLst/>
              <a:rect l="l" t="t" r="r" b="b"/>
              <a:pathLst>
                <a:path w="181908" h="169364" extrusionOk="0">
                  <a:moveTo>
                    <a:pt x="0" y="0"/>
                  </a:moveTo>
                  <a:cubicBezTo>
                    <a:pt x="8270" y="2870"/>
                    <a:pt x="19832" y="6339"/>
                    <a:pt x="23730" y="8153"/>
                  </a:cubicBezTo>
                  <a:cubicBezTo>
                    <a:pt x="58299" y="24246"/>
                    <a:pt x="222600" y="96594"/>
                    <a:pt x="172474" y="165804"/>
                  </a:cubicBezTo>
                  <a:cubicBezTo>
                    <a:pt x="171381" y="167313"/>
                    <a:pt x="170046" y="168027"/>
                    <a:pt x="168904" y="169364"/>
                  </a:cubicBezTo>
                  <a:cubicBezTo>
                    <a:pt x="167082" y="159612"/>
                    <a:pt x="164993" y="149477"/>
                    <a:pt x="161854" y="139136"/>
                  </a:cubicBezTo>
                  <a:cubicBezTo>
                    <a:pt x="153566" y="111852"/>
                    <a:pt x="134347" y="90294"/>
                    <a:pt x="112348" y="72440"/>
                  </a:cubicBezTo>
                  <a:cubicBezTo>
                    <a:pt x="88053" y="52724"/>
                    <a:pt x="62841" y="34469"/>
                    <a:pt x="35067" y="19814"/>
                  </a:cubicBezTo>
                  <a:cubicBezTo>
                    <a:pt x="26025" y="15041"/>
                    <a:pt x="971" y="1111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8"/>
            <p:cNvSpPr/>
            <p:nvPr/>
          </p:nvSpPr>
          <p:spPr>
            <a:xfrm>
              <a:off x="1017030" y="257185"/>
              <a:ext cx="190270" cy="149732"/>
            </a:xfrm>
            <a:custGeom>
              <a:avLst/>
              <a:gdLst/>
              <a:ahLst/>
              <a:cxnLst/>
              <a:rect l="l" t="t" r="r" b="b"/>
              <a:pathLst>
                <a:path w="190270" h="149732" extrusionOk="0">
                  <a:moveTo>
                    <a:pt x="0" y="0"/>
                  </a:moveTo>
                  <a:cubicBezTo>
                    <a:pt x="6218" y="1776"/>
                    <a:pt x="14106" y="3480"/>
                    <a:pt x="19395" y="5158"/>
                  </a:cubicBezTo>
                  <a:cubicBezTo>
                    <a:pt x="75890" y="23078"/>
                    <a:pt x="219874" y="83330"/>
                    <a:pt x="184850" y="149732"/>
                  </a:cubicBezTo>
                  <a:cubicBezTo>
                    <a:pt x="178990" y="137866"/>
                    <a:pt x="171964" y="123639"/>
                    <a:pt x="170307" y="120504"/>
                  </a:cubicBezTo>
                  <a:cubicBezTo>
                    <a:pt x="155430" y="92332"/>
                    <a:pt x="131530" y="70894"/>
                    <a:pt x="105000" y="54088"/>
                  </a:cubicBezTo>
                  <a:cubicBezTo>
                    <a:pt x="75708" y="35530"/>
                    <a:pt x="45736" y="18799"/>
                    <a:pt x="13942" y="6039"/>
                  </a:cubicBezTo>
                  <a:cubicBezTo>
                    <a:pt x="10365" y="4603"/>
                    <a:pt x="6740" y="283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8"/>
            <p:cNvSpPr/>
            <p:nvPr/>
          </p:nvSpPr>
          <p:spPr>
            <a:xfrm>
              <a:off x="1155719" y="249600"/>
              <a:ext cx="228087" cy="83286"/>
            </a:xfrm>
            <a:custGeom>
              <a:avLst/>
              <a:gdLst/>
              <a:ahLst/>
              <a:cxnLst/>
              <a:rect l="l" t="t" r="r" b="b"/>
              <a:pathLst>
                <a:path w="228087" h="83286" extrusionOk="0">
                  <a:moveTo>
                    <a:pt x="0" y="1658"/>
                  </a:moveTo>
                  <a:cubicBezTo>
                    <a:pt x="10948" y="1001"/>
                    <a:pt x="24738" y="-214"/>
                    <a:pt x="29833" y="32"/>
                  </a:cubicBezTo>
                  <a:cubicBezTo>
                    <a:pt x="66855" y="1819"/>
                    <a:pt x="236809" y="6791"/>
                    <a:pt x="227737" y="83286"/>
                  </a:cubicBezTo>
                  <a:cubicBezTo>
                    <a:pt x="222084" y="77396"/>
                    <a:pt x="205046" y="58945"/>
                    <a:pt x="202192" y="56073"/>
                  </a:cubicBezTo>
                  <a:cubicBezTo>
                    <a:pt x="182099" y="35858"/>
                    <a:pt x="155667" y="24542"/>
                    <a:pt x="128190" y="18046"/>
                  </a:cubicBezTo>
                  <a:cubicBezTo>
                    <a:pt x="97847" y="10872"/>
                    <a:pt x="67444" y="5362"/>
                    <a:pt x="36354" y="4102"/>
                  </a:cubicBezTo>
                  <a:cubicBezTo>
                    <a:pt x="27112" y="3727"/>
                    <a:pt x="5817" y="2374"/>
                    <a:pt x="0" y="165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8"/>
            <p:cNvSpPr/>
            <p:nvPr/>
          </p:nvSpPr>
          <p:spPr>
            <a:xfrm>
              <a:off x="1057471" y="86489"/>
              <a:ext cx="215823" cy="98710"/>
            </a:xfrm>
            <a:custGeom>
              <a:avLst/>
              <a:gdLst/>
              <a:ahLst/>
              <a:cxnLst/>
              <a:rect l="l" t="t" r="r" b="b"/>
              <a:pathLst>
                <a:path w="215823" h="98710" extrusionOk="0">
                  <a:moveTo>
                    <a:pt x="115092" y="18335"/>
                  </a:moveTo>
                  <a:cubicBezTo>
                    <a:pt x="154325" y="-997"/>
                    <a:pt x="194268" y="-9936"/>
                    <a:pt x="215824" y="16375"/>
                  </a:cubicBezTo>
                  <a:cubicBezTo>
                    <a:pt x="204651" y="15148"/>
                    <a:pt x="187145" y="13307"/>
                    <a:pt x="183647" y="13017"/>
                  </a:cubicBezTo>
                  <a:cubicBezTo>
                    <a:pt x="155242" y="10667"/>
                    <a:pt x="127741" y="19062"/>
                    <a:pt x="102614" y="31943"/>
                  </a:cubicBezTo>
                  <a:cubicBezTo>
                    <a:pt x="74864" y="46166"/>
                    <a:pt x="48262" y="61852"/>
                    <a:pt x="23785" y="81059"/>
                  </a:cubicBezTo>
                  <a:cubicBezTo>
                    <a:pt x="17870" y="85704"/>
                    <a:pt x="8331" y="92663"/>
                    <a:pt x="0" y="98711"/>
                  </a:cubicBezTo>
                  <a:cubicBezTo>
                    <a:pt x="4481" y="94561"/>
                    <a:pt x="11306" y="87484"/>
                    <a:pt x="13911" y="85479"/>
                  </a:cubicBezTo>
                  <a:cubicBezTo>
                    <a:pt x="29019" y="73851"/>
                    <a:pt x="71561" y="39790"/>
                    <a:pt x="115092" y="1833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8"/>
            <p:cNvSpPr/>
            <p:nvPr/>
          </p:nvSpPr>
          <p:spPr>
            <a:xfrm>
              <a:off x="904397" y="48693"/>
              <a:ext cx="201953" cy="93431"/>
            </a:xfrm>
            <a:custGeom>
              <a:avLst/>
              <a:gdLst/>
              <a:ahLst/>
              <a:cxnLst/>
              <a:rect l="l" t="t" r="r" b="b"/>
              <a:pathLst>
                <a:path w="201953" h="93431" extrusionOk="0">
                  <a:moveTo>
                    <a:pt x="117758" y="8455"/>
                  </a:moveTo>
                  <a:cubicBezTo>
                    <a:pt x="148526" y="-4198"/>
                    <a:pt x="177314" y="-4948"/>
                    <a:pt x="194237" y="22266"/>
                  </a:cubicBezTo>
                  <a:cubicBezTo>
                    <a:pt x="202914" y="36224"/>
                    <a:pt x="203843" y="49565"/>
                    <a:pt x="199168" y="62288"/>
                  </a:cubicBezTo>
                  <a:cubicBezTo>
                    <a:pt x="198099" y="60146"/>
                    <a:pt x="197358" y="59750"/>
                    <a:pt x="194098" y="47899"/>
                  </a:cubicBezTo>
                  <a:cubicBezTo>
                    <a:pt x="177022" y="-14130"/>
                    <a:pt x="102298" y="32390"/>
                    <a:pt x="64833" y="53810"/>
                  </a:cubicBezTo>
                  <a:cubicBezTo>
                    <a:pt x="47072" y="63965"/>
                    <a:pt x="22740" y="78748"/>
                    <a:pt x="0" y="93432"/>
                  </a:cubicBezTo>
                  <a:cubicBezTo>
                    <a:pt x="21805" y="73111"/>
                    <a:pt x="70808" y="27764"/>
                    <a:pt x="117758" y="84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8"/>
            <p:cNvSpPr/>
            <p:nvPr/>
          </p:nvSpPr>
          <p:spPr>
            <a:xfrm>
              <a:off x="723798" y="28022"/>
              <a:ext cx="200952" cy="102166"/>
            </a:xfrm>
            <a:custGeom>
              <a:avLst/>
              <a:gdLst/>
              <a:ahLst/>
              <a:cxnLst/>
              <a:rect l="l" t="t" r="r" b="b"/>
              <a:pathLst>
                <a:path w="200952" h="102166" extrusionOk="0">
                  <a:moveTo>
                    <a:pt x="117072" y="10805"/>
                  </a:moveTo>
                  <a:cubicBezTo>
                    <a:pt x="148453" y="-3851"/>
                    <a:pt x="178067" y="-6172"/>
                    <a:pt x="196290" y="20187"/>
                  </a:cubicBezTo>
                  <a:cubicBezTo>
                    <a:pt x="198682" y="23644"/>
                    <a:pt x="199544" y="27127"/>
                    <a:pt x="200953" y="30576"/>
                  </a:cubicBezTo>
                  <a:cubicBezTo>
                    <a:pt x="159213" y="7981"/>
                    <a:pt x="122950" y="25538"/>
                    <a:pt x="101138" y="36719"/>
                  </a:cubicBezTo>
                  <a:cubicBezTo>
                    <a:pt x="73395" y="50943"/>
                    <a:pt x="46622" y="66709"/>
                    <a:pt x="22145" y="85916"/>
                  </a:cubicBezTo>
                  <a:cubicBezTo>
                    <a:pt x="16656" y="90223"/>
                    <a:pt x="8653" y="95822"/>
                    <a:pt x="0" y="102166"/>
                  </a:cubicBezTo>
                  <a:cubicBezTo>
                    <a:pt x="21793" y="80097"/>
                    <a:pt x="69915" y="32833"/>
                    <a:pt x="117072" y="1080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8"/>
            <p:cNvSpPr/>
            <p:nvPr/>
          </p:nvSpPr>
          <p:spPr>
            <a:xfrm>
              <a:off x="592096" y="12494"/>
              <a:ext cx="169896" cy="99180"/>
            </a:xfrm>
            <a:custGeom>
              <a:avLst/>
              <a:gdLst/>
              <a:ahLst/>
              <a:cxnLst/>
              <a:rect l="l" t="t" r="r" b="b"/>
              <a:pathLst>
                <a:path w="169896" h="99180" extrusionOk="0">
                  <a:moveTo>
                    <a:pt x="116182" y="2789"/>
                  </a:moveTo>
                  <a:cubicBezTo>
                    <a:pt x="135279" y="-2919"/>
                    <a:pt x="152949" y="-441"/>
                    <a:pt x="167042" y="15615"/>
                  </a:cubicBezTo>
                  <a:cubicBezTo>
                    <a:pt x="168384" y="17142"/>
                    <a:pt x="168785" y="18793"/>
                    <a:pt x="169896" y="20356"/>
                  </a:cubicBezTo>
                  <a:cubicBezTo>
                    <a:pt x="168008" y="19787"/>
                    <a:pt x="163605" y="18226"/>
                    <a:pt x="162992" y="18144"/>
                  </a:cubicBezTo>
                  <a:cubicBezTo>
                    <a:pt x="91893" y="8716"/>
                    <a:pt x="33648" y="73158"/>
                    <a:pt x="9170" y="92366"/>
                  </a:cubicBezTo>
                  <a:cubicBezTo>
                    <a:pt x="6886" y="94157"/>
                    <a:pt x="4231" y="95966"/>
                    <a:pt x="0" y="99180"/>
                  </a:cubicBezTo>
                  <a:cubicBezTo>
                    <a:pt x="29908" y="63348"/>
                    <a:pt x="75316" y="15002"/>
                    <a:pt x="116182" y="278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8"/>
            <p:cNvSpPr/>
            <p:nvPr/>
          </p:nvSpPr>
          <p:spPr>
            <a:xfrm>
              <a:off x="473285" y="19880"/>
              <a:ext cx="97726" cy="46696"/>
            </a:xfrm>
            <a:custGeom>
              <a:avLst/>
              <a:gdLst/>
              <a:ahLst/>
              <a:cxnLst/>
              <a:rect l="l" t="t" r="r" b="b"/>
              <a:pathLst>
                <a:path w="97726" h="46696" extrusionOk="0">
                  <a:moveTo>
                    <a:pt x="50718" y="4681"/>
                  </a:moveTo>
                  <a:cubicBezTo>
                    <a:pt x="66695" y="-2320"/>
                    <a:pt x="82550" y="-1887"/>
                    <a:pt x="97726" y="8837"/>
                  </a:cubicBezTo>
                  <a:cubicBezTo>
                    <a:pt x="86687" y="9984"/>
                    <a:pt x="76547" y="11032"/>
                    <a:pt x="73979" y="11379"/>
                  </a:cubicBezTo>
                  <a:cubicBezTo>
                    <a:pt x="46122" y="15146"/>
                    <a:pt x="21548" y="29062"/>
                    <a:pt x="0" y="46696"/>
                  </a:cubicBezTo>
                  <a:cubicBezTo>
                    <a:pt x="15859" y="28126"/>
                    <a:pt x="33239" y="12341"/>
                    <a:pt x="50718" y="468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8"/>
            <p:cNvSpPr/>
            <p:nvPr/>
          </p:nvSpPr>
          <p:spPr>
            <a:xfrm>
              <a:off x="712595" y="258258"/>
              <a:ext cx="160443" cy="163605"/>
            </a:xfrm>
            <a:custGeom>
              <a:avLst/>
              <a:gdLst/>
              <a:ahLst/>
              <a:cxnLst/>
              <a:rect l="l" t="t" r="r" b="b"/>
              <a:pathLst>
                <a:path w="160443" h="163605" extrusionOk="0">
                  <a:moveTo>
                    <a:pt x="0" y="0"/>
                  </a:moveTo>
                  <a:cubicBezTo>
                    <a:pt x="425" y="188"/>
                    <a:pt x="1895" y="647"/>
                    <a:pt x="2271" y="821"/>
                  </a:cubicBezTo>
                  <a:cubicBezTo>
                    <a:pt x="36834" y="16913"/>
                    <a:pt x="201135" y="89262"/>
                    <a:pt x="151009" y="158472"/>
                  </a:cubicBezTo>
                  <a:cubicBezTo>
                    <a:pt x="149437" y="160645"/>
                    <a:pt x="147554" y="161787"/>
                    <a:pt x="145872" y="163605"/>
                  </a:cubicBezTo>
                  <a:cubicBezTo>
                    <a:pt x="146145" y="153058"/>
                    <a:pt x="145720" y="142250"/>
                    <a:pt x="144202" y="132324"/>
                  </a:cubicBezTo>
                  <a:cubicBezTo>
                    <a:pt x="139885" y="104151"/>
                    <a:pt x="117017" y="83446"/>
                    <a:pt x="95382" y="65306"/>
                  </a:cubicBezTo>
                  <a:cubicBezTo>
                    <a:pt x="71488" y="45274"/>
                    <a:pt x="46701" y="26693"/>
                    <a:pt x="19486" y="11611"/>
                  </a:cubicBezTo>
                  <a:cubicBezTo>
                    <a:pt x="14452" y="8821"/>
                    <a:pt x="8950" y="5265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8"/>
            <p:cNvSpPr/>
            <p:nvPr/>
          </p:nvSpPr>
          <p:spPr>
            <a:xfrm>
              <a:off x="566252" y="278254"/>
              <a:ext cx="154064" cy="156582"/>
            </a:xfrm>
            <a:custGeom>
              <a:avLst/>
              <a:gdLst/>
              <a:ahLst/>
              <a:cxnLst/>
              <a:rect l="l" t="t" r="r" b="b"/>
              <a:pathLst>
                <a:path w="154064" h="156582" extrusionOk="0">
                  <a:moveTo>
                    <a:pt x="0" y="0"/>
                  </a:moveTo>
                  <a:cubicBezTo>
                    <a:pt x="39421" y="18219"/>
                    <a:pt x="193524" y="87805"/>
                    <a:pt x="144552" y="155422"/>
                  </a:cubicBezTo>
                  <a:cubicBezTo>
                    <a:pt x="144206" y="155906"/>
                    <a:pt x="143775" y="156117"/>
                    <a:pt x="143423" y="156582"/>
                  </a:cubicBezTo>
                  <a:cubicBezTo>
                    <a:pt x="142366" y="136067"/>
                    <a:pt x="134296" y="101925"/>
                    <a:pt x="91378" y="62573"/>
                  </a:cubicBezTo>
                  <a:cubicBezTo>
                    <a:pt x="71850" y="44669"/>
                    <a:pt x="29112" y="1861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8"/>
            <p:cNvSpPr/>
            <p:nvPr/>
          </p:nvSpPr>
          <p:spPr>
            <a:xfrm>
              <a:off x="318486" y="275617"/>
              <a:ext cx="249850" cy="208474"/>
            </a:xfrm>
            <a:custGeom>
              <a:avLst/>
              <a:gdLst/>
              <a:ahLst/>
              <a:cxnLst/>
              <a:rect l="l" t="t" r="r" b="b"/>
              <a:pathLst>
                <a:path w="249850" h="208474" extrusionOk="0">
                  <a:moveTo>
                    <a:pt x="91765" y="30421"/>
                  </a:moveTo>
                  <a:cubicBezTo>
                    <a:pt x="126331" y="46513"/>
                    <a:pt x="290536" y="118839"/>
                    <a:pt x="240412" y="188050"/>
                  </a:cubicBezTo>
                  <a:cubicBezTo>
                    <a:pt x="207215" y="233886"/>
                    <a:pt x="149684" y="200187"/>
                    <a:pt x="75967" y="110876"/>
                  </a:cubicBezTo>
                  <a:cubicBezTo>
                    <a:pt x="19720" y="42730"/>
                    <a:pt x="9359" y="12891"/>
                    <a:pt x="0" y="0"/>
                  </a:cubicBezTo>
                  <a:cubicBezTo>
                    <a:pt x="0" y="0"/>
                    <a:pt x="74592" y="22426"/>
                    <a:pt x="91765" y="3042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8"/>
            <p:cNvSpPr/>
            <p:nvPr/>
          </p:nvSpPr>
          <p:spPr>
            <a:xfrm>
              <a:off x="472710" y="430241"/>
              <a:ext cx="55826" cy="37994"/>
            </a:xfrm>
            <a:custGeom>
              <a:avLst/>
              <a:gdLst/>
              <a:ahLst/>
              <a:cxnLst/>
              <a:rect l="l" t="t" r="r" b="b"/>
              <a:pathLst>
                <a:path w="55826" h="37994" extrusionOk="0">
                  <a:moveTo>
                    <a:pt x="720" y="3534"/>
                  </a:moveTo>
                  <a:cubicBezTo>
                    <a:pt x="-2744" y="9627"/>
                    <a:pt x="6621" y="21490"/>
                    <a:pt x="21639" y="30030"/>
                  </a:cubicBezTo>
                  <a:cubicBezTo>
                    <a:pt x="36657" y="38570"/>
                    <a:pt x="51641" y="40554"/>
                    <a:pt x="55106" y="34461"/>
                  </a:cubicBezTo>
                  <a:cubicBezTo>
                    <a:pt x="58571" y="28367"/>
                    <a:pt x="49205" y="16505"/>
                    <a:pt x="34187" y="7965"/>
                  </a:cubicBezTo>
                  <a:cubicBezTo>
                    <a:pt x="19169" y="-576"/>
                    <a:pt x="4185" y="-2559"/>
                    <a:pt x="720" y="353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8"/>
            <p:cNvSpPr/>
            <p:nvPr/>
          </p:nvSpPr>
          <p:spPr>
            <a:xfrm>
              <a:off x="322606" y="278955"/>
              <a:ext cx="168012" cy="129467"/>
            </a:xfrm>
            <a:custGeom>
              <a:avLst/>
              <a:gdLst/>
              <a:ahLst/>
              <a:cxnLst/>
              <a:rect l="l" t="t" r="r" b="b"/>
              <a:pathLst>
                <a:path w="168012" h="129467" extrusionOk="0">
                  <a:moveTo>
                    <a:pt x="0" y="167"/>
                  </a:moveTo>
                  <a:cubicBezTo>
                    <a:pt x="574" y="-2933"/>
                    <a:pt x="67844" y="37679"/>
                    <a:pt x="105391" y="69334"/>
                  </a:cubicBezTo>
                  <a:cubicBezTo>
                    <a:pt x="121615" y="83013"/>
                    <a:pt x="168013" y="129468"/>
                    <a:pt x="168013" y="129468"/>
                  </a:cubicBezTo>
                  <a:cubicBezTo>
                    <a:pt x="168013" y="129468"/>
                    <a:pt x="132751" y="96445"/>
                    <a:pt x="90748" y="64121"/>
                  </a:cubicBezTo>
                  <a:cubicBezTo>
                    <a:pt x="48744" y="31796"/>
                    <a:pt x="-32" y="344"/>
                    <a:pt x="0" y="1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8"/>
            <p:cNvSpPr/>
            <p:nvPr/>
          </p:nvSpPr>
          <p:spPr>
            <a:xfrm>
              <a:off x="356771" y="287406"/>
              <a:ext cx="211506" cy="163329"/>
            </a:xfrm>
            <a:custGeom>
              <a:avLst/>
              <a:gdLst/>
              <a:ahLst/>
              <a:cxnLst/>
              <a:rect l="l" t="t" r="r" b="b"/>
              <a:pathLst>
                <a:path w="211506" h="163329" extrusionOk="0">
                  <a:moveTo>
                    <a:pt x="0" y="0"/>
                  </a:moveTo>
                  <a:cubicBezTo>
                    <a:pt x="21307" y="6748"/>
                    <a:pt x="44566" y="14622"/>
                    <a:pt x="53432" y="18748"/>
                  </a:cubicBezTo>
                  <a:cubicBezTo>
                    <a:pt x="85838" y="33835"/>
                    <a:pt x="232174" y="98298"/>
                    <a:pt x="209039" y="163330"/>
                  </a:cubicBezTo>
                  <a:cubicBezTo>
                    <a:pt x="202662" y="151909"/>
                    <a:pt x="192615" y="133651"/>
                    <a:pt x="190522" y="130096"/>
                  </a:cubicBezTo>
                  <a:cubicBezTo>
                    <a:pt x="173592" y="101346"/>
                    <a:pt x="148347" y="79472"/>
                    <a:pt x="120676" y="62038"/>
                  </a:cubicBezTo>
                  <a:cubicBezTo>
                    <a:pt x="90120" y="42788"/>
                    <a:pt x="59052" y="25124"/>
                    <a:pt x="26445" y="11702"/>
                  </a:cubicBezTo>
                  <a:cubicBezTo>
                    <a:pt x="19691" y="8922"/>
                    <a:pt x="11213" y="496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66" name="Google Shape;6566;p8"/>
            <p:cNvGrpSpPr/>
            <p:nvPr/>
          </p:nvGrpSpPr>
          <p:grpSpPr>
            <a:xfrm>
              <a:off x="276263" y="204916"/>
              <a:ext cx="847637" cy="83665"/>
              <a:chOff x="276263" y="204916"/>
              <a:chExt cx="847637" cy="83665"/>
            </a:xfrm>
          </p:grpSpPr>
          <p:sp>
            <p:nvSpPr>
              <p:cNvPr id="6567" name="Google Shape;6567;p8"/>
              <p:cNvSpPr/>
              <p:nvPr/>
            </p:nvSpPr>
            <p:spPr>
              <a:xfrm>
                <a:off x="276277" y="204916"/>
                <a:ext cx="847623" cy="83665"/>
              </a:xfrm>
              <a:custGeom>
                <a:avLst/>
                <a:gdLst/>
                <a:ahLst/>
                <a:cxnLst/>
                <a:rect l="l" t="t" r="r" b="b"/>
                <a:pathLst>
                  <a:path w="847623" h="83665" extrusionOk="0">
                    <a:moveTo>
                      <a:pt x="0" y="63645"/>
                    </a:moveTo>
                    <a:cubicBezTo>
                      <a:pt x="0" y="63645"/>
                      <a:pt x="228758" y="3330"/>
                      <a:pt x="441085" y="120"/>
                    </a:cubicBezTo>
                    <a:cubicBezTo>
                      <a:pt x="653405" y="-3091"/>
                      <a:pt x="847624" y="59321"/>
                      <a:pt x="847624" y="59321"/>
                    </a:cubicBezTo>
                    <a:cubicBezTo>
                      <a:pt x="847624" y="59321"/>
                      <a:pt x="650618" y="20839"/>
                      <a:pt x="433817" y="28126"/>
                    </a:cubicBezTo>
                    <a:cubicBezTo>
                      <a:pt x="228649" y="35021"/>
                      <a:pt x="2397" y="83665"/>
                      <a:pt x="2397" y="83665"/>
                    </a:cubicBezTo>
                    <a:lnTo>
                      <a:pt x="0" y="63645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8" name="Google Shape;6568;p8"/>
              <p:cNvSpPr/>
              <p:nvPr/>
            </p:nvSpPr>
            <p:spPr>
              <a:xfrm>
                <a:off x="276263" y="204946"/>
                <a:ext cx="769197" cy="64391"/>
              </a:xfrm>
              <a:custGeom>
                <a:avLst/>
                <a:gdLst/>
                <a:ahLst/>
                <a:cxnLst/>
                <a:rect l="l" t="t" r="r" b="b"/>
                <a:pathLst>
                  <a:path w="769197" h="64391" extrusionOk="0">
                    <a:moveTo>
                      <a:pt x="0" y="63624"/>
                    </a:moveTo>
                    <a:cubicBezTo>
                      <a:pt x="0" y="63624"/>
                      <a:pt x="228828" y="3334"/>
                      <a:pt x="441154" y="123"/>
                    </a:cubicBezTo>
                    <a:cubicBezTo>
                      <a:pt x="574007" y="-1886"/>
                      <a:pt x="693666" y="21109"/>
                      <a:pt x="769197" y="39119"/>
                    </a:cubicBezTo>
                    <a:cubicBezTo>
                      <a:pt x="693562" y="27424"/>
                      <a:pt x="567929" y="11719"/>
                      <a:pt x="427880" y="14729"/>
                    </a:cubicBezTo>
                    <a:cubicBezTo>
                      <a:pt x="225793" y="19073"/>
                      <a:pt x="6946" y="63025"/>
                      <a:pt x="150" y="64392"/>
                    </a:cubicBezTo>
                    <a:lnTo>
                      <a:pt x="0" y="63624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69" name="Google Shape;6569;p8"/>
          <p:cNvGrpSpPr/>
          <p:nvPr/>
        </p:nvGrpSpPr>
        <p:grpSpPr>
          <a:xfrm rot="10800000" flipH="1">
            <a:off x="1" y="6173492"/>
            <a:ext cx="722398" cy="659168"/>
            <a:chOff x="57036" y="47927"/>
            <a:chExt cx="479935" cy="437927"/>
          </a:xfrm>
        </p:grpSpPr>
        <p:sp>
          <p:nvSpPr>
            <p:cNvPr id="6570" name="Google Shape;6570;p8"/>
            <p:cNvSpPr/>
            <p:nvPr/>
          </p:nvSpPr>
          <p:spPr>
            <a:xfrm>
              <a:off x="298725" y="195335"/>
              <a:ext cx="238246" cy="238246"/>
            </a:xfrm>
            <a:custGeom>
              <a:avLst/>
              <a:gdLst/>
              <a:ahLst/>
              <a:cxnLst/>
              <a:rect l="l" t="t" r="r" b="b"/>
              <a:pathLst>
                <a:path w="238246" h="238246" extrusionOk="0">
                  <a:moveTo>
                    <a:pt x="212019" y="44561"/>
                  </a:moveTo>
                  <a:cubicBezTo>
                    <a:pt x="253199" y="95866"/>
                    <a:pt x="244991" y="170840"/>
                    <a:pt x="193686" y="212020"/>
                  </a:cubicBezTo>
                  <a:cubicBezTo>
                    <a:pt x="142380" y="253199"/>
                    <a:pt x="67407" y="244991"/>
                    <a:pt x="26227" y="193686"/>
                  </a:cubicBezTo>
                  <a:cubicBezTo>
                    <a:pt x="-14953" y="142380"/>
                    <a:pt x="-6745" y="67407"/>
                    <a:pt x="44561" y="26227"/>
                  </a:cubicBezTo>
                  <a:cubicBezTo>
                    <a:pt x="95866" y="-14953"/>
                    <a:pt x="170840" y="-6745"/>
                    <a:pt x="212019" y="44561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8"/>
            <p:cNvSpPr/>
            <p:nvPr/>
          </p:nvSpPr>
          <p:spPr>
            <a:xfrm>
              <a:off x="420209" y="246533"/>
              <a:ext cx="116439" cy="182357"/>
            </a:xfrm>
            <a:custGeom>
              <a:avLst/>
              <a:gdLst/>
              <a:ahLst/>
              <a:cxnLst/>
              <a:rect l="l" t="t" r="r" b="b"/>
              <a:pathLst>
                <a:path w="116439" h="182357" extrusionOk="0">
                  <a:moveTo>
                    <a:pt x="72215" y="160717"/>
                  </a:moveTo>
                  <a:cubicBezTo>
                    <a:pt x="121433" y="121212"/>
                    <a:pt x="130464" y="50974"/>
                    <a:pt x="94805" y="0"/>
                  </a:cubicBezTo>
                  <a:cubicBezTo>
                    <a:pt x="51295" y="3210"/>
                    <a:pt x="3493" y="36201"/>
                    <a:pt x="245" y="77114"/>
                  </a:cubicBezTo>
                  <a:cubicBezTo>
                    <a:pt x="-2353" y="109846"/>
                    <a:pt x="16279" y="137989"/>
                    <a:pt x="27654" y="167041"/>
                  </a:cubicBezTo>
                  <a:cubicBezTo>
                    <a:pt x="29076" y="170674"/>
                    <a:pt x="29166" y="173985"/>
                    <a:pt x="30702" y="182358"/>
                  </a:cubicBezTo>
                  <a:cubicBezTo>
                    <a:pt x="45383" y="178117"/>
                    <a:pt x="59553" y="170880"/>
                    <a:pt x="72215" y="160717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8"/>
            <p:cNvSpPr/>
            <p:nvPr/>
          </p:nvSpPr>
          <p:spPr>
            <a:xfrm>
              <a:off x="442503" y="271381"/>
              <a:ext cx="80132" cy="110842"/>
            </a:xfrm>
            <a:custGeom>
              <a:avLst/>
              <a:gdLst/>
              <a:ahLst/>
              <a:cxnLst/>
              <a:rect l="l" t="t" r="r" b="b"/>
              <a:pathLst>
                <a:path w="80132" h="110842" extrusionOk="0">
                  <a:moveTo>
                    <a:pt x="4" y="46075"/>
                  </a:moveTo>
                  <a:cubicBezTo>
                    <a:pt x="-447" y="10705"/>
                    <a:pt x="41947" y="-9163"/>
                    <a:pt x="59400" y="4174"/>
                  </a:cubicBezTo>
                  <a:cubicBezTo>
                    <a:pt x="74878" y="16001"/>
                    <a:pt x="31550" y="46523"/>
                    <a:pt x="32609" y="47969"/>
                  </a:cubicBezTo>
                  <a:cubicBezTo>
                    <a:pt x="35322" y="51674"/>
                    <a:pt x="80249" y="31521"/>
                    <a:pt x="80132" y="59334"/>
                  </a:cubicBezTo>
                  <a:cubicBezTo>
                    <a:pt x="79983" y="94652"/>
                    <a:pt x="41229" y="65360"/>
                    <a:pt x="36504" y="72022"/>
                  </a:cubicBezTo>
                  <a:cubicBezTo>
                    <a:pt x="33969" y="75596"/>
                    <a:pt x="57684" y="101004"/>
                    <a:pt x="38265" y="109463"/>
                  </a:cubicBezTo>
                  <a:cubicBezTo>
                    <a:pt x="19524" y="117627"/>
                    <a:pt x="546" y="88668"/>
                    <a:pt x="4" y="46075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8"/>
            <p:cNvSpPr/>
            <p:nvPr/>
          </p:nvSpPr>
          <p:spPr>
            <a:xfrm>
              <a:off x="355863" y="266597"/>
              <a:ext cx="88642" cy="159964"/>
            </a:xfrm>
            <a:custGeom>
              <a:avLst/>
              <a:gdLst/>
              <a:ahLst/>
              <a:cxnLst/>
              <a:rect l="l" t="t" r="r" b="b"/>
              <a:pathLst>
                <a:path w="88642" h="159964" extrusionOk="0">
                  <a:moveTo>
                    <a:pt x="149" y="82049"/>
                  </a:moveTo>
                  <a:cubicBezTo>
                    <a:pt x="-2796" y="37956"/>
                    <a:pt x="38591" y="-25988"/>
                    <a:pt x="69529" y="11137"/>
                  </a:cubicBezTo>
                  <a:cubicBezTo>
                    <a:pt x="87701" y="32943"/>
                    <a:pt x="63223" y="57413"/>
                    <a:pt x="68742" y="82235"/>
                  </a:cubicBezTo>
                  <a:cubicBezTo>
                    <a:pt x="72256" y="98040"/>
                    <a:pt x="96289" y="131048"/>
                    <a:pt x="86177" y="146592"/>
                  </a:cubicBezTo>
                  <a:cubicBezTo>
                    <a:pt x="61630" y="184329"/>
                    <a:pt x="3728" y="135637"/>
                    <a:pt x="149" y="82049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8"/>
            <p:cNvSpPr/>
            <p:nvPr/>
          </p:nvSpPr>
          <p:spPr>
            <a:xfrm>
              <a:off x="378577" y="350997"/>
              <a:ext cx="47386" cy="52585"/>
            </a:xfrm>
            <a:custGeom>
              <a:avLst/>
              <a:gdLst/>
              <a:ahLst/>
              <a:cxnLst/>
              <a:rect l="l" t="t" r="r" b="b"/>
              <a:pathLst>
                <a:path w="47386" h="52585" extrusionOk="0">
                  <a:moveTo>
                    <a:pt x="6450" y="1731"/>
                  </a:moveTo>
                  <a:cubicBezTo>
                    <a:pt x="-17623" y="18978"/>
                    <a:pt x="32501" y="65143"/>
                    <a:pt x="45462" y="49342"/>
                  </a:cubicBezTo>
                  <a:cubicBezTo>
                    <a:pt x="55766" y="36780"/>
                    <a:pt x="22065" y="-9457"/>
                    <a:pt x="6450" y="1731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8"/>
            <p:cNvSpPr/>
            <p:nvPr/>
          </p:nvSpPr>
          <p:spPr>
            <a:xfrm>
              <a:off x="386271" y="283291"/>
              <a:ext cx="28139" cy="46996"/>
            </a:xfrm>
            <a:custGeom>
              <a:avLst/>
              <a:gdLst/>
              <a:ahLst/>
              <a:cxnLst/>
              <a:rect l="l" t="t" r="r" b="b"/>
              <a:pathLst>
                <a:path w="28139" h="46996" extrusionOk="0">
                  <a:moveTo>
                    <a:pt x="17191" y="431"/>
                  </a:moveTo>
                  <a:cubicBezTo>
                    <a:pt x="-4396" y="-5414"/>
                    <a:pt x="-5121" y="50146"/>
                    <a:pt x="12031" y="46856"/>
                  </a:cubicBezTo>
                  <a:cubicBezTo>
                    <a:pt x="24028" y="44555"/>
                    <a:pt x="38621" y="6234"/>
                    <a:pt x="17191" y="431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8"/>
            <p:cNvSpPr/>
            <p:nvPr/>
          </p:nvSpPr>
          <p:spPr>
            <a:xfrm>
              <a:off x="332794" y="222277"/>
              <a:ext cx="79225" cy="48035"/>
            </a:xfrm>
            <a:custGeom>
              <a:avLst/>
              <a:gdLst/>
              <a:ahLst/>
              <a:cxnLst/>
              <a:rect l="l" t="t" r="r" b="b"/>
              <a:pathLst>
                <a:path w="79225" h="48035" extrusionOk="0">
                  <a:moveTo>
                    <a:pt x="46407" y="19446"/>
                  </a:moveTo>
                  <a:cubicBezTo>
                    <a:pt x="17831" y="37324"/>
                    <a:pt x="8985" y="55038"/>
                    <a:pt x="1119" y="45238"/>
                  </a:cubicBezTo>
                  <a:cubicBezTo>
                    <a:pt x="-5205" y="37360"/>
                    <a:pt x="16466" y="24980"/>
                    <a:pt x="35993" y="13670"/>
                  </a:cubicBezTo>
                  <a:cubicBezTo>
                    <a:pt x="55520" y="2360"/>
                    <a:pt x="72658" y="2823"/>
                    <a:pt x="79226" y="0"/>
                  </a:cubicBezTo>
                  <a:cubicBezTo>
                    <a:pt x="79226" y="0"/>
                    <a:pt x="66405" y="6935"/>
                    <a:pt x="46407" y="19446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577" name="Google Shape;6577;p8"/>
            <p:cNvGrpSpPr/>
            <p:nvPr/>
          </p:nvGrpSpPr>
          <p:grpSpPr>
            <a:xfrm>
              <a:off x="153357" y="47927"/>
              <a:ext cx="238249" cy="238249"/>
              <a:chOff x="153357" y="47927"/>
              <a:chExt cx="238249" cy="238249"/>
            </a:xfrm>
          </p:grpSpPr>
          <p:sp>
            <p:nvSpPr>
              <p:cNvPr id="6578" name="Google Shape;6578;p8"/>
              <p:cNvSpPr/>
              <p:nvPr/>
            </p:nvSpPr>
            <p:spPr>
              <a:xfrm>
                <a:off x="153357" y="47927"/>
                <a:ext cx="238249" cy="238249"/>
              </a:xfrm>
              <a:custGeom>
                <a:avLst/>
                <a:gdLst/>
                <a:ahLst/>
                <a:cxnLst/>
                <a:rect l="l" t="t" r="r" b="b"/>
                <a:pathLst>
                  <a:path w="238249" h="238249" extrusionOk="0">
                    <a:moveTo>
                      <a:pt x="46578" y="24646"/>
                    </a:moveTo>
                    <a:cubicBezTo>
                      <a:pt x="98758" y="-15421"/>
                      <a:pt x="173538" y="-5601"/>
                      <a:pt x="213604" y="46578"/>
                    </a:cubicBezTo>
                    <a:cubicBezTo>
                      <a:pt x="253670" y="98758"/>
                      <a:pt x="243851" y="173538"/>
                      <a:pt x="191671" y="213604"/>
                    </a:cubicBezTo>
                    <a:cubicBezTo>
                      <a:pt x="139492" y="253670"/>
                      <a:pt x="64712" y="243851"/>
                      <a:pt x="24646" y="191671"/>
                    </a:cubicBezTo>
                    <a:cubicBezTo>
                      <a:pt x="-15420" y="139492"/>
                      <a:pt x="-5601" y="64712"/>
                      <a:pt x="46578" y="24646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9" name="Google Shape;6579;p8"/>
              <p:cNvSpPr/>
              <p:nvPr/>
            </p:nvSpPr>
            <p:spPr>
              <a:xfrm>
                <a:off x="206663" y="48263"/>
                <a:ext cx="180936" cy="116778"/>
              </a:xfrm>
              <a:custGeom>
                <a:avLst/>
                <a:gdLst/>
                <a:ahLst/>
                <a:cxnLst/>
                <a:rect l="l" t="t" r="r" b="b"/>
                <a:pathLst>
                  <a:path w="180936" h="116778" extrusionOk="0">
                    <a:moveTo>
                      <a:pt x="160193" y="46226"/>
                    </a:moveTo>
                    <a:cubicBezTo>
                      <a:pt x="121757" y="-3830"/>
                      <a:pt x="51730" y="-14370"/>
                      <a:pt x="0" y="20183"/>
                    </a:cubicBezTo>
                    <a:cubicBezTo>
                      <a:pt x="2273" y="63753"/>
                      <a:pt x="34228" y="112254"/>
                      <a:pt x="75062" y="116380"/>
                    </a:cubicBezTo>
                    <a:cubicBezTo>
                      <a:pt x="107730" y="119682"/>
                      <a:pt x="136268" y="101660"/>
                      <a:pt x="165558" y="90913"/>
                    </a:cubicBezTo>
                    <a:cubicBezTo>
                      <a:pt x="169221" y="89569"/>
                      <a:pt x="172532" y="89551"/>
                      <a:pt x="180937" y="88196"/>
                    </a:cubicBezTo>
                    <a:cubicBezTo>
                      <a:pt x="177012" y="73426"/>
                      <a:pt x="170082" y="59104"/>
                      <a:pt x="160193" y="46226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0" name="Google Shape;6580;p8"/>
              <p:cNvSpPr/>
              <p:nvPr/>
            </p:nvSpPr>
            <p:spPr>
              <a:xfrm>
                <a:off x="230918" y="62630"/>
                <a:ext cx="110534" cy="79838"/>
              </a:xfrm>
              <a:custGeom>
                <a:avLst/>
                <a:gdLst/>
                <a:ahLst/>
                <a:cxnLst/>
                <a:rect l="l" t="t" r="r" b="b"/>
                <a:pathLst>
                  <a:path w="110534" h="79838" extrusionOk="0">
                    <a:moveTo>
                      <a:pt x="45092" y="79833"/>
                    </a:moveTo>
                    <a:cubicBezTo>
                      <a:pt x="9721" y="79522"/>
                      <a:pt x="-9230" y="36711"/>
                      <a:pt x="4479" y="19549"/>
                    </a:cubicBezTo>
                    <a:cubicBezTo>
                      <a:pt x="16637" y="4329"/>
                      <a:pt x="46220" y="48304"/>
                      <a:pt x="47688" y="47276"/>
                    </a:cubicBezTo>
                    <a:cubicBezTo>
                      <a:pt x="51450" y="44643"/>
                      <a:pt x="32269" y="-707"/>
                      <a:pt x="60073" y="8"/>
                    </a:cubicBezTo>
                    <a:cubicBezTo>
                      <a:pt x="95379" y="917"/>
                      <a:pt x="65260" y="39032"/>
                      <a:pt x="71819" y="43899"/>
                    </a:cubicBezTo>
                    <a:cubicBezTo>
                      <a:pt x="75338" y="46511"/>
                      <a:pt x="101250" y="23348"/>
                      <a:pt x="109290" y="42945"/>
                    </a:cubicBezTo>
                    <a:cubicBezTo>
                      <a:pt x="117048" y="61857"/>
                      <a:pt x="87688" y="80207"/>
                      <a:pt x="45092" y="7983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1" name="Google Shape;6581;p8"/>
              <p:cNvSpPr/>
              <p:nvPr/>
            </p:nvSpPr>
            <p:spPr>
              <a:xfrm>
                <a:off x="224351" y="142317"/>
                <a:ext cx="160241" cy="87359"/>
              </a:xfrm>
              <a:custGeom>
                <a:avLst/>
                <a:gdLst/>
                <a:ahLst/>
                <a:cxnLst/>
                <a:rect l="l" t="t" r="r" b="b"/>
                <a:pathLst>
                  <a:path w="160241" h="87359" extrusionOk="0">
                    <a:moveTo>
                      <a:pt x="80980" y="87292"/>
                    </a:moveTo>
                    <a:cubicBezTo>
                      <a:pt x="36834" y="89288"/>
                      <a:pt x="-26204" y="46535"/>
                      <a:pt x="11578" y="16402"/>
                    </a:cubicBezTo>
                    <a:cubicBezTo>
                      <a:pt x="33769" y="-1296"/>
                      <a:pt x="57707" y="23702"/>
                      <a:pt x="82642" y="18719"/>
                    </a:cubicBezTo>
                    <a:cubicBezTo>
                      <a:pt x="98519" y="15546"/>
                      <a:pt x="132036" y="-7772"/>
                      <a:pt x="147360" y="2673"/>
                    </a:cubicBezTo>
                    <a:cubicBezTo>
                      <a:pt x="184559" y="28026"/>
                      <a:pt x="134633" y="84867"/>
                      <a:pt x="80980" y="87292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2" name="Google Shape;6582;p8"/>
              <p:cNvSpPr/>
              <p:nvPr/>
            </p:nvSpPr>
            <p:spPr>
              <a:xfrm>
                <a:off x="308422" y="160646"/>
                <a:ext cx="53138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53138" h="46759" extrusionOk="0">
                    <a:moveTo>
                      <a:pt x="1614" y="40043"/>
                    </a:moveTo>
                    <a:cubicBezTo>
                      <a:pt x="18340" y="64481"/>
                      <a:pt x="65572" y="15363"/>
                      <a:pt x="50054" y="2064"/>
                    </a:cubicBezTo>
                    <a:cubicBezTo>
                      <a:pt x="37716" y="-8508"/>
                      <a:pt x="-9235" y="24190"/>
                      <a:pt x="1614" y="4004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3" name="Google Shape;6583;p8"/>
              <p:cNvSpPr/>
              <p:nvPr/>
            </p:nvSpPr>
            <p:spPr>
              <a:xfrm>
                <a:off x="240944" y="170173"/>
                <a:ext cx="46914" cy="28340"/>
              </a:xfrm>
              <a:custGeom>
                <a:avLst/>
                <a:gdLst/>
                <a:ahLst/>
                <a:cxnLst/>
                <a:rect l="l" t="t" r="r" b="b"/>
                <a:pathLst>
                  <a:path w="46914" h="28340" extrusionOk="0">
                    <a:moveTo>
                      <a:pt x="500" y="10600"/>
                    </a:moveTo>
                    <a:cubicBezTo>
                      <a:pt x="-5808" y="32057"/>
                      <a:pt x="49723" y="33977"/>
                      <a:pt x="46803" y="16758"/>
                    </a:cubicBezTo>
                    <a:cubicBezTo>
                      <a:pt x="44760" y="4714"/>
                      <a:pt x="6763" y="-10700"/>
                      <a:pt x="500" y="10600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4" name="Google Shape;6584;p8"/>
              <p:cNvSpPr/>
              <p:nvPr/>
            </p:nvSpPr>
            <p:spPr>
              <a:xfrm>
                <a:off x="180197" y="170895"/>
                <a:ext cx="46451" cy="80116"/>
              </a:xfrm>
              <a:custGeom>
                <a:avLst/>
                <a:gdLst/>
                <a:ahLst/>
                <a:cxnLst/>
                <a:rect l="l" t="t" r="r" b="b"/>
                <a:pathLst>
                  <a:path w="46451" h="80116" extrusionOk="0">
                    <a:moveTo>
                      <a:pt x="18736" y="33230"/>
                    </a:moveTo>
                    <a:cubicBezTo>
                      <a:pt x="35995" y="62183"/>
                      <a:pt x="53514" y="71409"/>
                      <a:pt x="43548" y="79062"/>
                    </a:cubicBezTo>
                    <a:cubicBezTo>
                      <a:pt x="35534" y="85215"/>
                      <a:pt x="23624" y="63283"/>
                      <a:pt x="12737" y="43517"/>
                    </a:cubicBezTo>
                    <a:cubicBezTo>
                      <a:pt x="1850" y="23751"/>
                      <a:pt x="2681" y="6627"/>
                      <a:pt x="0" y="0"/>
                    </a:cubicBezTo>
                    <a:cubicBezTo>
                      <a:pt x="0" y="0"/>
                      <a:pt x="6658" y="12968"/>
                      <a:pt x="18736" y="33230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85" name="Google Shape;6585;p8"/>
            <p:cNvSpPr/>
            <p:nvPr/>
          </p:nvSpPr>
          <p:spPr>
            <a:xfrm>
              <a:off x="57036" y="220949"/>
              <a:ext cx="264905" cy="264905"/>
            </a:xfrm>
            <a:custGeom>
              <a:avLst/>
              <a:gdLst/>
              <a:ahLst/>
              <a:cxnLst/>
              <a:rect l="l" t="t" r="r" b="b"/>
              <a:pathLst>
                <a:path w="264905" h="264905" extrusionOk="0">
                  <a:moveTo>
                    <a:pt x="108821" y="262757"/>
                  </a:moveTo>
                  <a:cubicBezTo>
                    <a:pt x="36856" y="249706"/>
                    <a:pt x="-10903" y="180786"/>
                    <a:pt x="2149" y="108821"/>
                  </a:cubicBezTo>
                  <a:cubicBezTo>
                    <a:pt x="15200" y="36856"/>
                    <a:pt x="84120" y="-10903"/>
                    <a:pt x="156085" y="2148"/>
                  </a:cubicBezTo>
                  <a:cubicBezTo>
                    <a:pt x="228050" y="15200"/>
                    <a:pt x="275809" y="84120"/>
                    <a:pt x="262757" y="156085"/>
                  </a:cubicBezTo>
                  <a:cubicBezTo>
                    <a:pt x="249706" y="228050"/>
                    <a:pt x="180786" y="275809"/>
                    <a:pt x="108821" y="262757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8"/>
            <p:cNvSpPr/>
            <p:nvPr/>
          </p:nvSpPr>
          <p:spPr>
            <a:xfrm>
              <a:off x="57108" y="281441"/>
              <a:ext cx="137154" cy="199805"/>
            </a:xfrm>
            <a:custGeom>
              <a:avLst/>
              <a:gdLst/>
              <a:ahLst/>
              <a:cxnLst/>
              <a:rect l="l" t="t" r="r" b="b"/>
              <a:pathLst>
                <a:path w="137154" h="199805" extrusionOk="0">
                  <a:moveTo>
                    <a:pt x="2142" y="48426"/>
                  </a:moveTo>
                  <a:cubicBezTo>
                    <a:pt x="-10379" y="117463"/>
                    <a:pt x="33238" y="183007"/>
                    <a:pt x="100327" y="199805"/>
                  </a:cubicBezTo>
                  <a:cubicBezTo>
                    <a:pt x="134512" y="165395"/>
                    <a:pt x="150592" y="102858"/>
                    <a:pt x="123496" y="66147"/>
                  </a:cubicBezTo>
                  <a:cubicBezTo>
                    <a:pt x="101817" y="36776"/>
                    <a:pt x="65664" y="26732"/>
                    <a:pt x="34938" y="10636"/>
                  </a:cubicBezTo>
                  <a:cubicBezTo>
                    <a:pt x="31096" y="8623"/>
                    <a:pt x="28608" y="5909"/>
                    <a:pt x="21216" y="0"/>
                  </a:cubicBezTo>
                  <a:cubicBezTo>
                    <a:pt x="11982" y="14262"/>
                    <a:pt x="5363" y="30665"/>
                    <a:pt x="2142" y="48426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8"/>
            <p:cNvSpPr/>
            <p:nvPr/>
          </p:nvSpPr>
          <p:spPr>
            <a:xfrm>
              <a:off x="82761" y="333119"/>
              <a:ext cx="95882" cy="114231"/>
            </a:xfrm>
            <a:custGeom>
              <a:avLst/>
              <a:gdLst/>
              <a:ahLst/>
              <a:cxnLst/>
              <a:rect l="l" t="t" r="r" b="b"/>
              <a:pathLst>
                <a:path w="95882" h="114231" extrusionOk="0">
                  <a:moveTo>
                    <a:pt x="83843" y="35739"/>
                  </a:moveTo>
                  <a:cubicBezTo>
                    <a:pt x="110003" y="65102"/>
                    <a:pt x="88897" y="112682"/>
                    <a:pt x="64524" y="114207"/>
                  </a:cubicBezTo>
                  <a:cubicBezTo>
                    <a:pt x="42911" y="115561"/>
                    <a:pt x="57035" y="58357"/>
                    <a:pt x="55092" y="57915"/>
                  </a:cubicBezTo>
                  <a:cubicBezTo>
                    <a:pt x="50114" y="56783"/>
                    <a:pt x="27090" y="106448"/>
                    <a:pt x="6914" y="83015"/>
                  </a:cubicBezTo>
                  <a:cubicBezTo>
                    <a:pt x="-18704" y="53260"/>
                    <a:pt x="35179" y="49601"/>
                    <a:pt x="34290" y="40563"/>
                  </a:cubicBezTo>
                  <a:cubicBezTo>
                    <a:pt x="33812" y="35715"/>
                    <a:pt x="-4615" y="31672"/>
                    <a:pt x="5520" y="10417"/>
                  </a:cubicBezTo>
                  <a:cubicBezTo>
                    <a:pt x="15301" y="-10096"/>
                    <a:pt x="52340" y="380"/>
                    <a:pt x="83843" y="35739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8"/>
            <p:cNvSpPr/>
            <p:nvPr/>
          </p:nvSpPr>
          <p:spPr>
            <a:xfrm>
              <a:off x="96815" y="249314"/>
              <a:ext cx="149282" cy="141031"/>
            </a:xfrm>
            <a:custGeom>
              <a:avLst/>
              <a:gdLst/>
              <a:ahLst/>
              <a:cxnLst/>
              <a:rect l="l" t="t" r="r" b="b"/>
              <a:pathLst>
                <a:path w="149282" h="141031" extrusionOk="0">
                  <a:moveTo>
                    <a:pt x="119663" y="30316"/>
                  </a:moveTo>
                  <a:cubicBezTo>
                    <a:pt x="154275" y="65183"/>
                    <a:pt x="166141" y="149027"/>
                    <a:pt x="113110" y="140414"/>
                  </a:cubicBezTo>
                  <a:cubicBezTo>
                    <a:pt x="81962" y="135355"/>
                    <a:pt x="84673" y="96972"/>
                    <a:pt x="61947" y="80159"/>
                  </a:cubicBezTo>
                  <a:cubicBezTo>
                    <a:pt x="47476" y="69452"/>
                    <a:pt x="3242" y="59262"/>
                    <a:pt x="400" y="38842"/>
                  </a:cubicBezTo>
                  <a:cubicBezTo>
                    <a:pt x="-6500" y="-10728"/>
                    <a:pt x="77598" y="-12060"/>
                    <a:pt x="119663" y="30316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8"/>
            <p:cNvSpPr/>
            <p:nvPr/>
          </p:nvSpPr>
          <p:spPr>
            <a:xfrm>
              <a:off x="121689" y="270736"/>
              <a:ext cx="67997" cy="36897"/>
            </a:xfrm>
            <a:custGeom>
              <a:avLst/>
              <a:gdLst/>
              <a:ahLst/>
              <a:cxnLst/>
              <a:rect l="l" t="t" r="r" b="b"/>
              <a:pathLst>
                <a:path w="67997" h="36897" extrusionOk="0">
                  <a:moveTo>
                    <a:pt x="67457" y="26617"/>
                  </a:moveTo>
                  <a:cubicBezTo>
                    <a:pt x="75093" y="-5409"/>
                    <a:pt x="-634" y="-7626"/>
                    <a:pt x="4" y="15086"/>
                  </a:cubicBezTo>
                  <a:cubicBezTo>
                    <a:pt x="510" y="33142"/>
                    <a:pt x="62504" y="47391"/>
                    <a:pt x="67457" y="2661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8"/>
            <p:cNvSpPr/>
            <p:nvPr/>
          </p:nvSpPr>
          <p:spPr>
            <a:xfrm>
              <a:off x="192164" y="322972"/>
              <a:ext cx="38503" cy="47461"/>
            </a:xfrm>
            <a:custGeom>
              <a:avLst/>
              <a:gdLst/>
              <a:ahLst/>
              <a:cxnLst/>
              <a:rect l="l" t="t" r="r" b="b"/>
              <a:pathLst>
                <a:path w="38503" h="47461" extrusionOk="0">
                  <a:moveTo>
                    <a:pt x="31806" y="45744"/>
                  </a:moveTo>
                  <a:cubicBezTo>
                    <a:pt x="54188" y="34916"/>
                    <a:pt x="14298" y="-12252"/>
                    <a:pt x="2298" y="3012"/>
                  </a:cubicBezTo>
                  <a:cubicBezTo>
                    <a:pt x="-6096" y="13689"/>
                    <a:pt x="9586" y="56493"/>
                    <a:pt x="31806" y="45744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8"/>
            <p:cNvSpPr/>
            <p:nvPr/>
          </p:nvSpPr>
          <p:spPr>
            <a:xfrm>
              <a:off x="261574" y="331429"/>
              <a:ext cx="37689" cy="95105"/>
            </a:xfrm>
            <a:custGeom>
              <a:avLst/>
              <a:gdLst/>
              <a:ahLst/>
              <a:cxnLst/>
              <a:rect l="l" t="t" r="r" b="b"/>
              <a:pathLst>
                <a:path w="37689" h="95105" extrusionOk="0">
                  <a:moveTo>
                    <a:pt x="13375" y="54859"/>
                  </a:moveTo>
                  <a:cubicBezTo>
                    <a:pt x="24331" y="19023"/>
                    <a:pt x="18846" y="-2296"/>
                    <a:pt x="32591" y="197"/>
                  </a:cubicBezTo>
                  <a:cubicBezTo>
                    <a:pt x="43643" y="2201"/>
                    <a:pt x="34475" y="28390"/>
                    <a:pt x="26327" y="52117"/>
                  </a:cubicBezTo>
                  <a:cubicBezTo>
                    <a:pt x="18180" y="75844"/>
                    <a:pt x="3456" y="87948"/>
                    <a:pt x="0" y="95105"/>
                  </a:cubicBezTo>
                  <a:cubicBezTo>
                    <a:pt x="0" y="95105"/>
                    <a:pt x="5707" y="79938"/>
                    <a:pt x="13375" y="54859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8"/>
            <p:cNvSpPr/>
            <p:nvPr/>
          </p:nvSpPr>
          <p:spPr>
            <a:xfrm>
              <a:off x="184194" y="52024"/>
              <a:ext cx="33838" cy="42306"/>
            </a:xfrm>
            <a:custGeom>
              <a:avLst/>
              <a:gdLst/>
              <a:ahLst/>
              <a:cxnLst/>
              <a:rect l="l" t="t" r="r" b="b"/>
              <a:pathLst>
                <a:path w="33838" h="42306" extrusionOk="0">
                  <a:moveTo>
                    <a:pt x="0" y="42306"/>
                  </a:moveTo>
                  <a:cubicBezTo>
                    <a:pt x="0" y="42306"/>
                    <a:pt x="39684" y="9311"/>
                    <a:pt x="33101" y="899"/>
                  </a:cubicBezTo>
                  <a:cubicBezTo>
                    <a:pt x="26751" y="-7217"/>
                    <a:pt x="0" y="42306"/>
                    <a:pt x="0" y="42306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93" name="Google Shape;6593;p8"/>
          <p:cNvGrpSpPr/>
          <p:nvPr/>
        </p:nvGrpSpPr>
        <p:grpSpPr>
          <a:xfrm flipH="1">
            <a:off x="1023118" y="6077404"/>
            <a:ext cx="722405" cy="805140"/>
            <a:chOff x="2497089" y="2856785"/>
            <a:chExt cx="459867" cy="512534"/>
          </a:xfrm>
        </p:grpSpPr>
        <p:grpSp>
          <p:nvGrpSpPr>
            <p:cNvPr id="6594" name="Google Shape;6594;p8"/>
            <p:cNvGrpSpPr/>
            <p:nvPr/>
          </p:nvGrpSpPr>
          <p:grpSpPr>
            <a:xfrm>
              <a:off x="2497089" y="2856785"/>
              <a:ext cx="459867" cy="512534"/>
              <a:chOff x="2497089" y="2856785"/>
              <a:chExt cx="459867" cy="512534"/>
            </a:xfrm>
          </p:grpSpPr>
          <p:sp>
            <p:nvSpPr>
              <p:cNvPr id="6595" name="Google Shape;6595;p8"/>
              <p:cNvSpPr/>
              <p:nvPr/>
            </p:nvSpPr>
            <p:spPr>
              <a:xfrm>
                <a:off x="2497089" y="2856785"/>
                <a:ext cx="459864" cy="512534"/>
              </a:xfrm>
              <a:custGeom>
                <a:avLst/>
                <a:gdLst/>
                <a:ahLst/>
                <a:cxnLst/>
                <a:rect l="l" t="t" r="r" b="b"/>
                <a:pathLst>
                  <a:path w="459864" h="512534" extrusionOk="0">
                    <a:moveTo>
                      <a:pt x="92553" y="282572"/>
                    </a:moveTo>
                    <a:cubicBezTo>
                      <a:pt x="112203" y="278802"/>
                      <a:pt x="135423" y="258459"/>
                      <a:pt x="128488" y="229113"/>
                    </a:cubicBezTo>
                    <a:cubicBezTo>
                      <a:pt x="125313" y="215675"/>
                      <a:pt x="103835" y="181209"/>
                      <a:pt x="100180" y="150630"/>
                    </a:cubicBezTo>
                    <a:cubicBezTo>
                      <a:pt x="97156" y="125363"/>
                      <a:pt x="110090" y="102568"/>
                      <a:pt x="122015" y="98063"/>
                    </a:cubicBezTo>
                    <a:cubicBezTo>
                      <a:pt x="147567" y="88408"/>
                      <a:pt x="184814" y="126547"/>
                      <a:pt x="216960" y="180918"/>
                    </a:cubicBezTo>
                    <a:cubicBezTo>
                      <a:pt x="275271" y="279536"/>
                      <a:pt x="323776" y="387639"/>
                      <a:pt x="361745" y="467847"/>
                    </a:cubicBezTo>
                    <a:cubicBezTo>
                      <a:pt x="384079" y="515022"/>
                      <a:pt x="410426" y="518307"/>
                      <a:pt x="436549" y="507255"/>
                    </a:cubicBezTo>
                    <a:cubicBezTo>
                      <a:pt x="462550" y="496259"/>
                      <a:pt x="468525" y="462880"/>
                      <a:pt x="445675" y="414624"/>
                    </a:cubicBezTo>
                    <a:cubicBezTo>
                      <a:pt x="407949" y="334945"/>
                      <a:pt x="389095" y="293350"/>
                      <a:pt x="331664" y="184840"/>
                    </a:cubicBezTo>
                    <a:cubicBezTo>
                      <a:pt x="283499" y="93831"/>
                      <a:pt x="246841" y="34548"/>
                      <a:pt x="203875" y="13793"/>
                    </a:cubicBezTo>
                    <a:cubicBezTo>
                      <a:pt x="159572" y="-7611"/>
                      <a:pt x="107606" y="-774"/>
                      <a:pt x="82060" y="11892"/>
                    </a:cubicBezTo>
                    <a:cubicBezTo>
                      <a:pt x="56260" y="24687"/>
                      <a:pt x="18563" y="60458"/>
                      <a:pt x="7706" y="91602"/>
                    </a:cubicBezTo>
                    <a:cubicBezTo>
                      <a:pt x="-9921" y="142183"/>
                      <a:pt x="6000" y="202942"/>
                      <a:pt x="22407" y="243820"/>
                    </a:cubicBezTo>
                    <a:cubicBezTo>
                      <a:pt x="36446" y="278795"/>
                      <a:pt x="68732" y="287139"/>
                      <a:pt x="92553" y="282572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6" name="Google Shape;6596;p8"/>
              <p:cNvSpPr/>
              <p:nvPr/>
            </p:nvSpPr>
            <p:spPr>
              <a:xfrm>
                <a:off x="2872885" y="3253465"/>
                <a:ext cx="84071" cy="115510"/>
              </a:xfrm>
              <a:custGeom>
                <a:avLst/>
                <a:gdLst/>
                <a:ahLst/>
                <a:cxnLst/>
                <a:rect l="l" t="t" r="r" b="b"/>
                <a:pathLst>
                  <a:path w="84071" h="115510" extrusionOk="0">
                    <a:moveTo>
                      <a:pt x="0" y="93360"/>
                    </a:moveTo>
                    <a:cubicBezTo>
                      <a:pt x="12503" y="84446"/>
                      <a:pt x="24884" y="74039"/>
                      <a:pt x="34763" y="59489"/>
                    </a:cubicBezTo>
                    <a:cubicBezTo>
                      <a:pt x="46489" y="42220"/>
                      <a:pt x="54795" y="20591"/>
                      <a:pt x="61396" y="0"/>
                    </a:cubicBezTo>
                    <a:cubicBezTo>
                      <a:pt x="64408" y="6376"/>
                      <a:pt x="66648" y="11124"/>
                      <a:pt x="69903" y="17998"/>
                    </a:cubicBezTo>
                    <a:cubicBezTo>
                      <a:pt x="92753" y="66254"/>
                      <a:pt x="86723" y="99614"/>
                      <a:pt x="60722" y="110611"/>
                    </a:cubicBezTo>
                    <a:cubicBezTo>
                      <a:pt x="39870" y="119434"/>
                      <a:pt x="18982" y="117831"/>
                      <a:pt x="0" y="9336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7" name="Google Shape;6597;p8"/>
              <p:cNvSpPr/>
              <p:nvPr/>
            </p:nvSpPr>
            <p:spPr>
              <a:xfrm>
                <a:off x="2820980" y="3144239"/>
                <a:ext cx="90566" cy="152102"/>
              </a:xfrm>
              <a:custGeom>
                <a:avLst/>
                <a:gdLst/>
                <a:ahLst/>
                <a:cxnLst/>
                <a:rect l="l" t="t" r="r" b="b"/>
                <a:pathLst>
                  <a:path w="90566" h="152102" extrusionOk="0">
                    <a:moveTo>
                      <a:pt x="0" y="100525"/>
                    </a:moveTo>
                    <a:cubicBezTo>
                      <a:pt x="13517" y="88253"/>
                      <a:pt x="27422" y="74421"/>
                      <a:pt x="36202" y="61262"/>
                    </a:cubicBezTo>
                    <a:cubicBezTo>
                      <a:pt x="48784" y="42402"/>
                      <a:pt x="55731" y="20032"/>
                      <a:pt x="60266" y="0"/>
                    </a:cubicBezTo>
                    <a:cubicBezTo>
                      <a:pt x="61038" y="1548"/>
                      <a:pt x="61815" y="3237"/>
                      <a:pt x="62604" y="4821"/>
                    </a:cubicBezTo>
                    <a:cubicBezTo>
                      <a:pt x="71263" y="22267"/>
                      <a:pt x="80851" y="41388"/>
                      <a:pt x="88648" y="57655"/>
                    </a:cubicBezTo>
                    <a:cubicBezTo>
                      <a:pt x="89267" y="58943"/>
                      <a:pt x="89947" y="60442"/>
                      <a:pt x="90567" y="61736"/>
                    </a:cubicBezTo>
                    <a:cubicBezTo>
                      <a:pt x="83784" y="76710"/>
                      <a:pt x="75605" y="92953"/>
                      <a:pt x="64978" y="108061"/>
                    </a:cubicBezTo>
                    <a:cubicBezTo>
                      <a:pt x="52342" y="126022"/>
                      <a:pt x="37320" y="140917"/>
                      <a:pt x="24459" y="152102"/>
                    </a:cubicBezTo>
                    <a:cubicBezTo>
                      <a:pt x="16881" y="135950"/>
                      <a:pt x="8319" y="118140"/>
                      <a:pt x="0" y="100525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8" name="Google Shape;6598;p8"/>
              <p:cNvSpPr/>
              <p:nvPr/>
            </p:nvSpPr>
            <p:spPr>
              <a:xfrm>
                <a:off x="2765255" y="3031108"/>
                <a:ext cx="91744" cy="144651"/>
              </a:xfrm>
              <a:custGeom>
                <a:avLst/>
                <a:gdLst/>
                <a:ahLst/>
                <a:cxnLst/>
                <a:rect l="l" t="t" r="r" b="b"/>
                <a:pathLst>
                  <a:path w="91744" h="144651" extrusionOk="0">
                    <a:moveTo>
                      <a:pt x="0" y="100003"/>
                    </a:moveTo>
                    <a:cubicBezTo>
                      <a:pt x="14610" y="83985"/>
                      <a:pt x="29754" y="66236"/>
                      <a:pt x="39967" y="48772"/>
                    </a:cubicBezTo>
                    <a:cubicBezTo>
                      <a:pt x="50697" y="30422"/>
                      <a:pt x="55111" y="13893"/>
                      <a:pt x="57637" y="0"/>
                    </a:cubicBezTo>
                    <a:cubicBezTo>
                      <a:pt x="59635" y="3741"/>
                      <a:pt x="61451" y="6674"/>
                      <a:pt x="63491" y="10529"/>
                    </a:cubicBezTo>
                    <a:cubicBezTo>
                      <a:pt x="76097" y="34344"/>
                      <a:pt x="82248" y="47242"/>
                      <a:pt x="91745" y="65719"/>
                    </a:cubicBezTo>
                    <a:cubicBezTo>
                      <a:pt x="85478" y="79558"/>
                      <a:pt x="78052" y="94137"/>
                      <a:pt x="67875" y="108346"/>
                    </a:cubicBezTo>
                    <a:cubicBezTo>
                      <a:pt x="56028" y="124887"/>
                      <a:pt x="39056" y="135950"/>
                      <a:pt x="22589" y="144652"/>
                    </a:cubicBezTo>
                    <a:cubicBezTo>
                      <a:pt x="15296" y="129890"/>
                      <a:pt x="7742" y="114983"/>
                      <a:pt x="0" y="100003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9" name="Google Shape;6599;p8"/>
              <p:cNvSpPr/>
              <p:nvPr/>
            </p:nvSpPr>
            <p:spPr>
              <a:xfrm>
                <a:off x="2710691" y="2915797"/>
                <a:ext cx="84366" cy="158733"/>
              </a:xfrm>
              <a:custGeom>
                <a:avLst/>
                <a:gdLst/>
                <a:ahLst/>
                <a:cxnLst/>
                <a:rect l="l" t="t" r="r" b="b"/>
                <a:pathLst>
                  <a:path w="84366" h="158733" extrusionOk="0">
                    <a:moveTo>
                      <a:pt x="0" y="116999"/>
                    </a:moveTo>
                    <a:cubicBezTo>
                      <a:pt x="8210" y="102086"/>
                      <a:pt x="15921" y="89395"/>
                      <a:pt x="26317" y="66454"/>
                    </a:cubicBezTo>
                    <a:cubicBezTo>
                      <a:pt x="36427" y="44157"/>
                      <a:pt x="39408" y="21496"/>
                      <a:pt x="40435" y="0"/>
                    </a:cubicBezTo>
                    <a:cubicBezTo>
                      <a:pt x="54723" y="17791"/>
                      <a:pt x="69095" y="38376"/>
                      <a:pt x="84367" y="64657"/>
                    </a:cubicBezTo>
                    <a:cubicBezTo>
                      <a:pt x="80177" y="77754"/>
                      <a:pt x="74700" y="91963"/>
                      <a:pt x="65786" y="106640"/>
                    </a:cubicBezTo>
                    <a:cubicBezTo>
                      <a:pt x="54200" y="125700"/>
                      <a:pt x="38024" y="144026"/>
                      <a:pt x="23772" y="158733"/>
                    </a:cubicBezTo>
                    <a:cubicBezTo>
                      <a:pt x="16929" y="146449"/>
                      <a:pt x="10426" y="134038"/>
                      <a:pt x="3291" y="121960"/>
                    </a:cubicBezTo>
                    <a:cubicBezTo>
                      <a:pt x="2222" y="120150"/>
                      <a:pt x="1075" y="118772"/>
                      <a:pt x="0" y="11699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0" name="Google Shape;6600;p8"/>
              <p:cNvSpPr/>
              <p:nvPr/>
            </p:nvSpPr>
            <p:spPr>
              <a:xfrm>
                <a:off x="2619402" y="2857331"/>
                <a:ext cx="83665" cy="148802"/>
              </a:xfrm>
              <a:custGeom>
                <a:avLst/>
                <a:gdLst/>
                <a:ahLst/>
                <a:cxnLst/>
                <a:rect l="l" t="t" r="r" b="b"/>
                <a:pathLst>
                  <a:path w="83665" h="148802" extrusionOk="0">
                    <a:moveTo>
                      <a:pt x="0" y="1108"/>
                    </a:moveTo>
                    <a:cubicBezTo>
                      <a:pt x="24009" y="-1703"/>
                      <a:pt x="51856" y="434"/>
                      <a:pt x="78082" y="12166"/>
                    </a:cubicBezTo>
                    <a:cubicBezTo>
                      <a:pt x="81543" y="32204"/>
                      <a:pt x="84148" y="54222"/>
                      <a:pt x="83590" y="79713"/>
                    </a:cubicBezTo>
                    <a:cubicBezTo>
                      <a:pt x="83061" y="103649"/>
                      <a:pt x="78337" y="129250"/>
                      <a:pt x="73789" y="148802"/>
                    </a:cubicBezTo>
                    <a:cubicBezTo>
                      <a:pt x="73583" y="148517"/>
                      <a:pt x="73382" y="148353"/>
                      <a:pt x="73182" y="148074"/>
                    </a:cubicBezTo>
                    <a:cubicBezTo>
                      <a:pt x="66606" y="139093"/>
                      <a:pt x="60127" y="131715"/>
                      <a:pt x="53569" y="124744"/>
                    </a:cubicBezTo>
                    <a:cubicBezTo>
                      <a:pt x="53180" y="124349"/>
                      <a:pt x="52755" y="123864"/>
                      <a:pt x="52367" y="123475"/>
                    </a:cubicBezTo>
                    <a:cubicBezTo>
                      <a:pt x="45329" y="116128"/>
                      <a:pt x="38437" y="110711"/>
                      <a:pt x="31733" y="106279"/>
                    </a:cubicBezTo>
                    <a:cubicBezTo>
                      <a:pt x="31739" y="106218"/>
                      <a:pt x="31721" y="106157"/>
                      <a:pt x="31727" y="106090"/>
                    </a:cubicBezTo>
                    <a:cubicBezTo>
                      <a:pt x="32359" y="92343"/>
                      <a:pt x="32571" y="78450"/>
                      <a:pt x="31199" y="65650"/>
                    </a:cubicBezTo>
                    <a:cubicBezTo>
                      <a:pt x="28521" y="40711"/>
                      <a:pt x="15417" y="18791"/>
                      <a:pt x="0" y="1108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1" name="Google Shape;6601;p8"/>
              <p:cNvSpPr/>
              <p:nvPr/>
            </p:nvSpPr>
            <p:spPr>
              <a:xfrm>
                <a:off x="2504534" y="2896360"/>
                <a:ext cx="132689" cy="76527"/>
              </a:xfrm>
              <a:custGeom>
                <a:avLst/>
                <a:gdLst/>
                <a:ahLst/>
                <a:cxnLst/>
                <a:rect l="l" t="t" r="r" b="b"/>
                <a:pathLst>
                  <a:path w="132689" h="76527" extrusionOk="0">
                    <a:moveTo>
                      <a:pt x="0" y="53769"/>
                    </a:moveTo>
                    <a:cubicBezTo>
                      <a:pt x="188" y="53217"/>
                      <a:pt x="103" y="52597"/>
                      <a:pt x="291" y="52045"/>
                    </a:cubicBezTo>
                    <a:cubicBezTo>
                      <a:pt x="3328" y="43343"/>
                      <a:pt x="8538" y="34399"/>
                      <a:pt x="14919" y="25655"/>
                    </a:cubicBezTo>
                    <a:cubicBezTo>
                      <a:pt x="15521" y="24829"/>
                      <a:pt x="16261" y="24100"/>
                      <a:pt x="16887" y="23275"/>
                    </a:cubicBezTo>
                    <a:cubicBezTo>
                      <a:pt x="23001" y="15235"/>
                      <a:pt x="29924" y="7329"/>
                      <a:pt x="37380" y="200"/>
                    </a:cubicBezTo>
                    <a:cubicBezTo>
                      <a:pt x="37441" y="140"/>
                      <a:pt x="37496" y="61"/>
                      <a:pt x="37556" y="0"/>
                    </a:cubicBezTo>
                    <a:cubicBezTo>
                      <a:pt x="56350" y="2799"/>
                      <a:pt x="76400" y="7523"/>
                      <a:pt x="96426" y="18113"/>
                    </a:cubicBezTo>
                    <a:cubicBezTo>
                      <a:pt x="111382" y="26019"/>
                      <a:pt x="123229" y="42536"/>
                      <a:pt x="132690" y="58833"/>
                    </a:cubicBezTo>
                    <a:cubicBezTo>
                      <a:pt x="126223" y="56757"/>
                      <a:pt x="120156" y="56326"/>
                      <a:pt x="114619" y="58421"/>
                    </a:cubicBezTo>
                    <a:cubicBezTo>
                      <a:pt x="108765" y="60631"/>
                      <a:pt x="102766" y="67383"/>
                      <a:pt x="98430" y="76528"/>
                    </a:cubicBezTo>
                    <a:cubicBezTo>
                      <a:pt x="87051" y="69363"/>
                      <a:pt x="73486" y="61955"/>
                      <a:pt x="57400" y="57898"/>
                    </a:cubicBezTo>
                    <a:cubicBezTo>
                      <a:pt x="38565" y="53144"/>
                      <a:pt x="17087" y="52828"/>
                      <a:pt x="0" y="5376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2" name="Google Shape;6602;p8"/>
              <p:cNvSpPr/>
              <p:nvPr/>
            </p:nvSpPr>
            <p:spPr>
              <a:xfrm>
                <a:off x="2501310" y="2976568"/>
                <a:ext cx="101970" cy="119373"/>
              </a:xfrm>
              <a:custGeom>
                <a:avLst/>
                <a:gdLst/>
                <a:ahLst/>
                <a:cxnLst/>
                <a:rect l="l" t="t" r="r" b="b"/>
                <a:pathLst>
                  <a:path w="101970" h="119373" extrusionOk="0">
                    <a:moveTo>
                      <a:pt x="0" y="59987"/>
                    </a:moveTo>
                    <a:cubicBezTo>
                      <a:pt x="12952" y="44066"/>
                      <a:pt x="30373" y="26141"/>
                      <a:pt x="48019" y="17658"/>
                    </a:cubicBezTo>
                    <a:cubicBezTo>
                      <a:pt x="71494" y="6370"/>
                      <a:pt x="88721" y="2241"/>
                      <a:pt x="100325" y="0"/>
                    </a:cubicBezTo>
                    <a:cubicBezTo>
                      <a:pt x="96791" y="8908"/>
                      <a:pt x="94641" y="19480"/>
                      <a:pt x="95995" y="30810"/>
                    </a:cubicBezTo>
                    <a:cubicBezTo>
                      <a:pt x="96949" y="38777"/>
                      <a:pt x="99232" y="46956"/>
                      <a:pt x="101970" y="55014"/>
                    </a:cubicBezTo>
                    <a:cubicBezTo>
                      <a:pt x="88891" y="57437"/>
                      <a:pt x="74973" y="60953"/>
                      <a:pt x="61760" y="67693"/>
                    </a:cubicBezTo>
                    <a:cubicBezTo>
                      <a:pt x="41777" y="77882"/>
                      <a:pt x="27100" y="99863"/>
                      <a:pt x="16686" y="119373"/>
                    </a:cubicBezTo>
                    <a:cubicBezTo>
                      <a:pt x="9977" y="102037"/>
                      <a:pt x="3874" y="81604"/>
                      <a:pt x="0" y="59987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3" name="Google Shape;6603;p8"/>
              <p:cNvSpPr/>
              <p:nvPr/>
            </p:nvSpPr>
            <p:spPr>
              <a:xfrm>
                <a:off x="2569239" y="3064541"/>
                <a:ext cx="57616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57616" h="75925" extrusionOk="0">
                    <a:moveTo>
                      <a:pt x="0" y="75356"/>
                    </a:moveTo>
                    <a:cubicBezTo>
                      <a:pt x="1791" y="54352"/>
                      <a:pt x="6801" y="30319"/>
                      <a:pt x="19674" y="17360"/>
                    </a:cubicBezTo>
                    <a:cubicBezTo>
                      <a:pt x="28667" y="8313"/>
                      <a:pt x="38212" y="3473"/>
                      <a:pt x="47296" y="0"/>
                    </a:cubicBezTo>
                    <a:cubicBezTo>
                      <a:pt x="50952" y="7943"/>
                      <a:pt x="55330" y="17027"/>
                      <a:pt x="56362" y="21392"/>
                    </a:cubicBezTo>
                    <a:cubicBezTo>
                      <a:pt x="63290" y="50739"/>
                      <a:pt x="40149" y="71117"/>
                      <a:pt x="20500" y="74888"/>
                    </a:cubicBezTo>
                    <a:cubicBezTo>
                      <a:pt x="14142" y="76109"/>
                      <a:pt x="7056" y="76236"/>
                      <a:pt x="0" y="75356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604" name="Google Shape;6604;p8"/>
            <p:cNvSpPr/>
            <p:nvPr/>
          </p:nvSpPr>
          <p:spPr>
            <a:xfrm>
              <a:off x="2850709" y="3154995"/>
              <a:ext cx="82509" cy="168587"/>
            </a:xfrm>
            <a:custGeom>
              <a:avLst/>
              <a:gdLst/>
              <a:ahLst/>
              <a:cxnLst/>
              <a:rect l="l" t="t" r="r" b="b"/>
              <a:pathLst>
                <a:path w="82509" h="168587" extrusionOk="0">
                  <a:moveTo>
                    <a:pt x="48347" y="68886"/>
                  </a:moveTo>
                  <a:cubicBezTo>
                    <a:pt x="54899" y="82676"/>
                    <a:pt x="97277" y="160042"/>
                    <a:pt x="77117" y="168185"/>
                  </a:cubicBezTo>
                  <a:cubicBezTo>
                    <a:pt x="66661" y="172411"/>
                    <a:pt x="49367" y="142159"/>
                    <a:pt x="45596" y="135085"/>
                  </a:cubicBezTo>
                  <a:cubicBezTo>
                    <a:pt x="22571" y="91888"/>
                    <a:pt x="9770" y="50038"/>
                    <a:pt x="164" y="2359"/>
                  </a:cubicBezTo>
                  <a:cubicBezTo>
                    <a:pt x="-3115" y="-13938"/>
                    <a:pt x="43738" y="59195"/>
                    <a:pt x="48347" y="6888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8"/>
            <p:cNvSpPr/>
            <p:nvPr/>
          </p:nvSpPr>
          <p:spPr>
            <a:xfrm>
              <a:off x="2736293" y="2942678"/>
              <a:ext cx="112460" cy="187504"/>
            </a:xfrm>
            <a:custGeom>
              <a:avLst/>
              <a:gdLst/>
              <a:ahLst/>
              <a:cxnLst/>
              <a:rect l="l" t="t" r="r" b="b"/>
              <a:pathLst>
                <a:path w="112460" h="187504" extrusionOk="0">
                  <a:moveTo>
                    <a:pt x="6647" y="3753"/>
                  </a:moveTo>
                  <a:cubicBezTo>
                    <a:pt x="42188" y="41874"/>
                    <a:pt x="77200" y="87051"/>
                    <a:pt x="98356" y="135307"/>
                  </a:cubicBezTo>
                  <a:cubicBezTo>
                    <a:pt x="101513" y="142514"/>
                    <a:pt x="121776" y="181146"/>
                    <a:pt x="107306" y="186799"/>
                  </a:cubicBezTo>
                  <a:cubicBezTo>
                    <a:pt x="91567" y="192944"/>
                    <a:pt x="70168" y="157173"/>
                    <a:pt x="63301" y="147785"/>
                  </a:cubicBezTo>
                  <a:cubicBezTo>
                    <a:pt x="38933" y="114503"/>
                    <a:pt x="-19652" y="-24453"/>
                    <a:pt x="6647" y="37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8"/>
            <p:cNvSpPr/>
            <p:nvPr/>
          </p:nvSpPr>
          <p:spPr>
            <a:xfrm>
              <a:off x="2528018" y="2885679"/>
              <a:ext cx="114287" cy="173546"/>
            </a:xfrm>
            <a:custGeom>
              <a:avLst/>
              <a:gdLst/>
              <a:ahLst/>
              <a:cxnLst/>
              <a:rect l="l" t="t" r="r" b="b"/>
              <a:pathLst>
                <a:path w="114287" h="173546" extrusionOk="0">
                  <a:moveTo>
                    <a:pt x="42527" y="83693"/>
                  </a:moveTo>
                  <a:cubicBezTo>
                    <a:pt x="27595" y="128985"/>
                    <a:pt x="46462" y="159480"/>
                    <a:pt x="31172" y="170665"/>
                  </a:cubicBezTo>
                  <a:cubicBezTo>
                    <a:pt x="9233" y="186726"/>
                    <a:pt x="-10896" y="132234"/>
                    <a:pt x="6725" y="91842"/>
                  </a:cubicBezTo>
                  <a:cubicBezTo>
                    <a:pt x="37226" y="21908"/>
                    <a:pt x="69755" y="19121"/>
                    <a:pt x="114288" y="0"/>
                  </a:cubicBezTo>
                  <a:cubicBezTo>
                    <a:pt x="114288" y="0"/>
                    <a:pt x="56323" y="41837"/>
                    <a:pt x="42527" y="8369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07" name="Google Shape;6607;p8"/>
          <p:cNvSpPr/>
          <p:nvPr/>
        </p:nvSpPr>
        <p:spPr>
          <a:xfrm rot="5400000">
            <a:off x="-462658" y="6119355"/>
            <a:ext cx="1131345" cy="114589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TWO_COLUMNS_1"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p9"/>
          <p:cNvSpPr txBox="1">
            <a:spLocks noGrp="1"/>
          </p:cNvSpPr>
          <p:nvPr>
            <p:ph type="title"/>
          </p:nvPr>
        </p:nvSpPr>
        <p:spPr>
          <a:xfrm>
            <a:off x="766950" y="679800"/>
            <a:ext cx="106581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6610" name="Google Shape;6610;p9"/>
          <p:cNvSpPr txBox="1">
            <a:spLocks noGrp="1"/>
          </p:cNvSpPr>
          <p:nvPr>
            <p:ph type="body" idx="1"/>
          </p:nvPr>
        </p:nvSpPr>
        <p:spPr>
          <a:xfrm>
            <a:off x="934500" y="3451362"/>
            <a:ext cx="3147300" cy="2423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611" name="Google Shape;6611;p9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6612" name="Google Shape;6612;p9"/>
          <p:cNvSpPr txBox="1">
            <a:spLocks noGrp="1"/>
          </p:cNvSpPr>
          <p:nvPr>
            <p:ph type="subTitle" idx="2"/>
          </p:nvPr>
        </p:nvSpPr>
        <p:spPr>
          <a:xfrm>
            <a:off x="938250" y="5018924"/>
            <a:ext cx="3147300" cy="588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2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13" name="Google Shape;6613;p9"/>
          <p:cNvSpPr txBox="1">
            <a:spLocks noGrp="1"/>
          </p:cNvSpPr>
          <p:nvPr>
            <p:ph type="body" idx="3"/>
          </p:nvPr>
        </p:nvSpPr>
        <p:spPr>
          <a:xfrm>
            <a:off x="4522350" y="3451375"/>
            <a:ext cx="3147300" cy="2423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614" name="Google Shape;6614;p9"/>
          <p:cNvSpPr txBox="1">
            <a:spLocks noGrp="1"/>
          </p:cNvSpPr>
          <p:nvPr>
            <p:ph type="subTitle" idx="4"/>
          </p:nvPr>
        </p:nvSpPr>
        <p:spPr>
          <a:xfrm>
            <a:off x="4526100" y="5018929"/>
            <a:ext cx="3147300" cy="588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2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15" name="Google Shape;6615;p9"/>
          <p:cNvSpPr txBox="1">
            <a:spLocks noGrp="1"/>
          </p:cNvSpPr>
          <p:nvPr>
            <p:ph type="body" idx="5"/>
          </p:nvPr>
        </p:nvSpPr>
        <p:spPr>
          <a:xfrm>
            <a:off x="8110200" y="3451362"/>
            <a:ext cx="3147300" cy="2423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49250" algn="ctr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 sz="1900"/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616" name="Google Shape;6616;p9"/>
          <p:cNvSpPr txBox="1">
            <a:spLocks noGrp="1"/>
          </p:cNvSpPr>
          <p:nvPr>
            <p:ph type="subTitle" idx="6"/>
          </p:nvPr>
        </p:nvSpPr>
        <p:spPr>
          <a:xfrm>
            <a:off x="8113950" y="5018924"/>
            <a:ext cx="3147300" cy="588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020">
                <a:solidFill>
                  <a:schemeClr val="accent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6617" name="Google Shape;6617;p9"/>
          <p:cNvGrpSpPr/>
          <p:nvPr/>
        </p:nvGrpSpPr>
        <p:grpSpPr>
          <a:xfrm>
            <a:off x="9573953" y="4419965"/>
            <a:ext cx="2989717" cy="2742469"/>
            <a:chOff x="8154343" y="3036933"/>
            <a:chExt cx="4708215" cy="4318849"/>
          </a:xfrm>
        </p:grpSpPr>
        <p:grpSp>
          <p:nvGrpSpPr>
            <p:cNvPr id="6618" name="Google Shape;6618;p9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6619" name="Google Shape;6619;p9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0" name="Google Shape;6620;p9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1" name="Google Shape;6621;p9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2" name="Google Shape;6622;p9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3" name="Google Shape;6623;p9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4" name="Google Shape;6624;p9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5" name="Google Shape;6625;p9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6" name="Google Shape;6626;p9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7" name="Google Shape;6627;p9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8" name="Google Shape;6628;p9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9" name="Google Shape;6629;p9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0" name="Google Shape;6630;p9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1" name="Google Shape;6631;p9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2" name="Google Shape;6632;p9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3" name="Google Shape;6633;p9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4" name="Google Shape;6634;p9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5" name="Google Shape;6635;p9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6" name="Google Shape;6636;p9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7" name="Google Shape;6637;p9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8" name="Google Shape;6638;p9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9" name="Google Shape;6639;p9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0" name="Google Shape;6640;p9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1" name="Google Shape;6641;p9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2" name="Google Shape;6642;p9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3" name="Google Shape;6643;p9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4" name="Google Shape;6644;p9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5" name="Google Shape;6645;p9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6" name="Google Shape;6646;p9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7" name="Google Shape;6647;p9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8" name="Google Shape;6648;p9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9" name="Google Shape;6649;p9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0" name="Google Shape;6650;p9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1" name="Google Shape;6651;p9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2" name="Google Shape;6652;p9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3" name="Google Shape;6653;p9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4" name="Google Shape;6654;p9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5" name="Google Shape;6655;p9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6" name="Google Shape;6656;p9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7" name="Google Shape;6657;p9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8" name="Google Shape;6658;p9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9" name="Google Shape;6659;p9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0" name="Google Shape;6660;p9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1" name="Google Shape;6661;p9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2" name="Google Shape;6662;p9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663" name="Google Shape;6663;p9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6664" name="Google Shape;6664;p9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65" name="Google Shape;6665;p9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666" name="Google Shape;6666;p9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6667" name="Google Shape;6667;p9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8" name="Google Shape;6668;p9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9" name="Google Shape;6669;p9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0" name="Google Shape;6670;p9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1" name="Google Shape;6671;p9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2" name="Google Shape;6672;p9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3" name="Google Shape;6673;p9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74" name="Google Shape;6674;p9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6675" name="Google Shape;6675;p9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6" name="Google Shape;6676;p9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7" name="Google Shape;6677;p9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8" name="Google Shape;6678;p9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9" name="Google Shape;6679;p9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80" name="Google Shape;6680;p9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6681" name="Google Shape;6681;p9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2" name="Google Shape;6682;p9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3" name="Google Shape;6683;p9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4" name="Google Shape;6684;p9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5" name="Google Shape;6685;p9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6" name="Google Shape;6686;p9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7" name="Google Shape;6687;p9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8" name="Google Shape;6688;p9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9" name="Google Shape;6689;p9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0" name="Google Shape;6690;p9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1" name="Google Shape;6691;p9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2" name="Google Shape;6692;p9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3" name="Google Shape;6693;p9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4" name="Google Shape;6694;p9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5" name="Google Shape;6695;p9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6" name="Google Shape;6696;p9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7" name="Google Shape;6697;p9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8" name="Google Shape;6698;p9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9" name="Google Shape;6699;p9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0" name="Google Shape;6700;p9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1" name="Google Shape;6701;p9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2" name="Google Shape;6702;p9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3" name="Google Shape;6703;p9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4" name="Google Shape;6704;p9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5" name="Google Shape;6705;p9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6" name="Google Shape;6706;p9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7" name="Google Shape;6707;p9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8" name="Google Shape;6708;p9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9" name="Google Shape;6709;p9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0" name="Google Shape;6710;p9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1" name="Google Shape;6711;p9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2" name="Google Shape;6712;p9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3" name="Google Shape;6713;p9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4" name="Google Shape;6714;p9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5" name="Google Shape;6715;p9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6" name="Google Shape;6716;p9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7" name="Google Shape;6717;p9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8" name="Google Shape;6718;p9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9" name="Google Shape;6719;p9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0" name="Google Shape;6720;p9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1" name="Google Shape;6721;p9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2" name="Google Shape;6722;p9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3" name="Google Shape;6723;p9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4" name="Google Shape;6724;p9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5" name="Google Shape;6725;p9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6726" name="Google Shape;6726;p9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27" name="Google Shape;6727;p9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728" name="Google Shape;6728;p9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6729" name="Google Shape;6729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6730" name="Google Shape;6730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1" name="Google Shape;6731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2" name="Google Shape;6732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3" name="Google Shape;6733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4" name="Google Shape;6734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5" name="Google Shape;6735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6" name="Google Shape;6736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7" name="Google Shape;6737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8" name="Google Shape;6738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39" name="Google Shape;6739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0" name="Google Shape;6740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41" name="Google Shape;6741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6742" name="Google Shape;6742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3" name="Google Shape;6743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4" name="Google Shape;6744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5" name="Google Shape;6745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6" name="Google Shape;6746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7" name="Google Shape;6747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8" name="Google Shape;6748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49" name="Google Shape;6749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0" name="Google Shape;6750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1" name="Google Shape;6751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2" name="Google Shape;6752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3" name="Google Shape;6753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4" name="Google Shape;6754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5" name="Google Shape;6755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6" name="Google Shape;6756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7" name="Google Shape;6757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8" name="Google Shape;6758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59" name="Google Shape;6759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0" name="Google Shape;6760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1" name="Google Shape;6761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2" name="Google Shape;6762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3" name="Google Shape;6763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4" name="Google Shape;6764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5" name="Google Shape;6765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6" name="Google Shape;6766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7" name="Google Shape;6767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8" name="Google Shape;6768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69" name="Google Shape;6769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0" name="Google Shape;6770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1" name="Google Shape;6771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2" name="Google Shape;6772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3" name="Google Shape;6773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4" name="Google Shape;6774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5" name="Google Shape;6775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6776" name="Google Shape;6776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77" name="Google Shape;6777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778" name="Google Shape;6778;p9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6779" name="Google Shape;6779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6780" name="Google Shape;6780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1" name="Google Shape;6781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2" name="Google Shape;6782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3" name="Google Shape;6783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4" name="Google Shape;6784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5" name="Google Shape;6785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6" name="Google Shape;6786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7" name="Google Shape;6787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8" name="Google Shape;6788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89" name="Google Shape;6789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0" name="Google Shape;6790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91" name="Google Shape;6791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6792" name="Google Shape;6792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3" name="Google Shape;6793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4" name="Google Shape;6794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5" name="Google Shape;6795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6" name="Google Shape;6796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7" name="Google Shape;6797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8" name="Google Shape;6798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9" name="Google Shape;6799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0" name="Google Shape;6800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1" name="Google Shape;6801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2" name="Google Shape;6802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3" name="Google Shape;6803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4" name="Google Shape;6804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5" name="Google Shape;6805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6" name="Google Shape;6806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7" name="Google Shape;6807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8" name="Google Shape;6808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9" name="Google Shape;6809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0" name="Google Shape;6810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1" name="Google Shape;6811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2" name="Google Shape;6812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3" name="Google Shape;6813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4" name="Google Shape;6814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5" name="Google Shape;6815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6" name="Google Shape;6816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7" name="Google Shape;6817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8" name="Google Shape;6818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19" name="Google Shape;6819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0" name="Google Shape;6820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1" name="Google Shape;6821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2" name="Google Shape;6822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3" name="Google Shape;6823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4" name="Google Shape;6824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25" name="Google Shape;6825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6826" name="Google Shape;6826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7" name="Google Shape;6827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828" name="Google Shape;6828;p9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6829" name="Google Shape;6829;p9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0" name="Google Shape;6830;p9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1" name="Google Shape;6831;p9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2" name="Google Shape;6832;p9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3" name="Google Shape;6833;p9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4" name="Google Shape;6834;p9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5" name="Google Shape;6835;p9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6" name="Google Shape;6836;p9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7" name="Google Shape;6837;p9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8" name="Google Shape;6838;p9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9" name="Google Shape;6839;p9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0" name="Google Shape;6840;p9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1" name="Google Shape;6841;p9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2" name="Google Shape;6842;p9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3" name="Google Shape;6843;p9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4" name="Google Shape;6844;p9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5" name="Google Shape;6845;p9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6" name="Google Shape;6846;p9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7" name="Google Shape;6847;p9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8" name="Google Shape;6848;p9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9" name="Google Shape;6849;p9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0" name="Google Shape;6850;p9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1" name="Google Shape;6851;p9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2" name="Google Shape;6852;p9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3" name="Google Shape;6853;p9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4" name="Google Shape;6854;p9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5" name="Google Shape;6855;p9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6" name="Google Shape;6856;p9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7" name="Google Shape;6857;p9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8" name="Google Shape;6858;p9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9" name="Google Shape;6859;p9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0" name="Google Shape;6860;p9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1" name="Google Shape;6861;p9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2" name="Google Shape;6862;p9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3" name="Google Shape;6863;p9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4" name="Google Shape;6864;p9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5" name="Google Shape;6865;p9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6" name="Google Shape;6866;p9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7" name="Google Shape;6867;p9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8" name="Google Shape;6868;p9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9" name="Google Shape;6869;p9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0" name="Google Shape;6870;p9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6871;p9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2" name="Google Shape;6872;p9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873" name="Google Shape;6873;p9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6874" name="Google Shape;6874;p9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75" name="Google Shape;6875;p9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876" name="Google Shape;6876;p9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6877" name="Google Shape;6877;p9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8" name="Google Shape;6878;p9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9" name="Google Shape;6879;p9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0" name="Google Shape;6880;p9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1" name="Google Shape;6881;p9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2" name="Google Shape;6882;p9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3" name="Google Shape;6883;p9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4" name="Google Shape;6884;p9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5" name="Google Shape;6885;p9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6" name="Google Shape;6886;p9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7" name="Google Shape;6887;p9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8" name="Google Shape;6888;p9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9" name="Google Shape;6889;p9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0" name="Google Shape;6890;p9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1" name="Google Shape;6891;p9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2" name="Google Shape;6892;p9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3" name="Google Shape;6893;p9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4" name="Google Shape;6894;p9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5" name="Google Shape;6895;p9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6" name="Google Shape;6896;p9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7" name="Google Shape;6897;p9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8" name="Google Shape;6898;p9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9" name="Google Shape;6899;p9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0" name="Google Shape;6900;p9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1" name="Google Shape;6901;p9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2" name="Google Shape;6902;p9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3" name="Google Shape;6903;p9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4" name="Google Shape;6904;p9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5" name="Google Shape;6905;p9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6" name="Google Shape;6906;p9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7" name="Google Shape;6907;p9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8" name="Google Shape;6908;p9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9" name="Google Shape;6909;p9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0" name="Google Shape;6910;p9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1" name="Google Shape;6911;p9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2" name="Google Shape;6912;p9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3" name="Google Shape;6913;p9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4" name="Google Shape;6914;p9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5" name="Google Shape;6915;p9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6" name="Google Shape;6916;p9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7" name="Google Shape;6917;p9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8" name="Google Shape;6918;p9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9" name="Google Shape;6919;p9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0" name="Google Shape;6920;p9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21" name="Google Shape;6921;p9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6922" name="Google Shape;6922;p9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3" name="Google Shape;6923;p9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924" name="Google Shape;6924;p9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6925" name="Google Shape;6925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6926" name="Google Shape;6926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7" name="Google Shape;6927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8" name="Google Shape;6928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9" name="Google Shape;6929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0" name="Google Shape;6930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1" name="Google Shape;6931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2" name="Google Shape;6932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3" name="Google Shape;6933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4" name="Google Shape;6934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5" name="Google Shape;6935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6" name="Google Shape;6936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37" name="Google Shape;6937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6938" name="Google Shape;6938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39" name="Google Shape;6939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0" name="Google Shape;6940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1" name="Google Shape;6941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2" name="Google Shape;6942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3" name="Google Shape;6943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4" name="Google Shape;6944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5" name="Google Shape;6945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6" name="Google Shape;6946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7" name="Google Shape;6947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8" name="Google Shape;6948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9" name="Google Shape;6949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0" name="Google Shape;6950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1" name="Google Shape;6951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2" name="Google Shape;6952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3" name="Google Shape;6953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4" name="Google Shape;6954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5" name="Google Shape;6955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6" name="Google Shape;6956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7" name="Google Shape;6957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8" name="Google Shape;6958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9" name="Google Shape;6959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0" name="Google Shape;6960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1" name="Google Shape;6961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2" name="Google Shape;6962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3" name="Google Shape;6963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4" name="Google Shape;6964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5" name="Google Shape;6965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6" name="Google Shape;6966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7" name="Google Shape;6967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8" name="Google Shape;6968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69" name="Google Shape;6969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0" name="Google Shape;6970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71" name="Google Shape;6971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6972" name="Google Shape;6972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73" name="Google Shape;6973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974" name="Google Shape;6974;p9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6975" name="Google Shape;6975;p9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6" name="Google Shape;6976;p9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7" name="Google Shape;6977;p9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8" name="Google Shape;6978;p9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9" name="Google Shape;6979;p9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0" name="Google Shape;6980;p9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1" name="Google Shape;6981;p9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82" name="Google Shape;6982;p9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6983" name="Google Shape;6983;p9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4" name="Google Shape;6984;p9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5" name="Google Shape;6985;p9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6" name="Google Shape;6986;p9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7" name="Google Shape;6987;p9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88" name="Google Shape;6988;p9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6989" name="Google Shape;6989;p9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0" name="Google Shape;6990;p9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1" name="Google Shape;6991;p9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2" name="Google Shape;6992;p9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3" name="Google Shape;6993;p9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4" name="Google Shape;6994;p9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5" name="Google Shape;6995;p9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96" name="Google Shape;6996;p9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6997" name="Google Shape;6997;p9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8" name="Google Shape;6998;p9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9" name="Google Shape;6999;p9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0" name="Google Shape;7000;p9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1" name="Google Shape;7001;p9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02" name="Google Shape;7002;p9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7003" name="Google Shape;7003;p9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7004" name="Google Shape;7004;p9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05" name="Google Shape;7005;p9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7006" name="Google Shape;7006;p9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07" name="Google Shape;7007;p9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08" name="Google Shape;7008;p9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09" name="Google Shape;7009;p9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0" name="Google Shape;7010;p9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11" name="Google Shape;7011;p9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12" name="Google Shape;7012;p9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13" name="Google Shape;7013;p9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7014" name="Google Shape;7014;p9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5" name="Google Shape;7015;p9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6" name="Google Shape;7016;p9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7" name="Google Shape;7017;p9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8" name="Google Shape;7018;p9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19" name="Google Shape;7019;p9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020" name="Google Shape;7020;p9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7021" name="Google Shape;7021;p9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22" name="Google Shape;7022;p9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7023" name="Google Shape;7023;p9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4" name="Google Shape;7024;p9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5" name="Google Shape;7025;p9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6" name="Google Shape;7026;p9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7" name="Google Shape;7027;p9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28" name="Google Shape;7028;p9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29" name="Google Shape;7029;p9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30" name="Google Shape;7030;p9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7031" name="Google Shape;7031;p9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2" name="Google Shape;7032;p9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3" name="Google Shape;7033;p9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4" name="Google Shape;7034;p9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5" name="Google Shape;7035;p9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6" name="Google Shape;7036;p9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037" name="Google Shape;7037;p9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7038" name="Google Shape;7038;p9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39" name="Google Shape;7039;p9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7040" name="Google Shape;7040;p9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41" name="Google Shape;7041;p9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42" name="Google Shape;7042;p9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43" name="Google Shape;7043;p9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44" name="Google Shape;7044;p9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45" name="Google Shape;7045;p9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46" name="Google Shape;7046;p9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47" name="Google Shape;7047;p9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7048" name="Google Shape;7048;p9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49" name="Google Shape;7049;p9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0" name="Google Shape;7050;p9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1" name="Google Shape;7051;p9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2" name="Google Shape;7052;p9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3" name="Google Shape;7053;p9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054" name="Google Shape;7054;p9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7055" name="Google Shape;7055;p9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56" name="Google Shape;7056;p9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7057" name="Google Shape;7057;p9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8" name="Google Shape;7058;p9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9" name="Google Shape;7059;p9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0" name="Google Shape;7060;p9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1" name="Google Shape;7061;p9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62" name="Google Shape;7062;p9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3" name="Google Shape;7063;p9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64" name="Google Shape;7064;p9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7065" name="Google Shape;7065;p9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6" name="Google Shape;7066;p9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7" name="Google Shape;7067;p9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8" name="Google Shape;7068;p9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9" name="Google Shape;7069;p9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0" name="Google Shape;7070;p9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071" name="Google Shape;7071;p9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7072" name="Google Shape;7072;p9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73" name="Google Shape;7073;p9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7074" name="Google Shape;7074;p9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5" name="Google Shape;7075;p9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6" name="Google Shape;7076;p9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7" name="Google Shape;7077;p9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78" name="Google Shape;7078;p9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79" name="Google Shape;7079;p9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0" name="Google Shape;7080;p9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81" name="Google Shape;7081;p9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7082" name="Google Shape;7082;p9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3" name="Google Shape;7083;p9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4" name="Google Shape;7084;p9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5" name="Google Shape;7085;p9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6" name="Google Shape;7086;p9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7" name="Google Shape;7087;p9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088" name="Google Shape;7088;p9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7089" name="Google Shape;7089;p9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90" name="Google Shape;7090;p9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7091" name="Google Shape;7091;p9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2" name="Google Shape;7092;p9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3" name="Google Shape;7093;p9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4" name="Google Shape;7094;p9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5" name="Google Shape;7095;p9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96" name="Google Shape;7096;p9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7" name="Google Shape;7097;p9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98" name="Google Shape;7098;p9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7099" name="Google Shape;7099;p9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0" name="Google Shape;7100;p9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1" name="Google Shape;7101;p9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2" name="Google Shape;7102;p9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3" name="Google Shape;7103;p9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04" name="Google Shape;7104;p9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105" name="Google Shape;7105;p9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7106" name="Google Shape;7106;p9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07" name="Google Shape;7107;p9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08" name="Google Shape;7108;p9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09" name="Google Shape;7109;p9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0" name="Google Shape;7110;p9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1" name="Google Shape;7111;p9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2" name="Google Shape;7112;p9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113" name="Google Shape;7113;p9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7114" name="Google Shape;7114;p9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5" name="Google Shape;7115;p9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6" name="Google Shape;7116;p9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7" name="Google Shape;7117;p9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8" name="Google Shape;7118;p9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9" name="Google Shape;7119;p9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20" name="Google Shape;7120;p9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121" name="Google Shape;7121;p9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2" name="Google Shape;7122;p9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3" name="Google Shape;7123;p9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4" name="Google Shape;7124;p9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5" name="Google Shape;7125;p9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6" name="Google Shape;7126;p9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7" name="Google Shape;7127;p9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8" name="Google Shape;7128;p9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129" name="Google Shape;7129;p9"/>
          <p:cNvGrpSpPr/>
          <p:nvPr/>
        </p:nvGrpSpPr>
        <p:grpSpPr>
          <a:xfrm rot="10800000">
            <a:off x="-533968" y="-381328"/>
            <a:ext cx="2989717" cy="2742469"/>
            <a:chOff x="8154343" y="3036933"/>
            <a:chExt cx="4708215" cy="4318849"/>
          </a:xfrm>
        </p:grpSpPr>
        <p:grpSp>
          <p:nvGrpSpPr>
            <p:cNvPr id="7130" name="Google Shape;7130;p9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7131" name="Google Shape;7131;p9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2" name="Google Shape;7132;p9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3" name="Google Shape;7133;p9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4" name="Google Shape;7134;p9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5" name="Google Shape;7135;p9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6" name="Google Shape;7136;p9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7" name="Google Shape;7137;p9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8" name="Google Shape;7138;p9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9" name="Google Shape;7139;p9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0" name="Google Shape;7140;p9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1" name="Google Shape;7141;p9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2" name="Google Shape;7142;p9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3" name="Google Shape;7143;p9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4" name="Google Shape;7144;p9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5" name="Google Shape;7145;p9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6" name="Google Shape;7146;p9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7" name="Google Shape;7147;p9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8" name="Google Shape;7148;p9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9" name="Google Shape;7149;p9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0" name="Google Shape;7150;p9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1" name="Google Shape;7151;p9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2" name="Google Shape;7152;p9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3" name="Google Shape;7153;p9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4" name="Google Shape;7154;p9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5" name="Google Shape;7155;p9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6" name="Google Shape;7156;p9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7" name="Google Shape;7157;p9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8" name="Google Shape;7158;p9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9" name="Google Shape;7159;p9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0" name="Google Shape;7160;p9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1" name="Google Shape;7161;p9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2" name="Google Shape;7162;p9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3" name="Google Shape;7163;p9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4" name="Google Shape;7164;p9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5" name="Google Shape;7165;p9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6" name="Google Shape;7166;p9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7" name="Google Shape;7167;p9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8" name="Google Shape;7168;p9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9" name="Google Shape;7169;p9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0" name="Google Shape;7170;p9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1" name="Google Shape;7171;p9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2" name="Google Shape;7172;p9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3" name="Google Shape;7173;p9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4" name="Google Shape;7174;p9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175" name="Google Shape;7175;p9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7176" name="Google Shape;7176;p9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77" name="Google Shape;7177;p9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178" name="Google Shape;7178;p9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7179" name="Google Shape;7179;p9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0" name="Google Shape;7180;p9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1" name="Google Shape;7181;p9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2" name="Google Shape;7182;p9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3" name="Google Shape;7183;p9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4" name="Google Shape;7184;p9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5" name="Google Shape;7185;p9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186" name="Google Shape;7186;p9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7187" name="Google Shape;7187;p9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8" name="Google Shape;7188;p9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9" name="Google Shape;7189;p9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0" name="Google Shape;7190;p9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1" name="Google Shape;7191;p9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192" name="Google Shape;7192;p9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7193" name="Google Shape;7193;p9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4" name="Google Shape;7194;p9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5" name="Google Shape;7195;p9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6" name="Google Shape;7196;p9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7" name="Google Shape;7197;p9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8" name="Google Shape;7198;p9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9" name="Google Shape;7199;p9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0" name="Google Shape;7200;p9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1" name="Google Shape;7201;p9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2" name="Google Shape;7202;p9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3" name="Google Shape;7203;p9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4" name="Google Shape;7204;p9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5" name="Google Shape;7205;p9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6" name="Google Shape;7206;p9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7" name="Google Shape;7207;p9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8" name="Google Shape;7208;p9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9" name="Google Shape;7209;p9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0" name="Google Shape;7210;p9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1" name="Google Shape;7211;p9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2" name="Google Shape;7212;p9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3" name="Google Shape;7213;p9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4" name="Google Shape;7214;p9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5" name="Google Shape;7215;p9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6" name="Google Shape;7216;p9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7" name="Google Shape;7217;p9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8" name="Google Shape;7218;p9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9" name="Google Shape;7219;p9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0" name="Google Shape;7220;p9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1" name="Google Shape;7221;p9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2" name="Google Shape;7222;p9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3" name="Google Shape;7223;p9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4" name="Google Shape;7224;p9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5" name="Google Shape;7225;p9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6" name="Google Shape;7226;p9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7" name="Google Shape;7227;p9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8" name="Google Shape;7228;p9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9" name="Google Shape;7229;p9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0" name="Google Shape;7230;p9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1" name="Google Shape;7231;p9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2" name="Google Shape;7232;p9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3" name="Google Shape;7233;p9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4" name="Google Shape;7234;p9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5" name="Google Shape;7235;p9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6" name="Google Shape;7236;p9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237" name="Google Shape;7237;p9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7238" name="Google Shape;7238;p9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9" name="Google Shape;7239;p9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240" name="Google Shape;7240;p9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7241" name="Google Shape;7241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7242" name="Google Shape;7242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3" name="Google Shape;7243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4" name="Google Shape;7244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5" name="Google Shape;7245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6" name="Google Shape;7246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7" name="Google Shape;7247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8" name="Google Shape;7248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49" name="Google Shape;7249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0" name="Google Shape;7250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1" name="Google Shape;7251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2" name="Google Shape;7252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253" name="Google Shape;7253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7254" name="Google Shape;7254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5" name="Google Shape;7255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6" name="Google Shape;7256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7" name="Google Shape;7257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8" name="Google Shape;7258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9" name="Google Shape;7259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0" name="Google Shape;7260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1" name="Google Shape;7261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2" name="Google Shape;7262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3" name="Google Shape;7263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4" name="Google Shape;7264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5" name="Google Shape;7265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6" name="Google Shape;7266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7" name="Google Shape;7267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8" name="Google Shape;7268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9" name="Google Shape;7269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0" name="Google Shape;7270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1" name="Google Shape;7271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2" name="Google Shape;7272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3" name="Google Shape;7273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4" name="Google Shape;7274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5" name="Google Shape;7275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6" name="Google Shape;7276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7" name="Google Shape;7277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8" name="Google Shape;7278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79" name="Google Shape;7279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0" name="Google Shape;7280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1" name="Google Shape;7281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2" name="Google Shape;7282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3" name="Google Shape;7283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4" name="Google Shape;7284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5" name="Google Shape;7285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6" name="Google Shape;7286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287" name="Google Shape;7287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7288" name="Google Shape;7288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9" name="Google Shape;7289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290" name="Google Shape;7290;p9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7291" name="Google Shape;7291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7292" name="Google Shape;7292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3" name="Google Shape;7293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4" name="Google Shape;7294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5" name="Google Shape;7295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6" name="Google Shape;7296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7" name="Google Shape;7297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8" name="Google Shape;7298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9" name="Google Shape;7299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0" name="Google Shape;7300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1" name="Google Shape;7301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2" name="Google Shape;7302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03" name="Google Shape;7303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7304" name="Google Shape;7304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5" name="Google Shape;7305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6" name="Google Shape;7306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7" name="Google Shape;7307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8" name="Google Shape;7308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09" name="Google Shape;7309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0" name="Google Shape;7310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1" name="Google Shape;7311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2" name="Google Shape;7312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3" name="Google Shape;7313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4" name="Google Shape;7314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5" name="Google Shape;7315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6" name="Google Shape;7316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7" name="Google Shape;7317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8" name="Google Shape;7318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19" name="Google Shape;7319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0" name="Google Shape;7320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1" name="Google Shape;7321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2" name="Google Shape;7322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3" name="Google Shape;7323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4" name="Google Shape;7324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5" name="Google Shape;7325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6" name="Google Shape;7326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7" name="Google Shape;7327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8" name="Google Shape;7328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29" name="Google Shape;7329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0" name="Google Shape;7330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1" name="Google Shape;7331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2" name="Google Shape;7332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3" name="Google Shape;7333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4" name="Google Shape;7334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5" name="Google Shape;7335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6" name="Google Shape;7336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37" name="Google Shape;7337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7338" name="Google Shape;7338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39" name="Google Shape;7339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340" name="Google Shape;7340;p9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7341" name="Google Shape;7341;p9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2" name="Google Shape;7342;p9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3" name="Google Shape;7343;p9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p9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5" name="Google Shape;7345;p9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6" name="Google Shape;7346;p9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7" name="Google Shape;7347;p9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8" name="Google Shape;7348;p9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9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0" name="Google Shape;7350;p9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1" name="Google Shape;7351;p9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2" name="Google Shape;7352;p9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3" name="Google Shape;7353;p9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4" name="Google Shape;7354;p9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5" name="Google Shape;7355;p9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6" name="Google Shape;7356;p9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7" name="Google Shape;7357;p9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8" name="Google Shape;7358;p9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9" name="Google Shape;7359;p9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0" name="Google Shape;7360;p9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1" name="Google Shape;7361;p9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2" name="Google Shape;7362;p9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3" name="Google Shape;7363;p9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4" name="Google Shape;7364;p9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5" name="Google Shape;7365;p9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6" name="Google Shape;7366;p9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7" name="Google Shape;7367;p9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8" name="Google Shape;7368;p9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9" name="Google Shape;7369;p9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0" name="Google Shape;7370;p9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1" name="Google Shape;7371;p9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2" name="Google Shape;7372;p9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3" name="Google Shape;7373;p9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4" name="Google Shape;7374;p9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5" name="Google Shape;7375;p9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6" name="Google Shape;7376;p9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7" name="Google Shape;7377;p9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8" name="Google Shape;7378;p9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9" name="Google Shape;7379;p9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0" name="Google Shape;7380;p9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1" name="Google Shape;7381;p9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2" name="Google Shape;7382;p9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3" name="Google Shape;7383;p9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4" name="Google Shape;7384;p9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85" name="Google Shape;7385;p9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7386" name="Google Shape;7386;p9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87" name="Google Shape;7387;p9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388" name="Google Shape;7388;p9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7389" name="Google Shape;7389;p9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0" name="Google Shape;7390;p9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1" name="Google Shape;7391;p9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2" name="Google Shape;7392;p9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3" name="Google Shape;7393;p9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4" name="Google Shape;7394;p9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5" name="Google Shape;7395;p9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6" name="Google Shape;7396;p9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7" name="Google Shape;7397;p9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8" name="Google Shape;7398;p9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9" name="Google Shape;7399;p9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0" name="Google Shape;7400;p9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1" name="Google Shape;7401;p9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2" name="Google Shape;7402;p9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3" name="Google Shape;7403;p9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4" name="Google Shape;7404;p9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5" name="Google Shape;7405;p9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6" name="Google Shape;7406;p9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7" name="Google Shape;7407;p9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8" name="Google Shape;7408;p9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9" name="Google Shape;7409;p9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0" name="Google Shape;7410;p9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1" name="Google Shape;7411;p9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2" name="Google Shape;7412;p9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3" name="Google Shape;7413;p9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4" name="Google Shape;7414;p9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5" name="Google Shape;7415;p9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6" name="Google Shape;7416;p9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7" name="Google Shape;7417;p9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8" name="Google Shape;7418;p9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9" name="Google Shape;7419;p9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0" name="Google Shape;7420;p9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1" name="Google Shape;7421;p9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2" name="Google Shape;7422;p9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3" name="Google Shape;7423;p9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4" name="Google Shape;7424;p9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5" name="Google Shape;7425;p9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6" name="Google Shape;7426;p9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7" name="Google Shape;7427;p9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8" name="Google Shape;7428;p9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9" name="Google Shape;7429;p9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0" name="Google Shape;7430;p9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1" name="Google Shape;7431;p9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2" name="Google Shape;7432;p9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433" name="Google Shape;7433;p9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7434" name="Google Shape;7434;p9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35" name="Google Shape;7435;p9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436" name="Google Shape;7436;p9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7437" name="Google Shape;7437;p9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7438" name="Google Shape;7438;p9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39" name="Google Shape;7439;p9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0" name="Google Shape;7440;p9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1" name="Google Shape;7441;p9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2" name="Google Shape;7442;p9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3" name="Google Shape;7443;p9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4" name="Google Shape;7444;p9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5" name="Google Shape;7445;p9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6" name="Google Shape;7446;p9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7" name="Google Shape;7447;p9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48" name="Google Shape;7448;p9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49" name="Google Shape;7449;p9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7450" name="Google Shape;7450;p9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1" name="Google Shape;7451;p9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2" name="Google Shape;7452;p9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3" name="Google Shape;7453;p9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4" name="Google Shape;7454;p9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5" name="Google Shape;7455;p9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6" name="Google Shape;7456;p9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7" name="Google Shape;7457;p9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8" name="Google Shape;7458;p9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59" name="Google Shape;7459;p9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0" name="Google Shape;7460;p9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1" name="Google Shape;7461;p9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2" name="Google Shape;7462;p9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3" name="Google Shape;7463;p9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4" name="Google Shape;7464;p9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5" name="Google Shape;7465;p9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6" name="Google Shape;7466;p9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7" name="Google Shape;7467;p9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8" name="Google Shape;7468;p9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69" name="Google Shape;7469;p9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0" name="Google Shape;7470;p9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1" name="Google Shape;7471;p9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2" name="Google Shape;7472;p9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3" name="Google Shape;7473;p9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4" name="Google Shape;7474;p9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5" name="Google Shape;7475;p9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6" name="Google Shape;7476;p9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7" name="Google Shape;7477;p9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8" name="Google Shape;7478;p9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79" name="Google Shape;7479;p9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0" name="Google Shape;7480;p9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1" name="Google Shape;7481;p9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2" name="Google Shape;7482;p9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83" name="Google Shape;7483;p9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7484" name="Google Shape;7484;p9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85" name="Google Shape;7485;p9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486" name="Google Shape;7486;p9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7487" name="Google Shape;7487;p9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8" name="Google Shape;7488;p9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9" name="Google Shape;7489;p9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0" name="Google Shape;7490;p9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1" name="Google Shape;7491;p9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2" name="Google Shape;7492;p9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3" name="Google Shape;7493;p9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494" name="Google Shape;7494;p9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7495" name="Google Shape;7495;p9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6" name="Google Shape;7496;p9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7" name="Google Shape;7497;p9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8" name="Google Shape;7498;p9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9" name="Google Shape;7499;p9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0" name="Google Shape;7500;p9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7501" name="Google Shape;7501;p9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2" name="Google Shape;7502;p9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3" name="Google Shape;7503;p9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4" name="Google Shape;7504;p9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5" name="Google Shape;7505;p9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6" name="Google Shape;7506;p9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7" name="Google Shape;7507;p9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08" name="Google Shape;7508;p9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7509" name="Google Shape;7509;p9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0" name="Google Shape;7510;p9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1" name="Google Shape;7511;p9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2" name="Google Shape;7512;p9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3" name="Google Shape;7513;p9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14" name="Google Shape;7514;p9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7515" name="Google Shape;7515;p9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7516" name="Google Shape;7516;p9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17" name="Google Shape;7517;p9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7518" name="Google Shape;7518;p9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19" name="Google Shape;7519;p9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0" name="Google Shape;7520;p9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1" name="Google Shape;7521;p9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2" name="Google Shape;7522;p9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23" name="Google Shape;7523;p9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24" name="Google Shape;7524;p9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25" name="Google Shape;7525;p9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7526" name="Google Shape;7526;p9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7" name="Google Shape;7527;p9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8" name="Google Shape;7528;p9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29" name="Google Shape;7529;p9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0" name="Google Shape;7530;p9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1" name="Google Shape;7531;p9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32" name="Google Shape;7532;p9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7533" name="Google Shape;7533;p9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34" name="Google Shape;7534;p9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7535" name="Google Shape;7535;p9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6" name="Google Shape;7536;p9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7" name="Google Shape;7537;p9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8" name="Google Shape;7538;p9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39" name="Google Shape;7539;p9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40" name="Google Shape;7540;p9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41" name="Google Shape;7541;p9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42" name="Google Shape;7542;p9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7543" name="Google Shape;7543;p9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4" name="Google Shape;7544;p9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5" name="Google Shape;7545;p9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6" name="Google Shape;7546;p9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7" name="Google Shape;7547;p9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48" name="Google Shape;7548;p9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49" name="Google Shape;7549;p9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7550" name="Google Shape;7550;p9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51" name="Google Shape;7551;p9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7552" name="Google Shape;7552;p9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3" name="Google Shape;7553;p9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4" name="Google Shape;7554;p9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5" name="Google Shape;7555;p9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56" name="Google Shape;7556;p9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57" name="Google Shape;7557;p9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58" name="Google Shape;7558;p9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59" name="Google Shape;7559;p9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7560" name="Google Shape;7560;p9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1" name="Google Shape;7561;p9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2" name="Google Shape;7562;p9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3" name="Google Shape;7563;p9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4" name="Google Shape;7564;p9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65" name="Google Shape;7565;p9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66" name="Google Shape;7566;p9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7567" name="Google Shape;7567;p9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68" name="Google Shape;7568;p9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7569" name="Google Shape;7569;p9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0" name="Google Shape;7570;p9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1" name="Google Shape;7571;p9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2" name="Google Shape;7572;p9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3" name="Google Shape;7573;p9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74" name="Google Shape;7574;p9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75" name="Google Shape;7575;p9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76" name="Google Shape;7576;p9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7577" name="Google Shape;7577;p9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8" name="Google Shape;7578;p9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79" name="Google Shape;7579;p9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0" name="Google Shape;7580;p9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1" name="Google Shape;7581;p9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2" name="Google Shape;7582;p9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583" name="Google Shape;7583;p9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7584" name="Google Shape;7584;p9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85" name="Google Shape;7585;p9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7586" name="Google Shape;7586;p9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7" name="Google Shape;7587;p9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8" name="Google Shape;7588;p9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89" name="Google Shape;7589;p9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0" name="Google Shape;7590;p9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591" name="Google Shape;7591;p9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92" name="Google Shape;7592;p9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593" name="Google Shape;7593;p9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7594" name="Google Shape;7594;p9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5" name="Google Shape;7595;p9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6" name="Google Shape;7596;p9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7" name="Google Shape;7597;p9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8" name="Google Shape;7598;p9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99" name="Google Shape;7599;p9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600" name="Google Shape;7600;p9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7601" name="Google Shape;7601;p9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02" name="Google Shape;7602;p9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7603" name="Google Shape;7603;p9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04" name="Google Shape;7604;p9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05" name="Google Shape;7605;p9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06" name="Google Shape;7606;p9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07" name="Google Shape;7607;p9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608" name="Google Shape;7608;p9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09" name="Google Shape;7609;p9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10" name="Google Shape;7610;p9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7611" name="Google Shape;7611;p9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12" name="Google Shape;7612;p9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13" name="Google Shape;7613;p9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14" name="Google Shape;7614;p9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15" name="Google Shape;7615;p9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16" name="Google Shape;7616;p9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7617" name="Google Shape;7617;p9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7618" name="Google Shape;7618;p9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19" name="Google Shape;7619;p9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0" name="Google Shape;7620;p9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1" name="Google Shape;7621;p9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2" name="Google Shape;7622;p9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3" name="Google Shape;7623;p9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24" name="Google Shape;7624;p9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625" name="Google Shape;7625;p9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7626" name="Google Shape;7626;p9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27" name="Google Shape;7627;p9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28" name="Google Shape;7628;p9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29" name="Google Shape;7629;p9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30" name="Google Shape;7630;p9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31" name="Google Shape;7631;p9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32" name="Google Shape;7632;p9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633" name="Google Shape;7633;p9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4" name="Google Shape;7634;p9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5" name="Google Shape;7635;p9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6" name="Google Shape;7636;p9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7" name="Google Shape;7637;p9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8" name="Google Shape;7638;p9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39" name="Google Shape;7639;p9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40" name="Google Shape;7640;p9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5" name="Google Shape;8475;p12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9pPr>
          </a:lstStyle>
          <a:p>
            <a:endParaRPr/>
          </a:p>
        </p:txBody>
      </p:sp>
      <p:sp>
        <p:nvSpPr>
          <p:cNvPr id="8476" name="Google Shape;8476;p1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8477" name="Google Shape;8477;p12"/>
          <p:cNvGrpSpPr/>
          <p:nvPr/>
        </p:nvGrpSpPr>
        <p:grpSpPr>
          <a:xfrm rot="10800000" flipH="1">
            <a:off x="9285637" y="-256221"/>
            <a:ext cx="3299517" cy="3026649"/>
            <a:chOff x="8154343" y="3036933"/>
            <a:chExt cx="4708215" cy="4318849"/>
          </a:xfrm>
        </p:grpSpPr>
        <p:grpSp>
          <p:nvGrpSpPr>
            <p:cNvPr id="8478" name="Google Shape;8478;p12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8479" name="Google Shape;8479;p12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12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12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12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12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p12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p12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12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12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12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12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12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p12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12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12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12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12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6" name="Google Shape;8496;p12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7" name="Google Shape;8497;p12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8" name="Google Shape;8498;p12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9" name="Google Shape;8499;p12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0" name="Google Shape;8500;p12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1" name="Google Shape;8501;p12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12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12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4" name="Google Shape;8504;p12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5" name="Google Shape;8505;p12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6" name="Google Shape;8506;p12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7" name="Google Shape;8507;p12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p12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p12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p12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p12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p12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12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12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12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12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12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12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12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p12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p12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12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23" name="Google Shape;8523;p12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8524" name="Google Shape;8524;p12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5" name="Google Shape;8525;p12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26" name="Google Shape;8526;p12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8527" name="Google Shape;8527;p12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8528" name="Google Shape;8528;p12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29" name="Google Shape;8529;p12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0" name="Google Shape;8530;p12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1" name="Google Shape;8531;p12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2" name="Google Shape;8532;p12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3" name="Google Shape;8533;p12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4" name="Google Shape;8534;p12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5" name="Google Shape;8535;p12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6" name="Google Shape;8536;p12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7" name="Google Shape;8537;p12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38" name="Google Shape;8538;p12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39" name="Google Shape;8539;p12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8540" name="Google Shape;8540;p12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1" name="Google Shape;8541;p12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2" name="Google Shape;8542;p12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3" name="Google Shape;8543;p12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4" name="Google Shape;8544;p12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5" name="Google Shape;8545;p12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6" name="Google Shape;8546;p12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7" name="Google Shape;8547;p12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8" name="Google Shape;8548;p12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49" name="Google Shape;8549;p12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0" name="Google Shape;8550;p12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1" name="Google Shape;8551;p12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2" name="Google Shape;8552;p12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3" name="Google Shape;8553;p12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4" name="Google Shape;8554;p12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5" name="Google Shape;8555;p12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6" name="Google Shape;8556;p12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7" name="Google Shape;8557;p12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8" name="Google Shape;8558;p12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59" name="Google Shape;8559;p12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0" name="Google Shape;8560;p12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1" name="Google Shape;8561;p12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2" name="Google Shape;8562;p12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3" name="Google Shape;8563;p12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4" name="Google Shape;8564;p12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5" name="Google Shape;8565;p12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6" name="Google Shape;8566;p12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7" name="Google Shape;8567;p12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8" name="Google Shape;8568;p12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69" name="Google Shape;8569;p12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0" name="Google Shape;8570;p12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1" name="Google Shape;8571;p12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2" name="Google Shape;8572;p12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73" name="Google Shape;8573;p12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8574" name="Google Shape;8574;p12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5" name="Google Shape;8575;p12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76" name="Google Shape;8576;p12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8577" name="Google Shape;8577;p12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8578" name="Google Shape;8578;p12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79" name="Google Shape;8579;p12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0" name="Google Shape;8580;p12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1" name="Google Shape;8581;p12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2" name="Google Shape;8582;p12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3" name="Google Shape;8583;p12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4" name="Google Shape;8584;p12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5" name="Google Shape;8585;p12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6" name="Google Shape;8586;p12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7" name="Google Shape;8587;p12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88" name="Google Shape;8588;p12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589" name="Google Shape;8589;p12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8590" name="Google Shape;8590;p12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1" name="Google Shape;8591;p12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2" name="Google Shape;8592;p12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3" name="Google Shape;8593;p12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4" name="Google Shape;8594;p12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5" name="Google Shape;8595;p12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6" name="Google Shape;8596;p12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7" name="Google Shape;8597;p12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8" name="Google Shape;8598;p12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99" name="Google Shape;8599;p12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0" name="Google Shape;8600;p12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1" name="Google Shape;8601;p12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2" name="Google Shape;8602;p12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3" name="Google Shape;8603;p12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4" name="Google Shape;8604;p12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5" name="Google Shape;8605;p12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6" name="Google Shape;8606;p12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7" name="Google Shape;8607;p12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8" name="Google Shape;8608;p12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09" name="Google Shape;8609;p12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0" name="Google Shape;8610;p12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1" name="Google Shape;8611;p12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2" name="Google Shape;8612;p12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3" name="Google Shape;8613;p12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4" name="Google Shape;8614;p12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5" name="Google Shape;8615;p12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6" name="Google Shape;8616;p12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7" name="Google Shape;8617;p12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8" name="Google Shape;8618;p12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19" name="Google Shape;8619;p12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0" name="Google Shape;8620;p12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1" name="Google Shape;8621;p12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2" name="Google Shape;8622;p12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623" name="Google Shape;8623;p12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8624" name="Google Shape;8624;p12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25" name="Google Shape;8625;p12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626" name="Google Shape;8626;p12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8627" name="Google Shape;8627;p12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8" name="Google Shape;8628;p12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29" name="Google Shape;8629;p12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0" name="Google Shape;8630;p12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1" name="Google Shape;8631;p12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2" name="Google Shape;8632;p12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3" name="Google Shape;8633;p12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4" name="Google Shape;8634;p12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5" name="Google Shape;8635;p12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6" name="Google Shape;8636;p12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7" name="Google Shape;8637;p12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8" name="Google Shape;8638;p12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9" name="Google Shape;8639;p12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0" name="Google Shape;8640;p12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1" name="Google Shape;8641;p12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2" name="Google Shape;8642;p12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3" name="Google Shape;8643;p12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4" name="Google Shape;8644;p12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5" name="Google Shape;8645;p12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6" name="Google Shape;8646;p12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7" name="Google Shape;8647;p12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8" name="Google Shape;8648;p12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49" name="Google Shape;8649;p12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0" name="Google Shape;8650;p12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1" name="Google Shape;8651;p12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2" name="Google Shape;8652;p12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3" name="Google Shape;8653;p12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4" name="Google Shape;8654;p12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5" name="Google Shape;8655;p12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6" name="Google Shape;8656;p12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7" name="Google Shape;8657;p12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8" name="Google Shape;8658;p12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59" name="Google Shape;8659;p12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0" name="Google Shape;8660;p12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1" name="Google Shape;8661;p12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2" name="Google Shape;8662;p12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3" name="Google Shape;8663;p12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4" name="Google Shape;8664;p12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5" name="Google Shape;8665;p12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6" name="Google Shape;8666;p12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7" name="Google Shape;8667;p12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8" name="Google Shape;8668;p12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69" name="Google Shape;8669;p12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0" name="Google Shape;8670;p12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671" name="Google Shape;8671;p12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8672" name="Google Shape;8672;p12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73" name="Google Shape;8673;p12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674" name="Google Shape;8674;p12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8675" name="Google Shape;8675;p12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6" name="Google Shape;8676;p12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7" name="Google Shape;8677;p12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8" name="Google Shape;8678;p12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79" name="Google Shape;8679;p12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0" name="Google Shape;8680;p12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1" name="Google Shape;8681;p12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2" name="Google Shape;8682;p12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3" name="Google Shape;8683;p12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4" name="Google Shape;8684;p12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5" name="Google Shape;8685;p12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6" name="Google Shape;8686;p12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7" name="Google Shape;8687;p12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8" name="Google Shape;8688;p12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89" name="Google Shape;8689;p12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0" name="Google Shape;8690;p12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1" name="Google Shape;8691;p12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2" name="Google Shape;8692;p12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3" name="Google Shape;8693;p12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4" name="Google Shape;8694;p12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5" name="Google Shape;8695;p12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6" name="Google Shape;8696;p12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7" name="Google Shape;8697;p12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8" name="Google Shape;8698;p12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99" name="Google Shape;8699;p12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0" name="Google Shape;8700;p12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1" name="Google Shape;8701;p12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2" name="Google Shape;8702;p12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3" name="Google Shape;8703;p12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4" name="Google Shape;8704;p12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5" name="Google Shape;8705;p12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6" name="Google Shape;8706;p12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7" name="Google Shape;8707;p12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8" name="Google Shape;8708;p12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09" name="Google Shape;8709;p12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0" name="Google Shape;8710;p12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1" name="Google Shape;8711;p12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2" name="Google Shape;8712;p12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3" name="Google Shape;8713;p12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4" name="Google Shape;8714;p12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5" name="Google Shape;8715;p12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6" name="Google Shape;8716;p12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7" name="Google Shape;8717;p12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18" name="Google Shape;8718;p12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19" name="Google Shape;8719;p12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8720" name="Google Shape;8720;p12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21" name="Google Shape;8721;p12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722" name="Google Shape;8722;p12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8723" name="Google Shape;8723;p12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4" name="Google Shape;8724;p12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5" name="Google Shape;8725;p12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6" name="Google Shape;8726;p12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7" name="Google Shape;8727;p12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8" name="Google Shape;8728;p12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9" name="Google Shape;8729;p12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0" name="Google Shape;8730;p12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1" name="Google Shape;8731;p12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2" name="Google Shape;8732;p12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3" name="Google Shape;8733;p12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4" name="Google Shape;8734;p12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5" name="Google Shape;8735;p12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6" name="Google Shape;8736;p12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7" name="Google Shape;8737;p12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8" name="Google Shape;8738;p12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39" name="Google Shape;8739;p12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0" name="Google Shape;8740;p12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1" name="Google Shape;8741;p12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2" name="Google Shape;8742;p12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3" name="Google Shape;8743;p12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4" name="Google Shape;8744;p12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5" name="Google Shape;8745;p12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6" name="Google Shape;8746;p12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7" name="Google Shape;8747;p12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8" name="Google Shape;8748;p12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49" name="Google Shape;8749;p12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0" name="Google Shape;8750;p12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1" name="Google Shape;8751;p12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2" name="Google Shape;8752;p12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3" name="Google Shape;8753;p12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4" name="Google Shape;8754;p12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5" name="Google Shape;8755;p12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6" name="Google Shape;8756;p12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7" name="Google Shape;8757;p12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8" name="Google Shape;8758;p12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59" name="Google Shape;8759;p12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0" name="Google Shape;8760;p12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1" name="Google Shape;8761;p12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2" name="Google Shape;8762;p12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3" name="Google Shape;8763;p12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4" name="Google Shape;8764;p12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5" name="Google Shape;8765;p12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6" name="Google Shape;8766;p12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67" name="Google Shape;8767;p12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8768" name="Google Shape;8768;p12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69" name="Google Shape;8769;p12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770" name="Google Shape;8770;p12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8771" name="Google Shape;8771;p12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8772" name="Google Shape;8772;p12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3" name="Google Shape;8773;p12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4" name="Google Shape;8774;p12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5" name="Google Shape;8775;p12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6" name="Google Shape;8776;p12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7" name="Google Shape;8777;p12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8" name="Google Shape;8778;p12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79" name="Google Shape;8779;p12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0" name="Google Shape;8780;p12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1" name="Google Shape;8781;p12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2" name="Google Shape;8782;p12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83" name="Google Shape;8783;p12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8784" name="Google Shape;8784;p12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5" name="Google Shape;8785;p12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6" name="Google Shape;8786;p12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7" name="Google Shape;8787;p12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8" name="Google Shape;8788;p12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89" name="Google Shape;8789;p12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0" name="Google Shape;8790;p12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1" name="Google Shape;8791;p12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2" name="Google Shape;8792;p12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3" name="Google Shape;8793;p12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4" name="Google Shape;8794;p12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5" name="Google Shape;8795;p12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6" name="Google Shape;8796;p12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7" name="Google Shape;8797;p12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8" name="Google Shape;8798;p12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99" name="Google Shape;8799;p12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0" name="Google Shape;8800;p12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1" name="Google Shape;8801;p12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2" name="Google Shape;8802;p12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3" name="Google Shape;8803;p12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4" name="Google Shape;8804;p12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5" name="Google Shape;8805;p12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6" name="Google Shape;8806;p12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7" name="Google Shape;8807;p12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8" name="Google Shape;8808;p12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09" name="Google Shape;8809;p12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0" name="Google Shape;8810;p12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1" name="Google Shape;8811;p12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2" name="Google Shape;8812;p12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3" name="Google Shape;8813;p12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4" name="Google Shape;8814;p12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5" name="Google Shape;8815;p12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6" name="Google Shape;8816;p12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17" name="Google Shape;8817;p12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8818" name="Google Shape;8818;p12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19" name="Google Shape;8819;p12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820" name="Google Shape;8820;p12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8821" name="Google Shape;8821;p12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2" name="Google Shape;8822;p12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3" name="Google Shape;8823;p12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4" name="Google Shape;8824;p12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5" name="Google Shape;8825;p12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6" name="Google Shape;8826;p12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7" name="Google Shape;8827;p12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28" name="Google Shape;8828;p12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8829" name="Google Shape;8829;p12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0" name="Google Shape;8830;p12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1" name="Google Shape;8831;p12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2" name="Google Shape;8832;p12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3" name="Google Shape;8833;p12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34" name="Google Shape;8834;p12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8835" name="Google Shape;8835;p12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6" name="Google Shape;8836;p12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7" name="Google Shape;8837;p12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8" name="Google Shape;8838;p12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9" name="Google Shape;8839;p12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0" name="Google Shape;8840;p12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1" name="Google Shape;8841;p12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42" name="Google Shape;8842;p12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8843" name="Google Shape;8843;p12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4" name="Google Shape;8844;p12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5" name="Google Shape;8845;p12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6" name="Google Shape;8846;p12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7" name="Google Shape;8847;p12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8" name="Google Shape;8848;p12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9" name="Google Shape;8849;p12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50" name="Google Shape;8850;p12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8851" name="Google Shape;8851;p12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2" name="Google Shape;8852;p12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3" name="Google Shape;8853;p12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4" name="Google Shape;8854;p12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5" name="Google Shape;8855;p12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56" name="Google Shape;8856;p12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8857" name="Google Shape;8857;p12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8" name="Google Shape;8858;p12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9" name="Google Shape;8859;p12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0" name="Google Shape;8860;p12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1" name="Google Shape;8861;p12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862" name="Google Shape;8862;p12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8863" name="Google Shape;8863;p12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8864" name="Google Shape;8864;p12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65" name="Google Shape;8865;p12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8866" name="Google Shape;8866;p12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67" name="Google Shape;8867;p12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68" name="Google Shape;8868;p12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69" name="Google Shape;8869;p12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0" name="Google Shape;8870;p12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871" name="Google Shape;8871;p12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72" name="Google Shape;8872;p12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73" name="Google Shape;8873;p12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8874" name="Google Shape;8874;p12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5" name="Google Shape;8875;p12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6" name="Google Shape;8876;p12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7" name="Google Shape;8877;p12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8" name="Google Shape;8878;p12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79" name="Google Shape;8879;p12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880" name="Google Shape;8880;p12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8881" name="Google Shape;8881;p12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82" name="Google Shape;8882;p12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8883" name="Google Shape;8883;p12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4" name="Google Shape;8884;p12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5" name="Google Shape;8885;p12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6" name="Google Shape;8886;p12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87" name="Google Shape;8887;p12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888" name="Google Shape;8888;p12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89" name="Google Shape;8889;p12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90" name="Google Shape;8890;p12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8891" name="Google Shape;8891;p12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2" name="Google Shape;8892;p12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3" name="Google Shape;8893;p12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4" name="Google Shape;8894;p12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5" name="Google Shape;8895;p12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896" name="Google Shape;8896;p12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897" name="Google Shape;8897;p12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8898" name="Google Shape;8898;p12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899" name="Google Shape;8899;p12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8900" name="Google Shape;8900;p12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1" name="Google Shape;8901;p12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2" name="Google Shape;8902;p12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3" name="Google Shape;8903;p12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4" name="Google Shape;8904;p12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905" name="Google Shape;8905;p12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06" name="Google Shape;8906;p12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07" name="Google Shape;8907;p12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8908" name="Google Shape;8908;p12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09" name="Google Shape;8909;p12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0" name="Google Shape;8910;p12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1" name="Google Shape;8911;p12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2" name="Google Shape;8912;p12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3" name="Google Shape;8913;p12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14" name="Google Shape;8914;p12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8915" name="Google Shape;8915;p12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16" name="Google Shape;8916;p12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8917" name="Google Shape;8917;p12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8" name="Google Shape;8918;p12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19" name="Google Shape;8919;p12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0" name="Google Shape;8920;p12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1" name="Google Shape;8921;p12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922" name="Google Shape;8922;p12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23" name="Google Shape;8923;p12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24" name="Google Shape;8924;p12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8925" name="Google Shape;8925;p12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6" name="Google Shape;8926;p12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7" name="Google Shape;8927;p12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8" name="Google Shape;8928;p12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29" name="Google Shape;8929;p12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0" name="Google Shape;8930;p12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31" name="Google Shape;8931;p12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8932" name="Google Shape;8932;p12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33" name="Google Shape;8933;p12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8934" name="Google Shape;8934;p12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5" name="Google Shape;8935;p12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6" name="Google Shape;8936;p12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7" name="Google Shape;8937;p12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38" name="Google Shape;8938;p12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939" name="Google Shape;8939;p12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40" name="Google Shape;8940;p12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41" name="Google Shape;8941;p12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8942" name="Google Shape;8942;p12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3" name="Google Shape;8943;p12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4" name="Google Shape;8944;p12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5" name="Google Shape;8945;p12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6" name="Google Shape;8946;p12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47" name="Google Shape;8947;p12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48" name="Google Shape;8948;p12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8949" name="Google Shape;8949;p12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50" name="Google Shape;8950;p12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8951" name="Google Shape;8951;p12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2" name="Google Shape;8952;p12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3" name="Google Shape;8953;p12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4" name="Google Shape;8954;p12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55" name="Google Shape;8955;p12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956" name="Google Shape;8956;p12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57" name="Google Shape;8957;p12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58" name="Google Shape;8958;p12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8959" name="Google Shape;8959;p12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0" name="Google Shape;8960;p12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1" name="Google Shape;8961;p12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2" name="Google Shape;8962;p12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3" name="Google Shape;8963;p12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64" name="Google Shape;8964;p12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8965" name="Google Shape;8965;p12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8966" name="Google Shape;8966;p12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7" name="Google Shape;8967;p12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8" name="Google Shape;8968;p12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69" name="Google Shape;8969;p12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0" name="Google Shape;8970;p12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1" name="Google Shape;8971;p12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72" name="Google Shape;8972;p12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8973" name="Google Shape;8973;p12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8974" name="Google Shape;8974;p12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75" name="Google Shape;8975;p12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76" name="Google Shape;8976;p12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77" name="Google Shape;8977;p12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78" name="Google Shape;8978;p12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79" name="Google Shape;8979;p12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80" name="Google Shape;8980;p12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8981" name="Google Shape;8981;p12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2" name="Google Shape;8982;p12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3" name="Google Shape;8983;p12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4" name="Google Shape;8984;p12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5" name="Google Shape;8985;p12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6" name="Google Shape;8986;p12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7" name="Google Shape;8987;p12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88" name="Google Shape;8988;p12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MAIN_POINT">
    <p:spTree>
      <p:nvGrpSpPr>
        <p:cNvPr id="1" name="Shape 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Google Shape;9138;p16"/>
          <p:cNvSpPr txBox="1">
            <a:spLocks noGrp="1"/>
          </p:cNvSpPr>
          <p:nvPr>
            <p:ph type="title"/>
          </p:nvPr>
        </p:nvSpPr>
        <p:spPr>
          <a:xfrm>
            <a:off x="1886988" y="1658325"/>
            <a:ext cx="8822700" cy="36399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400"/>
              <a:buNone/>
              <a:defRPr sz="64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9pPr>
          </a:lstStyle>
          <a:p>
            <a:endParaRPr/>
          </a:p>
        </p:txBody>
      </p:sp>
      <p:sp>
        <p:nvSpPr>
          <p:cNvPr id="9139" name="Google Shape;9139;p16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140" name="Google Shape;9140;p16"/>
          <p:cNvSpPr txBox="1">
            <a:spLocks noGrp="1"/>
          </p:cNvSpPr>
          <p:nvPr>
            <p:ph type="subTitle" idx="1"/>
          </p:nvPr>
        </p:nvSpPr>
        <p:spPr>
          <a:xfrm>
            <a:off x="1887000" y="5393550"/>
            <a:ext cx="8822700" cy="731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grpSp>
        <p:nvGrpSpPr>
          <p:cNvPr id="9141" name="Google Shape;9141;p16"/>
          <p:cNvGrpSpPr/>
          <p:nvPr/>
        </p:nvGrpSpPr>
        <p:grpSpPr>
          <a:xfrm rot="-5716365" flipH="1">
            <a:off x="-418146" y="2348733"/>
            <a:ext cx="1794205" cy="752433"/>
            <a:chOff x="9899089" y="3937135"/>
            <a:chExt cx="1794148" cy="752409"/>
          </a:xfrm>
        </p:grpSpPr>
        <p:grpSp>
          <p:nvGrpSpPr>
            <p:cNvPr id="9142" name="Google Shape;9142;p1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9143" name="Google Shape;9143;p1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4" name="Google Shape;9144;p1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5" name="Google Shape;9145;p1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6" name="Google Shape;9146;p1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7" name="Google Shape;9147;p1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8" name="Google Shape;9148;p1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9" name="Google Shape;9149;p1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0" name="Google Shape;9150;p1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1" name="Google Shape;9151;p1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2" name="Google Shape;9152;p1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3" name="Google Shape;9153;p1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54" name="Google Shape;9154;p1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9155" name="Google Shape;9155;p1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6" name="Google Shape;9156;p1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7" name="Google Shape;9157;p1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8" name="Google Shape;9158;p1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9" name="Google Shape;9159;p1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0" name="Google Shape;9160;p1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1" name="Google Shape;9161;p1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2" name="Google Shape;9162;p1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3" name="Google Shape;9163;p1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4" name="Google Shape;9164;p1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5" name="Google Shape;9165;p1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6" name="Google Shape;9166;p1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7" name="Google Shape;9167;p1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8" name="Google Shape;9168;p1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9" name="Google Shape;9169;p1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0" name="Google Shape;9170;p1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1" name="Google Shape;9171;p1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2" name="Google Shape;9172;p1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3" name="Google Shape;9173;p1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4" name="Google Shape;9174;p1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5" name="Google Shape;9175;p1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6" name="Google Shape;9176;p1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7" name="Google Shape;9177;p1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8" name="Google Shape;9178;p1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9" name="Google Shape;9179;p1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0" name="Google Shape;9180;p1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1" name="Google Shape;9181;p1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2" name="Google Shape;9182;p1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3" name="Google Shape;9183;p1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4" name="Google Shape;9184;p1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5" name="Google Shape;9185;p1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6" name="Google Shape;9186;p1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87" name="Google Shape;9187;p1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88" name="Google Shape;9188;p1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9189" name="Google Shape;9189;p1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0" name="Google Shape;9190;p1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91" name="Google Shape;9191;p16"/>
          <p:cNvGrpSpPr/>
          <p:nvPr/>
        </p:nvGrpSpPr>
        <p:grpSpPr>
          <a:xfrm rot="9286195">
            <a:off x="-573308" y="764743"/>
            <a:ext cx="1794340" cy="752489"/>
            <a:chOff x="9899089" y="3937135"/>
            <a:chExt cx="1794148" cy="752409"/>
          </a:xfrm>
        </p:grpSpPr>
        <p:grpSp>
          <p:nvGrpSpPr>
            <p:cNvPr id="9192" name="Google Shape;9192;p16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9193" name="Google Shape;9193;p16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4" name="Google Shape;9194;p16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5" name="Google Shape;9195;p16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6" name="Google Shape;9196;p16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7" name="Google Shape;9197;p16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8" name="Google Shape;9198;p16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99" name="Google Shape;9199;p16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0" name="Google Shape;9200;p16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1" name="Google Shape;9201;p16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2" name="Google Shape;9202;p16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3" name="Google Shape;9203;p16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04" name="Google Shape;9204;p16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9205" name="Google Shape;9205;p16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6" name="Google Shape;9206;p16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7" name="Google Shape;9207;p16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8" name="Google Shape;9208;p16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9" name="Google Shape;9209;p16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0" name="Google Shape;9210;p16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1" name="Google Shape;9211;p16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2" name="Google Shape;9212;p16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3" name="Google Shape;9213;p16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4" name="Google Shape;9214;p16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5" name="Google Shape;9215;p16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6" name="Google Shape;9216;p16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7" name="Google Shape;9217;p16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8" name="Google Shape;9218;p16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9" name="Google Shape;9219;p16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0" name="Google Shape;9220;p16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1" name="Google Shape;9221;p16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2" name="Google Shape;9222;p16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3" name="Google Shape;9223;p16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4" name="Google Shape;9224;p16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5" name="Google Shape;9225;p16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6" name="Google Shape;9226;p16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7" name="Google Shape;9227;p16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8" name="Google Shape;9228;p16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9" name="Google Shape;9229;p16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0" name="Google Shape;9230;p16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1" name="Google Shape;9231;p16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2" name="Google Shape;9232;p16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3" name="Google Shape;9233;p16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4" name="Google Shape;9234;p16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5" name="Google Shape;9235;p16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6" name="Google Shape;9236;p16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7" name="Google Shape;9237;p16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38" name="Google Shape;9238;p16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9239" name="Google Shape;9239;p16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40" name="Google Shape;9240;p16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41" name="Google Shape;9241;p16"/>
          <p:cNvGrpSpPr/>
          <p:nvPr/>
        </p:nvGrpSpPr>
        <p:grpSpPr>
          <a:xfrm rot="-3100261">
            <a:off x="-441183" y="1458177"/>
            <a:ext cx="1610192" cy="1088274"/>
            <a:chOff x="2723818" y="447542"/>
            <a:chExt cx="988911" cy="668371"/>
          </a:xfrm>
        </p:grpSpPr>
        <p:sp>
          <p:nvSpPr>
            <p:cNvPr id="9242" name="Google Shape;9242;p16"/>
            <p:cNvSpPr/>
            <p:nvPr/>
          </p:nvSpPr>
          <p:spPr>
            <a:xfrm>
              <a:off x="3213129" y="674486"/>
              <a:ext cx="162332" cy="279288"/>
            </a:xfrm>
            <a:custGeom>
              <a:avLst/>
              <a:gdLst/>
              <a:ahLst/>
              <a:cxnLst/>
              <a:rect l="l" t="t" r="r" b="b"/>
              <a:pathLst>
                <a:path w="162332" h="279288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2" y="299735"/>
                    <a:pt x="111793" y="244800"/>
                    <a:pt x="140624" y="132641"/>
                  </a:cubicBezTo>
                  <a:cubicBezTo>
                    <a:pt x="162618" y="47059"/>
                    <a:pt x="159333" y="15648"/>
                    <a:pt x="162332" y="0"/>
                  </a:cubicBezTo>
                  <a:cubicBezTo>
                    <a:pt x="162332" y="0"/>
                    <a:pt x="104312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16"/>
            <p:cNvSpPr/>
            <p:nvPr/>
          </p:nvSpPr>
          <p:spPr>
            <a:xfrm>
              <a:off x="3358619" y="625089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3" y="299729"/>
                    <a:pt x="111794" y="244794"/>
                    <a:pt x="140618" y="132635"/>
                  </a:cubicBezTo>
                  <a:cubicBezTo>
                    <a:pt x="162618" y="47059"/>
                    <a:pt x="159327" y="15642"/>
                    <a:pt x="162332" y="0"/>
                  </a:cubicBezTo>
                  <a:cubicBezTo>
                    <a:pt x="162332" y="0"/>
                    <a:pt x="104313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16"/>
            <p:cNvSpPr/>
            <p:nvPr/>
          </p:nvSpPr>
          <p:spPr>
            <a:xfrm>
              <a:off x="3164964" y="516422"/>
              <a:ext cx="309225" cy="120741"/>
            </a:xfrm>
            <a:custGeom>
              <a:avLst/>
              <a:gdLst/>
              <a:ahLst/>
              <a:cxnLst/>
              <a:rect l="l" t="t" r="r" b="b"/>
              <a:pathLst>
                <a:path w="309225" h="120741" extrusionOk="0">
                  <a:moveTo>
                    <a:pt x="228817" y="58433"/>
                  </a:moveTo>
                  <a:cubicBezTo>
                    <a:pt x="194873" y="41062"/>
                    <a:pt x="25903" y="-47805"/>
                    <a:pt x="2130" y="34277"/>
                  </a:cubicBezTo>
                  <a:cubicBezTo>
                    <a:pt x="-13615" y="88639"/>
                    <a:pt x="59312" y="117113"/>
                    <a:pt x="175072" y="120355"/>
                  </a:cubicBezTo>
                  <a:cubicBezTo>
                    <a:pt x="263398" y="122827"/>
                    <a:pt x="293304" y="112650"/>
                    <a:pt x="309225" y="112109"/>
                  </a:cubicBezTo>
                  <a:cubicBezTo>
                    <a:pt x="309225" y="112109"/>
                    <a:pt x="245679" y="67063"/>
                    <a:pt x="228817" y="5843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16"/>
            <p:cNvSpPr/>
            <p:nvPr/>
          </p:nvSpPr>
          <p:spPr>
            <a:xfrm>
              <a:off x="3029101" y="595026"/>
              <a:ext cx="329516" cy="107594"/>
            </a:xfrm>
            <a:custGeom>
              <a:avLst/>
              <a:gdLst/>
              <a:ahLst/>
              <a:cxnLst/>
              <a:rect l="l" t="t" r="r" b="b"/>
              <a:pathLst>
                <a:path w="329516" h="107594" extrusionOk="0">
                  <a:moveTo>
                    <a:pt x="225202" y="37137"/>
                  </a:moveTo>
                  <a:cubicBezTo>
                    <a:pt x="189486" y="23790"/>
                    <a:pt x="14977" y="-42138"/>
                    <a:pt x="817" y="42135"/>
                  </a:cubicBezTo>
                  <a:cubicBezTo>
                    <a:pt x="-8565" y="97950"/>
                    <a:pt x="63585" y="114952"/>
                    <a:pt x="178945" y="104836"/>
                  </a:cubicBezTo>
                  <a:cubicBezTo>
                    <a:pt x="266967" y="97118"/>
                    <a:pt x="313765" y="81834"/>
                    <a:pt x="329517" y="79460"/>
                  </a:cubicBezTo>
                  <a:cubicBezTo>
                    <a:pt x="329517" y="79460"/>
                    <a:pt x="242945" y="43768"/>
                    <a:pt x="225202" y="371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16"/>
            <p:cNvSpPr/>
            <p:nvPr/>
          </p:nvSpPr>
          <p:spPr>
            <a:xfrm>
              <a:off x="2877570" y="688301"/>
              <a:ext cx="304692" cy="106030"/>
            </a:xfrm>
            <a:custGeom>
              <a:avLst/>
              <a:gdLst/>
              <a:ahLst/>
              <a:cxnLst/>
              <a:rect l="l" t="t" r="r" b="b"/>
              <a:pathLst>
                <a:path w="304692" h="106030" extrusionOk="0">
                  <a:moveTo>
                    <a:pt x="216598" y="30178"/>
                  </a:moveTo>
                  <a:cubicBezTo>
                    <a:pt x="180274" y="18587"/>
                    <a:pt x="10514" y="-39518"/>
                    <a:pt x="464" y="45347"/>
                  </a:cubicBezTo>
                  <a:cubicBezTo>
                    <a:pt x="-6185" y="101545"/>
                    <a:pt x="58951" y="115760"/>
                    <a:pt x="173685" y="100045"/>
                  </a:cubicBezTo>
                  <a:cubicBezTo>
                    <a:pt x="261234" y="88058"/>
                    <a:pt x="289075" y="73139"/>
                    <a:pt x="304693" y="70006"/>
                  </a:cubicBezTo>
                  <a:cubicBezTo>
                    <a:pt x="304693" y="70006"/>
                    <a:pt x="234644" y="35941"/>
                    <a:pt x="216598" y="301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16"/>
            <p:cNvSpPr/>
            <p:nvPr/>
          </p:nvSpPr>
          <p:spPr>
            <a:xfrm>
              <a:off x="3329793" y="447542"/>
              <a:ext cx="287056" cy="144973"/>
            </a:xfrm>
            <a:custGeom>
              <a:avLst/>
              <a:gdLst/>
              <a:ahLst/>
              <a:cxnLst/>
              <a:rect l="l" t="t" r="r" b="b"/>
              <a:pathLst>
                <a:path w="287056" h="144973" extrusionOk="0">
                  <a:moveTo>
                    <a:pt x="215526" y="79937"/>
                  </a:moveTo>
                  <a:cubicBezTo>
                    <a:pt x="184545" y="57713"/>
                    <a:pt x="40956" y="-49888"/>
                    <a:pt x="5246" y="27746"/>
                  </a:cubicBezTo>
                  <a:cubicBezTo>
                    <a:pt x="-18411" y="79163"/>
                    <a:pt x="39177" y="112760"/>
                    <a:pt x="153170" y="133177"/>
                  </a:cubicBezTo>
                  <a:cubicBezTo>
                    <a:pt x="240148" y="148755"/>
                    <a:pt x="271232" y="143143"/>
                    <a:pt x="287056" y="144974"/>
                  </a:cubicBezTo>
                  <a:cubicBezTo>
                    <a:pt x="287056" y="144974"/>
                    <a:pt x="230918" y="90979"/>
                    <a:pt x="215526" y="799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16"/>
            <p:cNvSpPr/>
            <p:nvPr/>
          </p:nvSpPr>
          <p:spPr>
            <a:xfrm>
              <a:off x="2731560" y="795597"/>
              <a:ext cx="305231" cy="105465"/>
            </a:xfrm>
            <a:custGeom>
              <a:avLst/>
              <a:gdLst/>
              <a:ahLst/>
              <a:cxnLst/>
              <a:rect l="l" t="t" r="r" b="b"/>
              <a:pathLst>
                <a:path w="305231" h="105465" extrusionOk="0">
                  <a:moveTo>
                    <a:pt x="213869" y="17760"/>
                  </a:moveTo>
                  <a:cubicBezTo>
                    <a:pt x="176641" y="9532"/>
                    <a:pt x="2284" y="-32834"/>
                    <a:pt x="25" y="52590"/>
                  </a:cubicBezTo>
                  <a:cubicBezTo>
                    <a:pt x="-1475" y="109171"/>
                    <a:pt x="64694" y="117374"/>
                    <a:pt x="177515" y="91251"/>
                  </a:cubicBezTo>
                  <a:cubicBezTo>
                    <a:pt x="263600" y="71323"/>
                    <a:pt x="289960" y="53926"/>
                    <a:pt x="305231" y="49378"/>
                  </a:cubicBezTo>
                  <a:cubicBezTo>
                    <a:pt x="305231" y="49378"/>
                    <a:pt x="232365" y="21852"/>
                    <a:pt x="213869" y="17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16"/>
            <p:cNvSpPr/>
            <p:nvPr/>
          </p:nvSpPr>
          <p:spPr>
            <a:xfrm>
              <a:off x="3065782" y="727302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4"/>
                    <a:pt x="24494" y="272325"/>
                  </a:cubicBezTo>
                  <a:cubicBezTo>
                    <a:pt x="74012" y="299729"/>
                    <a:pt x="111793" y="244794"/>
                    <a:pt x="140624" y="132635"/>
                  </a:cubicBezTo>
                  <a:cubicBezTo>
                    <a:pt x="162618" y="47059"/>
                    <a:pt x="159333" y="15642"/>
                    <a:pt x="162332" y="0"/>
                  </a:cubicBezTo>
                  <a:cubicBezTo>
                    <a:pt x="162332" y="0"/>
                    <a:pt x="104319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16"/>
            <p:cNvSpPr/>
            <p:nvPr/>
          </p:nvSpPr>
          <p:spPr>
            <a:xfrm>
              <a:off x="3404590" y="497760"/>
              <a:ext cx="212233" cy="94762"/>
            </a:xfrm>
            <a:custGeom>
              <a:avLst/>
              <a:gdLst/>
              <a:ahLst/>
              <a:cxnLst/>
              <a:rect l="l" t="t" r="r" b="b"/>
              <a:pathLst>
                <a:path w="212233" h="94762" extrusionOk="0">
                  <a:moveTo>
                    <a:pt x="212150" y="94763"/>
                  </a:moveTo>
                  <a:cubicBezTo>
                    <a:pt x="215053" y="92813"/>
                    <a:pt x="141543" y="49751"/>
                    <a:pt x="91301" y="29839"/>
                  </a:cubicBezTo>
                  <a:cubicBezTo>
                    <a:pt x="69593" y="21236"/>
                    <a:pt x="0" y="0"/>
                    <a:pt x="0" y="0"/>
                  </a:cubicBezTo>
                  <a:cubicBezTo>
                    <a:pt x="0" y="0"/>
                    <a:pt x="50551" y="17187"/>
                    <a:pt x="103592" y="40878"/>
                  </a:cubicBezTo>
                  <a:cubicBezTo>
                    <a:pt x="156626" y="64569"/>
                    <a:pt x="211986" y="94874"/>
                    <a:pt x="212150" y="947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16"/>
            <p:cNvSpPr/>
            <p:nvPr/>
          </p:nvSpPr>
          <p:spPr>
            <a:xfrm>
              <a:off x="2908612" y="794333"/>
              <a:ext cx="211428" cy="298723"/>
            </a:xfrm>
            <a:custGeom>
              <a:avLst/>
              <a:gdLst/>
              <a:ahLst/>
              <a:cxnLst/>
              <a:rect l="l" t="t" r="r" b="b"/>
              <a:pathLst>
                <a:path w="211428" h="298723" extrusionOk="0">
                  <a:moveTo>
                    <a:pt x="106908" y="86025"/>
                  </a:moveTo>
                  <a:cubicBezTo>
                    <a:pt x="61786" y="127686"/>
                    <a:pt x="-49615" y="250745"/>
                    <a:pt x="25152" y="292127"/>
                  </a:cubicBezTo>
                  <a:cubicBezTo>
                    <a:pt x="74671" y="319531"/>
                    <a:pt x="96774" y="259349"/>
                    <a:pt x="141283" y="152436"/>
                  </a:cubicBezTo>
                  <a:cubicBezTo>
                    <a:pt x="182264" y="54000"/>
                    <a:pt x="208429" y="15642"/>
                    <a:pt x="211429" y="0"/>
                  </a:cubicBezTo>
                  <a:cubicBezTo>
                    <a:pt x="211429" y="0"/>
                    <a:pt x="141593" y="54000"/>
                    <a:pt x="106908" y="860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16"/>
            <p:cNvSpPr/>
            <p:nvPr/>
          </p:nvSpPr>
          <p:spPr>
            <a:xfrm>
              <a:off x="3342857" y="504838"/>
              <a:ext cx="53768" cy="40858"/>
            </a:xfrm>
            <a:custGeom>
              <a:avLst/>
              <a:gdLst/>
              <a:ahLst/>
              <a:cxnLst/>
              <a:rect l="l" t="t" r="r" b="b"/>
              <a:pathLst>
                <a:path w="53768" h="40858" extrusionOk="0">
                  <a:moveTo>
                    <a:pt x="962" y="2919"/>
                  </a:moveTo>
                  <a:cubicBezTo>
                    <a:pt x="4885" y="-2890"/>
                    <a:pt x="19671" y="241"/>
                    <a:pt x="33989" y="9912"/>
                  </a:cubicBezTo>
                  <a:cubicBezTo>
                    <a:pt x="48301" y="19583"/>
                    <a:pt x="56730" y="32131"/>
                    <a:pt x="52807" y="37940"/>
                  </a:cubicBezTo>
                  <a:cubicBezTo>
                    <a:pt x="48884" y="43749"/>
                    <a:pt x="34092" y="40617"/>
                    <a:pt x="19780" y="30947"/>
                  </a:cubicBezTo>
                  <a:cubicBezTo>
                    <a:pt x="5462" y="21275"/>
                    <a:pt x="-2960" y="8727"/>
                    <a:pt x="962" y="29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16"/>
            <p:cNvSpPr/>
            <p:nvPr/>
          </p:nvSpPr>
          <p:spPr>
            <a:xfrm>
              <a:off x="3184492" y="569773"/>
              <a:ext cx="57276" cy="35767"/>
            </a:xfrm>
            <a:custGeom>
              <a:avLst/>
              <a:gdLst/>
              <a:ahLst/>
              <a:cxnLst/>
              <a:rect l="l" t="t" r="r" b="b"/>
              <a:pathLst>
                <a:path w="57276" h="35767" extrusionOk="0">
                  <a:moveTo>
                    <a:pt x="558" y="4100"/>
                  </a:moveTo>
                  <a:cubicBezTo>
                    <a:pt x="3642" y="-2193"/>
                    <a:pt x="18719" y="-1123"/>
                    <a:pt x="34228" y="6489"/>
                  </a:cubicBezTo>
                  <a:cubicBezTo>
                    <a:pt x="49736" y="14102"/>
                    <a:pt x="59810" y="25373"/>
                    <a:pt x="56720" y="31666"/>
                  </a:cubicBezTo>
                  <a:cubicBezTo>
                    <a:pt x="53629" y="37961"/>
                    <a:pt x="38552" y="36889"/>
                    <a:pt x="23043" y="29277"/>
                  </a:cubicBezTo>
                  <a:cubicBezTo>
                    <a:pt x="7535" y="21664"/>
                    <a:pt x="-2533" y="10392"/>
                    <a:pt x="558" y="410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16"/>
            <p:cNvSpPr/>
            <p:nvPr/>
          </p:nvSpPr>
          <p:spPr>
            <a:xfrm>
              <a:off x="3045927" y="656220"/>
              <a:ext cx="59416" cy="32080"/>
            </a:xfrm>
            <a:custGeom>
              <a:avLst/>
              <a:gdLst/>
              <a:ahLst/>
              <a:cxnLst/>
              <a:rect l="l" t="t" r="r" b="b"/>
              <a:pathLst>
                <a:path w="59416" h="32080" extrusionOk="0">
                  <a:moveTo>
                    <a:pt x="325" y="5314"/>
                  </a:moveTo>
                  <a:cubicBezTo>
                    <a:pt x="2729" y="-1275"/>
                    <a:pt x="17831" y="-1809"/>
                    <a:pt x="34062" y="4117"/>
                  </a:cubicBezTo>
                  <a:cubicBezTo>
                    <a:pt x="50287" y="10044"/>
                    <a:pt x="61496" y="20184"/>
                    <a:pt x="59091" y="26767"/>
                  </a:cubicBezTo>
                  <a:cubicBezTo>
                    <a:pt x="56687" y="33355"/>
                    <a:pt x="41585" y="33889"/>
                    <a:pt x="25354" y="27963"/>
                  </a:cubicBezTo>
                  <a:cubicBezTo>
                    <a:pt x="9129" y="22036"/>
                    <a:pt x="-2080" y="11896"/>
                    <a:pt x="325" y="53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16"/>
            <p:cNvSpPr/>
            <p:nvPr/>
          </p:nvSpPr>
          <p:spPr>
            <a:xfrm>
              <a:off x="2899145" y="748488"/>
              <a:ext cx="59195" cy="32491"/>
            </a:xfrm>
            <a:custGeom>
              <a:avLst/>
              <a:gdLst/>
              <a:ahLst/>
              <a:cxnLst/>
              <a:rect l="l" t="t" r="r" b="b"/>
              <a:pathLst>
                <a:path w="59195" h="32491" extrusionOk="0">
                  <a:moveTo>
                    <a:pt x="348" y="5149"/>
                  </a:moveTo>
                  <a:cubicBezTo>
                    <a:pt x="2838" y="-1403"/>
                    <a:pt x="17945" y="-1749"/>
                    <a:pt x="34097" y="4378"/>
                  </a:cubicBezTo>
                  <a:cubicBezTo>
                    <a:pt x="50255" y="10505"/>
                    <a:pt x="61331" y="20785"/>
                    <a:pt x="58847" y="27337"/>
                  </a:cubicBezTo>
                  <a:cubicBezTo>
                    <a:pt x="56358" y="33895"/>
                    <a:pt x="41250" y="34241"/>
                    <a:pt x="25098" y="28108"/>
                  </a:cubicBezTo>
                  <a:cubicBezTo>
                    <a:pt x="8940" y="21981"/>
                    <a:pt x="-2136" y="11701"/>
                    <a:pt x="348" y="5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16"/>
            <p:cNvSpPr/>
            <p:nvPr/>
          </p:nvSpPr>
          <p:spPr>
            <a:xfrm>
              <a:off x="2751857" y="862359"/>
              <a:ext cx="61578" cy="27704"/>
            </a:xfrm>
            <a:custGeom>
              <a:avLst/>
              <a:gdLst/>
              <a:ahLst/>
              <a:cxnLst/>
              <a:rect l="l" t="t" r="r" b="b"/>
              <a:pathLst>
                <a:path w="61578" h="27704" extrusionOk="0">
                  <a:moveTo>
                    <a:pt x="100" y="7791"/>
                  </a:moveTo>
                  <a:cubicBezTo>
                    <a:pt x="1460" y="911"/>
                    <a:pt x="16301" y="-1949"/>
                    <a:pt x="33248" y="1403"/>
                  </a:cubicBezTo>
                  <a:cubicBezTo>
                    <a:pt x="50196" y="4749"/>
                    <a:pt x="62838" y="13037"/>
                    <a:pt x="61478" y="19917"/>
                  </a:cubicBezTo>
                  <a:cubicBezTo>
                    <a:pt x="60118" y="26791"/>
                    <a:pt x="45277" y="29651"/>
                    <a:pt x="28330" y="26305"/>
                  </a:cubicBezTo>
                  <a:cubicBezTo>
                    <a:pt x="11382" y="22953"/>
                    <a:pt x="-1260" y="14665"/>
                    <a:pt x="100" y="77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16"/>
            <p:cNvSpPr/>
            <p:nvPr/>
          </p:nvSpPr>
          <p:spPr>
            <a:xfrm>
              <a:off x="2958068" y="1028787"/>
              <a:ext cx="38338" cy="48217"/>
            </a:xfrm>
            <a:custGeom>
              <a:avLst/>
              <a:gdLst/>
              <a:ahLst/>
              <a:cxnLst/>
              <a:rect l="l" t="t" r="r" b="b"/>
              <a:pathLst>
                <a:path w="38338" h="48217" extrusionOk="0">
                  <a:moveTo>
                    <a:pt x="3064" y="47083"/>
                  </a:moveTo>
                  <a:cubicBezTo>
                    <a:pt x="-2675" y="43063"/>
                    <a:pt x="-118" y="29516"/>
                    <a:pt x="8778" y="16825"/>
                  </a:cubicBezTo>
                  <a:cubicBezTo>
                    <a:pt x="17673" y="4134"/>
                    <a:pt x="29532" y="-2891"/>
                    <a:pt x="35271" y="1135"/>
                  </a:cubicBezTo>
                  <a:cubicBezTo>
                    <a:pt x="41015" y="5155"/>
                    <a:pt x="38458" y="18702"/>
                    <a:pt x="29563" y="31393"/>
                  </a:cubicBezTo>
                  <a:cubicBezTo>
                    <a:pt x="20667" y="44083"/>
                    <a:pt x="8808" y="51109"/>
                    <a:pt x="3064" y="47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16"/>
            <p:cNvSpPr/>
            <p:nvPr/>
          </p:nvSpPr>
          <p:spPr>
            <a:xfrm>
              <a:off x="3120043" y="943695"/>
              <a:ext cx="39495" cy="43063"/>
            </a:xfrm>
            <a:custGeom>
              <a:avLst/>
              <a:gdLst/>
              <a:ahLst/>
              <a:cxnLst/>
              <a:rect l="l" t="t" r="r" b="b"/>
              <a:pathLst>
                <a:path w="39495" h="43063" extrusionOk="0">
                  <a:moveTo>
                    <a:pt x="2482" y="41383"/>
                  </a:moveTo>
                  <a:cubicBezTo>
                    <a:pt x="-2807" y="36781"/>
                    <a:pt x="636" y="24163"/>
                    <a:pt x="10169" y="13202"/>
                  </a:cubicBezTo>
                  <a:cubicBezTo>
                    <a:pt x="19702" y="2242"/>
                    <a:pt x="31725" y="-2919"/>
                    <a:pt x="37014" y="1683"/>
                  </a:cubicBezTo>
                  <a:cubicBezTo>
                    <a:pt x="42303" y="6280"/>
                    <a:pt x="38860" y="18898"/>
                    <a:pt x="29321" y="29858"/>
                  </a:cubicBezTo>
                  <a:cubicBezTo>
                    <a:pt x="19787" y="40825"/>
                    <a:pt x="7770" y="45980"/>
                    <a:pt x="2482" y="413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16"/>
            <p:cNvSpPr/>
            <p:nvPr/>
          </p:nvSpPr>
          <p:spPr>
            <a:xfrm>
              <a:off x="3264913" y="883886"/>
              <a:ext cx="42156" cy="52759"/>
            </a:xfrm>
            <a:custGeom>
              <a:avLst/>
              <a:gdLst/>
              <a:ahLst/>
              <a:cxnLst/>
              <a:rect l="l" t="t" r="r" b="b"/>
              <a:pathLst>
                <a:path w="42156" h="52759" extrusionOk="0">
                  <a:moveTo>
                    <a:pt x="39486" y="1086"/>
                  </a:moveTo>
                  <a:cubicBezTo>
                    <a:pt x="45152" y="5215"/>
                    <a:pt x="41508" y="19879"/>
                    <a:pt x="31337" y="33851"/>
                  </a:cubicBezTo>
                  <a:cubicBezTo>
                    <a:pt x="21172" y="47817"/>
                    <a:pt x="8336" y="55796"/>
                    <a:pt x="2670" y="51673"/>
                  </a:cubicBezTo>
                  <a:cubicBezTo>
                    <a:pt x="-2995" y="47550"/>
                    <a:pt x="648" y="32880"/>
                    <a:pt x="10813" y="18914"/>
                  </a:cubicBezTo>
                  <a:cubicBezTo>
                    <a:pt x="20984" y="4942"/>
                    <a:pt x="33815" y="-3037"/>
                    <a:pt x="39486" y="10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16"/>
            <p:cNvSpPr/>
            <p:nvPr/>
          </p:nvSpPr>
          <p:spPr>
            <a:xfrm>
              <a:off x="3404587" y="837643"/>
              <a:ext cx="42578" cy="52423"/>
            </a:xfrm>
            <a:custGeom>
              <a:avLst/>
              <a:gdLst/>
              <a:ahLst/>
              <a:cxnLst/>
              <a:rect l="l" t="t" r="r" b="b"/>
              <a:pathLst>
                <a:path w="42578" h="52423" extrusionOk="0">
                  <a:moveTo>
                    <a:pt x="39983" y="1126"/>
                  </a:moveTo>
                  <a:cubicBezTo>
                    <a:pt x="45605" y="5316"/>
                    <a:pt x="41792" y="19944"/>
                    <a:pt x="31463" y="33795"/>
                  </a:cubicBezTo>
                  <a:cubicBezTo>
                    <a:pt x="21141" y="47645"/>
                    <a:pt x="8213" y="55485"/>
                    <a:pt x="2596" y="51295"/>
                  </a:cubicBezTo>
                  <a:cubicBezTo>
                    <a:pt x="-3027" y="47105"/>
                    <a:pt x="787" y="32477"/>
                    <a:pt x="11110" y="18626"/>
                  </a:cubicBezTo>
                  <a:cubicBezTo>
                    <a:pt x="21438" y="4776"/>
                    <a:pt x="34360" y="-3057"/>
                    <a:pt x="39983" y="11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16"/>
            <p:cNvSpPr/>
            <p:nvPr/>
          </p:nvSpPr>
          <p:spPr>
            <a:xfrm>
              <a:off x="2965201" y="798488"/>
              <a:ext cx="151859" cy="213186"/>
            </a:xfrm>
            <a:custGeom>
              <a:avLst/>
              <a:gdLst/>
              <a:ahLst/>
              <a:cxnLst/>
              <a:rect l="l" t="t" r="r" b="b"/>
              <a:pathLst>
                <a:path w="151859" h="213186" extrusionOk="0">
                  <a:moveTo>
                    <a:pt x="151859" y="120"/>
                  </a:moveTo>
                  <a:cubicBezTo>
                    <a:pt x="150074" y="-3335"/>
                    <a:pt x="85272" y="68790"/>
                    <a:pt x="52324" y="119663"/>
                  </a:cubicBezTo>
                  <a:cubicBezTo>
                    <a:pt x="38085" y="141650"/>
                    <a:pt x="0" y="213187"/>
                    <a:pt x="0" y="213187"/>
                  </a:cubicBezTo>
                  <a:cubicBezTo>
                    <a:pt x="0" y="213187"/>
                    <a:pt x="29766" y="161512"/>
                    <a:pt x="67729" y="108247"/>
                  </a:cubicBezTo>
                  <a:cubicBezTo>
                    <a:pt x="105692" y="54982"/>
                    <a:pt x="151963" y="314"/>
                    <a:pt x="151859" y="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16"/>
            <p:cNvSpPr/>
            <p:nvPr/>
          </p:nvSpPr>
          <p:spPr>
            <a:xfrm>
              <a:off x="3120041" y="728982"/>
              <a:ext cx="107769" cy="207665"/>
            </a:xfrm>
            <a:custGeom>
              <a:avLst/>
              <a:gdLst/>
              <a:ahLst/>
              <a:cxnLst/>
              <a:rect l="l" t="t" r="r" b="b"/>
              <a:pathLst>
                <a:path w="107769" h="207665" extrusionOk="0">
                  <a:moveTo>
                    <a:pt x="107769" y="69"/>
                  </a:moveTo>
                  <a:cubicBezTo>
                    <a:pt x="105547" y="-2554"/>
                    <a:pt x="56575" y="70057"/>
                    <a:pt x="33931" y="119048"/>
                  </a:cubicBezTo>
                  <a:cubicBezTo>
                    <a:pt x="24149" y="140215"/>
                    <a:pt x="0" y="207665"/>
                    <a:pt x="0" y="207665"/>
                  </a:cubicBezTo>
                  <a:cubicBezTo>
                    <a:pt x="0" y="207665"/>
                    <a:pt x="19546" y="158553"/>
                    <a:pt x="46489" y="106654"/>
                  </a:cubicBezTo>
                  <a:cubicBezTo>
                    <a:pt x="73425" y="54755"/>
                    <a:pt x="107891" y="221"/>
                    <a:pt x="107769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16"/>
            <p:cNvSpPr/>
            <p:nvPr/>
          </p:nvSpPr>
          <p:spPr>
            <a:xfrm>
              <a:off x="3264911" y="674480"/>
              <a:ext cx="109081" cy="201730"/>
            </a:xfrm>
            <a:custGeom>
              <a:avLst/>
              <a:gdLst/>
              <a:ahLst/>
              <a:cxnLst/>
              <a:rect l="l" t="t" r="r" b="b"/>
              <a:pathLst>
                <a:path w="109081" h="201730" extrusionOk="0">
                  <a:moveTo>
                    <a:pt x="109081" y="73"/>
                  </a:moveTo>
                  <a:cubicBezTo>
                    <a:pt x="106992" y="-2575"/>
                    <a:pt x="57899" y="67644"/>
                    <a:pt x="34861" y="115311"/>
                  </a:cubicBezTo>
                  <a:cubicBezTo>
                    <a:pt x="24902" y="135908"/>
                    <a:pt x="0" y="201730"/>
                    <a:pt x="0" y="201730"/>
                  </a:cubicBezTo>
                  <a:cubicBezTo>
                    <a:pt x="0" y="201730"/>
                    <a:pt x="20038" y="153863"/>
                    <a:pt x="47309" y="103446"/>
                  </a:cubicBezTo>
                  <a:cubicBezTo>
                    <a:pt x="74579" y="53028"/>
                    <a:pt x="109202" y="225"/>
                    <a:pt x="109081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16"/>
            <p:cNvSpPr/>
            <p:nvPr/>
          </p:nvSpPr>
          <p:spPr>
            <a:xfrm>
              <a:off x="3425873" y="630459"/>
              <a:ext cx="92625" cy="183669"/>
            </a:xfrm>
            <a:custGeom>
              <a:avLst/>
              <a:gdLst/>
              <a:ahLst/>
              <a:cxnLst/>
              <a:rect l="l" t="t" r="r" b="b"/>
              <a:pathLst>
                <a:path w="92625" h="183669" extrusionOk="0">
                  <a:moveTo>
                    <a:pt x="92625" y="58"/>
                  </a:moveTo>
                  <a:cubicBezTo>
                    <a:pt x="90640" y="-2213"/>
                    <a:pt x="48286" y="62171"/>
                    <a:pt x="28891" y="105460"/>
                  </a:cubicBezTo>
                  <a:cubicBezTo>
                    <a:pt x="20506" y="124168"/>
                    <a:pt x="0" y="183669"/>
                    <a:pt x="0" y="183669"/>
                  </a:cubicBezTo>
                  <a:cubicBezTo>
                    <a:pt x="0" y="183669"/>
                    <a:pt x="16662" y="140320"/>
                    <a:pt x="39822" y="94414"/>
                  </a:cubicBezTo>
                  <a:cubicBezTo>
                    <a:pt x="62975" y="48515"/>
                    <a:pt x="92741" y="186"/>
                    <a:pt x="92625" y="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16"/>
            <p:cNvSpPr/>
            <p:nvPr/>
          </p:nvSpPr>
          <p:spPr>
            <a:xfrm>
              <a:off x="3241770" y="563348"/>
              <a:ext cx="230399" cy="67133"/>
            </a:xfrm>
            <a:custGeom>
              <a:avLst/>
              <a:gdLst/>
              <a:ahLst/>
              <a:cxnLst/>
              <a:rect l="l" t="t" r="r" b="b"/>
              <a:pathLst>
                <a:path w="230399" h="67133" extrusionOk="0">
                  <a:moveTo>
                    <a:pt x="230300" y="67133"/>
                  </a:moveTo>
                  <a:cubicBezTo>
                    <a:pt x="233603" y="65414"/>
                    <a:pt x="154276" y="33843"/>
                    <a:pt x="99620" y="20001"/>
                  </a:cubicBezTo>
                  <a:cubicBezTo>
                    <a:pt x="76005" y="14019"/>
                    <a:pt x="0" y="0"/>
                    <a:pt x="0" y="0"/>
                  </a:cubicBezTo>
                  <a:cubicBezTo>
                    <a:pt x="0" y="0"/>
                    <a:pt x="55129" y="11615"/>
                    <a:pt x="112700" y="28397"/>
                  </a:cubicBezTo>
                  <a:cubicBezTo>
                    <a:pt x="170276" y="45182"/>
                    <a:pt x="230112" y="67230"/>
                    <a:pt x="230300" y="6713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16"/>
            <p:cNvSpPr/>
            <p:nvPr/>
          </p:nvSpPr>
          <p:spPr>
            <a:xfrm>
              <a:off x="3120855" y="637160"/>
              <a:ext cx="237752" cy="37344"/>
            </a:xfrm>
            <a:custGeom>
              <a:avLst/>
              <a:gdLst/>
              <a:ahLst/>
              <a:cxnLst/>
              <a:rect l="l" t="t" r="r" b="b"/>
              <a:pathLst>
                <a:path w="237752" h="37344" extrusionOk="0">
                  <a:moveTo>
                    <a:pt x="237635" y="37344"/>
                  </a:moveTo>
                  <a:cubicBezTo>
                    <a:pt x="241181" y="35929"/>
                    <a:pt x="163761" y="15023"/>
                    <a:pt x="107259" y="7681"/>
                  </a:cubicBezTo>
                  <a:cubicBezTo>
                    <a:pt x="82843" y="4512"/>
                    <a:pt x="0" y="0"/>
                    <a:pt x="0" y="0"/>
                  </a:cubicBezTo>
                  <a:cubicBezTo>
                    <a:pt x="0" y="0"/>
                    <a:pt x="57109" y="5696"/>
                    <a:pt x="116519" y="15029"/>
                  </a:cubicBezTo>
                  <a:cubicBezTo>
                    <a:pt x="175930" y="24368"/>
                    <a:pt x="237435" y="37429"/>
                    <a:pt x="237635" y="373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16"/>
            <p:cNvSpPr/>
            <p:nvPr/>
          </p:nvSpPr>
          <p:spPr>
            <a:xfrm>
              <a:off x="2951174" y="735119"/>
              <a:ext cx="230343" cy="24585"/>
            </a:xfrm>
            <a:custGeom>
              <a:avLst/>
              <a:gdLst/>
              <a:ahLst/>
              <a:cxnLst/>
              <a:rect l="l" t="t" r="r" b="b"/>
              <a:pathLst>
                <a:path w="230343" h="24585" extrusionOk="0">
                  <a:moveTo>
                    <a:pt x="230306" y="24584"/>
                  </a:moveTo>
                  <a:cubicBezTo>
                    <a:pt x="232371" y="21791"/>
                    <a:pt x="149151" y="3744"/>
                    <a:pt x="95461" y="550"/>
                  </a:cubicBezTo>
                  <a:cubicBezTo>
                    <a:pt x="72259" y="-834"/>
                    <a:pt x="0" y="830"/>
                    <a:pt x="0" y="830"/>
                  </a:cubicBezTo>
                  <a:cubicBezTo>
                    <a:pt x="0" y="830"/>
                    <a:pt x="53077" y="1315"/>
                    <a:pt x="110653" y="7254"/>
                  </a:cubicBezTo>
                  <a:cubicBezTo>
                    <a:pt x="168230" y="13187"/>
                    <a:pt x="230184" y="24742"/>
                    <a:pt x="230306" y="245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16"/>
            <p:cNvSpPr/>
            <p:nvPr/>
          </p:nvSpPr>
          <p:spPr>
            <a:xfrm>
              <a:off x="2797584" y="832817"/>
              <a:ext cx="232329" cy="13053"/>
            </a:xfrm>
            <a:custGeom>
              <a:avLst/>
              <a:gdLst/>
              <a:ahLst/>
              <a:cxnLst/>
              <a:rect l="l" t="t" r="r" b="b"/>
              <a:pathLst>
                <a:path w="232329" h="13053" extrusionOk="0">
                  <a:moveTo>
                    <a:pt x="232298" y="13051"/>
                  </a:moveTo>
                  <a:cubicBezTo>
                    <a:pt x="234222" y="10124"/>
                    <a:pt x="149758" y="-1055"/>
                    <a:pt x="95734" y="81"/>
                  </a:cubicBezTo>
                  <a:cubicBezTo>
                    <a:pt x="72386" y="566"/>
                    <a:pt x="0" y="7987"/>
                    <a:pt x="0" y="7987"/>
                  </a:cubicBezTo>
                  <a:cubicBezTo>
                    <a:pt x="0" y="7987"/>
                    <a:pt x="53265" y="4222"/>
                    <a:pt x="111340" y="5485"/>
                  </a:cubicBezTo>
                  <a:cubicBezTo>
                    <a:pt x="169414" y="6754"/>
                    <a:pt x="232188" y="13215"/>
                    <a:pt x="232298" y="130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16"/>
            <p:cNvSpPr/>
            <p:nvPr/>
          </p:nvSpPr>
          <p:spPr>
            <a:xfrm>
              <a:off x="2723818" y="897262"/>
              <a:ext cx="241382" cy="218651"/>
            </a:xfrm>
            <a:custGeom>
              <a:avLst/>
              <a:gdLst/>
              <a:ahLst/>
              <a:cxnLst/>
              <a:rect l="l" t="t" r="r" b="b"/>
              <a:pathLst>
                <a:path w="241382" h="218651" extrusionOk="0">
                  <a:moveTo>
                    <a:pt x="151290" y="35055"/>
                  </a:moveTo>
                  <a:cubicBezTo>
                    <a:pt x="117589" y="52889"/>
                    <a:pt x="-42723" y="133491"/>
                    <a:pt x="10864" y="200054"/>
                  </a:cubicBezTo>
                  <a:cubicBezTo>
                    <a:pt x="46356" y="244138"/>
                    <a:pt x="102099" y="207553"/>
                    <a:pt x="171164" y="114600"/>
                  </a:cubicBezTo>
                  <a:cubicBezTo>
                    <a:pt x="223871" y="43677"/>
                    <a:pt x="232694" y="13353"/>
                    <a:pt x="241383" y="0"/>
                  </a:cubicBezTo>
                  <a:cubicBezTo>
                    <a:pt x="241383" y="0"/>
                    <a:pt x="168031" y="26195"/>
                    <a:pt x="151290" y="350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16"/>
            <p:cNvSpPr/>
            <p:nvPr/>
          </p:nvSpPr>
          <p:spPr>
            <a:xfrm>
              <a:off x="2763731" y="1066761"/>
              <a:ext cx="56022" cy="37705"/>
            </a:xfrm>
            <a:custGeom>
              <a:avLst/>
              <a:gdLst/>
              <a:ahLst/>
              <a:cxnLst/>
              <a:rect l="l" t="t" r="r" b="b"/>
              <a:pathLst>
                <a:path w="56022" h="37705" extrusionOk="0">
                  <a:moveTo>
                    <a:pt x="699" y="34102"/>
                  </a:moveTo>
                  <a:cubicBezTo>
                    <a:pt x="-2720" y="27981"/>
                    <a:pt x="6741" y="16195"/>
                    <a:pt x="21824" y="7773"/>
                  </a:cubicBezTo>
                  <a:cubicBezTo>
                    <a:pt x="36913" y="-649"/>
                    <a:pt x="51912" y="-2519"/>
                    <a:pt x="55324" y="3601"/>
                  </a:cubicBezTo>
                  <a:cubicBezTo>
                    <a:pt x="58743" y="9722"/>
                    <a:pt x="49282" y="21515"/>
                    <a:pt x="34199" y="29937"/>
                  </a:cubicBezTo>
                  <a:cubicBezTo>
                    <a:pt x="19116" y="38359"/>
                    <a:pt x="4117" y="40223"/>
                    <a:pt x="699" y="341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16"/>
            <p:cNvSpPr/>
            <p:nvPr/>
          </p:nvSpPr>
          <p:spPr>
            <a:xfrm>
              <a:off x="2780205" y="902227"/>
              <a:ext cx="180313" cy="146731"/>
            </a:xfrm>
            <a:custGeom>
              <a:avLst/>
              <a:gdLst/>
              <a:ahLst/>
              <a:cxnLst/>
              <a:rect l="l" t="t" r="r" b="b"/>
              <a:pathLst>
                <a:path w="180313" h="146731" extrusionOk="0">
                  <a:moveTo>
                    <a:pt x="180313" y="185"/>
                  </a:moveTo>
                  <a:cubicBezTo>
                    <a:pt x="179882" y="-3288"/>
                    <a:pt x="108279" y="42879"/>
                    <a:pt x="67838" y="78723"/>
                  </a:cubicBezTo>
                  <a:cubicBezTo>
                    <a:pt x="50363" y="94207"/>
                    <a:pt x="0" y="146731"/>
                    <a:pt x="0" y="146731"/>
                  </a:cubicBezTo>
                  <a:cubicBezTo>
                    <a:pt x="0" y="146731"/>
                    <a:pt x="38151" y="109375"/>
                    <a:pt x="83231" y="72742"/>
                  </a:cubicBezTo>
                  <a:cubicBezTo>
                    <a:pt x="128311" y="36102"/>
                    <a:pt x="180338" y="379"/>
                    <a:pt x="180313" y="1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16"/>
            <p:cNvSpPr/>
            <p:nvPr/>
          </p:nvSpPr>
          <p:spPr>
            <a:xfrm>
              <a:off x="3065798" y="776256"/>
              <a:ext cx="110253" cy="225053"/>
            </a:xfrm>
            <a:custGeom>
              <a:avLst/>
              <a:gdLst/>
              <a:ahLst/>
              <a:cxnLst/>
              <a:rect l="l" t="t" r="r" b="b"/>
              <a:pathLst>
                <a:path w="110253" h="225053" extrusionOk="0">
                  <a:moveTo>
                    <a:pt x="110253" y="0"/>
                  </a:moveTo>
                  <a:cubicBezTo>
                    <a:pt x="103981" y="6109"/>
                    <a:pt x="94982" y="14160"/>
                    <a:pt x="92225" y="17458"/>
                  </a:cubicBezTo>
                  <a:cubicBezTo>
                    <a:pt x="67760" y="46701"/>
                    <a:pt x="-50283" y="181959"/>
                    <a:pt x="24484" y="223341"/>
                  </a:cubicBezTo>
                  <a:cubicBezTo>
                    <a:pt x="26111" y="224246"/>
                    <a:pt x="27623" y="224325"/>
                    <a:pt x="29226" y="225054"/>
                  </a:cubicBezTo>
                  <a:cubicBezTo>
                    <a:pt x="26736" y="215447"/>
                    <a:pt x="24320" y="205386"/>
                    <a:pt x="22771" y="194693"/>
                  </a:cubicBezTo>
                  <a:cubicBezTo>
                    <a:pt x="18697" y="166469"/>
                    <a:pt x="26943" y="138792"/>
                    <a:pt x="39281" y="113283"/>
                  </a:cubicBezTo>
                  <a:cubicBezTo>
                    <a:pt x="52907" y="85120"/>
                    <a:pt x="67991" y="57886"/>
                    <a:pt x="86912" y="32826"/>
                  </a:cubicBezTo>
                  <a:cubicBezTo>
                    <a:pt x="93075" y="24665"/>
                    <a:pt x="109846" y="1421"/>
                    <a:pt x="110253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16"/>
            <p:cNvSpPr/>
            <p:nvPr/>
          </p:nvSpPr>
          <p:spPr>
            <a:xfrm>
              <a:off x="2909045" y="867527"/>
              <a:ext cx="121837" cy="214044"/>
            </a:xfrm>
            <a:custGeom>
              <a:avLst/>
              <a:gdLst/>
              <a:ahLst/>
              <a:cxnLst/>
              <a:rect l="l" t="t" r="r" b="b"/>
              <a:pathLst>
                <a:path w="121837" h="214044" extrusionOk="0">
                  <a:moveTo>
                    <a:pt x="121838" y="0"/>
                  </a:moveTo>
                  <a:cubicBezTo>
                    <a:pt x="116962" y="4251"/>
                    <a:pt x="110544" y="9139"/>
                    <a:pt x="106469" y="12903"/>
                  </a:cubicBezTo>
                  <a:cubicBezTo>
                    <a:pt x="62926" y="53113"/>
                    <a:pt x="-41856" y="168795"/>
                    <a:pt x="18046" y="214045"/>
                  </a:cubicBezTo>
                  <a:cubicBezTo>
                    <a:pt x="18307" y="200813"/>
                    <a:pt x="18635" y="184953"/>
                    <a:pt x="18805" y="181407"/>
                  </a:cubicBezTo>
                  <a:cubicBezTo>
                    <a:pt x="20311" y="149588"/>
                    <a:pt x="32850" y="120029"/>
                    <a:pt x="49731" y="93554"/>
                  </a:cubicBezTo>
                  <a:cubicBezTo>
                    <a:pt x="68378" y="64311"/>
                    <a:pt x="88417" y="36439"/>
                    <a:pt x="111782" y="11385"/>
                  </a:cubicBezTo>
                  <a:cubicBezTo>
                    <a:pt x="114412" y="8568"/>
                    <a:pt x="116944" y="5429"/>
                    <a:pt x="12183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16"/>
            <p:cNvSpPr/>
            <p:nvPr/>
          </p:nvSpPr>
          <p:spPr>
            <a:xfrm>
              <a:off x="2724384" y="921041"/>
              <a:ext cx="178418" cy="170592"/>
            </a:xfrm>
            <a:custGeom>
              <a:avLst/>
              <a:gdLst/>
              <a:ahLst/>
              <a:cxnLst/>
              <a:rect l="l" t="t" r="r" b="b"/>
              <a:pathLst>
                <a:path w="178418" h="170592" extrusionOk="0">
                  <a:moveTo>
                    <a:pt x="178419" y="0"/>
                  </a:moveTo>
                  <a:cubicBezTo>
                    <a:pt x="168223" y="4056"/>
                    <a:pt x="155223" y="8805"/>
                    <a:pt x="150711" y="11197"/>
                  </a:cubicBezTo>
                  <a:cubicBezTo>
                    <a:pt x="117952" y="28527"/>
                    <a:pt x="-33817" y="105182"/>
                    <a:pt x="6879" y="170592"/>
                  </a:cubicBezTo>
                  <a:cubicBezTo>
                    <a:pt x="9490" y="162856"/>
                    <a:pt x="17087" y="138919"/>
                    <a:pt x="18453" y="135106"/>
                  </a:cubicBezTo>
                  <a:cubicBezTo>
                    <a:pt x="28059" y="108273"/>
                    <a:pt x="47186" y="86808"/>
                    <a:pt x="69307" y="69259"/>
                  </a:cubicBezTo>
                  <a:cubicBezTo>
                    <a:pt x="93736" y="49883"/>
                    <a:pt x="118923" y="31982"/>
                    <a:pt x="146540" y="17646"/>
                  </a:cubicBezTo>
                  <a:cubicBezTo>
                    <a:pt x="154743" y="13383"/>
                    <a:pt x="173451" y="3115"/>
                    <a:pt x="17841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16"/>
            <p:cNvSpPr/>
            <p:nvPr/>
          </p:nvSpPr>
          <p:spPr>
            <a:xfrm>
              <a:off x="2733346" y="795559"/>
              <a:ext cx="230366" cy="41041"/>
            </a:xfrm>
            <a:custGeom>
              <a:avLst/>
              <a:gdLst/>
              <a:ahLst/>
              <a:cxnLst/>
              <a:rect l="l" t="t" r="r" b="b"/>
              <a:pathLst>
                <a:path w="230366" h="41041" extrusionOk="0">
                  <a:moveTo>
                    <a:pt x="92036" y="55"/>
                  </a:moveTo>
                  <a:cubicBezTo>
                    <a:pt x="48310" y="-795"/>
                    <a:pt x="8349" y="8064"/>
                    <a:pt x="0" y="41042"/>
                  </a:cubicBezTo>
                  <a:cubicBezTo>
                    <a:pt x="9594" y="35188"/>
                    <a:pt x="24659" y="26086"/>
                    <a:pt x="27707" y="24343"/>
                  </a:cubicBezTo>
                  <a:cubicBezTo>
                    <a:pt x="52427" y="10153"/>
                    <a:pt x="80894" y="6078"/>
                    <a:pt x="109111" y="7074"/>
                  </a:cubicBezTo>
                  <a:cubicBezTo>
                    <a:pt x="140274" y="8173"/>
                    <a:pt x="171017" y="11082"/>
                    <a:pt x="201336" y="18077"/>
                  </a:cubicBezTo>
                  <a:cubicBezTo>
                    <a:pt x="208665" y="19771"/>
                    <a:pt x="220257" y="22024"/>
                    <a:pt x="230367" y="23961"/>
                  </a:cubicBezTo>
                  <a:cubicBezTo>
                    <a:pt x="224543" y="22109"/>
                    <a:pt x="215356" y="18599"/>
                    <a:pt x="212150" y="17889"/>
                  </a:cubicBezTo>
                  <a:cubicBezTo>
                    <a:pt x="193533" y="13772"/>
                    <a:pt x="140559" y="996"/>
                    <a:pt x="92036" y="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16"/>
            <p:cNvSpPr/>
            <p:nvPr/>
          </p:nvSpPr>
          <p:spPr>
            <a:xfrm>
              <a:off x="2877523" y="688387"/>
              <a:ext cx="206491" cy="83502"/>
            </a:xfrm>
            <a:custGeom>
              <a:avLst/>
              <a:gdLst/>
              <a:ahLst/>
              <a:cxnLst/>
              <a:rect l="l" t="t" r="r" b="b"/>
              <a:pathLst>
                <a:path w="206491" h="83502" extrusionOk="0">
                  <a:moveTo>
                    <a:pt x="63795" y="204"/>
                  </a:moveTo>
                  <a:cubicBezTo>
                    <a:pt x="30569" y="1807"/>
                    <a:pt x="4185" y="13351"/>
                    <a:pt x="420" y="45175"/>
                  </a:cubicBezTo>
                  <a:cubicBezTo>
                    <a:pt x="-1511" y="61497"/>
                    <a:pt x="3310" y="73969"/>
                    <a:pt x="12941" y="83503"/>
                  </a:cubicBezTo>
                  <a:cubicBezTo>
                    <a:pt x="13002" y="81110"/>
                    <a:pt x="13506" y="80442"/>
                    <a:pt x="11423" y="68322"/>
                  </a:cubicBezTo>
                  <a:cubicBezTo>
                    <a:pt x="554" y="4910"/>
                    <a:pt x="87957" y="15312"/>
                    <a:pt x="130972" y="18797"/>
                  </a:cubicBezTo>
                  <a:cubicBezTo>
                    <a:pt x="151362" y="20449"/>
                    <a:pt x="179671" y="23509"/>
                    <a:pt x="206492" y="27147"/>
                  </a:cubicBezTo>
                  <a:cubicBezTo>
                    <a:pt x="178123" y="18008"/>
                    <a:pt x="114504" y="-2249"/>
                    <a:pt x="63795" y="20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16"/>
            <p:cNvSpPr/>
            <p:nvPr/>
          </p:nvSpPr>
          <p:spPr>
            <a:xfrm>
              <a:off x="3029633" y="595039"/>
              <a:ext cx="212829" cy="53512"/>
            </a:xfrm>
            <a:custGeom>
              <a:avLst/>
              <a:gdLst/>
              <a:ahLst/>
              <a:cxnLst/>
              <a:rect l="l" t="t" r="r" b="b"/>
              <a:pathLst>
                <a:path w="212829" h="53512" extrusionOk="0">
                  <a:moveTo>
                    <a:pt x="68044" y="0"/>
                  </a:moveTo>
                  <a:cubicBezTo>
                    <a:pt x="33414" y="52"/>
                    <a:pt x="5616" y="10523"/>
                    <a:pt x="303" y="42127"/>
                  </a:cubicBezTo>
                  <a:cubicBezTo>
                    <a:pt x="-396" y="46268"/>
                    <a:pt x="309" y="49790"/>
                    <a:pt x="491" y="53513"/>
                  </a:cubicBezTo>
                  <a:cubicBezTo>
                    <a:pt x="28696" y="15331"/>
                    <a:pt x="68979" y="15835"/>
                    <a:pt x="93474" y="16697"/>
                  </a:cubicBezTo>
                  <a:cubicBezTo>
                    <a:pt x="124631" y="17796"/>
                    <a:pt x="155569" y="20705"/>
                    <a:pt x="185887" y="27706"/>
                  </a:cubicBezTo>
                  <a:cubicBezTo>
                    <a:pt x="192682" y="29272"/>
                    <a:pt x="202306" y="30948"/>
                    <a:pt x="212829" y="33019"/>
                  </a:cubicBezTo>
                  <a:cubicBezTo>
                    <a:pt x="183731" y="22289"/>
                    <a:pt x="120095" y="-78"/>
                    <a:pt x="68044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16"/>
            <p:cNvSpPr/>
            <p:nvPr/>
          </p:nvSpPr>
          <p:spPr>
            <a:xfrm>
              <a:off x="3166560" y="516423"/>
              <a:ext cx="187290" cy="39716"/>
            </a:xfrm>
            <a:custGeom>
              <a:avLst/>
              <a:gdLst/>
              <a:ahLst/>
              <a:cxnLst/>
              <a:rect l="l" t="t" r="r" b="b"/>
              <a:pathLst>
                <a:path w="187290" h="39716" extrusionOk="0">
                  <a:moveTo>
                    <a:pt x="41176" y="1006"/>
                  </a:moveTo>
                  <a:cubicBezTo>
                    <a:pt x="21465" y="3946"/>
                    <a:pt x="6515" y="13693"/>
                    <a:pt x="571" y="34213"/>
                  </a:cubicBezTo>
                  <a:cubicBezTo>
                    <a:pt x="6" y="36166"/>
                    <a:pt x="340" y="37831"/>
                    <a:pt x="0" y="39716"/>
                  </a:cubicBezTo>
                  <a:cubicBezTo>
                    <a:pt x="1469" y="38400"/>
                    <a:pt x="4791" y="35116"/>
                    <a:pt x="5313" y="34782"/>
                  </a:cubicBezTo>
                  <a:cubicBezTo>
                    <a:pt x="65683" y="-3937"/>
                    <a:pt x="145781" y="29681"/>
                    <a:pt x="176093" y="36680"/>
                  </a:cubicBezTo>
                  <a:cubicBezTo>
                    <a:pt x="178923" y="37333"/>
                    <a:pt x="182093" y="37843"/>
                    <a:pt x="187291" y="38957"/>
                  </a:cubicBezTo>
                  <a:cubicBezTo>
                    <a:pt x="144998" y="19213"/>
                    <a:pt x="83365" y="-5285"/>
                    <a:pt x="41176" y="10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16"/>
            <p:cNvSpPr/>
            <p:nvPr/>
          </p:nvSpPr>
          <p:spPr>
            <a:xfrm>
              <a:off x="3337723" y="447575"/>
              <a:ext cx="104551" cy="23743"/>
            </a:xfrm>
            <a:custGeom>
              <a:avLst/>
              <a:gdLst/>
              <a:ahLst/>
              <a:cxnLst/>
              <a:rect l="l" t="t" r="r" b="b"/>
              <a:pathLst>
                <a:path w="104551" h="23743" extrusionOk="0">
                  <a:moveTo>
                    <a:pt x="40793" y="24"/>
                  </a:moveTo>
                  <a:cubicBezTo>
                    <a:pt x="23360" y="468"/>
                    <a:pt x="9187" y="7592"/>
                    <a:pt x="0" y="23744"/>
                  </a:cubicBezTo>
                  <a:cubicBezTo>
                    <a:pt x="10481" y="20096"/>
                    <a:pt x="20105" y="16740"/>
                    <a:pt x="22577" y="15964"/>
                  </a:cubicBezTo>
                  <a:cubicBezTo>
                    <a:pt x="49397" y="7547"/>
                    <a:pt x="77554" y="9715"/>
                    <a:pt x="104551" y="16533"/>
                  </a:cubicBezTo>
                  <a:cubicBezTo>
                    <a:pt x="82308" y="6453"/>
                    <a:pt x="59872" y="-461"/>
                    <a:pt x="40793" y="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16"/>
            <p:cNvSpPr/>
            <p:nvPr/>
          </p:nvSpPr>
          <p:spPr>
            <a:xfrm>
              <a:off x="3213049" y="739252"/>
              <a:ext cx="93931" cy="210061"/>
            </a:xfrm>
            <a:custGeom>
              <a:avLst/>
              <a:gdLst/>
              <a:ahLst/>
              <a:cxnLst/>
              <a:rect l="l" t="t" r="r" b="b"/>
              <a:pathLst>
                <a:path w="93931" h="210061" extrusionOk="0">
                  <a:moveTo>
                    <a:pt x="93931" y="0"/>
                  </a:moveTo>
                  <a:cubicBezTo>
                    <a:pt x="93621" y="352"/>
                    <a:pt x="92486" y="1391"/>
                    <a:pt x="92225" y="1712"/>
                  </a:cubicBezTo>
                  <a:cubicBezTo>
                    <a:pt x="67760" y="30956"/>
                    <a:pt x="-50283" y="166214"/>
                    <a:pt x="24483" y="207596"/>
                  </a:cubicBezTo>
                  <a:cubicBezTo>
                    <a:pt x="26827" y="208895"/>
                    <a:pt x="29019" y="209132"/>
                    <a:pt x="31315" y="210061"/>
                  </a:cubicBezTo>
                  <a:cubicBezTo>
                    <a:pt x="26590" y="200625"/>
                    <a:pt x="22382" y="190661"/>
                    <a:pt x="19547" y="181030"/>
                  </a:cubicBezTo>
                  <a:cubicBezTo>
                    <a:pt x="11495" y="153687"/>
                    <a:pt x="23409" y="125233"/>
                    <a:pt x="35298" y="99626"/>
                  </a:cubicBezTo>
                  <a:cubicBezTo>
                    <a:pt x="48426" y="71342"/>
                    <a:pt x="62981" y="43993"/>
                    <a:pt x="81216" y="18787"/>
                  </a:cubicBezTo>
                  <a:cubicBezTo>
                    <a:pt x="84592" y="14124"/>
                    <a:pt x="88059" y="8568"/>
                    <a:pt x="93931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16"/>
            <p:cNvSpPr/>
            <p:nvPr/>
          </p:nvSpPr>
          <p:spPr>
            <a:xfrm>
              <a:off x="3358441" y="695229"/>
              <a:ext cx="89528" cy="202659"/>
            </a:xfrm>
            <a:custGeom>
              <a:avLst/>
              <a:gdLst/>
              <a:ahLst/>
              <a:cxnLst/>
              <a:rect l="l" t="t" r="r" b="b"/>
              <a:pathLst>
                <a:path w="89528" h="202659" extrusionOk="0">
                  <a:moveTo>
                    <a:pt x="89528" y="0"/>
                  </a:moveTo>
                  <a:cubicBezTo>
                    <a:pt x="61572" y="33233"/>
                    <a:pt x="-48414" y="161660"/>
                    <a:pt x="24629" y="202095"/>
                  </a:cubicBezTo>
                  <a:cubicBezTo>
                    <a:pt x="25151" y="202380"/>
                    <a:pt x="25631" y="202392"/>
                    <a:pt x="26147" y="202659"/>
                  </a:cubicBezTo>
                  <a:cubicBezTo>
                    <a:pt x="18393" y="183635"/>
                    <a:pt x="11209" y="149297"/>
                    <a:pt x="33361" y="95449"/>
                  </a:cubicBezTo>
                  <a:cubicBezTo>
                    <a:pt x="43440" y="70947"/>
                    <a:pt x="71075" y="29219"/>
                    <a:pt x="8952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16"/>
            <p:cNvSpPr/>
            <p:nvPr/>
          </p:nvSpPr>
          <p:spPr>
            <a:xfrm>
              <a:off x="3508848" y="587656"/>
              <a:ext cx="162329" cy="279289"/>
            </a:xfrm>
            <a:custGeom>
              <a:avLst/>
              <a:gdLst/>
              <a:ahLst/>
              <a:cxnLst/>
              <a:rect l="l" t="t" r="r" b="b"/>
              <a:pathLst>
                <a:path w="162329" h="279289" extrusionOk="0">
                  <a:moveTo>
                    <a:pt x="92160" y="66500"/>
                  </a:moveTo>
                  <a:cubicBezTo>
                    <a:pt x="67695" y="95744"/>
                    <a:pt x="-50276" y="230941"/>
                    <a:pt x="24497" y="272329"/>
                  </a:cubicBezTo>
                  <a:cubicBezTo>
                    <a:pt x="74010" y="299733"/>
                    <a:pt x="111797" y="244798"/>
                    <a:pt x="140621" y="132638"/>
                  </a:cubicBezTo>
                  <a:cubicBezTo>
                    <a:pt x="162615" y="47063"/>
                    <a:pt x="159330" y="15645"/>
                    <a:pt x="162330" y="0"/>
                  </a:cubicBezTo>
                  <a:cubicBezTo>
                    <a:pt x="162330" y="0"/>
                    <a:pt x="104316" y="51969"/>
                    <a:pt x="92160" y="6650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16"/>
            <p:cNvSpPr/>
            <p:nvPr/>
          </p:nvSpPr>
          <p:spPr>
            <a:xfrm>
              <a:off x="3559156" y="795598"/>
              <a:ext cx="41643" cy="53163"/>
            </a:xfrm>
            <a:custGeom>
              <a:avLst/>
              <a:gdLst/>
              <a:ahLst/>
              <a:cxnLst/>
              <a:rect l="l" t="t" r="r" b="b"/>
              <a:pathLst>
                <a:path w="41643" h="53163" extrusionOk="0">
                  <a:moveTo>
                    <a:pt x="38876" y="1036"/>
                  </a:moveTo>
                  <a:cubicBezTo>
                    <a:pt x="44602" y="5080"/>
                    <a:pt x="41159" y="19799"/>
                    <a:pt x="31188" y="33905"/>
                  </a:cubicBezTo>
                  <a:cubicBezTo>
                    <a:pt x="21218" y="48016"/>
                    <a:pt x="8490" y="56171"/>
                    <a:pt x="2764" y="52127"/>
                  </a:cubicBezTo>
                  <a:cubicBezTo>
                    <a:pt x="-2956" y="48083"/>
                    <a:pt x="487" y="33364"/>
                    <a:pt x="10457" y="19259"/>
                  </a:cubicBezTo>
                  <a:cubicBezTo>
                    <a:pt x="20428" y="5147"/>
                    <a:pt x="33156" y="-3008"/>
                    <a:pt x="38876" y="10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16"/>
            <p:cNvSpPr/>
            <p:nvPr/>
          </p:nvSpPr>
          <p:spPr>
            <a:xfrm>
              <a:off x="3571709" y="592507"/>
              <a:ext cx="97227" cy="188473"/>
            </a:xfrm>
            <a:custGeom>
              <a:avLst/>
              <a:gdLst/>
              <a:ahLst/>
              <a:cxnLst/>
              <a:rect l="l" t="t" r="r" b="b"/>
              <a:pathLst>
                <a:path w="97227" h="188473" extrusionOk="0">
                  <a:moveTo>
                    <a:pt x="97228" y="73"/>
                  </a:moveTo>
                  <a:cubicBezTo>
                    <a:pt x="95394" y="-2490"/>
                    <a:pt x="51729" y="62840"/>
                    <a:pt x="31169" y="107440"/>
                  </a:cubicBezTo>
                  <a:cubicBezTo>
                    <a:pt x="22291" y="126713"/>
                    <a:pt x="0" y="188473"/>
                    <a:pt x="0" y="188473"/>
                  </a:cubicBezTo>
                  <a:cubicBezTo>
                    <a:pt x="0" y="188473"/>
                    <a:pt x="17907" y="143600"/>
                    <a:pt x="42214" y="96504"/>
                  </a:cubicBezTo>
                  <a:cubicBezTo>
                    <a:pt x="66521" y="49402"/>
                    <a:pt x="97331" y="219"/>
                    <a:pt x="97228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16"/>
            <p:cNvSpPr/>
            <p:nvPr/>
          </p:nvSpPr>
          <p:spPr>
            <a:xfrm>
              <a:off x="3508931" y="614584"/>
              <a:ext cx="132590" cy="236627"/>
            </a:xfrm>
            <a:custGeom>
              <a:avLst/>
              <a:gdLst/>
              <a:ahLst/>
              <a:cxnLst/>
              <a:rect l="l" t="t" r="r" b="b"/>
              <a:pathLst>
                <a:path w="132590" h="236627" extrusionOk="0">
                  <a:moveTo>
                    <a:pt x="132590" y="0"/>
                  </a:moveTo>
                  <a:cubicBezTo>
                    <a:pt x="116165" y="15156"/>
                    <a:pt x="98446" y="32158"/>
                    <a:pt x="92174" y="39657"/>
                  </a:cubicBezTo>
                  <a:cubicBezTo>
                    <a:pt x="69233" y="67073"/>
                    <a:pt x="-35895" y="187570"/>
                    <a:pt x="12664" y="236627"/>
                  </a:cubicBezTo>
                  <a:cubicBezTo>
                    <a:pt x="13587" y="223578"/>
                    <a:pt x="14935" y="202781"/>
                    <a:pt x="15318" y="198676"/>
                  </a:cubicBezTo>
                  <a:cubicBezTo>
                    <a:pt x="18445" y="165455"/>
                    <a:pt x="32017" y="134936"/>
                    <a:pt x="49668" y="107405"/>
                  </a:cubicBezTo>
                  <a:cubicBezTo>
                    <a:pt x="69160" y="77001"/>
                    <a:pt x="89787" y="47818"/>
                    <a:pt x="113615" y="21823"/>
                  </a:cubicBezTo>
                  <a:cubicBezTo>
                    <a:pt x="118551" y="16437"/>
                    <a:pt x="124544" y="9260"/>
                    <a:pt x="13259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86" name="Google Shape;9286;p16"/>
            <p:cNvGrpSpPr/>
            <p:nvPr/>
          </p:nvGrpSpPr>
          <p:grpSpPr>
            <a:xfrm>
              <a:off x="2937117" y="563348"/>
              <a:ext cx="775612" cy="355938"/>
              <a:chOff x="2937117" y="563348"/>
              <a:chExt cx="775612" cy="355938"/>
            </a:xfrm>
          </p:grpSpPr>
          <p:sp>
            <p:nvSpPr>
              <p:cNvPr id="9287" name="Google Shape;9287;p16"/>
              <p:cNvSpPr/>
              <p:nvPr/>
            </p:nvSpPr>
            <p:spPr>
              <a:xfrm>
                <a:off x="2937117" y="563348"/>
                <a:ext cx="775612" cy="355938"/>
              </a:xfrm>
              <a:custGeom>
                <a:avLst/>
                <a:gdLst/>
                <a:ahLst/>
                <a:cxnLst/>
                <a:rect l="l" t="t" r="r" b="b"/>
                <a:pathLst>
                  <a:path w="775612" h="355938" extrusionOk="0">
                    <a:moveTo>
                      <a:pt x="769285" y="0"/>
                    </a:moveTo>
                    <a:cubicBezTo>
                      <a:pt x="769285" y="0"/>
                      <a:pt x="536557" y="42508"/>
                      <a:pt x="342957" y="129743"/>
                    </a:cubicBezTo>
                    <a:cubicBezTo>
                      <a:pt x="149351" y="216976"/>
                      <a:pt x="0" y="355938"/>
                      <a:pt x="0" y="355938"/>
                    </a:cubicBezTo>
                    <a:cubicBezTo>
                      <a:pt x="0" y="355938"/>
                      <a:pt x="162036" y="237458"/>
                      <a:pt x="361423" y="152016"/>
                    </a:cubicBezTo>
                    <a:cubicBezTo>
                      <a:pt x="550110" y="71153"/>
                      <a:pt x="775613" y="19145"/>
                      <a:pt x="775613" y="19145"/>
                    </a:cubicBezTo>
                    <a:lnTo>
                      <a:pt x="769285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8" name="Google Shape;9288;p16"/>
              <p:cNvSpPr/>
              <p:nvPr/>
            </p:nvSpPr>
            <p:spPr>
              <a:xfrm>
                <a:off x="2999575" y="563350"/>
                <a:ext cx="707033" cy="304371"/>
              </a:xfrm>
              <a:custGeom>
                <a:avLst/>
                <a:gdLst/>
                <a:ahLst/>
                <a:cxnLst/>
                <a:rect l="l" t="t" r="r" b="b"/>
                <a:pathLst>
                  <a:path w="707033" h="304371" extrusionOk="0">
                    <a:moveTo>
                      <a:pt x="706839" y="0"/>
                    </a:moveTo>
                    <a:cubicBezTo>
                      <a:pt x="706839" y="0"/>
                      <a:pt x="474062" y="42560"/>
                      <a:pt x="280462" y="129796"/>
                    </a:cubicBezTo>
                    <a:cubicBezTo>
                      <a:pt x="159316" y="184379"/>
                      <a:pt x="60740" y="255994"/>
                      <a:pt x="0" y="304371"/>
                    </a:cubicBezTo>
                    <a:cubicBezTo>
                      <a:pt x="63515" y="261672"/>
                      <a:pt x="170598" y="194113"/>
                      <a:pt x="298679" y="137386"/>
                    </a:cubicBezTo>
                    <a:cubicBezTo>
                      <a:pt x="483492" y="55521"/>
                      <a:pt x="700299" y="2407"/>
                      <a:pt x="707034" y="759"/>
                    </a:cubicBezTo>
                    <a:lnTo>
                      <a:pt x="706839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289" name="Google Shape;9289;p16"/>
          <p:cNvGrpSpPr/>
          <p:nvPr/>
        </p:nvGrpSpPr>
        <p:grpSpPr>
          <a:xfrm rot="-3784097">
            <a:off x="2477570" y="-494458"/>
            <a:ext cx="1057645" cy="1709669"/>
            <a:chOff x="4968047" y="1005542"/>
            <a:chExt cx="649542" cy="1049976"/>
          </a:xfrm>
        </p:grpSpPr>
        <p:sp>
          <p:nvSpPr>
            <p:cNvPr id="9290" name="Google Shape;9290;p16"/>
            <p:cNvSpPr/>
            <p:nvPr/>
          </p:nvSpPr>
          <p:spPr>
            <a:xfrm>
              <a:off x="5128133" y="1310608"/>
              <a:ext cx="125799" cy="295641"/>
            </a:xfrm>
            <a:custGeom>
              <a:avLst/>
              <a:gdLst/>
              <a:ahLst/>
              <a:cxnLst/>
              <a:rect l="l" t="t" r="r" b="b"/>
              <a:pathLst>
                <a:path w="125799" h="295641" extrusionOk="0">
                  <a:moveTo>
                    <a:pt x="125742" y="96414"/>
                  </a:moveTo>
                  <a:cubicBezTo>
                    <a:pt x="124121" y="134511"/>
                    <a:pt x="120253" y="313896"/>
                    <a:pt x="37113" y="294125"/>
                  </a:cubicBezTo>
                  <a:cubicBezTo>
                    <a:pt x="-17944" y="281027"/>
                    <a:pt x="-8866" y="214974"/>
                    <a:pt x="45371" y="112657"/>
                  </a:cubicBezTo>
                  <a:cubicBezTo>
                    <a:pt x="86759" y="34587"/>
                    <a:pt x="110349" y="13583"/>
                    <a:pt x="118668" y="0"/>
                  </a:cubicBezTo>
                  <a:cubicBezTo>
                    <a:pt x="118668" y="0"/>
                    <a:pt x="126544" y="77487"/>
                    <a:pt x="125742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16"/>
            <p:cNvSpPr/>
            <p:nvPr/>
          </p:nvSpPr>
          <p:spPr>
            <a:xfrm>
              <a:off x="5053871" y="1176097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0" y="96414"/>
                  </a:moveTo>
                  <a:cubicBezTo>
                    <a:pt x="124125" y="134511"/>
                    <a:pt x="120251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2" y="0"/>
                  </a:cubicBezTo>
                  <a:cubicBezTo>
                    <a:pt x="118672" y="0"/>
                    <a:pt x="126548" y="77493"/>
                    <a:pt x="125740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16"/>
            <p:cNvSpPr/>
            <p:nvPr/>
          </p:nvSpPr>
          <p:spPr>
            <a:xfrm>
              <a:off x="5204787" y="1210138"/>
              <a:ext cx="284449" cy="175016"/>
            </a:xfrm>
            <a:custGeom>
              <a:avLst/>
              <a:gdLst/>
              <a:ahLst/>
              <a:cxnLst/>
              <a:rect l="l" t="t" r="r" b="b"/>
              <a:pathLst>
                <a:path w="284449" h="175016" extrusionOk="0">
                  <a:moveTo>
                    <a:pt x="95582" y="14488"/>
                  </a:moveTo>
                  <a:cubicBezTo>
                    <a:pt x="132368" y="24513"/>
                    <a:pt x="317120" y="72648"/>
                    <a:pt x="279400" y="149327"/>
                  </a:cubicBezTo>
                  <a:cubicBezTo>
                    <a:pt x="254425" y="200109"/>
                    <a:pt x="181340" y="172037"/>
                    <a:pt x="93597" y="96457"/>
                  </a:cubicBezTo>
                  <a:cubicBezTo>
                    <a:pt x="26651" y="38789"/>
                    <a:pt x="11398" y="11124"/>
                    <a:pt x="0" y="0"/>
                  </a:cubicBezTo>
                  <a:cubicBezTo>
                    <a:pt x="0" y="0"/>
                    <a:pt x="77305" y="9509"/>
                    <a:pt x="95582" y="144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16"/>
            <p:cNvSpPr/>
            <p:nvPr/>
          </p:nvSpPr>
          <p:spPr>
            <a:xfrm>
              <a:off x="5259248" y="1321951"/>
              <a:ext cx="275895" cy="214992"/>
            </a:xfrm>
            <a:custGeom>
              <a:avLst/>
              <a:gdLst/>
              <a:ahLst/>
              <a:cxnLst/>
              <a:rect l="l" t="t" r="r" b="b"/>
              <a:pathLst>
                <a:path w="275895" h="214992" extrusionOk="0">
                  <a:moveTo>
                    <a:pt x="105614" y="38984"/>
                  </a:moveTo>
                  <a:cubicBezTo>
                    <a:pt x="140996" y="53174"/>
                    <a:pt x="314394" y="121990"/>
                    <a:pt x="268093" y="193818"/>
                  </a:cubicBezTo>
                  <a:cubicBezTo>
                    <a:pt x="237429" y="241388"/>
                    <a:pt x="172651" y="205361"/>
                    <a:pt x="94198" y="120175"/>
                  </a:cubicBezTo>
                  <a:cubicBezTo>
                    <a:pt x="34338" y="55184"/>
                    <a:pt x="10050" y="12363"/>
                    <a:pt x="0" y="0"/>
                  </a:cubicBezTo>
                  <a:cubicBezTo>
                    <a:pt x="0" y="0"/>
                    <a:pt x="88029" y="31934"/>
                    <a:pt x="105614" y="389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16"/>
            <p:cNvSpPr/>
            <p:nvPr/>
          </p:nvSpPr>
          <p:spPr>
            <a:xfrm>
              <a:off x="5333141" y="1502690"/>
              <a:ext cx="250753" cy="207325"/>
            </a:xfrm>
            <a:custGeom>
              <a:avLst/>
              <a:gdLst/>
              <a:ahLst/>
              <a:cxnLst/>
              <a:rect l="l" t="t" r="r" b="b"/>
              <a:pathLst>
                <a:path w="250753" h="207325" extrusionOk="0">
                  <a:moveTo>
                    <a:pt x="91933" y="29906"/>
                  </a:moveTo>
                  <a:cubicBezTo>
                    <a:pt x="126593" y="45803"/>
                    <a:pt x="291204" y="117205"/>
                    <a:pt x="241467" y="186696"/>
                  </a:cubicBezTo>
                  <a:cubicBezTo>
                    <a:pt x="208531" y="232717"/>
                    <a:pt x="150809" y="199344"/>
                    <a:pt x="76589" y="110447"/>
                  </a:cubicBezTo>
                  <a:cubicBezTo>
                    <a:pt x="19960" y="42621"/>
                    <a:pt x="9430" y="12843"/>
                    <a:pt x="0" y="0"/>
                  </a:cubicBezTo>
                  <a:cubicBezTo>
                    <a:pt x="0" y="0"/>
                    <a:pt x="74718" y="22006"/>
                    <a:pt x="91933" y="2990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16"/>
            <p:cNvSpPr/>
            <p:nvPr/>
          </p:nvSpPr>
          <p:spPr>
            <a:xfrm>
              <a:off x="5123602" y="1086526"/>
              <a:ext cx="289811" cy="137601"/>
            </a:xfrm>
            <a:custGeom>
              <a:avLst/>
              <a:gdLst/>
              <a:ahLst/>
              <a:cxnLst/>
              <a:rect l="l" t="t" r="r" b="b"/>
              <a:pathLst>
                <a:path w="289811" h="137601" extrusionOk="0">
                  <a:moveTo>
                    <a:pt x="96675" y="1009"/>
                  </a:moveTo>
                  <a:cubicBezTo>
                    <a:pt x="134548" y="5454"/>
                    <a:pt x="313149" y="22644"/>
                    <a:pt x="287257" y="104078"/>
                  </a:cubicBezTo>
                  <a:cubicBezTo>
                    <a:pt x="270103" y="158011"/>
                    <a:pt x="204906" y="144051"/>
                    <a:pt x="106901" y="82364"/>
                  </a:cubicBezTo>
                  <a:cubicBezTo>
                    <a:pt x="32122" y="35292"/>
                    <a:pt x="12928" y="10208"/>
                    <a:pt x="0" y="899"/>
                  </a:cubicBezTo>
                  <a:cubicBezTo>
                    <a:pt x="0" y="899"/>
                    <a:pt x="77864" y="-1195"/>
                    <a:pt x="96675" y="100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16"/>
            <p:cNvSpPr/>
            <p:nvPr/>
          </p:nvSpPr>
          <p:spPr>
            <a:xfrm>
              <a:off x="5382283" y="1664738"/>
              <a:ext cx="235306" cy="225344"/>
            </a:xfrm>
            <a:custGeom>
              <a:avLst/>
              <a:gdLst/>
              <a:ahLst/>
              <a:cxnLst/>
              <a:rect l="l" t="t" r="r" b="b"/>
              <a:pathLst>
                <a:path w="235306" h="225344" extrusionOk="0">
                  <a:moveTo>
                    <a:pt x="88824" y="38170"/>
                  </a:moveTo>
                  <a:cubicBezTo>
                    <a:pt x="121881" y="57164"/>
                    <a:pt x="279290" y="143298"/>
                    <a:pt x="223420" y="207954"/>
                  </a:cubicBezTo>
                  <a:cubicBezTo>
                    <a:pt x="186416" y="250781"/>
                    <a:pt x="131985" y="212278"/>
                    <a:pt x="66187" y="116975"/>
                  </a:cubicBezTo>
                  <a:cubicBezTo>
                    <a:pt x="15988" y="44260"/>
                    <a:pt x="8222" y="13644"/>
                    <a:pt x="0" y="0"/>
                  </a:cubicBezTo>
                  <a:cubicBezTo>
                    <a:pt x="0" y="0"/>
                    <a:pt x="72399" y="28734"/>
                    <a:pt x="88824" y="381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16"/>
            <p:cNvSpPr/>
            <p:nvPr/>
          </p:nvSpPr>
          <p:spPr>
            <a:xfrm>
              <a:off x="5201464" y="1448890"/>
              <a:ext cx="125796" cy="295642"/>
            </a:xfrm>
            <a:custGeom>
              <a:avLst/>
              <a:gdLst/>
              <a:ahLst/>
              <a:cxnLst/>
              <a:rect l="l" t="t" r="r" b="b"/>
              <a:pathLst>
                <a:path w="125796" h="295642" extrusionOk="0">
                  <a:moveTo>
                    <a:pt x="125738" y="96420"/>
                  </a:moveTo>
                  <a:cubicBezTo>
                    <a:pt x="124123" y="134511"/>
                    <a:pt x="120249" y="313902"/>
                    <a:pt x="37114" y="294125"/>
                  </a:cubicBezTo>
                  <a:cubicBezTo>
                    <a:pt x="-17942" y="281027"/>
                    <a:pt x="-8870" y="214974"/>
                    <a:pt x="45373" y="112657"/>
                  </a:cubicBezTo>
                  <a:cubicBezTo>
                    <a:pt x="86761" y="34593"/>
                    <a:pt x="110351" y="13584"/>
                    <a:pt x="118670" y="0"/>
                  </a:cubicBezTo>
                  <a:cubicBezTo>
                    <a:pt x="118670" y="0"/>
                    <a:pt x="126546" y="77493"/>
                    <a:pt x="125738" y="96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16"/>
            <p:cNvSpPr/>
            <p:nvPr/>
          </p:nvSpPr>
          <p:spPr>
            <a:xfrm>
              <a:off x="5123669" y="1087083"/>
              <a:ext cx="220645" cy="73280"/>
            </a:xfrm>
            <a:custGeom>
              <a:avLst/>
              <a:gdLst/>
              <a:ahLst/>
              <a:cxnLst/>
              <a:rect l="l" t="t" r="r" b="b"/>
              <a:pathLst>
                <a:path w="220645" h="73280" extrusionOk="0">
                  <a:moveTo>
                    <a:pt x="6" y="421"/>
                  </a:moveTo>
                  <a:cubicBezTo>
                    <a:pt x="-826" y="-2974"/>
                    <a:pt x="82515" y="14715"/>
                    <a:pt x="133060" y="33836"/>
                  </a:cubicBezTo>
                  <a:cubicBezTo>
                    <a:pt x="154901" y="42100"/>
                    <a:pt x="220645" y="73281"/>
                    <a:pt x="220645" y="73281"/>
                  </a:cubicBezTo>
                  <a:cubicBezTo>
                    <a:pt x="220645" y="73281"/>
                    <a:pt x="171703" y="51931"/>
                    <a:pt x="116544" y="33721"/>
                  </a:cubicBezTo>
                  <a:cubicBezTo>
                    <a:pt x="61384" y="15504"/>
                    <a:pt x="55" y="615"/>
                    <a:pt x="6" y="42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16"/>
            <p:cNvSpPr/>
            <p:nvPr/>
          </p:nvSpPr>
          <p:spPr>
            <a:xfrm>
              <a:off x="5263573" y="1571233"/>
              <a:ext cx="112453" cy="343009"/>
            </a:xfrm>
            <a:custGeom>
              <a:avLst/>
              <a:gdLst/>
              <a:ahLst/>
              <a:cxnLst/>
              <a:rect l="l" t="t" r="r" b="b"/>
              <a:pathLst>
                <a:path w="112453" h="343009" extrusionOk="0">
                  <a:moveTo>
                    <a:pt x="110597" y="133983"/>
                  </a:moveTo>
                  <a:cubicBezTo>
                    <a:pt x="115880" y="195172"/>
                    <a:pt x="115334" y="361155"/>
                    <a:pt x="32199" y="341385"/>
                  </a:cubicBezTo>
                  <a:cubicBezTo>
                    <a:pt x="-22863" y="328287"/>
                    <a:pt x="1341" y="268913"/>
                    <a:pt x="40457" y="159917"/>
                  </a:cubicBezTo>
                  <a:cubicBezTo>
                    <a:pt x="76472" y="59556"/>
                    <a:pt x="82969" y="13583"/>
                    <a:pt x="91288" y="0"/>
                  </a:cubicBezTo>
                  <a:cubicBezTo>
                    <a:pt x="91288" y="0"/>
                    <a:pt x="106535" y="86948"/>
                    <a:pt x="110597" y="13398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16"/>
            <p:cNvSpPr/>
            <p:nvPr/>
          </p:nvSpPr>
          <p:spPr>
            <a:xfrm>
              <a:off x="5320529" y="1190820"/>
              <a:ext cx="62022" cy="26698"/>
            </a:xfrm>
            <a:custGeom>
              <a:avLst/>
              <a:gdLst/>
              <a:ahLst/>
              <a:cxnLst/>
              <a:rect l="l" t="t" r="r" b="b"/>
              <a:pathLst>
                <a:path w="62022" h="26698" extrusionOk="0">
                  <a:moveTo>
                    <a:pt x="61967" y="17867"/>
                  </a:moveTo>
                  <a:cubicBezTo>
                    <a:pt x="62981" y="10932"/>
                    <a:pt x="49938" y="3287"/>
                    <a:pt x="32845" y="792"/>
                  </a:cubicBezTo>
                  <a:cubicBezTo>
                    <a:pt x="15751" y="-1704"/>
                    <a:pt x="1069" y="1897"/>
                    <a:pt x="55" y="8831"/>
                  </a:cubicBezTo>
                  <a:cubicBezTo>
                    <a:pt x="-953" y="15766"/>
                    <a:pt x="12084" y="23411"/>
                    <a:pt x="29177" y="25906"/>
                  </a:cubicBezTo>
                  <a:cubicBezTo>
                    <a:pt x="46276" y="28402"/>
                    <a:pt x="60953" y="24801"/>
                    <a:pt x="61967" y="17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16"/>
            <p:cNvSpPr/>
            <p:nvPr/>
          </p:nvSpPr>
          <p:spPr>
            <a:xfrm>
              <a:off x="5395018" y="1340780"/>
              <a:ext cx="60505" cy="29985"/>
            </a:xfrm>
            <a:custGeom>
              <a:avLst/>
              <a:gdLst/>
              <a:ahLst/>
              <a:cxnLst/>
              <a:rect l="l" t="t" r="r" b="b"/>
              <a:pathLst>
                <a:path w="60505" h="29985" extrusionOk="0">
                  <a:moveTo>
                    <a:pt x="60295" y="23719"/>
                  </a:moveTo>
                  <a:cubicBezTo>
                    <a:pt x="62250" y="16991"/>
                    <a:pt x="50385" y="7622"/>
                    <a:pt x="33796" y="2800"/>
                  </a:cubicBezTo>
                  <a:cubicBezTo>
                    <a:pt x="17201" y="-2015"/>
                    <a:pt x="2166" y="-466"/>
                    <a:pt x="211" y="6262"/>
                  </a:cubicBezTo>
                  <a:cubicBezTo>
                    <a:pt x="-1745" y="12996"/>
                    <a:pt x="10120" y="22359"/>
                    <a:pt x="26710" y="27180"/>
                  </a:cubicBezTo>
                  <a:cubicBezTo>
                    <a:pt x="43299" y="32002"/>
                    <a:pt x="58334" y="30453"/>
                    <a:pt x="60295" y="23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16"/>
            <p:cNvSpPr/>
            <p:nvPr/>
          </p:nvSpPr>
          <p:spPr>
            <a:xfrm>
              <a:off x="5440558" y="1494224"/>
              <a:ext cx="58695" cy="33386"/>
            </a:xfrm>
            <a:custGeom>
              <a:avLst/>
              <a:gdLst/>
              <a:ahLst/>
              <a:cxnLst/>
              <a:rect l="l" t="t" r="r" b="b"/>
              <a:pathLst>
                <a:path w="58695" h="33386" extrusionOk="0">
                  <a:moveTo>
                    <a:pt x="58293" y="28558"/>
                  </a:moveTo>
                  <a:cubicBezTo>
                    <a:pt x="60953" y="22067"/>
                    <a:pt x="50150" y="11502"/>
                    <a:pt x="34162" y="4950"/>
                  </a:cubicBezTo>
                  <a:cubicBezTo>
                    <a:pt x="18174" y="-1602"/>
                    <a:pt x="3060" y="-1657"/>
                    <a:pt x="401" y="4828"/>
                  </a:cubicBezTo>
                  <a:cubicBezTo>
                    <a:pt x="-2253" y="11313"/>
                    <a:pt x="8550" y="21885"/>
                    <a:pt x="24538" y="28437"/>
                  </a:cubicBezTo>
                  <a:cubicBezTo>
                    <a:pt x="40520" y="34989"/>
                    <a:pt x="55633" y="35044"/>
                    <a:pt x="58293" y="285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16"/>
            <p:cNvSpPr/>
            <p:nvPr/>
          </p:nvSpPr>
          <p:spPr>
            <a:xfrm>
              <a:off x="5486724" y="1661727"/>
              <a:ext cx="58936" cy="32960"/>
            </a:xfrm>
            <a:custGeom>
              <a:avLst/>
              <a:gdLst/>
              <a:ahLst/>
              <a:cxnLst/>
              <a:rect l="l" t="t" r="r" b="b"/>
              <a:pathLst>
                <a:path w="58936" h="32960" extrusionOk="0">
                  <a:moveTo>
                    <a:pt x="58561" y="27980"/>
                  </a:moveTo>
                  <a:cubicBezTo>
                    <a:pt x="61135" y="21458"/>
                    <a:pt x="50199" y="11026"/>
                    <a:pt x="34132" y="4675"/>
                  </a:cubicBezTo>
                  <a:cubicBezTo>
                    <a:pt x="18065" y="-1677"/>
                    <a:pt x="2952" y="-1537"/>
                    <a:pt x="377" y="4978"/>
                  </a:cubicBezTo>
                  <a:cubicBezTo>
                    <a:pt x="-2204" y="11500"/>
                    <a:pt x="8732" y="21932"/>
                    <a:pt x="24799" y="28283"/>
                  </a:cubicBezTo>
                  <a:cubicBezTo>
                    <a:pt x="40866" y="34635"/>
                    <a:pt x="55980" y="34501"/>
                    <a:pt x="58561" y="27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16"/>
            <p:cNvSpPr/>
            <p:nvPr/>
          </p:nvSpPr>
          <p:spPr>
            <a:xfrm>
              <a:off x="5521514" y="1839515"/>
              <a:ext cx="55137" cy="38992"/>
            </a:xfrm>
            <a:custGeom>
              <a:avLst/>
              <a:gdLst/>
              <a:ahLst/>
              <a:cxnLst/>
              <a:rect l="l" t="t" r="r" b="b"/>
              <a:pathLst>
                <a:path w="55137" h="38992" extrusionOk="0">
                  <a:moveTo>
                    <a:pt x="54338" y="35685"/>
                  </a:moveTo>
                  <a:cubicBezTo>
                    <a:pt x="57963" y="29686"/>
                    <a:pt x="48922" y="17578"/>
                    <a:pt x="34136" y="8640"/>
                  </a:cubicBezTo>
                  <a:cubicBezTo>
                    <a:pt x="19356" y="-305"/>
                    <a:pt x="4431" y="-2691"/>
                    <a:pt x="800" y="3308"/>
                  </a:cubicBezTo>
                  <a:cubicBezTo>
                    <a:pt x="-2825" y="9301"/>
                    <a:pt x="6216" y="21415"/>
                    <a:pt x="21002" y="30354"/>
                  </a:cubicBezTo>
                  <a:cubicBezTo>
                    <a:pt x="35782" y="39298"/>
                    <a:pt x="50707" y="41684"/>
                    <a:pt x="54338" y="3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16"/>
            <p:cNvSpPr/>
            <p:nvPr/>
          </p:nvSpPr>
          <p:spPr>
            <a:xfrm>
              <a:off x="5273157" y="1830650"/>
              <a:ext cx="26176" cy="55753"/>
            </a:xfrm>
            <a:custGeom>
              <a:avLst/>
              <a:gdLst/>
              <a:ahLst/>
              <a:cxnLst/>
              <a:rect l="l" t="t" r="r" b="b"/>
              <a:pathLst>
                <a:path w="26176" h="55753" extrusionOk="0">
                  <a:moveTo>
                    <a:pt x="9518" y="55705"/>
                  </a:moveTo>
                  <a:cubicBezTo>
                    <a:pt x="16470" y="56598"/>
                    <a:pt x="23702" y="44866"/>
                    <a:pt x="25676" y="29498"/>
                  </a:cubicBezTo>
                  <a:cubicBezTo>
                    <a:pt x="27649" y="14123"/>
                    <a:pt x="23617" y="940"/>
                    <a:pt x="16665" y="48"/>
                  </a:cubicBezTo>
                  <a:cubicBezTo>
                    <a:pt x="9712" y="-845"/>
                    <a:pt x="2474" y="10893"/>
                    <a:pt x="501" y="26261"/>
                  </a:cubicBezTo>
                  <a:cubicBezTo>
                    <a:pt x="-1473" y="41630"/>
                    <a:pt x="2565" y="54813"/>
                    <a:pt x="9518" y="55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16"/>
            <p:cNvSpPr/>
            <p:nvPr/>
          </p:nvSpPr>
          <p:spPr>
            <a:xfrm>
              <a:off x="5212453" y="1657936"/>
              <a:ext cx="25405" cy="52606"/>
            </a:xfrm>
            <a:custGeom>
              <a:avLst/>
              <a:gdLst/>
              <a:ahLst/>
              <a:cxnLst/>
              <a:rect l="l" t="t" r="r" b="b"/>
              <a:pathLst>
                <a:path w="25405" h="52606" extrusionOk="0">
                  <a:moveTo>
                    <a:pt x="12093" y="52605"/>
                  </a:moveTo>
                  <a:cubicBezTo>
                    <a:pt x="19100" y="52769"/>
                    <a:pt x="25057" y="41123"/>
                    <a:pt x="25391" y="26598"/>
                  </a:cubicBezTo>
                  <a:cubicBezTo>
                    <a:pt x="25725" y="12073"/>
                    <a:pt x="20321" y="166"/>
                    <a:pt x="13313" y="2"/>
                  </a:cubicBezTo>
                  <a:cubicBezTo>
                    <a:pt x="6306" y="-162"/>
                    <a:pt x="349" y="11484"/>
                    <a:pt x="15" y="26009"/>
                  </a:cubicBezTo>
                  <a:cubicBezTo>
                    <a:pt x="-325" y="40540"/>
                    <a:pt x="5086" y="52447"/>
                    <a:pt x="12093" y="526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16"/>
            <p:cNvSpPr/>
            <p:nvPr/>
          </p:nvSpPr>
          <p:spPr>
            <a:xfrm>
              <a:off x="5141035" y="1514013"/>
              <a:ext cx="26155" cy="62254"/>
            </a:xfrm>
            <a:custGeom>
              <a:avLst/>
              <a:gdLst/>
              <a:ahLst/>
              <a:cxnLst/>
              <a:rect l="l" t="t" r="r" b="b"/>
              <a:pathLst>
                <a:path w="26155" h="62254" extrusionOk="0">
                  <a:moveTo>
                    <a:pt x="16510" y="31"/>
                  </a:moveTo>
                  <a:cubicBezTo>
                    <a:pt x="9545" y="-734"/>
                    <a:pt x="2362" y="12564"/>
                    <a:pt x="461" y="29737"/>
                  </a:cubicBezTo>
                  <a:cubicBezTo>
                    <a:pt x="-1433" y="46909"/>
                    <a:pt x="2678" y="61452"/>
                    <a:pt x="9649" y="62223"/>
                  </a:cubicBezTo>
                  <a:cubicBezTo>
                    <a:pt x="16613" y="62988"/>
                    <a:pt x="23797" y="49690"/>
                    <a:pt x="25691" y="32518"/>
                  </a:cubicBezTo>
                  <a:cubicBezTo>
                    <a:pt x="27592" y="15346"/>
                    <a:pt x="23481" y="803"/>
                    <a:pt x="16510" y="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16"/>
            <p:cNvSpPr/>
            <p:nvPr/>
          </p:nvSpPr>
          <p:spPr>
            <a:xfrm>
              <a:off x="5068986" y="1385459"/>
              <a:ext cx="26003" cy="62309"/>
            </a:xfrm>
            <a:custGeom>
              <a:avLst/>
              <a:gdLst/>
              <a:ahLst/>
              <a:cxnLst/>
              <a:rect l="l" t="t" r="r" b="b"/>
              <a:pathLst>
                <a:path w="26003" h="62309" extrusionOk="0">
                  <a:moveTo>
                    <a:pt x="16076" y="26"/>
                  </a:moveTo>
                  <a:cubicBezTo>
                    <a:pt x="9105" y="-667"/>
                    <a:pt x="2067" y="12710"/>
                    <a:pt x="373" y="29907"/>
                  </a:cubicBezTo>
                  <a:cubicBezTo>
                    <a:pt x="-1327" y="47097"/>
                    <a:pt x="2948" y="61592"/>
                    <a:pt x="9924" y="62284"/>
                  </a:cubicBezTo>
                  <a:cubicBezTo>
                    <a:pt x="16895" y="62976"/>
                    <a:pt x="23933" y="49593"/>
                    <a:pt x="25633" y="32403"/>
                  </a:cubicBezTo>
                  <a:cubicBezTo>
                    <a:pt x="27328" y="15212"/>
                    <a:pt x="23052" y="712"/>
                    <a:pt x="16076" y="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16"/>
            <p:cNvSpPr/>
            <p:nvPr/>
          </p:nvSpPr>
          <p:spPr>
            <a:xfrm>
              <a:off x="5322909" y="1576386"/>
              <a:ext cx="33306" cy="259782"/>
            </a:xfrm>
            <a:custGeom>
              <a:avLst/>
              <a:gdLst/>
              <a:ahLst/>
              <a:cxnLst/>
              <a:rect l="l" t="t" r="r" b="b"/>
              <a:pathLst>
                <a:path w="33306" h="259782" extrusionOk="0">
                  <a:moveTo>
                    <a:pt x="31278" y="14"/>
                  </a:moveTo>
                  <a:cubicBezTo>
                    <a:pt x="34927" y="-1340"/>
                    <a:pt x="34241" y="95621"/>
                    <a:pt x="24325" y="155414"/>
                  </a:cubicBezTo>
                  <a:cubicBezTo>
                    <a:pt x="20039" y="181257"/>
                    <a:pt x="0" y="259782"/>
                    <a:pt x="0" y="259782"/>
                  </a:cubicBezTo>
                  <a:cubicBezTo>
                    <a:pt x="0" y="259782"/>
                    <a:pt x="12806" y="201544"/>
                    <a:pt x="20627" y="136602"/>
                  </a:cubicBezTo>
                  <a:cubicBezTo>
                    <a:pt x="28442" y="71660"/>
                    <a:pt x="31065" y="87"/>
                    <a:pt x="31278" y="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16"/>
            <p:cNvSpPr/>
            <p:nvPr/>
          </p:nvSpPr>
          <p:spPr>
            <a:xfrm>
              <a:off x="5259000" y="1450388"/>
              <a:ext cx="60737" cy="226032"/>
            </a:xfrm>
            <a:custGeom>
              <a:avLst/>
              <a:gdLst/>
              <a:ahLst/>
              <a:cxnLst/>
              <a:rect l="l" t="t" r="r" b="b"/>
              <a:pathLst>
                <a:path w="60737" h="226032" extrusionOk="0">
                  <a:moveTo>
                    <a:pt x="60182" y="2"/>
                  </a:moveTo>
                  <a:cubicBezTo>
                    <a:pt x="63588" y="-442"/>
                    <a:pt x="50879" y="86215"/>
                    <a:pt x="34612" y="137676"/>
                  </a:cubicBezTo>
                  <a:cubicBezTo>
                    <a:pt x="27586" y="159913"/>
                    <a:pt x="0" y="226033"/>
                    <a:pt x="0" y="226033"/>
                  </a:cubicBezTo>
                  <a:cubicBezTo>
                    <a:pt x="0" y="226033"/>
                    <a:pt x="18635" y="176569"/>
                    <a:pt x="33682" y="120061"/>
                  </a:cubicBezTo>
                  <a:cubicBezTo>
                    <a:pt x="48723" y="63553"/>
                    <a:pt x="59987" y="26"/>
                    <a:pt x="6018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16"/>
            <p:cNvSpPr/>
            <p:nvPr/>
          </p:nvSpPr>
          <p:spPr>
            <a:xfrm>
              <a:off x="5192631" y="1311638"/>
              <a:ext cx="55806" cy="222530"/>
            </a:xfrm>
            <a:custGeom>
              <a:avLst/>
              <a:gdLst/>
              <a:ahLst/>
              <a:cxnLst/>
              <a:rect l="l" t="t" r="r" b="b"/>
              <a:pathLst>
                <a:path w="55806" h="222530" extrusionOk="0">
                  <a:moveTo>
                    <a:pt x="55208" y="3"/>
                  </a:moveTo>
                  <a:cubicBezTo>
                    <a:pt x="58542" y="-544"/>
                    <a:pt x="47527" y="84424"/>
                    <a:pt x="32450" y="135176"/>
                  </a:cubicBezTo>
                  <a:cubicBezTo>
                    <a:pt x="25934" y="157108"/>
                    <a:pt x="0" y="222530"/>
                    <a:pt x="0" y="222530"/>
                  </a:cubicBezTo>
                  <a:cubicBezTo>
                    <a:pt x="0" y="222530"/>
                    <a:pt x="17439" y="173649"/>
                    <a:pt x="31241" y="118022"/>
                  </a:cubicBezTo>
                  <a:cubicBezTo>
                    <a:pt x="45043" y="62388"/>
                    <a:pt x="55020" y="39"/>
                    <a:pt x="55208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16"/>
            <p:cNvSpPr/>
            <p:nvPr/>
          </p:nvSpPr>
          <p:spPr>
            <a:xfrm>
              <a:off x="5115477" y="1181755"/>
              <a:ext cx="55677" cy="198106"/>
            </a:xfrm>
            <a:custGeom>
              <a:avLst/>
              <a:gdLst/>
              <a:ahLst/>
              <a:cxnLst/>
              <a:rect l="l" t="t" r="r" b="b"/>
              <a:pathLst>
                <a:path w="55677" h="198106" extrusionOk="0">
                  <a:moveTo>
                    <a:pt x="55215" y="1"/>
                  </a:moveTo>
                  <a:cubicBezTo>
                    <a:pt x="58220" y="-339"/>
                    <a:pt x="46155" y="75776"/>
                    <a:pt x="31333" y="120844"/>
                  </a:cubicBezTo>
                  <a:cubicBezTo>
                    <a:pt x="24927" y="140311"/>
                    <a:pt x="0" y="198106"/>
                    <a:pt x="0" y="198106"/>
                  </a:cubicBezTo>
                  <a:cubicBezTo>
                    <a:pt x="0" y="198106"/>
                    <a:pt x="16887" y="154842"/>
                    <a:pt x="30689" y="105317"/>
                  </a:cubicBezTo>
                  <a:cubicBezTo>
                    <a:pt x="44497" y="55786"/>
                    <a:pt x="55044" y="25"/>
                    <a:pt x="55215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16"/>
            <p:cNvSpPr/>
            <p:nvPr/>
          </p:nvSpPr>
          <p:spPr>
            <a:xfrm>
              <a:off x="5205027" y="1212726"/>
              <a:ext cx="215450" cy="105787"/>
            </a:xfrm>
            <a:custGeom>
              <a:avLst/>
              <a:gdLst/>
              <a:ahLst/>
              <a:cxnLst/>
              <a:rect l="l" t="t" r="r" b="b"/>
              <a:pathLst>
                <a:path w="215450" h="105787" extrusionOk="0">
                  <a:moveTo>
                    <a:pt x="15" y="278"/>
                  </a:moveTo>
                  <a:cubicBezTo>
                    <a:pt x="-1272" y="-3214"/>
                    <a:pt x="78626" y="26886"/>
                    <a:pt x="128345" y="53464"/>
                  </a:cubicBezTo>
                  <a:cubicBezTo>
                    <a:pt x="149829" y="64952"/>
                    <a:pt x="215451" y="105788"/>
                    <a:pt x="215451" y="105788"/>
                  </a:cubicBezTo>
                  <a:cubicBezTo>
                    <a:pt x="215451" y="105788"/>
                    <a:pt x="166879" y="77237"/>
                    <a:pt x="113019" y="50859"/>
                  </a:cubicBezTo>
                  <a:cubicBezTo>
                    <a:pt x="59165" y="24481"/>
                    <a:pt x="88" y="478"/>
                    <a:pt x="15" y="2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16"/>
            <p:cNvSpPr/>
            <p:nvPr/>
          </p:nvSpPr>
          <p:spPr>
            <a:xfrm>
              <a:off x="5259305" y="1321825"/>
              <a:ext cx="200823" cy="132694"/>
            </a:xfrm>
            <a:custGeom>
              <a:avLst/>
              <a:gdLst/>
              <a:ahLst/>
              <a:cxnLst/>
              <a:rect l="l" t="t" r="r" b="b"/>
              <a:pathLst>
                <a:path w="200823" h="132694" extrusionOk="0">
                  <a:moveTo>
                    <a:pt x="29" y="224"/>
                  </a:moveTo>
                  <a:cubicBezTo>
                    <a:pt x="-1635" y="-3207"/>
                    <a:pt x="69665" y="33487"/>
                    <a:pt x="116372" y="66119"/>
                  </a:cubicBezTo>
                  <a:cubicBezTo>
                    <a:pt x="136549" y="80219"/>
                    <a:pt x="200824" y="132694"/>
                    <a:pt x="200824" y="132694"/>
                  </a:cubicBezTo>
                  <a:cubicBezTo>
                    <a:pt x="200824" y="132694"/>
                    <a:pt x="154778" y="98435"/>
                    <a:pt x="104580" y="65317"/>
                  </a:cubicBezTo>
                  <a:cubicBezTo>
                    <a:pt x="54381" y="32200"/>
                    <a:pt x="120" y="424"/>
                    <a:pt x="29" y="2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16"/>
            <p:cNvSpPr/>
            <p:nvPr/>
          </p:nvSpPr>
          <p:spPr>
            <a:xfrm>
              <a:off x="5332777" y="1504053"/>
              <a:ext cx="186222" cy="137768"/>
            </a:xfrm>
            <a:custGeom>
              <a:avLst/>
              <a:gdLst/>
              <a:ahLst/>
              <a:cxnLst/>
              <a:rect l="l" t="t" r="r" b="b"/>
              <a:pathLst>
                <a:path w="186222" h="137768" extrusionOk="0">
                  <a:moveTo>
                    <a:pt x="0" y="197"/>
                  </a:moveTo>
                  <a:cubicBezTo>
                    <a:pt x="352" y="-3258"/>
                    <a:pt x="74020" y="39460"/>
                    <a:pt x="115857" y="73263"/>
                  </a:cubicBezTo>
                  <a:cubicBezTo>
                    <a:pt x="133934" y="87867"/>
                    <a:pt x="186222" y="137768"/>
                    <a:pt x="186222" y="137768"/>
                  </a:cubicBezTo>
                  <a:cubicBezTo>
                    <a:pt x="186222" y="137768"/>
                    <a:pt x="146668" y="102374"/>
                    <a:pt x="100112" y="67981"/>
                  </a:cubicBezTo>
                  <a:cubicBezTo>
                    <a:pt x="53557" y="33588"/>
                    <a:pt x="-18" y="391"/>
                    <a:pt x="0" y="1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16"/>
            <p:cNvSpPr/>
            <p:nvPr/>
          </p:nvSpPr>
          <p:spPr>
            <a:xfrm>
              <a:off x="5386789" y="1669872"/>
              <a:ext cx="175103" cy="152907"/>
            </a:xfrm>
            <a:custGeom>
              <a:avLst/>
              <a:gdLst/>
              <a:ahLst/>
              <a:cxnLst/>
              <a:rect l="l" t="t" r="r" b="b"/>
              <a:pathLst>
                <a:path w="175103" h="152907" extrusionOk="0">
                  <a:moveTo>
                    <a:pt x="0" y="174"/>
                  </a:moveTo>
                  <a:cubicBezTo>
                    <a:pt x="547" y="-3275"/>
                    <a:pt x="70504" y="45351"/>
                    <a:pt x="109676" y="82579"/>
                  </a:cubicBezTo>
                  <a:cubicBezTo>
                    <a:pt x="126599" y="98665"/>
                    <a:pt x="175104" y="152907"/>
                    <a:pt x="175104" y="152907"/>
                  </a:cubicBezTo>
                  <a:cubicBezTo>
                    <a:pt x="175104" y="152907"/>
                    <a:pt x="138270" y="114246"/>
                    <a:pt x="94495" y="76064"/>
                  </a:cubicBezTo>
                  <a:cubicBezTo>
                    <a:pt x="50721" y="37882"/>
                    <a:pt x="-36" y="374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16"/>
            <p:cNvSpPr/>
            <p:nvPr/>
          </p:nvSpPr>
          <p:spPr>
            <a:xfrm>
              <a:off x="5371207" y="1751601"/>
              <a:ext cx="107240" cy="303917"/>
            </a:xfrm>
            <a:custGeom>
              <a:avLst/>
              <a:gdLst/>
              <a:ahLst/>
              <a:cxnLst/>
              <a:rect l="l" t="t" r="r" b="b"/>
              <a:pathLst>
                <a:path w="107240" h="303917" extrusionOk="0">
                  <a:moveTo>
                    <a:pt x="71743" y="86602"/>
                  </a:moveTo>
                  <a:cubicBezTo>
                    <a:pt x="84640" y="122482"/>
                    <a:pt x="148836" y="290032"/>
                    <a:pt x="64396" y="303142"/>
                  </a:cubicBezTo>
                  <a:cubicBezTo>
                    <a:pt x="8465" y="311819"/>
                    <a:pt x="-8088" y="247229"/>
                    <a:pt x="3473" y="132003"/>
                  </a:cubicBezTo>
                  <a:cubicBezTo>
                    <a:pt x="12290" y="44084"/>
                    <a:pt x="26196" y="15727"/>
                    <a:pt x="28764" y="0"/>
                  </a:cubicBezTo>
                  <a:cubicBezTo>
                    <a:pt x="28764" y="0"/>
                    <a:pt x="65337" y="68774"/>
                    <a:pt x="71743" y="8660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16"/>
            <p:cNvSpPr/>
            <p:nvPr/>
          </p:nvSpPr>
          <p:spPr>
            <a:xfrm>
              <a:off x="5385714" y="1977709"/>
              <a:ext cx="31194" cy="59887"/>
            </a:xfrm>
            <a:custGeom>
              <a:avLst/>
              <a:gdLst/>
              <a:ahLst/>
              <a:cxnLst/>
              <a:rect l="l" t="t" r="r" b="b"/>
              <a:pathLst>
                <a:path w="31194" h="59887" extrusionOk="0">
                  <a:moveTo>
                    <a:pt x="25515" y="59613"/>
                  </a:moveTo>
                  <a:cubicBezTo>
                    <a:pt x="32164" y="57390"/>
                    <a:pt x="33112" y="42307"/>
                    <a:pt x="27635" y="25924"/>
                  </a:cubicBezTo>
                  <a:cubicBezTo>
                    <a:pt x="22157" y="9535"/>
                    <a:pt x="12327" y="-1947"/>
                    <a:pt x="5677" y="275"/>
                  </a:cubicBezTo>
                  <a:cubicBezTo>
                    <a:pt x="-966" y="2498"/>
                    <a:pt x="-1919" y="17587"/>
                    <a:pt x="3558" y="33970"/>
                  </a:cubicBezTo>
                  <a:cubicBezTo>
                    <a:pt x="9035" y="50353"/>
                    <a:pt x="18866" y="61835"/>
                    <a:pt x="25515" y="5961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16"/>
            <p:cNvSpPr/>
            <p:nvPr/>
          </p:nvSpPr>
          <p:spPr>
            <a:xfrm>
              <a:off x="5399964" y="1758519"/>
              <a:ext cx="34564" cy="229817"/>
            </a:xfrm>
            <a:custGeom>
              <a:avLst/>
              <a:gdLst/>
              <a:ahLst/>
              <a:cxnLst/>
              <a:rect l="l" t="t" r="r" b="b"/>
              <a:pathLst>
                <a:path w="34564" h="229817" extrusionOk="0">
                  <a:moveTo>
                    <a:pt x="1" y="46"/>
                  </a:moveTo>
                  <a:cubicBezTo>
                    <a:pt x="2661" y="-2231"/>
                    <a:pt x="24490" y="80120"/>
                    <a:pt x="30235" y="133853"/>
                  </a:cubicBezTo>
                  <a:cubicBezTo>
                    <a:pt x="32718" y="157073"/>
                    <a:pt x="34564" y="229818"/>
                    <a:pt x="34564" y="229818"/>
                  </a:cubicBezTo>
                  <a:cubicBezTo>
                    <a:pt x="34564" y="229818"/>
                    <a:pt x="31528" y="176504"/>
                    <a:pt x="22887" y="119061"/>
                  </a:cubicBezTo>
                  <a:cubicBezTo>
                    <a:pt x="14246" y="61618"/>
                    <a:pt x="-145" y="174"/>
                    <a:pt x="1" y="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16"/>
            <p:cNvSpPr/>
            <p:nvPr/>
          </p:nvSpPr>
          <p:spPr>
            <a:xfrm>
              <a:off x="5233940" y="1520147"/>
              <a:ext cx="93286" cy="224365"/>
            </a:xfrm>
            <a:custGeom>
              <a:avLst/>
              <a:gdLst/>
              <a:ahLst/>
              <a:cxnLst/>
              <a:rect l="l" t="t" r="r" b="b"/>
              <a:pathLst>
                <a:path w="93286" h="224365" extrusionOk="0">
                  <a:moveTo>
                    <a:pt x="91702" y="0"/>
                  </a:moveTo>
                  <a:cubicBezTo>
                    <a:pt x="92218" y="8738"/>
                    <a:pt x="93451" y="20749"/>
                    <a:pt x="93269" y="25042"/>
                  </a:cubicBezTo>
                  <a:cubicBezTo>
                    <a:pt x="91648" y="63139"/>
                    <a:pt x="87792" y="242620"/>
                    <a:pt x="4657" y="222849"/>
                  </a:cubicBezTo>
                  <a:cubicBezTo>
                    <a:pt x="2842" y="222418"/>
                    <a:pt x="1676" y="221459"/>
                    <a:pt x="0" y="220912"/>
                  </a:cubicBezTo>
                  <a:cubicBezTo>
                    <a:pt x="8307" y="215490"/>
                    <a:pt x="16875" y="209685"/>
                    <a:pt x="25218" y="202817"/>
                  </a:cubicBezTo>
                  <a:cubicBezTo>
                    <a:pt x="47241" y="184704"/>
                    <a:pt x="59793" y="158691"/>
                    <a:pt x="67851" y="131530"/>
                  </a:cubicBezTo>
                  <a:cubicBezTo>
                    <a:pt x="76753" y="101539"/>
                    <a:pt x="83948" y="71251"/>
                    <a:pt x="86839" y="39985"/>
                  </a:cubicBezTo>
                  <a:cubicBezTo>
                    <a:pt x="87785" y="29802"/>
                    <a:pt x="91046" y="1318"/>
                    <a:pt x="9170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16"/>
            <p:cNvSpPr/>
            <p:nvPr/>
          </p:nvSpPr>
          <p:spPr>
            <a:xfrm>
              <a:off x="5303995" y="1685384"/>
              <a:ext cx="71970" cy="228341"/>
            </a:xfrm>
            <a:custGeom>
              <a:avLst/>
              <a:gdLst/>
              <a:ahLst/>
              <a:cxnLst/>
              <a:rect l="l" t="t" r="r" b="b"/>
              <a:pathLst>
                <a:path w="71970" h="228341" extrusionOk="0">
                  <a:moveTo>
                    <a:pt x="67462" y="0"/>
                  </a:moveTo>
                  <a:cubicBezTo>
                    <a:pt x="68203" y="6424"/>
                    <a:pt x="69654" y="14367"/>
                    <a:pt x="70128" y="19892"/>
                  </a:cubicBezTo>
                  <a:cubicBezTo>
                    <a:pt x="75229" y="78944"/>
                    <a:pt x="74755" y="235024"/>
                    <a:pt x="0" y="228120"/>
                  </a:cubicBezTo>
                  <a:cubicBezTo>
                    <a:pt x="8720" y="218161"/>
                    <a:pt x="19164" y="206218"/>
                    <a:pt x="21423" y="203485"/>
                  </a:cubicBezTo>
                  <a:cubicBezTo>
                    <a:pt x="41746" y="178947"/>
                    <a:pt x="52385" y="148659"/>
                    <a:pt x="57741" y="117715"/>
                  </a:cubicBezTo>
                  <a:cubicBezTo>
                    <a:pt x="63661" y="83547"/>
                    <a:pt x="67626" y="49446"/>
                    <a:pt x="67225" y="15193"/>
                  </a:cubicBezTo>
                  <a:cubicBezTo>
                    <a:pt x="67177" y="11337"/>
                    <a:pt x="67420" y="7311"/>
                    <a:pt x="674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16"/>
            <p:cNvSpPr/>
            <p:nvPr/>
          </p:nvSpPr>
          <p:spPr>
            <a:xfrm>
              <a:off x="5430084" y="1811212"/>
              <a:ext cx="48110" cy="241630"/>
            </a:xfrm>
            <a:custGeom>
              <a:avLst/>
              <a:gdLst/>
              <a:ahLst/>
              <a:cxnLst/>
              <a:rect l="l" t="t" r="r" b="b"/>
              <a:pathLst>
                <a:path w="48110" h="241630" extrusionOk="0">
                  <a:moveTo>
                    <a:pt x="0" y="0"/>
                  </a:moveTo>
                  <a:cubicBezTo>
                    <a:pt x="4803" y="9861"/>
                    <a:pt x="11203" y="22133"/>
                    <a:pt x="12934" y="26936"/>
                  </a:cubicBezTo>
                  <a:cubicBezTo>
                    <a:pt x="25467" y="61809"/>
                    <a:pt x="86012" y="220700"/>
                    <a:pt x="11877" y="241631"/>
                  </a:cubicBezTo>
                  <a:cubicBezTo>
                    <a:pt x="15156" y="234156"/>
                    <a:pt x="25667" y="211349"/>
                    <a:pt x="27228" y="207608"/>
                  </a:cubicBezTo>
                  <a:cubicBezTo>
                    <a:pt x="38194" y="181303"/>
                    <a:pt x="38522" y="152552"/>
                    <a:pt x="33992" y="124686"/>
                  </a:cubicBezTo>
                  <a:cubicBezTo>
                    <a:pt x="28989" y="93912"/>
                    <a:pt x="22425" y="63709"/>
                    <a:pt x="11671" y="34514"/>
                  </a:cubicBezTo>
                  <a:cubicBezTo>
                    <a:pt x="8477" y="25837"/>
                    <a:pt x="1567" y="564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16"/>
            <p:cNvSpPr/>
            <p:nvPr/>
          </p:nvSpPr>
          <p:spPr>
            <a:xfrm>
              <a:off x="5453443" y="1695148"/>
              <a:ext cx="163917" cy="167792"/>
            </a:xfrm>
            <a:custGeom>
              <a:avLst/>
              <a:gdLst/>
              <a:ahLst/>
              <a:cxnLst/>
              <a:rect l="l" t="t" r="r" b="b"/>
              <a:pathLst>
                <a:path w="163917" h="167792" extrusionOk="0">
                  <a:moveTo>
                    <a:pt x="118347" y="75508"/>
                  </a:moveTo>
                  <a:cubicBezTo>
                    <a:pt x="151234" y="104332"/>
                    <a:pt x="174800" y="137796"/>
                    <a:pt x="158757" y="167793"/>
                  </a:cubicBezTo>
                  <a:cubicBezTo>
                    <a:pt x="155612" y="157003"/>
                    <a:pt x="150602" y="140128"/>
                    <a:pt x="149534" y="136788"/>
                  </a:cubicBezTo>
                  <a:cubicBezTo>
                    <a:pt x="140814" y="109652"/>
                    <a:pt x="122519" y="87464"/>
                    <a:pt x="100993" y="69193"/>
                  </a:cubicBezTo>
                  <a:cubicBezTo>
                    <a:pt x="77226" y="49015"/>
                    <a:pt x="52543" y="30452"/>
                    <a:pt x="25418" y="15205"/>
                  </a:cubicBezTo>
                  <a:cubicBezTo>
                    <a:pt x="18860" y="11519"/>
                    <a:pt x="8774" y="5374"/>
                    <a:pt x="0" y="0"/>
                  </a:cubicBezTo>
                  <a:cubicBezTo>
                    <a:pt x="5550" y="2550"/>
                    <a:pt x="14701" y="6145"/>
                    <a:pt x="17555" y="7785"/>
                  </a:cubicBezTo>
                  <a:cubicBezTo>
                    <a:pt x="34083" y="17281"/>
                    <a:pt x="81847" y="43520"/>
                    <a:pt x="118347" y="755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16"/>
            <p:cNvSpPr/>
            <p:nvPr/>
          </p:nvSpPr>
          <p:spPr>
            <a:xfrm>
              <a:off x="5434565" y="1537253"/>
              <a:ext cx="149391" cy="172031"/>
            </a:xfrm>
            <a:custGeom>
              <a:avLst/>
              <a:gdLst/>
              <a:ahLst/>
              <a:cxnLst/>
              <a:rect l="l" t="t" r="r" b="b"/>
              <a:pathLst>
                <a:path w="149391" h="172031" extrusionOk="0">
                  <a:moveTo>
                    <a:pt x="123618" y="76206"/>
                  </a:moveTo>
                  <a:cubicBezTo>
                    <a:pt x="147099" y="99772"/>
                    <a:pt x="158818" y="126077"/>
                    <a:pt x="140171" y="152133"/>
                  </a:cubicBezTo>
                  <a:cubicBezTo>
                    <a:pt x="130607" y="165498"/>
                    <a:pt x="118639" y="171473"/>
                    <a:pt x="105098" y="172031"/>
                  </a:cubicBezTo>
                  <a:cubicBezTo>
                    <a:pt x="106664" y="170222"/>
                    <a:pt x="106743" y="169384"/>
                    <a:pt x="116440" y="161830"/>
                  </a:cubicBezTo>
                  <a:cubicBezTo>
                    <a:pt x="167192" y="122288"/>
                    <a:pt x="95588" y="71099"/>
                    <a:pt x="61445" y="44703"/>
                  </a:cubicBezTo>
                  <a:cubicBezTo>
                    <a:pt x="45256" y="32189"/>
                    <a:pt x="22279" y="15381"/>
                    <a:pt x="0" y="0"/>
                  </a:cubicBezTo>
                  <a:cubicBezTo>
                    <a:pt x="27125" y="12357"/>
                    <a:pt x="87792" y="40234"/>
                    <a:pt x="123618" y="762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16"/>
            <p:cNvSpPr/>
            <p:nvPr/>
          </p:nvSpPr>
          <p:spPr>
            <a:xfrm>
              <a:off x="5376375" y="1365871"/>
              <a:ext cx="158758" cy="158174"/>
            </a:xfrm>
            <a:custGeom>
              <a:avLst/>
              <a:gdLst/>
              <a:ahLst/>
              <a:cxnLst/>
              <a:rect l="l" t="t" r="r" b="b"/>
              <a:pathLst>
                <a:path w="158758" h="158174" extrusionOk="0">
                  <a:moveTo>
                    <a:pt x="129253" y="73121"/>
                  </a:moveTo>
                  <a:cubicBezTo>
                    <a:pt x="154817" y="96487"/>
                    <a:pt x="168309" y="122950"/>
                    <a:pt x="150949" y="149886"/>
                  </a:cubicBezTo>
                  <a:cubicBezTo>
                    <a:pt x="148671" y="153420"/>
                    <a:pt x="145787" y="155551"/>
                    <a:pt x="143140" y="158174"/>
                  </a:cubicBezTo>
                  <a:cubicBezTo>
                    <a:pt x="148010" y="110957"/>
                    <a:pt x="117898" y="84197"/>
                    <a:pt x="99214" y="68336"/>
                  </a:cubicBezTo>
                  <a:cubicBezTo>
                    <a:pt x="75441" y="48159"/>
                    <a:pt x="50618" y="29468"/>
                    <a:pt x="23493" y="14227"/>
                  </a:cubicBezTo>
                  <a:cubicBezTo>
                    <a:pt x="17415" y="10808"/>
                    <a:pt x="9175" y="5562"/>
                    <a:pt x="0" y="0"/>
                  </a:cubicBezTo>
                  <a:cubicBezTo>
                    <a:pt x="28740" y="11671"/>
                    <a:pt x="90834" y="38006"/>
                    <a:pt x="129253" y="7312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16"/>
            <p:cNvSpPr/>
            <p:nvPr/>
          </p:nvSpPr>
          <p:spPr>
            <a:xfrm>
              <a:off x="5343002" y="1237129"/>
              <a:ext cx="146249" cy="126714"/>
            </a:xfrm>
            <a:custGeom>
              <a:avLst/>
              <a:gdLst/>
              <a:ahLst/>
              <a:cxnLst/>
              <a:rect l="l" t="t" r="r" b="b"/>
              <a:pathLst>
                <a:path w="146249" h="126714" extrusionOk="0">
                  <a:moveTo>
                    <a:pt x="133558" y="70371"/>
                  </a:moveTo>
                  <a:cubicBezTo>
                    <a:pt x="146145" y="85818"/>
                    <a:pt x="150633" y="103094"/>
                    <a:pt x="141203" y="122263"/>
                  </a:cubicBezTo>
                  <a:cubicBezTo>
                    <a:pt x="140304" y="124085"/>
                    <a:pt x="138938" y="125093"/>
                    <a:pt x="137918" y="126714"/>
                  </a:cubicBezTo>
                  <a:cubicBezTo>
                    <a:pt x="137717" y="124753"/>
                    <a:pt x="137474" y="120084"/>
                    <a:pt x="137310" y="119488"/>
                  </a:cubicBezTo>
                  <a:cubicBezTo>
                    <a:pt x="118778" y="50211"/>
                    <a:pt x="36931" y="21107"/>
                    <a:pt x="9807" y="5860"/>
                  </a:cubicBezTo>
                  <a:cubicBezTo>
                    <a:pt x="7280" y="4439"/>
                    <a:pt x="4590" y="2678"/>
                    <a:pt x="0" y="0"/>
                  </a:cubicBezTo>
                  <a:cubicBezTo>
                    <a:pt x="44558" y="13893"/>
                    <a:pt x="106615" y="37301"/>
                    <a:pt x="133558" y="7037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16"/>
            <p:cNvSpPr/>
            <p:nvPr/>
          </p:nvSpPr>
          <p:spPr>
            <a:xfrm>
              <a:off x="5339122" y="1110105"/>
              <a:ext cx="73736" cy="75756"/>
            </a:xfrm>
            <a:custGeom>
              <a:avLst/>
              <a:gdLst/>
              <a:ahLst/>
              <a:cxnLst/>
              <a:rect l="l" t="t" r="r" b="b"/>
              <a:pathLst>
                <a:path w="73736" h="75756" extrusionOk="0">
                  <a:moveTo>
                    <a:pt x="58244" y="30744"/>
                  </a:moveTo>
                  <a:cubicBezTo>
                    <a:pt x="70838" y="42821"/>
                    <a:pt x="76515" y="57631"/>
                    <a:pt x="72423" y="75757"/>
                  </a:cubicBezTo>
                  <a:cubicBezTo>
                    <a:pt x="67134" y="65999"/>
                    <a:pt x="62282" y="57036"/>
                    <a:pt x="60977" y="54795"/>
                  </a:cubicBezTo>
                  <a:cubicBezTo>
                    <a:pt x="46816" y="30513"/>
                    <a:pt x="24550" y="13146"/>
                    <a:pt x="0" y="0"/>
                  </a:cubicBezTo>
                  <a:cubicBezTo>
                    <a:pt x="23232" y="7536"/>
                    <a:pt x="44473" y="17536"/>
                    <a:pt x="58244" y="307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16"/>
            <p:cNvSpPr/>
            <p:nvPr/>
          </p:nvSpPr>
          <p:spPr>
            <a:xfrm>
              <a:off x="5158584" y="1404606"/>
              <a:ext cx="95322" cy="201728"/>
            </a:xfrm>
            <a:custGeom>
              <a:avLst/>
              <a:gdLst/>
              <a:ahLst/>
              <a:cxnLst/>
              <a:rect l="l" t="t" r="r" b="b"/>
              <a:pathLst>
                <a:path w="95322" h="201728" extrusionOk="0">
                  <a:moveTo>
                    <a:pt x="95206" y="0"/>
                  </a:moveTo>
                  <a:cubicBezTo>
                    <a:pt x="95200" y="462"/>
                    <a:pt x="95339" y="1998"/>
                    <a:pt x="95321" y="2411"/>
                  </a:cubicBezTo>
                  <a:cubicBezTo>
                    <a:pt x="93706" y="40502"/>
                    <a:pt x="89844" y="219989"/>
                    <a:pt x="6710" y="200212"/>
                  </a:cubicBezTo>
                  <a:cubicBezTo>
                    <a:pt x="4099" y="199593"/>
                    <a:pt x="2326" y="198293"/>
                    <a:pt x="0" y="197437"/>
                  </a:cubicBezTo>
                  <a:cubicBezTo>
                    <a:pt x="9843" y="193642"/>
                    <a:pt x="19668" y="189112"/>
                    <a:pt x="28248" y="183902"/>
                  </a:cubicBezTo>
                  <a:cubicBezTo>
                    <a:pt x="52615" y="169117"/>
                    <a:pt x="62980" y="140061"/>
                    <a:pt x="71439" y="113125"/>
                  </a:cubicBezTo>
                  <a:cubicBezTo>
                    <a:pt x="80784" y="83377"/>
                    <a:pt x="88447" y="53362"/>
                    <a:pt x="91951" y="22449"/>
                  </a:cubicBezTo>
                  <a:cubicBezTo>
                    <a:pt x="92601" y="16729"/>
                    <a:pt x="93773" y="10286"/>
                    <a:pt x="95206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16"/>
            <p:cNvSpPr/>
            <p:nvPr/>
          </p:nvSpPr>
          <p:spPr>
            <a:xfrm>
              <a:off x="5089573" y="1277096"/>
              <a:ext cx="89661" cy="194615"/>
            </a:xfrm>
            <a:custGeom>
              <a:avLst/>
              <a:gdLst/>
              <a:ahLst/>
              <a:cxnLst/>
              <a:rect l="l" t="t" r="r" b="b"/>
              <a:pathLst>
                <a:path w="89661" h="194615" extrusionOk="0">
                  <a:moveTo>
                    <a:pt x="89662" y="0"/>
                  </a:moveTo>
                  <a:cubicBezTo>
                    <a:pt x="87944" y="43398"/>
                    <a:pt x="82728" y="212405"/>
                    <a:pt x="1506" y="193083"/>
                  </a:cubicBezTo>
                  <a:cubicBezTo>
                    <a:pt x="929" y="192944"/>
                    <a:pt x="571" y="192634"/>
                    <a:pt x="0" y="192482"/>
                  </a:cubicBezTo>
                  <a:cubicBezTo>
                    <a:pt x="18545" y="183647"/>
                    <a:pt x="46987" y="163105"/>
                    <a:pt x="66885" y="108382"/>
                  </a:cubicBezTo>
                  <a:cubicBezTo>
                    <a:pt x="75939" y="83486"/>
                    <a:pt x="83626" y="34029"/>
                    <a:pt x="896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16"/>
            <p:cNvSpPr/>
            <p:nvPr/>
          </p:nvSpPr>
          <p:spPr>
            <a:xfrm>
              <a:off x="4968047" y="1047239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1" y="96414"/>
                  </a:moveTo>
                  <a:cubicBezTo>
                    <a:pt x="124126" y="134511"/>
                    <a:pt x="120252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3" y="0"/>
                  </a:cubicBezTo>
                  <a:cubicBezTo>
                    <a:pt x="118673" y="0"/>
                    <a:pt x="126542" y="77493"/>
                    <a:pt x="125741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16"/>
            <p:cNvSpPr/>
            <p:nvPr/>
          </p:nvSpPr>
          <p:spPr>
            <a:xfrm>
              <a:off x="4982978" y="1250927"/>
              <a:ext cx="26356" cy="62163"/>
            </a:xfrm>
            <a:custGeom>
              <a:avLst/>
              <a:gdLst/>
              <a:ahLst/>
              <a:cxnLst/>
              <a:rect l="l" t="t" r="r" b="b"/>
              <a:pathLst>
                <a:path w="26356" h="62163" extrusionOk="0">
                  <a:moveTo>
                    <a:pt x="17043" y="40"/>
                  </a:moveTo>
                  <a:cubicBezTo>
                    <a:pt x="10085" y="-828"/>
                    <a:pt x="2719" y="12373"/>
                    <a:pt x="582" y="29515"/>
                  </a:cubicBezTo>
                  <a:cubicBezTo>
                    <a:pt x="-1550" y="46663"/>
                    <a:pt x="2361" y="61260"/>
                    <a:pt x="9320" y="62123"/>
                  </a:cubicBezTo>
                  <a:cubicBezTo>
                    <a:pt x="16272" y="62991"/>
                    <a:pt x="23644" y="49796"/>
                    <a:pt x="25775" y="32648"/>
                  </a:cubicBezTo>
                  <a:cubicBezTo>
                    <a:pt x="27906" y="15506"/>
                    <a:pt x="23996" y="903"/>
                    <a:pt x="17043" y="4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16"/>
            <p:cNvSpPr/>
            <p:nvPr/>
          </p:nvSpPr>
          <p:spPr>
            <a:xfrm>
              <a:off x="5030023" y="1052384"/>
              <a:ext cx="55532" cy="204740"/>
            </a:xfrm>
            <a:custGeom>
              <a:avLst/>
              <a:gdLst/>
              <a:ahLst/>
              <a:cxnLst/>
              <a:rect l="l" t="t" r="r" b="b"/>
              <a:pathLst>
                <a:path w="55532" h="204740" extrusionOk="0">
                  <a:moveTo>
                    <a:pt x="55038" y="4"/>
                  </a:moveTo>
                  <a:cubicBezTo>
                    <a:pt x="58117" y="-652"/>
                    <a:pt x="46386" y="77042"/>
                    <a:pt x="31539" y="123859"/>
                  </a:cubicBezTo>
                  <a:cubicBezTo>
                    <a:pt x="25127" y="144085"/>
                    <a:pt x="0" y="204740"/>
                    <a:pt x="0" y="204740"/>
                  </a:cubicBezTo>
                  <a:cubicBezTo>
                    <a:pt x="0" y="204740"/>
                    <a:pt x="16984" y="159514"/>
                    <a:pt x="30744" y="108332"/>
                  </a:cubicBezTo>
                  <a:cubicBezTo>
                    <a:pt x="44503" y="57149"/>
                    <a:pt x="54862" y="41"/>
                    <a:pt x="55038" y="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16"/>
            <p:cNvSpPr/>
            <p:nvPr/>
          </p:nvSpPr>
          <p:spPr>
            <a:xfrm>
              <a:off x="5019755" y="1087121"/>
              <a:ext cx="73970" cy="255669"/>
            </a:xfrm>
            <a:custGeom>
              <a:avLst/>
              <a:gdLst/>
              <a:ahLst/>
              <a:cxnLst/>
              <a:rect l="l" t="t" r="r" b="b"/>
              <a:pathLst>
                <a:path w="73970" h="255669" extrusionOk="0">
                  <a:moveTo>
                    <a:pt x="70747" y="0"/>
                  </a:moveTo>
                  <a:cubicBezTo>
                    <a:pt x="72678" y="22267"/>
                    <a:pt x="74324" y="46768"/>
                    <a:pt x="73905" y="56538"/>
                  </a:cubicBezTo>
                  <a:cubicBezTo>
                    <a:pt x="72393" y="92249"/>
                    <a:pt x="68931" y="252117"/>
                    <a:pt x="0" y="255669"/>
                  </a:cubicBezTo>
                  <a:cubicBezTo>
                    <a:pt x="8107" y="245407"/>
                    <a:pt x="21119" y="229128"/>
                    <a:pt x="23603" y="225831"/>
                  </a:cubicBezTo>
                  <a:cubicBezTo>
                    <a:pt x="43665" y="199174"/>
                    <a:pt x="54194" y="167477"/>
                    <a:pt x="59696" y="135234"/>
                  </a:cubicBezTo>
                  <a:cubicBezTo>
                    <a:pt x="65762" y="99639"/>
                    <a:pt x="70170" y="64171"/>
                    <a:pt x="70073" y="28910"/>
                  </a:cubicBezTo>
                  <a:cubicBezTo>
                    <a:pt x="70055" y="21605"/>
                    <a:pt x="70456" y="12260"/>
                    <a:pt x="70747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34" name="Google Shape;9334;p16"/>
            <p:cNvGrpSpPr/>
            <p:nvPr/>
          </p:nvGrpSpPr>
          <p:grpSpPr>
            <a:xfrm>
              <a:off x="5059486" y="1005542"/>
              <a:ext cx="346411" cy="781259"/>
              <a:chOff x="5059486" y="1005542"/>
              <a:chExt cx="346411" cy="781259"/>
            </a:xfrm>
          </p:grpSpPr>
          <p:sp>
            <p:nvSpPr>
              <p:cNvPr id="9335" name="Google Shape;9335;p16"/>
              <p:cNvSpPr/>
              <p:nvPr/>
            </p:nvSpPr>
            <p:spPr>
              <a:xfrm>
                <a:off x="5059486" y="1005548"/>
                <a:ext cx="346411" cy="781253"/>
              </a:xfrm>
              <a:custGeom>
                <a:avLst/>
                <a:gdLst/>
                <a:ahLst/>
                <a:cxnLst/>
                <a:rect l="l" t="t" r="r" b="b"/>
                <a:pathLst>
                  <a:path w="346411" h="781253" extrusionOk="0">
                    <a:moveTo>
                      <a:pt x="17573" y="0"/>
                    </a:moveTo>
                    <a:cubicBezTo>
                      <a:pt x="17573" y="0"/>
                      <a:pt x="160955" y="188177"/>
                      <a:pt x="245292" y="383058"/>
                    </a:cubicBezTo>
                    <a:cubicBezTo>
                      <a:pt x="329629" y="577945"/>
                      <a:pt x="346412" y="781254"/>
                      <a:pt x="346412" y="781254"/>
                    </a:cubicBezTo>
                    <a:cubicBezTo>
                      <a:pt x="346412" y="781254"/>
                      <a:pt x="306457" y="584539"/>
                      <a:pt x="216637" y="387084"/>
                    </a:cubicBezTo>
                    <a:cubicBezTo>
                      <a:pt x="131639" y="200224"/>
                      <a:pt x="0" y="9886"/>
                      <a:pt x="0" y="9886"/>
                    </a:cubicBezTo>
                    <a:lnTo>
                      <a:pt x="17573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6" name="Google Shape;9336;p16"/>
              <p:cNvSpPr/>
              <p:nvPr/>
            </p:nvSpPr>
            <p:spPr>
              <a:xfrm>
                <a:off x="5076397" y="1005542"/>
                <a:ext cx="318073" cy="701070"/>
              </a:xfrm>
              <a:custGeom>
                <a:avLst/>
                <a:gdLst/>
                <a:ahLst/>
                <a:cxnLst/>
                <a:rect l="l" t="t" r="r" b="b"/>
                <a:pathLst>
                  <a:path w="318073" h="701070" extrusionOk="0">
                    <a:moveTo>
                      <a:pt x="650" y="0"/>
                    </a:moveTo>
                    <a:cubicBezTo>
                      <a:pt x="650" y="0"/>
                      <a:pt x="144032" y="188250"/>
                      <a:pt x="228369" y="383131"/>
                    </a:cubicBezTo>
                    <a:cubicBezTo>
                      <a:pt x="281142" y="505072"/>
                      <a:pt x="305759" y="624403"/>
                      <a:pt x="318073" y="701070"/>
                    </a:cubicBezTo>
                    <a:cubicBezTo>
                      <a:pt x="299887" y="626729"/>
                      <a:pt x="266241" y="504672"/>
                      <a:pt x="209794" y="376470"/>
                    </a:cubicBezTo>
                    <a:cubicBezTo>
                      <a:pt x="128336" y="191474"/>
                      <a:pt x="3862" y="6181"/>
                      <a:pt x="0" y="431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37" name="Google Shape;9337;p16"/>
          <p:cNvGrpSpPr/>
          <p:nvPr/>
        </p:nvGrpSpPr>
        <p:grpSpPr>
          <a:xfrm rot="-3100261">
            <a:off x="1100520" y="-366097"/>
            <a:ext cx="1528352" cy="1209948"/>
            <a:chOff x="4170171" y="461564"/>
            <a:chExt cx="938648" cy="743098"/>
          </a:xfrm>
        </p:grpSpPr>
        <p:sp>
          <p:nvSpPr>
            <p:cNvPr id="9338" name="Google Shape;9338;p16"/>
            <p:cNvSpPr/>
            <p:nvPr/>
          </p:nvSpPr>
          <p:spPr>
            <a:xfrm>
              <a:off x="4491048" y="68796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7" y="75052"/>
                  </a:moveTo>
                  <a:cubicBezTo>
                    <a:pt x="82984" y="107223"/>
                    <a:pt x="182392" y="256598"/>
                    <a:pt x="102889" y="287919"/>
                  </a:cubicBezTo>
                  <a:cubicBezTo>
                    <a:pt x="50231" y="308661"/>
                    <a:pt x="19900" y="249288"/>
                    <a:pt x="5885" y="134335"/>
                  </a:cubicBezTo>
                  <a:cubicBezTo>
                    <a:pt x="-4808" y="46622"/>
                    <a:pt x="2528" y="15897"/>
                    <a:pt x="1586" y="0"/>
                  </a:cubicBezTo>
                  <a:cubicBezTo>
                    <a:pt x="1586" y="0"/>
                    <a:pt x="52362" y="59064"/>
                    <a:pt x="62527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16"/>
            <p:cNvSpPr/>
            <p:nvPr/>
          </p:nvSpPr>
          <p:spPr>
            <a:xfrm>
              <a:off x="4353207" y="620079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8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16"/>
            <p:cNvSpPr/>
            <p:nvPr/>
          </p:nvSpPr>
          <p:spPr>
            <a:xfrm>
              <a:off x="4400714" y="550043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36748"/>
                  </a:moveTo>
                  <a:cubicBezTo>
                    <a:pt x="122604" y="23932"/>
                    <a:pt x="301691" y="-42235"/>
                    <a:pt x="314600" y="42240"/>
                  </a:cubicBezTo>
                  <a:cubicBezTo>
                    <a:pt x="323150" y="98187"/>
                    <a:pt x="247138" y="116950"/>
                    <a:pt x="131943" y="105121"/>
                  </a:cubicBezTo>
                  <a:cubicBezTo>
                    <a:pt x="44042" y="96104"/>
                    <a:pt x="15715" y="82132"/>
                    <a:pt x="0" y="79527"/>
                  </a:cubicBezTo>
                  <a:cubicBezTo>
                    <a:pt x="0" y="79527"/>
                    <a:pt x="68853" y="43115"/>
                    <a:pt x="86693" y="367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16"/>
            <p:cNvSpPr/>
            <p:nvPr/>
          </p:nvSpPr>
          <p:spPr>
            <a:xfrm>
              <a:off x="4509333" y="643460"/>
              <a:ext cx="330806" cy="105010"/>
            </a:xfrm>
            <a:custGeom>
              <a:avLst/>
              <a:gdLst/>
              <a:ahLst/>
              <a:cxnLst/>
              <a:rect l="l" t="t" r="r" b="b"/>
              <a:pathLst>
                <a:path w="330806" h="105010" extrusionOk="0">
                  <a:moveTo>
                    <a:pt x="108929" y="18268"/>
                  </a:moveTo>
                  <a:cubicBezTo>
                    <a:pt x="146079" y="9676"/>
                    <a:pt x="327674" y="-33030"/>
                    <a:pt x="330764" y="52370"/>
                  </a:cubicBezTo>
                  <a:cubicBezTo>
                    <a:pt x="332817" y="108926"/>
                    <a:pt x="259070" y="116413"/>
                    <a:pt x="146000" y="91402"/>
                  </a:cubicBezTo>
                  <a:cubicBezTo>
                    <a:pt x="59726" y="72317"/>
                    <a:pt x="15314" y="51082"/>
                    <a:pt x="0" y="46686"/>
                  </a:cubicBezTo>
                  <a:cubicBezTo>
                    <a:pt x="0" y="46686"/>
                    <a:pt x="90476" y="22543"/>
                    <a:pt x="108929" y="18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16"/>
            <p:cNvSpPr/>
            <p:nvPr/>
          </p:nvSpPr>
          <p:spPr>
            <a:xfrm>
              <a:off x="4673313" y="755023"/>
              <a:ext cx="304853" cy="106243"/>
            </a:xfrm>
            <a:custGeom>
              <a:avLst/>
              <a:gdLst/>
              <a:ahLst/>
              <a:cxnLst/>
              <a:rect l="l" t="t" r="r" b="b"/>
              <a:pathLst>
                <a:path w="304853" h="106243" extrusionOk="0">
                  <a:moveTo>
                    <a:pt x="92516" y="13090"/>
                  </a:moveTo>
                  <a:cubicBezTo>
                    <a:pt x="130036" y="6314"/>
                    <a:pt x="305911" y="-29251"/>
                    <a:pt x="304848" y="56197"/>
                  </a:cubicBezTo>
                  <a:cubicBezTo>
                    <a:pt x="304150" y="112789"/>
                    <a:pt x="237714" y="118418"/>
                    <a:pt x="125992" y="87942"/>
                  </a:cubicBezTo>
                  <a:cubicBezTo>
                    <a:pt x="40745" y="64685"/>
                    <a:pt x="15077" y="46275"/>
                    <a:pt x="0" y="41138"/>
                  </a:cubicBezTo>
                  <a:cubicBezTo>
                    <a:pt x="0" y="41138"/>
                    <a:pt x="73874" y="16460"/>
                    <a:pt x="92516" y="130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16"/>
            <p:cNvSpPr/>
            <p:nvPr/>
          </p:nvSpPr>
          <p:spPr>
            <a:xfrm>
              <a:off x="4263938" y="461564"/>
              <a:ext cx="297379" cy="120496"/>
            </a:xfrm>
            <a:custGeom>
              <a:avLst/>
              <a:gdLst/>
              <a:ahLst/>
              <a:cxnLst/>
              <a:rect l="l" t="t" r="r" b="b"/>
              <a:pathLst>
                <a:path w="297379" h="120496" extrusionOk="0">
                  <a:moveTo>
                    <a:pt x="79369" y="58570"/>
                  </a:moveTo>
                  <a:cubicBezTo>
                    <a:pt x="112973" y="40558"/>
                    <a:pt x="269320" y="-47482"/>
                    <a:pt x="294653" y="34134"/>
                  </a:cubicBezTo>
                  <a:cubicBezTo>
                    <a:pt x="311424" y="88186"/>
                    <a:pt x="249961" y="114019"/>
                    <a:pt x="134280" y="119457"/>
                  </a:cubicBezTo>
                  <a:cubicBezTo>
                    <a:pt x="46021" y="123607"/>
                    <a:pt x="15927" y="114006"/>
                    <a:pt x="0" y="113766"/>
                  </a:cubicBezTo>
                  <a:cubicBezTo>
                    <a:pt x="0" y="113766"/>
                    <a:pt x="62677" y="67520"/>
                    <a:pt x="79369" y="585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16"/>
            <p:cNvSpPr/>
            <p:nvPr/>
          </p:nvSpPr>
          <p:spPr>
            <a:xfrm>
              <a:off x="4806294" y="877283"/>
              <a:ext cx="302525" cy="110704"/>
            </a:xfrm>
            <a:custGeom>
              <a:avLst/>
              <a:gdLst/>
              <a:ahLst/>
              <a:cxnLst/>
              <a:rect l="l" t="t" r="r" b="b"/>
              <a:pathLst>
                <a:path w="302525" h="110704" extrusionOk="0">
                  <a:moveTo>
                    <a:pt x="94696" y="4222"/>
                  </a:moveTo>
                  <a:cubicBezTo>
                    <a:pt x="132677" y="900"/>
                    <a:pt x="311060" y="-18464"/>
                    <a:pt x="302207" y="66535"/>
                  </a:cubicBezTo>
                  <a:cubicBezTo>
                    <a:pt x="296341" y="122824"/>
                    <a:pt x="229668" y="122369"/>
                    <a:pt x="121195" y="81812"/>
                  </a:cubicBezTo>
                  <a:cubicBezTo>
                    <a:pt x="38431" y="50875"/>
                    <a:pt x="14549" y="30199"/>
                    <a:pt x="0" y="23708"/>
                  </a:cubicBezTo>
                  <a:cubicBezTo>
                    <a:pt x="0" y="23708"/>
                    <a:pt x="75823" y="5874"/>
                    <a:pt x="94696" y="4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16"/>
            <p:cNvSpPr/>
            <p:nvPr/>
          </p:nvSpPr>
          <p:spPr>
            <a:xfrm>
              <a:off x="4630287" y="759460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9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16"/>
            <p:cNvSpPr/>
            <p:nvPr/>
          </p:nvSpPr>
          <p:spPr>
            <a:xfrm>
              <a:off x="4263977" y="50894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66405"/>
                  </a:moveTo>
                  <a:cubicBezTo>
                    <a:pt x="-2559" y="64096"/>
                    <a:pt x="75924" y="30945"/>
                    <a:pt x="128321" y="17728"/>
                  </a:cubicBezTo>
                  <a:cubicBezTo>
                    <a:pt x="150964" y="12016"/>
                    <a:pt x="222731" y="0"/>
                    <a:pt x="222731" y="0"/>
                  </a:cubicBezTo>
                  <a:cubicBezTo>
                    <a:pt x="222731" y="0"/>
                    <a:pt x="170371" y="10476"/>
                    <a:pt x="114707" y="27077"/>
                  </a:cubicBezTo>
                  <a:cubicBezTo>
                    <a:pt x="59037" y="43678"/>
                    <a:pt x="216" y="66537"/>
                    <a:pt x="64" y="664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16"/>
            <p:cNvSpPr/>
            <p:nvPr/>
          </p:nvSpPr>
          <p:spPr>
            <a:xfrm>
              <a:off x="4730325" y="839965"/>
              <a:ext cx="177649" cy="317783"/>
            </a:xfrm>
            <a:custGeom>
              <a:avLst/>
              <a:gdLst/>
              <a:ahLst/>
              <a:cxnLst/>
              <a:rect l="l" t="t" r="r" b="b"/>
              <a:pathLst>
                <a:path w="177649" h="317783" extrusionOk="0">
                  <a:moveTo>
                    <a:pt x="92461" y="98867"/>
                  </a:moveTo>
                  <a:cubicBezTo>
                    <a:pt x="131791" y="146042"/>
                    <a:pt x="226262" y="282521"/>
                    <a:pt x="146752" y="313841"/>
                  </a:cubicBezTo>
                  <a:cubicBezTo>
                    <a:pt x="94094" y="334584"/>
                    <a:pt x="79995" y="272040"/>
                    <a:pt x="49755" y="160251"/>
                  </a:cubicBezTo>
                  <a:cubicBezTo>
                    <a:pt x="21908" y="57327"/>
                    <a:pt x="947" y="15897"/>
                    <a:pt x="0" y="0"/>
                  </a:cubicBezTo>
                  <a:cubicBezTo>
                    <a:pt x="0" y="0"/>
                    <a:pt x="62234" y="62610"/>
                    <a:pt x="92461" y="988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16"/>
            <p:cNvSpPr/>
            <p:nvPr/>
          </p:nvSpPr>
          <p:spPr>
            <a:xfrm>
              <a:off x="4489133" y="522725"/>
              <a:ext cx="57107" cy="36040"/>
            </a:xfrm>
            <a:custGeom>
              <a:avLst/>
              <a:gdLst/>
              <a:ahLst/>
              <a:cxnLst/>
              <a:rect l="l" t="t" r="r" b="b"/>
              <a:pathLst>
                <a:path w="57107" h="36040" extrusionOk="0">
                  <a:moveTo>
                    <a:pt x="56530" y="4025"/>
                  </a:moveTo>
                  <a:cubicBezTo>
                    <a:pt x="53397" y="-2244"/>
                    <a:pt x="38326" y="-1060"/>
                    <a:pt x="22878" y="6670"/>
                  </a:cubicBezTo>
                  <a:cubicBezTo>
                    <a:pt x="7425" y="14399"/>
                    <a:pt x="-2558" y="25747"/>
                    <a:pt x="575" y="32016"/>
                  </a:cubicBezTo>
                  <a:cubicBezTo>
                    <a:pt x="3715" y="38285"/>
                    <a:pt x="18780" y="37100"/>
                    <a:pt x="34233" y="29371"/>
                  </a:cubicBezTo>
                  <a:cubicBezTo>
                    <a:pt x="49681" y="21642"/>
                    <a:pt x="59670" y="10294"/>
                    <a:pt x="56530" y="4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16"/>
            <p:cNvSpPr/>
            <p:nvPr/>
          </p:nvSpPr>
          <p:spPr>
            <a:xfrm>
              <a:off x="4634953" y="607295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5631"/>
                  </a:moveTo>
                  <a:cubicBezTo>
                    <a:pt x="57305" y="-1008"/>
                    <a:pt x="42216" y="-1905"/>
                    <a:pt x="25851" y="3627"/>
                  </a:cubicBezTo>
                  <a:cubicBezTo>
                    <a:pt x="9487" y="9159"/>
                    <a:pt x="-1965" y="19032"/>
                    <a:pt x="281" y="25669"/>
                  </a:cubicBezTo>
                  <a:cubicBezTo>
                    <a:pt x="2528" y="32312"/>
                    <a:pt x="17611" y="33211"/>
                    <a:pt x="33982" y="27673"/>
                  </a:cubicBezTo>
                  <a:cubicBezTo>
                    <a:pt x="50347" y="22141"/>
                    <a:pt x="61793" y="12274"/>
                    <a:pt x="59552" y="5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16"/>
            <p:cNvSpPr/>
            <p:nvPr/>
          </p:nvSpPr>
          <p:spPr>
            <a:xfrm>
              <a:off x="4759551" y="710548"/>
              <a:ext cx="61315" cy="28288"/>
            </a:xfrm>
            <a:custGeom>
              <a:avLst/>
              <a:gdLst/>
              <a:ahLst/>
              <a:cxnLst/>
              <a:rect l="l" t="t" r="r" b="b"/>
              <a:pathLst>
                <a:path w="61315" h="28288" extrusionOk="0">
                  <a:moveTo>
                    <a:pt x="61189" y="7324"/>
                  </a:moveTo>
                  <a:cubicBezTo>
                    <a:pt x="59658" y="480"/>
                    <a:pt x="44751" y="-2009"/>
                    <a:pt x="27889" y="1755"/>
                  </a:cubicBezTo>
                  <a:cubicBezTo>
                    <a:pt x="11032" y="5526"/>
                    <a:pt x="-1398" y="14124"/>
                    <a:pt x="126" y="20968"/>
                  </a:cubicBezTo>
                  <a:cubicBezTo>
                    <a:pt x="1657" y="27805"/>
                    <a:pt x="16564" y="30301"/>
                    <a:pt x="33426" y="26530"/>
                  </a:cubicBezTo>
                  <a:cubicBezTo>
                    <a:pt x="50289" y="22765"/>
                    <a:pt x="62718" y="14167"/>
                    <a:pt x="61189" y="73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16"/>
            <p:cNvSpPr/>
            <p:nvPr/>
          </p:nvSpPr>
          <p:spPr>
            <a:xfrm>
              <a:off x="4893263" y="821159"/>
              <a:ext cx="61169" cy="28599"/>
            </a:xfrm>
            <a:custGeom>
              <a:avLst/>
              <a:gdLst/>
              <a:ahLst/>
              <a:cxnLst/>
              <a:rect l="l" t="t" r="r" b="b"/>
              <a:pathLst>
                <a:path w="61169" h="28599" extrusionOk="0">
                  <a:moveTo>
                    <a:pt x="61028" y="7099"/>
                  </a:moveTo>
                  <a:cubicBezTo>
                    <a:pt x="59413" y="273"/>
                    <a:pt x="44475" y="-2028"/>
                    <a:pt x="27661" y="1949"/>
                  </a:cubicBezTo>
                  <a:cubicBezTo>
                    <a:pt x="10848" y="5927"/>
                    <a:pt x="-1473" y="14683"/>
                    <a:pt x="142" y="21502"/>
                  </a:cubicBezTo>
                  <a:cubicBezTo>
                    <a:pt x="1757" y="28321"/>
                    <a:pt x="16695" y="30628"/>
                    <a:pt x="33509" y="26651"/>
                  </a:cubicBezTo>
                  <a:cubicBezTo>
                    <a:pt x="50317" y="22674"/>
                    <a:pt x="62637" y="13918"/>
                    <a:pt x="61028" y="70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16"/>
            <p:cNvSpPr/>
            <p:nvPr/>
          </p:nvSpPr>
          <p:spPr>
            <a:xfrm>
              <a:off x="5022999" y="952143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0802"/>
                  </a:moveTo>
                  <a:cubicBezTo>
                    <a:pt x="61990" y="3807"/>
                    <a:pt x="47647" y="-959"/>
                    <a:pt x="30408" y="164"/>
                  </a:cubicBezTo>
                  <a:cubicBezTo>
                    <a:pt x="13169" y="1281"/>
                    <a:pt x="-444" y="7858"/>
                    <a:pt x="11" y="14853"/>
                  </a:cubicBezTo>
                  <a:cubicBezTo>
                    <a:pt x="467" y="21848"/>
                    <a:pt x="14809" y="26608"/>
                    <a:pt x="32048" y="25491"/>
                  </a:cubicBezTo>
                  <a:cubicBezTo>
                    <a:pt x="49293" y="24374"/>
                    <a:pt x="62901" y="17798"/>
                    <a:pt x="62445" y="108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16"/>
            <p:cNvSpPr/>
            <p:nvPr/>
          </p:nvSpPr>
          <p:spPr>
            <a:xfrm>
              <a:off x="4821155" y="1089320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50435"/>
                  </a:moveTo>
                  <a:cubicBezTo>
                    <a:pt x="36376" y="47192"/>
                    <a:pt x="35605" y="33427"/>
                    <a:pt x="28434" y="19691"/>
                  </a:cubicBezTo>
                  <a:cubicBezTo>
                    <a:pt x="21262" y="5950"/>
                    <a:pt x="10411" y="-2557"/>
                    <a:pt x="4200" y="692"/>
                  </a:cubicBezTo>
                  <a:cubicBezTo>
                    <a:pt x="-2018" y="3934"/>
                    <a:pt x="-1241" y="17700"/>
                    <a:pt x="5930" y="31435"/>
                  </a:cubicBezTo>
                  <a:cubicBezTo>
                    <a:pt x="13101" y="45170"/>
                    <a:pt x="23953" y="53677"/>
                    <a:pt x="30164" y="504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16"/>
            <p:cNvSpPr/>
            <p:nvPr/>
          </p:nvSpPr>
          <p:spPr>
            <a:xfrm>
              <a:off x="4670565" y="983819"/>
              <a:ext cx="35967" cy="46049"/>
            </a:xfrm>
            <a:custGeom>
              <a:avLst/>
              <a:gdLst/>
              <a:ahLst/>
              <a:cxnLst/>
              <a:rect l="l" t="t" r="r" b="b"/>
              <a:pathLst>
                <a:path w="35967" h="46049" extrusionOk="0">
                  <a:moveTo>
                    <a:pt x="32526" y="44949"/>
                  </a:moveTo>
                  <a:cubicBezTo>
                    <a:pt x="38367" y="41074"/>
                    <a:pt x="36594" y="28116"/>
                    <a:pt x="28561" y="16008"/>
                  </a:cubicBezTo>
                  <a:cubicBezTo>
                    <a:pt x="20527" y="3900"/>
                    <a:pt x="9281" y="-2773"/>
                    <a:pt x="3440" y="1101"/>
                  </a:cubicBezTo>
                  <a:cubicBezTo>
                    <a:pt x="-2402" y="4975"/>
                    <a:pt x="-623" y="17933"/>
                    <a:pt x="7405" y="30041"/>
                  </a:cubicBezTo>
                  <a:cubicBezTo>
                    <a:pt x="15438" y="42149"/>
                    <a:pt x="26684" y="48823"/>
                    <a:pt x="32526" y="449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16"/>
            <p:cNvSpPr/>
            <p:nvPr/>
          </p:nvSpPr>
          <p:spPr>
            <a:xfrm>
              <a:off x="4532064" y="905222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668"/>
                  </a:moveTo>
                  <a:cubicBezTo>
                    <a:pt x="-2461" y="4026"/>
                    <a:pt x="-749" y="19043"/>
                    <a:pt x="7515" y="34211"/>
                  </a:cubicBezTo>
                  <a:cubicBezTo>
                    <a:pt x="15780" y="49386"/>
                    <a:pt x="27469" y="58961"/>
                    <a:pt x="33626" y="55610"/>
                  </a:cubicBezTo>
                  <a:cubicBezTo>
                    <a:pt x="39783" y="52258"/>
                    <a:pt x="38071" y="37241"/>
                    <a:pt x="29807" y="22067"/>
                  </a:cubicBezTo>
                  <a:cubicBezTo>
                    <a:pt x="21542" y="6898"/>
                    <a:pt x="9847" y="-2683"/>
                    <a:pt x="3696" y="66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16"/>
            <p:cNvSpPr/>
            <p:nvPr/>
          </p:nvSpPr>
          <p:spPr>
            <a:xfrm>
              <a:off x="4399181" y="841176"/>
              <a:ext cx="37743" cy="55996"/>
            </a:xfrm>
            <a:custGeom>
              <a:avLst/>
              <a:gdLst/>
              <a:ahLst/>
              <a:cxnLst/>
              <a:rect l="l" t="t" r="r" b="b"/>
              <a:pathLst>
                <a:path w="37743" h="55996" extrusionOk="0">
                  <a:moveTo>
                    <a:pt x="3592" y="702"/>
                  </a:moveTo>
                  <a:cubicBezTo>
                    <a:pt x="-2523" y="4120"/>
                    <a:pt x="-641" y="19119"/>
                    <a:pt x="7794" y="34196"/>
                  </a:cubicBezTo>
                  <a:cubicBezTo>
                    <a:pt x="16234" y="49273"/>
                    <a:pt x="28032" y="58715"/>
                    <a:pt x="34147" y="55297"/>
                  </a:cubicBezTo>
                  <a:cubicBezTo>
                    <a:pt x="40268" y="51872"/>
                    <a:pt x="38385" y="36874"/>
                    <a:pt x="29945" y="21797"/>
                  </a:cubicBezTo>
                  <a:cubicBezTo>
                    <a:pt x="21511" y="6719"/>
                    <a:pt x="9713" y="-2723"/>
                    <a:pt x="3592" y="7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16"/>
            <p:cNvSpPr/>
            <p:nvPr/>
          </p:nvSpPr>
          <p:spPr>
            <a:xfrm>
              <a:off x="4732723" y="844493"/>
              <a:ext cx="122901" cy="231078"/>
            </a:xfrm>
            <a:custGeom>
              <a:avLst/>
              <a:gdLst/>
              <a:ahLst/>
              <a:cxnLst/>
              <a:rect l="l" t="t" r="r" b="b"/>
              <a:pathLst>
                <a:path w="122901" h="231078" extrusionOk="0">
                  <a:moveTo>
                    <a:pt x="0" y="93"/>
                  </a:moveTo>
                  <a:cubicBezTo>
                    <a:pt x="2223" y="-3101"/>
                    <a:pt x="57109" y="76833"/>
                    <a:pt x="83171" y="131556"/>
                  </a:cubicBezTo>
                  <a:cubicBezTo>
                    <a:pt x="94429" y="155201"/>
                    <a:pt x="122902" y="231079"/>
                    <a:pt x="122902" y="231079"/>
                  </a:cubicBezTo>
                  <a:cubicBezTo>
                    <a:pt x="122902" y="231079"/>
                    <a:pt x="100101" y="175980"/>
                    <a:pt x="69375" y="118233"/>
                  </a:cubicBezTo>
                  <a:cubicBezTo>
                    <a:pt x="38650" y="60487"/>
                    <a:pt x="-127" y="275"/>
                    <a:pt x="0" y="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16"/>
            <p:cNvSpPr/>
            <p:nvPr/>
          </p:nvSpPr>
          <p:spPr>
            <a:xfrm>
              <a:off x="4631949" y="761189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50"/>
                  </a:moveTo>
                  <a:cubicBezTo>
                    <a:pt x="2539" y="-2269"/>
                    <a:pt x="41668" y="76092"/>
                    <a:pt x="57759" y="127609"/>
                  </a:cubicBezTo>
                  <a:cubicBezTo>
                    <a:pt x="64712" y="149869"/>
                    <a:pt x="79892" y="219882"/>
                    <a:pt x="79892" y="219882"/>
                  </a:cubicBezTo>
                  <a:cubicBezTo>
                    <a:pt x="79892" y="219882"/>
                    <a:pt x="66892" y="168651"/>
                    <a:pt x="46920" y="113691"/>
                  </a:cubicBezTo>
                  <a:cubicBezTo>
                    <a:pt x="26949" y="58732"/>
                    <a:pt x="-145" y="184"/>
                    <a:pt x="1" y="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16"/>
            <p:cNvSpPr/>
            <p:nvPr/>
          </p:nvSpPr>
          <p:spPr>
            <a:xfrm>
              <a:off x="4494080" y="688162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53"/>
                  </a:moveTo>
                  <a:cubicBezTo>
                    <a:pt x="2417" y="-2303"/>
                    <a:pt x="41977" y="73703"/>
                    <a:pt x="58627" y="123957"/>
                  </a:cubicBezTo>
                  <a:cubicBezTo>
                    <a:pt x="65823" y="145671"/>
                    <a:pt x="81969" y="214171"/>
                    <a:pt x="81969" y="214171"/>
                  </a:cubicBezTo>
                  <a:cubicBezTo>
                    <a:pt x="81969" y="214171"/>
                    <a:pt x="68319" y="164106"/>
                    <a:pt x="47825" y="110573"/>
                  </a:cubicBezTo>
                  <a:cubicBezTo>
                    <a:pt x="27338" y="57041"/>
                    <a:pt x="-139" y="187"/>
                    <a:pt x="1" y="5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16"/>
            <p:cNvSpPr/>
            <p:nvPr/>
          </p:nvSpPr>
          <p:spPr>
            <a:xfrm>
              <a:off x="4356514" y="625739"/>
              <a:ext cx="67996" cy="194133"/>
            </a:xfrm>
            <a:custGeom>
              <a:avLst/>
              <a:gdLst/>
              <a:ahLst/>
              <a:cxnLst/>
              <a:rect l="l" t="t" r="r" b="b"/>
              <a:pathLst>
                <a:path w="67996" h="194133" extrusionOk="0">
                  <a:moveTo>
                    <a:pt x="1" y="42"/>
                  </a:moveTo>
                  <a:cubicBezTo>
                    <a:pt x="2272" y="-1950"/>
                    <a:pt x="35900" y="67389"/>
                    <a:pt x="49513" y="112833"/>
                  </a:cubicBezTo>
                  <a:cubicBezTo>
                    <a:pt x="55391" y="132470"/>
                    <a:pt x="67997" y="194133"/>
                    <a:pt x="67997" y="194133"/>
                  </a:cubicBezTo>
                  <a:cubicBezTo>
                    <a:pt x="67997" y="194133"/>
                    <a:pt x="57103" y="148981"/>
                    <a:pt x="40108" y="100458"/>
                  </a:cubicBezTo>
                  <a:cubicBezTo>
                    <a:pt x="23111" y="51941"/>
                    <a:pt x="-127" y="157"/>
                    <a:pt x="1" y="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16"/>
            <p:cNvSpPr/>
            <p:nvPr/>
          </p:nvSpPr>
          <p:spPr>
            <a:xfrm>
              <a:off x="4402478" y="595125"/>
              <a:ext cx="237152" cy="36650"/>
            </a:xfrm>
            <a:custGeom>
              <a:avLst/>
              <a:gdLst/>
              <a:ahLst/>
              <a:cxnLst/>
              <a:rect l="l" t="t" r="r" b="b"/>
              <a:pathLst>
                <a:path w="237152" h="36650" extrusionOk="0">
                  <a:moveTo>
                    <a:pt x="82" y="36649"/>
                  </a:moveTo>
                  <a:cubicBezTo>
                    <a:pt x="-2966" y="34518"/>
                    <a:pt x="79786" y="13520"/>
                    <a:pt x="135771" y="6891"/>
                  </a:cubicBezTo>
                  <a:cubicBezTo>
                    <a:pt x="159963" y="4028"/>
                    <a:pt x="237152" y="0"/>
                    <a:pt x="237152" y="0"/>
                  </a:cubicBezTo>
                  <a:cubicBezTo>
                    <a:pt x="237152" y="0"/>
                    <a:pt x="180979" y="4356"/>
                    <a:pt x="121714" y="13520"/>
                  </a:cubicBezTo>
                  <a:cubicBezTo>
                    <a:pt x="62443" y="22683"/>
                    <a:pt x="258" y="36771"/>
                    <a:pt x="82" y="366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16"/>
            <p:cNvSpPr/>
            <p:nvPr/>
          </p:nvSpPr>
          <p:spPr>
            <a:xfrm>
              <a:off x="4509360" y="677704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12479"/>
                  </a:moveTo>
                  <a:cubicBezTo>
                    <a:pt x="-3232" y="10614"/>
                    <a:pt x="76247" y="-60"/>
                    <a:pt x="133222" y="0"/>
                  </a:cubicBezTo>
                  <a:cubicBezTo>
                    <a:pt x="157845" y="25"/>
                    <a:pt x="240572" y="6315"/>
                    <a:pt x="240572" y="6315"/>
                  </a:cubicBezTo>
                  <a:cubicBezTo>
                    <a:pt x="240572" y="6315"/>
                    <a:pt x="183208" y="4542"/>
                    <a:pt x="123087" y="6085"/>
                  </a:cubicBezTo>
                  <a:cubicBezTo>
                    <a:pt x="62973" y="7621"/>
                    <a:pt x="289" y="12582"/>
                    <a:pt x="102" y="124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16"/>
            <p:cNvSpPr/>
            <p:nvPr/>
          </p:nvSpPr>
          <p:spPr>
            <a:xfrm>
              <a:off x="4673883" y="790232"/>
              <a:ext cx="231460" cy="13773"/>
            </a:xfrm>
            <a:custGeom>
              <a:avLst/>
              <a:gdLst/>
              <a:ahLst/>
              <a:cxnLst/>
              <a:rect l="l" t="t" r="r" b="b"/>
              <a:pathLst>
                <a:path w="231460" h="13773" extrusionOk="0">
                  <a:moveTo>
                    <a:pt x="25" y="7410"/>
                  </a:moveTo>
                  <a:cubicBezTo>
                    <a:pt x="-1663" y="4374"/>
                    <a:pt x="83196" y="-2707"/>
                    <a:pt x="136843" y="1095"/>
                  </a:cubicBezTo>
                  <a:cubicBezTo>
                    <a:pt x="160027" y="2740"/>
                    <a:pt x="231460" y="13773"/>
                    <a:pt x="231460" y="13773"/>
                  </a:cubicBezTo>
                  <a:cubicBezTo>
                    <a:pt x="231460" y="13773"/>
                    <a:pt x="178772" y="7361"/>
                    <a:pt x="120910" y="5770"/>
                  </a:cubicBezTo>
                  <a:cubicBezTo>
                    <a:pt x="63054" y="4179"/>
                    <a:pt x="116" y="7586"/>
                    <a:pt x="25" y="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16"/>
            <p:cNvSpPr/>
            <p:nvPr/>
          </p:nvSpPr>
          <p:spPr>
            <a:xfrm>
              <a:off x="4813008" y="900778"/>
              <a:ext cx="231006" cy="27143"/>
            </a:xfrm>
            <a:custGeom>
              <a:avLst/>
              <a:gdLst/>
              <a:ahLst/>
              <a:cxnLst/>
              <a:rect l="l" t="t" r="r" b="b"/>
              <a:pathLst>
                <a:path w="231006" h="27143" extrusionOk="0">
                  <a:moveTo>
                    <a:pt x="20" y="1992"/>
                  </a:moveTo>
                  <a:cubicBezTo>
                    <a:pt x="-1510" y="-1159"/>
                    <a:pt x="83689" y="-1275"/>
                    <a:pt x="137112" y="6868"/>
                  </a:cubicBezTo>
                  <a:cubicBezTo>
                    <a:pt x="160198" y="10384"/>
                    <a:pt x="231006" y="27143"/>
                    <a:pt x="231006" y="27143"/>
                  </a:cubicBezTo>
                  <a:cubicBezTo>
                    <a:pt x="231006" y="27143"/>
                    <a:pt x="178682" y="16492"/>
                    <a:pt x="120936" y="10202"/>
                  </a:cubicBezTo>
                  <a:cubicBezTo>
                    <a:pt x="63189" y="3917"/>
                    <a:pt x="105" y="2168"/>
                    <a:pt x="20" y="19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16"/>
            <p:cNvSpPr/>
            <p:nvPr/>
          </p:nvSpPr>
          <p:spPr>
            <a:xfrm>
              <a:off x="4870483" y="962132"/>
              <a:ext cx="217470" cy="242530"/>
            </a:xfrm>
            <a:custGeom>
              <a:avLst/>
              <a:gdLst/>
              <a:ahLst/>
              <a:cxnLst/>
              <a:rect l="l" t="t" r="r" b="b"/>
              <a:pathLst>
                <a:path w="217470" h="242530" extrusionOk="0">
                  <a:moveTo>
                    <a:pt x="84780" y="46458"/>
                  </a:moveTo>
                  <a:cubicBezTo>
                    <a:pt x="115882" y="68519"/>
                    <a:pt x="264365" y="169256"/>
                    <a:pt x="202580" y="228302"/>
                  </a:cubicBezTo>
                  <a:cubicBezTo>
                    <a:pt x="161666" y="267401"/>
                    <a:pt x="111151" y="223888"/>
                    <a:pt x="54741" y="122749"/>
                  </a:cubicBezTo>
                  <a:cubicBezTo>
                    <a:pt x="11695" y="45584"/>
                    <a:pt x="6886" y="14367"/>
                    <a:pt x="0" y="0"/>
                  </a:cubicBezTo>
                  <a:cubicBezTo>
                    <a:pt x="0" y="0"/>
                    <a:pt x="69326" y="35504"/>
                    <a:pt x="84780" y="464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16"/>
            <p:cNvSpPr/>
            <p:nvPr/>
          </p:nvSpPr>
          <p:spPr>
            <a:xfrm>
              <a:off x="4991785" y="1150146"/>
              <a:ext cx="52449" cy="42538"/>
            </a:xfrm>
            <a:custGeom>
              <a:avLst/>
              <a:gdLst/>
              <a:ahLst/>
              <a:cxnLst/>
              <a:rect l="l" t="t" r="r" b="b"/>
              <a:pathLst>
                <a:path w="52449" h="42538" extrusionOk="0">
                  <a:moveTo>
                    <a:pt x="51324" y="39935"/>
                  </a:moveTo>
                  <a:cubicBezTo>
                    <a:pt x="55508" y="34313"/>
                    <a:pt x="47662" y="21397"/>
                    <a:pt x="33800" y="11086"/>
                  </a:cubicBezTo>
                  <a:cubicBezTo>
                    <a:pt x="19937" y="776"/>
                    <a:pt x="5309" y="-3025"/>
                    <a:pt x="1125" y="2604"/>
                  </a:cubicBezTo>
                  <a:cubicBezTo>
                    <a:pt x="-3058" y="8226"/>
                    <a:pt x="4787" y="21142"/>
                    <a:pt x="18650" y="31452"/>
                  </a:cubicBezTo>
                  <a:cubicBezTo>
                    <a:pt x="32512" y="41763"/>
                    <a:pt x="47146" y="45564"/>
                    <a:pt x="51324" y="399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16"/>
            <p:cNvSpPr/>
            <p:nvPr/>
          </p:nvSpPr>
          <p:spPr>
            <a:xfrm>
              <a:off x="4874460" y="967696"/>
              <a:ext cx="159752" cy="168870"/>
            </a:xfrm>
            <a:custGeom>
              <a:avLst/>
              <a:gdLst/>
              <a:ahLst/>
              <a:cxnLst/>
              <a:rect l="l" t="t" r="r" b="b"/>
              <a:pathLst>
                <a:path w="159752" h="168870" extrusionOk="0">
                  <a:moveTo>
                    <a:pt x="0" y="149"/>
                  </a:moveTo>
                  <a:cubicBezTo>
                    <a:pt x="874" y="-3239"/>
                    <a:pt x="65877" y="51836"/>
                    <a:pt x="101327" y="92628"/>
                  </a:cubicBezTo>
                  <a:cubicBezTo>
                    <a:pt x="116641" y="110256"/>
                    <a:pt x="159753" y="168871"/>
                    <a:pt x="159753" y="168871"/>
                  </a:cubicBezTo>
                  <a:cubicBezTo>
                    <a:pt x="159753" y="168871"/>
                    <a:pt x="126775" y="126876"/>
                    <a:pt x="86832" y="84698"/>
                  </a:cubicBezTo>
                  <a:cubicBezTo>
                    <a:pt x="46895" y="42515"/>
                    <a:pt x="-49" y="343"/>
                    <a:pt x="0" y="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16"/>
            <p:cNvSpPr/>
            <p:nvPr/>
          </p:nvSpPr>
          <p:spPr>
            <a:xfrm>
              <a:off x="4677138" y="814766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0"/>
                  </a:moveTo>
                  <a:cubicBezTo>
                    <a:pt x="5422" y="6874"/>
                    <a:pt x="13304" y="16025"/>
                    <a:pt x="15606" y="19650"/>
                  </a:cubicBezTo>
                  <a:cubicBezTo>
                    <a:pt x="36069" y="51826"/>
                    <a:pt x="135544" y="201269"/>
                    <a:pt x="56034" y="232589"/>
                  </a:cubicBezTo>
                  <a:cubicBezTo>
                    <a:pt x="54304" y="233275"/>
                    <a:pt x="52798" y="233160"/>
                    <a:pt x="51110" y="233670"/>
                  </a:cubicBezTo>
                  <a:cubicBezTo>
                    <a:pt x="54826" y="224471"/>
                    <a:pt x="58530" y="214804"/>
                    <a:pt x="61451" y="204402"/>
                  </a:cubicBezTo>
                  <a:cubicBezTo>
                    <a:pt x="69162" y="176950"/>
                    <a:pt x="64578" y="148435"/>
                    <a:pt x="55658" y="121541"/>
                  </a:cubicBezTo>
                  <a:cubicBezTo>
                    <a:pt x="45803" y="91848"/>
                    <a:pt x="34387" y="62884"/>
                    <a:pt x="18878" y="35583"/>
                  </a:cubicBezTo>
                  <a:cubicBezTo>
                    <a:pt x="13833" y="26687"/>
                    <a:pt x="219" y="145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16"/>
            <p:cNvSpPr/>
            <p:nvPr/>
          </p:nvSpPr>
          <p:spPr>
            <a:xfrm>
              <a:off x="4809221" y="924120"/>
              <a:ext cx="98376" cy="225709"/>
            </a:xfrm>
            <a:custGeom>
              <a:avLst/>
              <a:gdLst/>
              <a:ahLst/>
              <a:cxnLst/>
              <a:rect l="l" t="t" r="r" b="b"/>
              <a:pathLst>
                <a:path w="98376" h="225709" extrusionOk="0">
                  <a:moveTo>
                    <a:pt x="0" y="0"/>
                  </a:moveTo>
                  <a:cubicBezTo>
                    <a:pt x="4281" y="4846"/>
                    <a:pt x="10013" y="10529"/>
                    <a:pt x="13565" y="14792"/>
                  </a:cubicBezTo>
                  <a:cubicBezTo>
                    <a:pt x="51516" y="60315"/>
                    <a:pt x="140383" y="188620"/>
                    <a:pt x="75113" y="225709"/>
                  </a:cubicBezTo>
                  <a:cubicBezTo>
                    <a:pt x="76570" y="212557"/>
                    <a:pt x="78307" y="196787"/>
                    <a:pt x="78605" y="193253"/>
                  </a:cubicBezTo>
                  <a:cubicBezTo>
                    <a:pt x="81240" y="161502"/>
                    <a:pt x="72648" y="130570"/>
                    <a:pt x="59344" y="102122"/>
                  </a:cubicBezTo>
                  <a:cubicBezTo>
                    <a:pt x="44655" y="70711"/>
                    <a:pt x="28406" y="40465"/>
                    <a:pt x="8489" y="12594"/>
                  </a:cubicBezTo>
                  <a:cubicBezTo>
                    <a:pt x="6248" y="9460"/>
                    <a:pt x="4147" y="601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16"/>
            <p:cNvSpPr/>
            <p:nvPr/>
          </p:nvSpPr>
          <p:spPr>
            <a:xfrm>
              <a:off x="4929268" y="993810"/>
              <a:ext cx="158147" cy="191425"/>
            </a:xfrm>
            <a:custGeom>
              <a:avLst/>
              <a:gdLst/>
              <a:ahLst/>
              <a:cxnLst/>
              <a:rect l="l" t="t" r="r" b="b"/>
              <a:pathLst>
                <a:path w="158147" h="191425" extrusionOk="0">
                  <a:moveTo>
                    <a:pt x="0" y="0"/>
                  </a:moveTo>
                  <a:cubicBezTo>
                    <a:pt x="9582" y="5344"/>
                    <a:pt x="21854" y="11750"/>
                    <a:pt x="26019" y="14701"/>
                  </a:cubicBezTo>
                  <a:cubicBezTo>
                    <a:pt x="56247" y="36142"/>
                    <a:pt x="196775" y="131858"/>
                    <a:pt x="147931" y="191426"/>
                  </a:cubicBezTo>
                  <a:cubicBezTo>
                    <a:pt x="146346" y="183423"/>
                    <a:pt x="141925" y="158697"/>
                    <a:pt x="141063" y="154738"/>
                  </a:cubicBezTo>
                  <a:cubicBezTo>
                    <a:pt x="135021" y="126884"/>
                    <a:pt x="118845" y="103118"/>
                    <a:pt x="99189" y="82849"/>
                  </a:cubicBezTo>
                  <a:cubicBezTo>
                    <a:pt x="77487" y="60461"/>
                    <a:pt x="54832" y="39445"/>
                    <a:pt x="29317" y="21641"/>
                  </a:cubicBezTo>
                  <a:cubicBezTo>
                    <a:pt x="21732" y="16346"/>
                    <a:pt x="4517" y="37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16"/>
            <p:cNvSpPr/>
            <p:nvPr/>
          </p:nvSpPr>
          <p:spPr>
            <a:xfrm>
              <a:off x="4882056" y="877270"/>
              <a:ext cx="226195" cy="54822"/>
            </a:xfrm>
            <a:custGeom>
              <a:avLst/>
              <a:gdLst/>
              <a:ahLst/>
              <a:cxnLst/>
              <a:rect l="l" t="t" r="r" b="b"/>
              <a:pathLst>
                <a:path w="226195" h="54822" extrusionOk="0">
                  <a:moveTo>
                    <a:pt x="140268" y="2231"/>
                  </a:moveTo>
                  <a:cubicBezTo>
                    <a:pt x="183732" y="7070"/>
                    <a:pt x="222206" y="21049"/>
                    <a:pt x="226195" y="54822"/>
                  </a:cubicBezTo>
                  <a:cubicBezTo>
                    <a:pt x="217445" y="47778"/>
                    <a:pt x="203686" y="36794"/>
                    <a:pt x="200898" y="34669"/>
                  </a:cubicBezTo>
                  <a:cubicBezTo>
                    <a:pt x="178225" y="17393"/>
                    <a:pt x="150530" y="9651"/>
                    <a:pt x="122421" y="6973"/>
                  </a:cubicBezTo>
                  <a:cubicBezTo>
                    <a:pt x="91386" y="4016"/>
                    <a:pt x="60521" y="2905"/>
                    <a:pt x="29553" y="5911"/>
                  </a:cubicBezTo>
                  <a:cubicBezTo>
                    <a:pt x="22067" y="6633"/>
                    <a:pt x="10280" y="7362"/>
                    <a:pt x="0" y="7969"/>
                  </a:cubicBezTo>
                  <a:cubicBezTo>
                    <a:pt x="6011" y="6888"/>
                    <a:pt x="15581" y="4605"/>
                    <a:pt x="18854" y="4314"/>
                  </a:cubicBezTo>
                  <a:cubicBezTo>
                    <a:pt x="37842" y="2656"/>
                    <a:pt x="92030" y="-3137"/>
                    <a:pt x="140268" y="22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16"/>
            <p:cNvSpPr/>
            <p:nvPr/>
          </p:nvSpPr>
          <p:spPr>
            <a:xfrm>
              <a:off x="4776279" y="755041"/>
              <a:ext cx="201989" cy="92490"/>
            </a:xfrm>
            <a:custGeom>
              <a:avLst/>
              <a:gdLst/>
              <a:ahLst/>
              <a:cxnLst/>
              <a:rect l="l" t="t" r="r" b="b"/>
              <a:pathLst>
                <a:path w="201989" h="92490" extrusionOk="0">
                  <a:moveTo>
                    <a:pt x="144986" y="3284"/>
                  </a:moveTo>
                  <a:cubicBezTo>
                    <a:pt x="177727" y="9192"/>
                    <a:pt x="202386" y="24063"/>
                    <a:pt x="201985" y="56106"/>
                  </a:cubicBezTo>
                  <a:cubicBezTo>
                    <a:pt x="201785" y="72543"/>
                    <a:pt x="195385" y="84287"/>
                    <a:pt x="184588" y="92491"/>
                  </a:cubicBezTo>
                  <a:cubicBezTo>
                    <a:pt x="184843" y="90110"/>
                    <a:pt x="184436" y="89376"/>
                    <a:pt x="188068" y="77632"/>
                  </a:cubicBezTo>
                  <a:cubicBezTo>
                    <a:pt x="207086" y="16169"/>
                    <a:pt x="119070" y="15131"/>
                    <a:pt x="75969" y="13000"/>
                  </a:cubicBezTo>
                  <a:cubicBezTo>
                    <a:pt x="55530" y="11992"/>
                    <a:pt x="27070" y="11348"/>
                    <a:pt x="0" y="11469"/>
                  </a:cubicBezTo>
                  <a:cubicBezTo>
                    <a:pt x="29317" y="6089"/>
                    <a:pt x="95024" y="-5727"/>
                    <a:pt x="144986" y="32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16"/>
            <p:cNvSpPr/>
            <p:nvPr/>
          </p:nvSpPr>
          <p:spPr>
            <a:xfrm>
              <a:off x="4630534" y="643420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1841"/>
                  </a:moveTo>
                  <a:cubicBezTo>
                    <a:pt x="182178" y="6389"/>
                    <a:pt x="208385" y="20385"/>
                    <a:pt x="209545" y="52410"/>
                  </a:cubicBezTo>
                  <a:cubicBezTo>
                    <a:pt x="209697" y="56612"/>
                    <a:pt x="208549" y="60006"/>
                    <a:pt x="207875" y="63674"/>
                  </a:cubicBezTo>
                  <a:cubicBezTo>
                    <a:pt x="184874" y="22152"/>
                    <a:pt x="144864" y="17422"/>
                    <a:pt x="120466" y="15097"/>
                  </a:cubicBezTo>
                  <a:cubicBezTo>
                    <a:pt x="89431" y="12139"/>
                    <a:pt x="58378" y="11004"/>
                    <a:pt x="27410" y="14010"/>
                  </a:cubicBezTo>
                  <a:cubicBezTo>
                    <a:pt x="20463" y="14678"/>
                    <a:pt x="10705" y="15090"/>
                    <a:pt x="0" y="15777"/>
                  </a:cubicBezTo>
                  <a:cubicBezTo>
                    <a:pt x="30246" y="8915"/>
                    <a:pt x="96244" y="-4996"/>
                    <a:pt x="147846" y="184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16"/>
            <p:cNvSpPr/>
            <p:nvPr/>
          </p:nvSpPr>
          <p:spPr>
            <a:xfrm>
              <a:off x="4529530" y="549999"/>
              <a:ext cx="185850" cy="47745"/>
            </a:xfrm>
            <a:custGeom>
              <a:avLst/>
              <a:gdLst/>
              <a:ahLst/>
              <a:cxnLst/>
              <a:rect l="l" t="t" r="r" b="b"/>
              <a:pathLst>
                <a:path w="185850" h="47745" extrusionOk="0">
                  <a:moveTo>
                    <a:pt x="149807" y="4015"/>
                  </a:moveTo>
                  <a:cubicBezTo>
                    <a:pt x="168971" y="9491"/>
                    <a:pt x="182530" y="21097"/>
                    <a:pt x="185754" y="42215"/>
                  </a:cubicBezTo>
                  <a:cubicBezTo>
                    <a:pt x="186064" y="44224"/>
                    <a:pt x="185517" y="45832"/>
                    <a:pt x="185608" y="47746"/>
                  </a:cubicBezTo>
                  <a:cubicBezTo>
                    <a:pt x="184321" y="46249"/>
                    <a:pt x="181449" y="42562"/>
                    <a:pt x="180982" y="42163"/>
                  </a:cubicBezTo>
                  <a:cubicBezTo>
                    <a:pt x="126149" y="-4069"/>
                    <a:pt x="42366" y="18861"/>
                    <a:pt x="11397" y="21864"/>
                  </a:cubicBezTo>
                  <a:cubicBezTo>
                    <a:pt x="8513" y="22144"/>
                    <a:pt x="5301" y="22238"/>
                    <a:pt x="0" y="22668"/>
                  </a:cubicBezTo>
                  <a:cubicBezTo>
                    <a:pt x="44503" y="8584"/>
                    <a:pt x="108795" y="-7702"/>
                    <a:pt x="149807" y="401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16"/>
            <p:cNvSpPr/>
            <p:nvPr/>
          </p:nvSpPr>
          <p:spPr>
            <a:xfrm>
              <a:off x="4453706" y="461603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992"/>
                  </a:moveTo>
                  <a:cubicBezTo>
                    <a:pt x="82600" y="3697"/>
                    <a:pt x="95722" y="12600"/>
                    <a:pt x="102735" y="29810"/>
                  </a:cubicBezTo>
                  <a:cubicBezTo>
                    <a:pt x="92813" y="24830"/>
                    <a:pt x="83711" y="20253"/>
                    <a:pt x="81355" y="19163"/>
                  </a:cubicBezTo>
                  <a:cubicBezTo>
                    <a:pt x="55858" y="7334"/>
                    <a:pt x="27659" y="5826"/>
                    <a:pt x="0" y="9080"/>
                  </a:cubicBezTo>
                  <a:cubicBezTo>
                    <a:pt x="23366" y="1974"/>
                    <a:pt x="46513" y="-1967"/>
                    <a:pt x="65367" y="9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16"/>
            <p:cNvSpPr/>
            <p:nvPr/>
          </p:nvSpPr>
          <p:spPr>
            <a:xfrm>
              <a:off x="4552124" y="761069"/>
              <a:ext cx="72253" cy="216412"/>
            </a:xfrm>
            <a:custGeom>
              <a:avLst/>
              <a:gdLst/>
              <a:ahLst/>
              <a:cxnLst/>
              <a:rect l="l" t="t" r="r" b="b"/>
              <a:pathLst>
                <a:path w="72253" h="216412" extrusionOk="0">
                  <a:moveTo>
                    <a:pt x="0" y="0"/>
                  </a:moveTo>
                  <a:cubicBezTo>
                    <a:pt x="255" y="389"/>
                    <a:pt x="1251" y="1567"/>
                    <a:pt x="1469" y="1919"/>
                  </a:cubicBezTo>
                  <a:cubicBezTo>
                    <a:pt x="21933" y="34089"/>
                    <a:pt x="121407" y="183532"/>
                    <a:pt x="41898" y="214858"/>
                  </a:cubicBezTo>
                  <a:cubicBezTo>
                    <a:pt x="39402" y="215842"/>
                    <a:pt x="37204" y="215787"/>
                    <a:pt x="34806" y="216413"/>
                  </a:cubicBezTo>
                  <a:cubicBezTo>
                    <a:pt x="40714" y="207675"/>
                    <a:pt x="46179" y="198336"/>
                    <a:pt x="50241" y="189155"/>
                  </a:cubicBezTo>
                  <a:cubicBezTo>
                    <a:pt x="61778" y="163093"/>
                    <a:pt x="53660" y="133333"/>
                    <a:pt x="45195" y="106397"/>
                  </a:cubicBezTo>
                  <a:cubicBezTo>
                    <a:pt x="35856" y="76649"/>
                    <a:pt x="24975" y="47642"/>
                    <a:pt x="10165" y="20281"/>
                  </a:cubicBezTo>
                  <a:cubicBezTo>
                    <a:pt x="7426" y="15217"/>
                    <a:pt x="4706" y="926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16"/>
            <p:cNvSpPr/>
            <p:nvPr/>
          </p:nvSpPr>
          <p:spPr>
            <a:xfrm>
              <a:off x="4418044" y="699109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0"/>
                  </a:moveTo>
                  <a:cubicBezTo>
                    <a:pt x="23409" y="36579"/>
                    <a:pt x="115779" y="178207"/>
                    <a:pt x="38103" y="208804"/>
                  </a:cubicBezTo>
                  <a:cubicBezTo>
                    <a:pt x="37545" y="209023"/>
                    <a:pt x="37071" y="208974"/>
                    <a:pt x="36524" y="209175"/>
                  </a:cubicBezTo>
                  <a:cubicBezTo>
                    <a:pt x="46683" y="191316"/>
                    <a:pt x="58269" y="158205"/>
                    <a:pt x="43295" y="101934"/>
                  </a:cubicBezTo>
                  <a:cubicBezTo>
                    <a:pt x="36488" y="76333"/>
                    <a:pt x="14507" y="313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16"/>
            <p:cNvSpPr/>
            <p:nvPr/>
          </p:nvSpPr>
          <p:spPr>
            <a:xfrm>
              <a:off x="4209113" y="563455"/>
              <a:ext cx="133254" cy="292004"/>
            </a:xfrm>
            <a:custGeom>
              <a:avLst/>
              <a:gdLst/>
              <a:ahLst/>
              <a:cxnLst/>
              <a:rect l="l" t="t" r="r" b="b"/>
              <a:pathLst>
                <a:path w="133254" h="292004" extrusionOk="0">
                  <a:moveTo>
                    <a:pt x="62525" y="75053"/>
                  </a:moveTo>
                  <a:cubicBezTo>
                    <a:pt x="82982" y="107224"/>
                    <a:pt x="182396" y="256600"/>
                    <a:pt x="102887" y="287920"/>
                  </a:cubicBezTo>
                  <a:cubicBezTo>
                    <a:pt x="50229" y="308669"/>
                    <a:pt x="19898" y="249289"/>
                    <a:pt x="5884" y="134336"/>
                  </a:cubicBezTo>
                  <a:cubicBezTo>
                    <a:pt x="-4809" y="46623"/>
                    <a:pt x="2532" y="15902"/>
                    <a:pt x="1584" y="0"/>
                  </a:cubicBezTo>
                  <a:cubicBezTo>
                    <a:pt x="1584" y="0"/>
                    <a:pt x="52360" y="59065"/>
                    <a:pt x="62525" y="750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16"/>
            <p:cNvSpPr/>
            <p:nvPr/>
          </p:nvSpPr>
          <p:spPr>
            <a:xfrm>
              <a:off x="4252259" y="779529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631"/>
                  </a:moveTo>
                  <a:cubicBezTo>
                    <a:pt x="-2378" y="3904"/>
                    <a:pt x="-878" y="18939"/>
                    <a:pt x="7180" y="34222"/>
                  </a:cubicBezTo>
                  <a:cubicBezTo>
                    <a:pt x="15238" y="49506"/>
                    <a:pt x="26793" y="59252"/>
                    <a:pt x="32993" y="55979"/>
                  </a:cubicBezTo>
                  <a:cubicBezTo>
                    <a:pt x="39193" y="52712"/>
                    <a:pt x="37693" y="37671"/>
                    <a:pt x="29635" y="22388"/>
                  </a:cubicBezTo>
                  <a:cubicBezTo>
                    <a:pt x="21583" y="7104"/>
                    <a:pt x="10022" y="-2636"/>
                    <a:pt x="3822" y="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16"/>
            <p:cNvSpPr/>
            <p:nvPr/>
          </p:nvSpPr>
          <p:spPr>
            <a:xfrm>
              <a:off x="4212282" y="568573"/>
              <a:ext cx="71931" cy="199485"/>
            </a:xfrm>
            <a:custGeom>
              <a:avLst/>
              <a:gdLst/>
              <a:ahLst/>
              <a:cxnLst/>
              <a:rect l="l" t="t" r="r" b="b"/>
              <a:pathLst>
                <a:path w="71931" h="199485" extrusionOk="0">
                  <a:moveTo>
                    <a:pt x="0" y="55"/>
                  </a:moveTo>
                  <a:cubicBezTo>
                    <a:pt x="2156" y="-2248"/>
                    <a:pt x="36962" y="68198"/>
                    <a:pt x="51553" y="115094"/>
                  </a:cubicBezTo>
                  <a:cubicBezTo>
                    <a:pt x="57856" y="135357"/>
                    <a:pt x="71932" y="199485"/>
                    <a:pt x="71932" y="199485"/>
                  </a:cubicBezTo>
                  <a:cubicBezTo>
                    <a:pt x="71932" y="199485"/>
                    <a:pt x="60006" y="152669"/>
                    <a:pt x="42020" y="102816"/>
                  </a:cubicBezTo>
                  <a:cubicBezTo>
                    <a:pt x="24040" y="52957"/>
                    <a:pt x="-121" y="186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16"/>
            <p:cNvSpPr/>
            <p:nvPr/>
          </p:nvSpPr>
          <p:spPr>
            <a:xfrm>
              <a:off x="4236607" y="594007"/>
              <a:ext cx="105671" cy="250196"/>
            </a:xfrm>
            <a:custGeom>
              <a:avLst/>
              <a:gdLst/>
              <a:ahLst/>
              <a:cxnLst/>
              <a:rect l="l" t="t" r="r" b="b"/>
              <a:pathLst>
                <a:path w="105671" h="250196" extrusionOk="0">
                  <a:moveTo>
                    <a:pt x="0" y="0"/>
                  </a:moveTo>
                  <a:cubicBezTo>
                    <a:pt x="14318" y="17158"/>
                    <a:pt x="29681" y="36322"/>
                    <a:pt x="34927" y="44574"/>
                  </a:cubicBezTo>
                  <a:cubicBezTo>
                    <a:pt x="54109" y="74735"/>
                    <a:pt x="142696" y="207861"/>
                    <a:pt x="88181" y="250197"/>
                  </a:cubicBezTo>
                  <a:cubicBezTo>
                    <a:pt x="88958" y="237141"/>
                    <a:pt x="90324" y="216344"/>
                    <a:pt x="90476" y="212221"/>
                  </a:cubicBezTo>
                  <a:cubicBezTo>
                    <a:pt x="91690" y="178879"/>
                    <a:pt x="82199" y="146854"/>
                    <a:pt x="68276" y="117264"/>
                  </a:cubicBezTo>
                  <a:cubicBezTo>
                    <a:pt x="52895" y="84584"/>
                    <a:pt x="36227" y="52972"/>
                    <a:pt x="15982" y="24099"/>
                  </a:cubicBezTo>
                  <a:cubicBezTo>
                    <a:pt x="11786" y="18124"/>
                    <a:pt x="6777" y="10224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82" name="Google Shape;9382;p16"/>
            <p:cNvGrpSpPr/>
            <p:nvPr/>
          </p:nvGrpSpPr>
          <p:grpSpPr>
            <a:xfrm>
              <a:off x="4170171" y="534778"/>
              <a:ext cx="725298" cy="452838"/>
              <a:chOff x="4170171" y="534778"/>
              <a:chExt cx="725298" cy="452838"/>
            </a:xfrm>
          </p:grpSpPr>
          <p:sp>
            <p:nvSpPr>
              <p:cNvPr id="9383" name="Google Shape;9383;p16"/>
              <p:cNvSpPr/>
              <p:nvPr/>
            </p:nvSpPr>
            <p:spPr>
              <a:xfrm>
                <a:off x="4170171" y="534778"/>
                <a:ext cx="725298" cy="452838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8" extrusionOk="0">
                    <a:moveTo>
                      <a:pt x="8762" y="0"/>
                    </a:moveTo>
                    <a:cubicBezTo>
                      <a:pt x="8762" y="0"/>
                      <a:pt x="233998" y="72374"/>
                      <a:pt x="414627" y="184016"/>
                    </a:cubicBezTo>
                    <a:cubicBezTo>
                      <a:pt x="595263" y="295654"/>
                      <a:pt x="725298" y="452838"/>
                      <a:pt x="725298" y="452838"/>
                    </a:cubicBezTo>
                    <a:cubicBezTo>
                      <a:pt x="725298" y="452838"/>
                      <a:pt x="580028" y="314313"/>
                      <a:pt x="393423" y="203696"/>
                    </a:cubicBezTo>
                    <a:cubicBezTo>
                      <a:pt x="216838" y="99018"/>
                      <a:pt x="0" y="18161"/>
                      <a:pt x="0" y="18161"/>
                    </a:cubicBez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84" name="Google Shape;9384;p16"/>
              <p:cNvSpPr/>
              <p:nvPr/>
            </p:nvSpPr>
            <p:spPr>
              <a:xfrm>
                <a:off x="4178630" y="534778"/>
                <a:ext cx="661607" cy="393591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1" extrusionOk="0">
                    <a:moveTo>
                      <a:pt x="285" y="0"/>
                    </a:moveTo>
                    <a:cubicBezTo>
                      <a:pt x="285" y="0"/>
                      <a:pt x="225564" y="72433"/>
                      <a:pt x="406199" y="184071"/>
                    </a:cubicBezTo>
                    <a:cubicBezTo>
                      <a:pt x="519227" y="253926"/>
                      <a:pt x="607662" y="337740"/>
                      <a:pt x="661608" y="393592"/>
                    </a:cubicBezTo>
                    <a:cubicBezTo>
                      <a:pt x="604177" y="343005"/>
                      <a:pt x="506773" y="262117"/>
                      <a:pt x="387151" y="189232"/>
                    </a:cubicBezTo>
                    <a:cubicBezTo>
                      <a:pt x="214530" y="84062"/>
                      <a:pt x="6461" y="3237"/>
                      <a:pt x="0" y="72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85" name="Google Shape;9385;p16"/>
          <p:cNvGrpSpPr/>
          <p:nvPr/>
        </p:nvGrpSpPr>
        <p:grpSpPr>
          <a:xfrm rot="-3100261">
            <a:off x="202520" y="-231376"/>
            <a:ext cx="1587579" cy="1115594"/>
            <a:chOff x="3779050" y="105508"/>
            <a:chExt cx="975023" cy="685150"/>
          </a:xfrm>
        </p:grpSpPr>
        <p:sp>
          <p:nvSpPr>
            <p:cNvPr id="9386" name="Google Shape;9386;p16"/>
            <p:cNvSpPr/>
            <p:nvPr/>
          </p:nvSpPr>
          <p:spPr>
            <a:xfrm>
              <a:off x="4113627" y="281277"/>
              <a:ext cx="155891" cy="282352"/>
            </a:xfrm>
            <a:custGeom>
              <a:avLst/>
              <a:gdLst/>
              <a:ahLst/>
              <a:cxnLst/>
              <a:rect l="l" t="t" r="r" b="b"/>
              <a:pathLst>
                <a:path w="155891" h="282352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12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9" y="266630"/>
                    <a:pt x="0" y="282353"/>
                  </a:cubicBezTo>
                  <a:cubicBezTo>
                    <a:pt x="0" y="282353"/>
                    <a:pt x="56551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16"/>
            <p:cNvSpPr/>
            <p:nvPr/>
          </p:nvSpPr>
          <p:spPr>
            <a:xfrm>
              <a:off x="3969571" y="334704"/>
              <a:ext cx="155888" cy="282351"/>
            </a:xfrm>
            <a:custGeom>
              <a:avLst/>
              <a:gdLst/>
              <a:ahLst/>
              <a:cxnLst/>
              <a:rect l="l" t="t" r="r" b="b"/>
              <a:pathLst>
                <a:path w="155888" h="282351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1"/>
                  </a:cubicBezTo>
                  <a:cubicBezTo>
                    <a:pt x="0" y="282351"/>
                    <a:pt x="56544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16"/>
            <p:cNvSpPr/>
            <p:nvPr/>
          </p:nvSpPr>
          <p:spPr>
            <a:xfrm>
              <a:off x="4016217" y="600340"/>
              <a:ext cx="310892" cy="117065"/>
            </a:xfrm>
            <a:custGeom>
              <a:avLst/>
              <a:gdLst/>
              <a:ahLst/>
              <a:cxnLst/>
              <a:rect l="l" t="t" r="r" b="b"/>
              <a:pathLst>
                <a:path w="310892" h="117065" extrusionOk="0">
                  <a:moveTo>
                    <a:pt x="81865" y="63392"/>
                  </a:moveTo>
                  <a:cubicBezTo>
                    <a:pt x="116276" y="79811"/>
                    <a:pt x="287658" y="163941"/>
                    <a:pt x="309141" y="81232"/>
                  </a:cubicBezTo>
                  <a:cubicBezTo>
                    <a:pt x="323368" y="26455"/>
                    <a:pt x="249676" y="18"/>
                    <a:pt x="133868" y="0"/>
                  </a:cubicBezTo>
                  <a:cubicBezTo>
                    <a:pt x="45511" y="-13"/>
                    <a:pt x="15897" y="10989"/>
                    <a:pt x="0" y="11973"/>
                  </a:cubicBezTo>
                  <a:cubicBezTo>
                    <a:pt x="0" y="11973"/>
                    <a:pt x="64772" y="55231"/>
                    <a:pt x="81865" y="6339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16"/>
            <p:cNvSpPr/>
            <p:nvPr/>
          </p:nvSpPr>
          <p:spPr>
            <a:xfrm>
              <a:off x="4130465" y="529059"/>
              <a:ext cx="330185" cy="106348"/>
            </a:xfrm>
            <a:custGeom>
              <a:avLst/>
              <a:gdLst/>
              <a:ahLst/>
              <a:cxnLst/>
              <a:rect l="l" t="t" r="r" b="b"/>
              <a:pathLst>
                <a:path w="330185" h="106348" extrusionOk="0">
                  <a:moveTo>
                    <a:pt x="105450" y="73505"/>
                  </a:moveTo>
                  <a:cubicBezTo>
                    <a:pt x="141525" y="85853"/>
                    <a:pt x="317800" y="146902"/>
                    <a:pt x="329610" y="62268"/>
                  </a:cubicBezTo>
                  <a:cubicBezTo>
                    <a:pt x="337432" y="6216"/>
                    <a:pt x="264845" y="-8774"/>
                    <a:pt x="149807" y="4547"/>
                  </a:cubicBezTo>
                  <a:cubicBezTo>
                    <a:pt x="62033" y="14710"/>
                    <a:pt x="15679" y="31292"/>
                    <a:pt x="0" y="34101"/>
                  </a:cubicBezTo>
                  <a:cubicBezTo>
                    <a:pt x="0" y="34101"/>
                    <a:pt x="87531" y="67371"/>
                    <a:pt x="105450" y="7350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16"/>
            <p:cNvSpPr/>
            <p:nvPr/>
          </p:nvSpPr>
          <p:spPr>
            <a:xfrm>
              <a:off x="4304421" y="432554"/>
              <a:ext cx="305069" cy="105497"/>
            </a:xfrm>
            <a:custGeom>
              <a:avLst/>
              <a:gdLst/>
              <a:ahLst/>
              <a:cxnLst/>
              <a:rect l="l" t="t" r="r" b="b"/>
              <a:pathLst>
                <a:path w="305069" h="105497" extrusionOk="0">
                  <a:moveTo>
                    <a:pt x="89164" y="79272"/>
                  </a:moveTo>
                  <a:cubicBezTo>
                    <a:pt x="125797" y="89851"/>
                    <a:pt x="297112" y="143212"/>
                    <a:pt x="304794" y="58102"/>
                  </a:cubicBezTo>
                  <a:cubicBezTo>
                    <a:pt x="309882" y="1735"/>
                    <a:pt x="244369" y="-10659"/>
                    <a:pt x="130115" y="8239"/>
                  </a:cubicBezTo>
                  <a:cubicBezTo>
                    <a:pt x="42943" y="22658"/>
                    <a:pt x="15527" y="38346"/>
                    <a:pt x="0" y="41914"/>
                  </a:cubicBezTo>
                  <a:cubicBezTo>
                    <a:pt x="0" y="41914"/>
                    <a:pt x="70966" y="74016"/>
                    <a:pt x="89164" y="792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16"/>
            <p:cNvSpPr/>
            <p:nvPr/>
          </p:nvSpPr>
          <p:spPr>
            <a:xfrm>
              <a:off x="3874614" y="651886"/>
              <a:ext cx="289614" cy="138772"/>
            </a:xfrm>
            <a:custGeom>
              <a:avLst/>
              <a:gdLst/>
              <a:ahLst/>
              <a:cxnLst/>
              <a:rect l="l" t="t" r="r" b="b"/>
              <a:pathLst>
                <a:path w="289614" h="138772" extrusionOk="0">
                  <a:moveTo>
                    <a:pt x="73310" y="63417"/>
                  </a:moveTo>
                  <a:cubicBezTo>
                    <a:pt x="104897" y="84773"/>
                    <a:pt x="251425" y="188340"/>
                    <a:pt x="284962" y="109742"/>
                  </a:cubicBezTo>
                  <a:cubicBezTo>
                    <a:pt x="307180" y="57685"/>
                    <a:pt x="248674" y="25703"/>
                    <a:pt x="134159" y="8464"/>
                  </a:cubicBezTo>
                  <a:cubicBezTo>
                    <a:pt x="46786" y="-4689"/>
                    <a:pt x="15867" y="1791"/>
                    <a:pt x="0" y="400"/>
                  </a:cubicBezTo>
                  <a:cubicBezTo>
                    <a:pt x="0" y="400"/>
                    <a:pt x="57619" y="52809"/>
                    <a:pt x="73310" y="6341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16"/>
            <p:cNvSpPr/>
            <p:nvPr/>
          </p:nvSpPr>
          <p:spPr>
            <a:xfrm>
              <a:off x="4447428" y="321259"/>
              <a:ext cx="304993" cy="105959"/>
            </a:xfrm>
            <a:custGeom>
              <a:avLst/>
              <a:gdLst/>
              <a:ahLst/>
              <a:cxnLst/>
              <a:rect l="l" t="t" r="r" b="b"/>
              <a:pathLst>
                <a:path w="304993" h="105959" extrusionOk="0">
                  <a:moveTo>
                    <a:pt x="92206" y="91589"/>
                  </a:moveTo>
                  <a:cubicBezTo>
                    <a:pt x="129647" y="98779"/>
                    <a:pt x="305115" y="136279"/>
                    <a:pt x="304994" y="50824"/>
                  </a:cubicBezTo>
                  <a:cubicBezTo>
                    <a:pt x="304921" y="-5772"/>
                    <a:pt x="238546" y="-12134"/>
                    <a:pt x="126496" y="17114"/>
                  </a:cubicBezTo>
                  <a:cubicBezTo>
                    <a:pt x="40999" y="39430"/>
                    <a:pt x="15132" y="57555"/>
                    <a:pt x="0" y="62527"/>
                  </a:cubicBezTo>
                  <a:cubicBezTo>
                    <a:pt x="0" y="62527"/>
                    <a:pt x="73601" y="88016"/>
                    <a:pt x="92206" y="915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16"/>
            <p:cNvSpPr/>
            <p:nvPr/>
          </p:nvSpPr>
          <p:spPr>
            <a:xfrm>
              <a:off x="4259451" y="224384"/>
              <a:ext cx="155888" cy="282352"/>
            </a:xfrm>
            <a:custGeom>
              <a:avLst/>
              <a:gdLst/>
              <a:ahLst/>
              <a:cxnLst/>
              <a:rect l="l" t="t" r="r" b="b"/>
              <a:pathLst>
                <a:path w="155888" h="282352" extrusionOk="0">
                  <a:moveTo>
                    <a:pt x="68288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3"/>
                  </a:cubicBezTo>
                  <a:cubicBezTo>
                    <a:pt x="0" y="282353"/>
                    <a:pt x="56544" y="228787"/>
                    <a:pt x="68288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16"/>
            <p:cNvSpPr/>
            <p:nvPr/>
          </p:nvSpPr>
          <p:spPr>
            <a:xfrm>
              <a:off x="3874644" y="652274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0"/>
                  </a:moveTo>
                  <a:cubicBezTo>
                    <a:pt x="-2769" y="2028"/>
                    <a:pt x="71913" y="43028"/>
                    <a:pt x="122683" y="61536"/>
                  </a:cubicBezTo>
                  <a:cubicBezTo>
                    <a:pt x="144622" y="69533"/>
                    <a:pt x="214786" y="88824"/>
                    <a:pt x="214786" y="88824"/>
                  </a:cubicBezTo>
                  <a:cubicBezTo>
                    <a:pt x="214786" y="88824"/>
                    <a:pt x="163773" y="73049"/>
                    <a:pt x="110095" y="50843"/>
                  </a:cubicBezTo>
                  <a:cubicBezTo>
                    <a:pt x="56417" y="28637"/>
                    <a:pt x="237" y="-115"/>
                    <a:pt x="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16"/>
            <p:cNvSpPr/>
            <p:nvPr/>
          </p:nvSpPr>
          <p:spPr>
            <a:xfrm>
              <a:off x="4365617" y="133540"/>
              <a:ext cx="204397" cy="303183"/>
            </a:xfrm>
            <a:custGeom>
              <a:avLst/>
              <a:gdLst/>
              <a:ahLst/>
              <a:cxnLst/>
              <a:rect l="l" t="t" r="r" b="b"/>
              <a:pathLst>
                <a:path w="204397" h="303183" extrusionOk="0">
                  <a:moveTo>
                    <a:pt x="102086" y="214287"/>
                  </a:moveTo>
                  <a:cubicBezTo>
                    <a:pt x="146030" y="171382"/>
                    <a:pt x="253963" y="45277"/>
                    <a:pt x="178073" y="5990"/>
                  </a:cubicBezTo>
                  <a:cubicBezTo>
                    <a:pt x="127814" y="-20029"/>
                    <a:pt x="107393" y="40747"/>
                    <a:pt x="65877" y="148854"/>
                  </a:cubicBezTo>
                  <a:cubicBezTo>
                    <a:pt x="27653" y="248396"/>
                    <a:pt x="2562" y="287461"/>
                    <a:pt x="0" y="303184"/>
                  </a:cubicBezTo>
                  <a:cubicBezTo>
                    <a:pt x="0" y="303184"/>
                    <a:pt x="68306" y="247264"/>
                    <a:pt x="102086" y="21428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16"/>
            <p:cNvSpPr/>
            <p:nvPr/>
          </p:nvSpPr>
          <p:spPr>
            <a:xfrm>
              <a:off x="4096229" y="692720"/>
              <a:ext cx="54537" cy="39822"/>
            </a:xfrm>
            <a:custGeom>
              <a:avLst/>
              <a:gdLst/>
              <a:ahLst/>
              <a:cxnLst/>
              <a:rect l="l" t="t" r="r" b="b"/>
              <a:pathLst>
                <a:path w="54537" h="39822" extrusionOk="0">
                  <a:moveTo>
                    <a:pt x="53668" y="36695"/>
                  </a:moveTo>
                  <a:cubicBezTo>
                    <a:pt x="49909" y="42609"/>
                    <a:pt x="35038" y="39889"/>
                    <a:pt x="20459" y="30623"/>
                  </a:cubicBezTo>
                  <a:cubicBezTo>
                    <a:pt x="5880" y="21350"/>
                    <a:pt x="-2889" y="9042"/>
                    <a:pt x="870" y="3128"/>
                  </a:cubicBezTo>
                  <a:cubicBezTo>
                    <a:pt x="4629" y="-2786"/>
                    <a:pt x="19499" y="-66"/>
                    <a:pt x="34079" y="9200"/>
                  </a:cubicBezTo>
                  <a:cubicBezTo>
                    <a:pt x="48658" y="18472"/>
                    <a:pt x="57427" y="30781"/>
                    <a:pt x="53668" y="366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16"/>
            <p:cNvSpPr/>
            <p:nvPr/>
          </p:nvSpPr>
          <p:spPr>
            <a:xfrm>
              <a:off x="4249366" y="628528"/>
              <a:ext cx="57889" cy="34763"/>
            </a:xfrm>
            <a:custGeom>
              <a:avLst/>
              <a:gdLst/>
              <a:ahLst/>
              <a:cxnLst/>
              <a:rect l="l" t="t" r="r" b="b"/>
              <a:pathLst>
                <a:path w="57889" h="34763" extrusionOk="0">
                  <a:moveTo>
                    <a:pt x="57399" y="30376"/>
                  </a:moveTo>
                  <a:cubicBezTo>
                    <a:pt x="54490" y="36752"/>
                    <a:pt x="39389" y="36102"/>
                    <a:pt x="23674" y="28925"/>
                  </a:cubicBezTo>
                  <a:cubicBezTo>
                    <a:pt x="7959" y="21748"/>
                    <a:pt x="-2424" y="10763"/>
                    <a:pt x="490" y="4387"/>
                  </a:cubicBezTo>
                  <a:cubicBezTo>
                    <a:pt x="3405" y="-1989"/>
                    <a:pt x="18500" y="-1339"/>
                    <a:pt x="34221" y="5839"/>
                  </a:cubicBezTo>
                  <a:cubicBezTo>
                    <a:pt x="49936" y="13016"/>
                    <a:pt x="60314" y="24000"/>
                    <a:pt x="57399" y="303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16"/>
            <p:cNvSpPr/>
            <p:nvPr/>
          </p:nvSpPr>
          <p:spPr>
            <a:xfrm>
              <a:off x="4383450" y="541922"/>
              <a:ext cx="59897" cy="31182"/>
            </a:xfrm>
            <a:custGeom>
              <a:avLst/>
              <a:gdLst/>
              <a:ahLst/>
              <a:cxnLst/>
              <a:rect l="l" t="t" r="r" b="b"/>
              <a:pathLst>
                <a:path w="59897" h="31182" extrusionOk="0">
                  <a:moveTo>
                    <a:pt x="59623" y="25498"/>
                  </a:moveTo>
                  <a:cubicBezTo>
                    <a:pt x="57401" y="32147"/>
                    <a:pt x="42318" y="33101"/>
                    <a:pt x="25929" y="27630"/>
                  </a:cubicBezTo>
                  <a:cubicBezTo>
                    <a:pt x="9540" y="22158"/>
                    <a:pt x="-1943" y="12333"/>
                    <a:pt x="274" y="5684"/>
                  </a:cubicBezTo>
                  <a:cubicBezTo>
                    <a:pt x="2496" y="-964"/>
                    <a:pt x="17579" y="-1919"/>
                    <a:pt x="33968" y="3553"/>
                  </a:cubicBezTo>
                  <a:cubicBezTo>
                    <a:pt x="50357" y="9024"/>
                    <a:pt x="61840" y="18849"/>
                    <a:pt x="59623" y="254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16"/>
            <p:cNvSpPr/>
            <p:nvPr/>
          </p:nvSpPr>
          <p:spPr>
            <a:xfrm>
              <a:off x="4527819" y="445202"/>
              <a:ext cx="59686" cy="31580"/>
            </a:xfrm>
            <a:custGeom>
              <a:avLst/>
              <a:gdLst/>
              <a:ahLst/>
              <a:cxnLst/>
              <a:rect l="l" t="t" r="r" b="b"/>
              <a:pathLst>
                <a:path w="59686" h="31580" extrusionOk="0">
                  <a:moveTo>
                    <a:pt x="59391" y="26067"/>
                  </a:moveTo>
                  <a:cubicBezTo>
                    <a:pt x="57089" y="32688"/>
                    <a:pt x="41994" y="33453"/>
                    <a:pt x="25672" y="27778"/>
                  </a:cubicBezTo>
                  <a:cubicBezTo>
                    <a:pt x="9356" y="22102"/>
                    <a:pt x="-2005" y="12133"/>
                    <a:pt x="296" y="5513"/>
                  </a:cubicBezTo>
                  <a:cubicBezTo>
                    <a:pt x="2598" y="-1108"/>
                    <a:pt x="17693" y="-1873"/>
                    <a:pt x="34015" y="3803"/>
                  </a:cubicBezTo>
                  <a:cubicBezTo>
                    <a:pt x="50331" y="9479"/>
                    <a:pt x="61692" y="19447"/>
                    <a:pt x="59391" y="260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16"/>
            <p:cNvSpPr/>
            <p:nvPr/>
          </p:nvSpPr>
          <p:spPr>
            <a:xfrm>
              <a:off x="4669681" y="331932"/>
              <a:ext cx="61840" cy="27116"/>
            </a:xfrm>
            <a:custGeom>
              <a:avLst/>
              <a:gdLst/>
              <a:ahLst/>
              <a:cxnLst/>
              <a:rect l="l" t="t" r="r" b="b"/>
              <a:pathLst>
                <a:path w="61840" h="27116" extrusionOk="0">
                  <a:moveTo>
                    <a:pt x="61767" y="18765"/>
                  </a:moveTo>
                  <a:cubicBezTo>
                    <a:pt x="60601" y="25677"/>
                    <a:pt x="45846" y="28949"/>
                    <a:pt x="28807" y="26073"/>
                  </a:cubicBezTo>
                  <a:cubicBezTo>
                    <a:pt x="11774" y="23197"/>
                    <a:pt x="-1092" y="15263"/>
                    <a:pt x="73" y="8351"/>
                  </a:cubicBezTo>
                  <a:cubicBezTo>
                    <a:pt x="1239" y="1440"/>
                    <a:pt x="15995" y="-1832"/>
                    <a:pt x="33033" y="1044"/>
                  </a:cubicBezTo>
                  <a:cubicBezTo>
                    <a:pt x="50066" y="3919"/>
                    <a:pt x="62933" y="11853"/>
                    <a:pt x="61767" y="18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16"/>
            <p:cNvSpPr/>
            <p:nvPr/>
          </p:nvSpPr>
          <p:spPr>
            <a:xfrm>
              <a:off x="4482428" y="149845"/>
              <a:ext cx="37483" cy="48886"/>
            </a:xfrm>
            <a:custGeom>
              <a:avLst/>
              <a:gdLst/>
              <a:ahLst/>
              <a:cxnLst/>
              <a:rect l="l" t="t" r="r" b="b"/>
              <a:pathLst>
                <a:path w="37483" h="48886" extrusionOk="0">
                  <a:moveTo>
                    <a:pt x="34199" y="1028"/>
                  </a:moveTo>
                  <a:cubicBezTo>
                    <a:pt x="40052" y="4890"/>
                    <a:pt x="37872" y="18504"/>
                    <a:pt x="29335" y="31436"/>
                  </a:cubicBezTo>
                  <a:cubicBezTo>
                    <a:pt x="20797" y="44368"/>
                    <a:pt x="9132" y="51721"/>
                    <a:pt x="3285" y="47859"/>
                  </a:cubicBezTo>
                  <a:cubicBezTo>
                    <a:pt x="-2569" y="43997"/>
                    <a:pt x="-389" y="30383"/>
                    <a:pt x="8149" y="17451"/>
                  </a:cubicBezTo>
                  <a:cubicBezTo>
                    <a:pt x="16686" y="4519"/>
                    <a:pt x="28351" y="-2834"/>
                    <a:pt x="34199" y="1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16"/>
            <p:cNvSpPr/>
            <p:nvPr/>
          </p:nvSpPr>
          <p:spPr>
            <a:xfrm>
              <a:off x="4321747" y="244577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1546"/>
                  </a:moveTo>
                  <a:cubicBezTo>
                    <a:pt x="41496" y="5997"/>
                    <a:pt x="38405" y="18705"/>
                    <a:pt x="29176" y="29929"/>
                  </a:cubicBezTo>
                  <a:cubicBezTo>
                    <a:pt x="19952" y="41153"/>
                    <a:pt x="8081" y="46644"/>
                    <a:pt x="2664" y="42192"/>
                  </a:cubicBezTo>
                  <a:cubicBezTo>
                    <a:pt x="-2746" y="37741"/>
                    <a:pt x="345" y="25034"/>
                    <a:pt x="9569" y="13809"/>
                  </a:cubicBezTo>
                  <a:cubicBezTo>
                    <a:pt x="18798" y="2585"/>
                    <a:pt x="30669" y="-2906"/>
                    <a:pt x="36080" y="15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16"/>
            <p:cNvSpPr/>
            <p:nvPr/>
          </p:nvSpPr>
          <p:spPr>
            <a:xfrm>
              <a:off x="4175941" y="298667"/>
              <a:ext cx="41127" cy="53565"/>
            </a:xfrm>
            <a:custGeom>
              <a:avLst/>
              <a:gdLst/>
              <a:ahLst/>
              <a:cxnLst/>
              <a:rect l="l" t="t" r="r" b="b"/>
              <a:pathLst>
                <a:path w="41127" h="53565" extrusionOk="0">
                  <a:moveTo>
                    <a:pt x="2865" y="52578"/>
                  </a:moveTo>
                  <a:cubicBezTo>
                    <a:pt x="-2915" y="48613"/>
                    <a:pt x="327" y="33850"/>
                    <a:pt x="10098" y="19603"/>
                  </a:cubicBezTo>
                  <a:cubicBezTo>
                    <a:pt x="19874" y="5357"/>
                    <a:pt x="32480" y="-2978"/>
                    <a:pt x="38260" y="987"/>
                  </a:cubicBezTo>
                  <a:cubicBezTo>
                    <a:pt x="44041" y="4953"/>
                    <a:pt x="40804" y="19716"/>
                    <a:pt x="31028" y="33963"/>
                  </a:cubicBezTo>
                  <a:cubicBezTo>
                    <a:pt x="21258" y="48209"/>
                    <a:pt x="8646" y="56544"/>
                    <a:pt x="2865" y="525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16"/>
            <p:cNvSpPr/>
            <p:nvPr/>
          </p:nvSpPr>
          <p:spPr>
            <a:xfrm>
              <a:off x="4037190" y="349118"/>
              <a:ext cx="41548" cy="53239"/>
            </a:xfrm>
            <a:custGeom>
              <a:avLst/>
              <a:gdLst/>
              <a:ahLst/>
              <a:cxnLst/>
              <a:rect l="l" t="t" r="r" b="b"/>
              <a:pathLst>
                <a:path w="41548" h="53239" extrusionOk="0">
                  <a:moveTo>
                    <a:pt x="2787" y="52212"/>
                  </a:moveTo>
                  <a:cubicBezTo>
                    <a:pt x="-2951" y="48181"/>
                    <a:pt x="455" y="33455"/>
                    <a:pt x="10390" y="19321"/>
                  </a:cubicBezTo>
                  <a:cubicBezTo>
                    <a:pt x="20324" y="5187"/>
                    <a:pt x="33027" y="-3004"/>
                    <a:pt x="38765" y="1027"/>
                  </a:cubicBezTo>
                  <a:cubicBezTo>
                    <a:pt x="44497" y="5058"/>
                    <a:pt x="41091" y="19784"/>
                    <a:pt x="31157" y="33918"/>
                  </a:cubicBezTo>
                  <a:cubicBezTo>
                    <a:pt x="21223" y="48052"/>
                    <a:pt x="8519" y="56243"/>
                    <a:pt x="2787" y="522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16"/>
            <p:cNvSpPr/>
            <p:nvPr/>
          </p:nvSpPr>
          <p:spPr>
            <a:xfrm>
              <a:off x="4368477" y="215161"/>
              <a:ext cx="145872" cy="217320"/>
            </a:xfrm>
            <a:custGeom>
              <a:avLst/>
              <a:gdLst/>
              <a:ahLst/>
              <a:cxnLst/>
              <a:rect l="l" t="t" r="r" b="b"/>
              <a:pathLst>
                <a:path w="145872" h="217320" extrusionOk="0">
                  <a:moveTo>
                    <a:pt x="0" y="217207"/>
                  </a:moveTo>
                  <a:cubicBezTo>
                    <a:pt x="1883" y="220612"/>
                    <a:pt x="64651" y="146711"/>
                    <a:pt x="96172" y="94939"/>
                  </a:cubicBezTo>
                  <a:cubicBezTo>
                    <a:pt x="109791" y="72568"/>
                    <a:pt x="145872" y="0"/>
                    <a:pt x="145872" y="0"/>
                  </a:cubicBezTo>
                  <a:cubicBezTo>
                    <a:pt x="145872" y="0"/>
                    <a:pt x="117558" y="52478"/>
                    <a:pt x="81088" y="106779"/>
                  </a:cubicBezTo>
                  <a:cubicBezTo>
                    <a:pt x="44618" y="161081"/>
                    <a:pt x="-109" y="217013"/>
                    <a:pt x="0" y="2172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16"/>
            <p:cNvSpPr/>
            <p:nvPr/>
          </p:nvSpPr>
          <p:spPr>
            <a:xfrm>
              <a:off x="4259705" y="294465"/>
              <a:ext cx="101952" cy="210577"/>
            </a:xfrm>
            <a:custGeom>
              <a:avLst/>
              <a:gdLst/>
              <a:ahLst/>
              <a:cxnLst/>
              <a:rect l="l" t="t" r="r" b="b"/>
              <a:pathLst>
                <a:path w="101952" h="210577" extrusionOk="0">
                  <a:moveTo>
                    <a:pt x="0" y="210512"/>
                  </a:moveTo>
                  <a:cubicBezTo>
                    <a:pt x="2290" y="213076"/>
                    <a:pt x="49228" y="139128"/>
                    <a:pt x="70498" y="89527"/>
                  </a:cubicBezTo>
                  <a:cubicBezTo>
                    <a:pt x="79692" y="68094"/>
                    <a:pt x="101953" y="0"/>
                    <a:pt x="101953" y="0"/>
                  </a:cubicBezTo>
                  <a:cubicBezTo>
                    <a:pt x="101953" y="0"/>
                    <a:pt x="83778" y="49635"/>
                    <a:pt x="58294" y="102263"/>
                  </a:cubicBezTo>
                  <a:cubicBezTo>
                    <a:pt x="32803" y="154891"/>
                    <a:pt x="-133" y="210367"/>
                    <a:pt x="0" y="2105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16"/>
            <p:cNvSpPr/>
            <p:nvPr/>
          </p:nvSpPr>
          <p:spPr>
            <a:xfrm>
              <a:off x="4115090" y="358906"/>
              <a:ext cx="103433" cy="204683"/>
            </a:xfrm>
            <a:custGeom>
              <a:avLst/>
              <a:gdLst/>
              <a:ahLst/>
              <a:cxnLst/>
              <a:rect l="l" t="t" r="r" b="b"/>
              <a:pathLst>
                <a:path w="103433" h="204683" extrusionOk="0">
                  <a:moveTo>
                    <a:pt x="0" y="204615"/>
                  </a:moveTo>
                  <a:cubicBezTo>
                    <a:pt x="2168" y="207206"/>
                    <a:pt x="49288" y="135645"/>
                    <a:pt x="70990" y="87356"/>
                  </a:cubicBezTo>
                  <a:cubicBezTo>
                    <a:pt x="80372" y="66489"/>
                    <a:pt x="103434" y="0"/>
                    <a:pt x="103434" y="0"/>
                  </a:cubicBezTo>
                  <a:cubicBezTo>
                    <a:pt x="103434" y="0"/>
                    <a:pt x="84738" y="48410"/>
                    <a:pt x="58876" y="99564"/>
                  </a:cubicBezTo>
                  <a:cubicBezTo>
                    <a:pt x="33021" y="150718"/>
                    <a:pt x="-121" y="204468"/>
                    <a:pt x="0" y="2046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16"/>
            <p:cNvSpPr/>
            <p:nvPr/>
          </p:nvSpPr>
          <p:spPr>
            <a:xfrm>
              <a:off x="3971865" y="425441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186119"/>
                  </a:moveTo>
                  <a:cubicBezTo>
                    <a:pt x="2053" y="188335"/>
                    <a:pt x="42597" y="122798"/>
                    <a:pt x="60783" y="78983"/>
                  </a:cubicBezTo>
                  <a:cubicBezTo>
                    <a:pt x="68640" y="60051"/>
                    <a:pt x="87483" y="0"/>
                    <a:pt x="87483" y="0"/>
                  </a:cubicBezTo>
                  <a:cubicBezTo>
                    <a:pt x="87483" y="0"/>
                    <a:pt x="72035" y="43800"/>
                    <a:pt x="50163" y="90329"/>
                  </a:cubicBezTo>
                  <a:cubicBezTo>
                    <a:pt x="28291" y="136859"/>
                    <a:pt x="-115" y="185991"/>
                    <a:pt x="0" y="1861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16"/>
            <p:cNvSpPr/>
            <p:nvPr/>
          </p:nvSpPr>
          <p:spPr>
            <a:xfrm>
              <a:off x="4018186" y="610309"/>
              <a:ext cx="232174" cy="60697"/>
            </a:xfrm>
            <a:custGeom>
              <a:avLst/>
              <a:gdLst/>
              <a:ahLst/>
              <a:cxnLst/>
              <a:rect l="l" t="t" r="r" b="b"/>
              <a:pathLst>
                <a:path w="232174" h="60697" extrusionOk="0">
                  <a:moveTo>
                    <a:pt x="96" y="0"/>
                  </a:moveTo>
                  <a:cubicBezTo>
                    <a:pt x="-3159" y="1810"/>
                    <a:pt x="77018" y="31157"/>
                    <a:pt x="132032" y="43477"/>
                  </a:cubicBezTo>
                  <a:cubicBezTo>
                    <a:pt x="155805" y="48796"/>
                    <a:pt x="232175" y="60698"/>
                    <a:pt x="232175" y="60698"/>
                  </a:cubicBezTo>
                  <a:cubicBezTo>
                    <a:pt x="232175" y="60698"/>
                    <a:pt x="176742" y="50618"/>
                    <a:pt x="118722" y="35444"/>
                  </a:cubicBezTo>
                  <a:cubicBezTo>
                    <a:pt x="60702" y="20269"/>
                    <a:pt x="284" y="-103"/>
                    <a:pt x="96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16"/>
            <p:cNvSpPr/>
            <p:nvPr/>
          </p:nvSpPr>
          <p:spPr>
            <a:xfrm>
              <a:off x="4130479" y="563137"/>
              <a:ext cx="238696" cy="30720"/>
            </a:xfrm>
            <a:custGeom>
              <a:avLst/>
              <a:gdLst/>
              <a:ahLst/>
              <a:cxnLst/>
              <a:rect l="l" t="t" r="r" b="b"/>
              <a:pathLst>
                <a:path w="238696" h="30720" extrusionOk="0">
                  <a:moveTo>
                    <a:pt x="114" y="0"/>
                  </a:moveTo>
                  <a:cubicBezTo>
                    <a:pt x="-3389" y="1517"/>
                    <a:pt x="74584" y="20259"/>
                    <a:pt x="131261" y="26025"/>
                  </a:cubicBezTo>
                  <a:cubicBezTo>
                    <a:pt x="155756" y="28517"/>
                    <a:pt x="238696" y="30720"/>
                    <a:pt x="238696" y="30720"/>
                  </a:cubicBezTo>
                  <a:cubicBezTo>
                    <a:pt x="238696" y="30720"/>
                    <a:pt x="181448" y="26618"/>
                    <a:pt x="121807" y="18938"/>
                  </a:cubicBezTo>
                  <a:cubicBezTo>
                    <a:pt x="62160" y="11258"/>
                    <a:pt x="309" y="-86"/>
                    <a:pt x="11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16"/>
            <p:cNvSpPr/>
            <p:nvPr/>
          </p:nvSpPr>
          <p:spPr>
            <a:xfrm>
              <a:off x="4305128" y="473049"/>
              <a:ext cx="230911" cy="20373"/>
            </a:xfrm>
            <a:custGeom>
              <a:avLst/>
              <a:gdLst/>
              <a:ahLst/>
              <a:cxnLst/>
              <a:rect l="l" t="t" r="r" b="b"/>
              <a:pathLst>
                <a:path w="230911" h="20373" extrusionOk="0">
                  <a:moveTo>
                    <a:pt x="35" y="2"/>
                  </a:moveTo>
                  <a:cubicBezTo>
                    <a:pt x="-1951" y="2849"/>
                    <a:pt x="81736" y="18574"/>
                    <a:pt x="135499" y="20276"/>
                  </a:cubicBezTo>
                  <a:cubicBezTo>
                    <a:pt x="158725" y="21011"/>
                    <a:pt x="230911" y="17337"/>
                    <a:pt x="230911" y="17337"/>
                  </a:cubicBezTo>
                  <a:cubicBezTo>
                    <a:pt x="230911" y="17337"/>
                    <a:pt x="177840" y="18331"/>
                    <a:pt x="120124" y="13998"/>
                  </a:cubicBezTo>
                  <a:cubicBezTo>
                    <a:pt x="62402" y="9664"/>
                    <a:pt x="150" y="-160"/>
                    <a:pt x="35" y="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16"/>
            <p:cNvSpPr/>
            <p:nvPr/>
          </p:nvSpPr>
          <p:spPr>
            <a:xfrm>
              <a:off x="4454272" y="381299"/>
              <a:ext cx="232381" cy="11054"/>
            </a:xfrm>
            <a:custGeom>
              <a:avLst/>
              <a:gdLst/>
              <a:ahLst/>
              <a:cxnLst/>
              <a:rect l="l" t="t" r="r" b="b"/>
              <a:pathLst>
                <a:path w="232381" h="11054" extrusionOk="0">
                  <a:moveTo>
                    <a:pt x="29" y="1404"/>
                  </a:moveTo>
                  <a:cubicBezTo>
                    <a:pt x="-1810" y="4379"/>
                    <a:pt x="82933" y="13205"/>
                    <a:pt x="136909" y="10570"/>
                  </a:cubicBezTo>
                  <a:cubicBezTo>
                    <a:pt x="160232" y="9431"/>
                    <a:pt x="232382" y="0"/>
                    <a:pt x="232382" y="0"/>
                  </a:cubicBezTo>
                  <a:cubicBezTo>
                    <a:pt x="232382" y="0"/>
                    <a:pt x="179244" y="5246"/>
                    <a:pt x="121157" y="5597"/>
                  </a:cubicBezTo>
                  <a:cubicBezTo>
                    <a:pt x="63071" y="5948"/>
                    <a:pt x="133" y="1234"/>
                    <a:pt x="29" y="14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16"/>
            <p:cNvSpPr/>
            <p:nvPr/>
          </p:nvSpPr>
          <p:spPr>
            <a:xfrm>
              <a:off x="4517531" y="105508"/>
              <a:ext cx="236542" cy="224018"/>
            </a:xfrm>
            <a:custGeom>
              <a:avLst/>
              <a:gdLst/>
              <a:ahLst/>
              <a:cxnLst/>
              <a:rect l="l" t="t" r="r" b="b"/>
              <a:pathLst>
                <a:path w="236542" h="224018" extrusionOk="0">
                  <a:moveTo>
                    <a:pt x="89085" y="186469"/>
                  </a:moveTo>
                  <a:cubicBezTo>
                    <a:pt x="122275" y="167706"/>
                    <a:pt x="280280" y="82678"/>
                    <a:pt x="224865" y="17629"/>
                  </a:cubicBezTo>
                  <a:cubicBezTo>
                    <a:pt x="188159" y="-25452"/>
                    <a:pt x="133461" y="12670"/>
                    <a:pt x="67001" y="107508"/>
                  </a:cubicBezTo>
                  <a:cubicBezTo>
                    <a:pt x="16292" y="179869"/>
                    <a:pt x="8313" y="210432"/>
                    <a:pt x="0" y="224019"/>
                  </a:cubicBezTo>
                  <a:cubicBezTo>
                    <a:pt x="0" y="224019"/>
                    <a:pt x="72593" y="195791"/>
                    <a:pt x="89085" y="18646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16"/>
            <p:cNvSpPr/>
            <p:nvPr/>
          </p:nvSpPr>
          <p:spPr>
            <a:xfrm>
              <a:off x="4658022" y="117056"/>
              <a:ext cx="55319" cy="38734"/>
            </a:xfrm>
            <a:custGeom>
              <a:avLst/>
              <a:gdLst/>
              <a:ahLst/>
              <a:cxnLst/>
              <a:rect l="l" t="t" r="r" b="b"/>
              <a:pathLst>
                <a:path w="55319" h="38734" extrusionOk="0">
                  <a:moveTo>
                    <a:pt x="54541" y="3365"/>
                  </a:moveTo>
                  <a:cubicBezTo>
                    <a:pt x="58124" y="9387"/>
                    <a:pt x="48997" y="21434"/>
                    <a:pt x="34151" y="30273"/>
                  </a:cubicBezTo>
                  <a:cubicBezTo>
                    <a:pt x="19311" y="39111"/>
                    <a:pt x="4367" y="41393"/>
                    <a:pt x="778" y="35370"/>
                  </a:cubicBezTo>
                  <a:cubicBezTo>
                    <a:pt x="-2804" y="29348"/>
                    <a:pt x="6322" y="17300"/>
                    <a:pt x="21169" y="8462"/>
                  </a:cubicBezTo>
                  <a:cubicBezTo>
                    <a:pt x="36015" y="-376"/>
                    <a:pt x="50953" y="-2658"/>
                    <a:pt x="54541" y="33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16"/>
            <p:cNvSpPr/>
            <p:nvPr/>
          </p:nvSpPr>
          <p:spPr>
            <a:xfrm>
              <a:off x="4522067" y="172744"/>
              <a:ext cx="176172" cy="151682"/>
            </a:xfrm>
            <a:custGeom>
              <a:avLst/>
              <a:gdLst/>
              <a:ahLst/>
              <a:cxnLst/>
              <a:rect l="l" t="t" r="r" b="b"/>
              <a:pathLst>
                <a:path w="176172" h="151682" extrusionOk="0">
                  <a:moveTo>
                    <a:pt x="0" y="151507"/>
                  </a:moveTo>
                  <a:cubicBezTo>
                    <a:pt x="528" y="154964"/>
                    <a:pt x="70820" y="106826"/>
                    <a:pt x="110253" y="69871"/>
                  </a:cubicBezTo>
                  <a:cubicBezTo>
                    <a:pt x="127291" y="53903"/>
                    <a:pt x="176172" y="0"/>
                    <a:pt x="176172" y="0"/>
                  </a:cubicBezTo>
                  <a:cubicBezTo>
                    <a:pt x="176172" y="0"/>
                    <a:pt x="139071" y="38403"/>
                    <a:pt x="95030" y="76279"/>
                  </a:cubicBezTo>
                  <a:cubicBezTo>
                    <a:pt x="50988" y="114156"/>
                    <a:pt x="-24" y="151310"/>
                    <a:pt x="0" y="1515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16"/>
            <p:cNvSpPr/>
            <p:nvPr/>
          </p:nvSpPr>
          <p:spPr>
            <a:xfrm>
              <a:off x="4310129" y="229134"/>
              <a:ext cx="105198" cy="227217"/>
            </a:xfrm>
            <a:custGeom>
              <a:avLst/>
              <a:gdLst/>
              <a:ahLst/>
              <a:cxnLst/>
              <a:rect l="l" t="t" r="r" b="b"/>
              <a:pathLst>
                <a:path w="105198" h="227217" extrusionOk="0">
                  <a:moveTo>
                    <a:pt x="0" y="227218"/>
                  </a:moveTo>
                  <a:cubicBezTo>
                    <a:pt x="6096" y="220937"/>
                    <a:pt x="14871" y="212638"/>
                    <a:pt x="17536" y="209265"/>
                  </a:cubicBezTo>
                  <a:cubicBezTo>
                    <a:pt x="41176" y="179352"/>
                    <a:pt x="155417" y="40862"/>
                    <a:pt x="79527" y="1576"/>
                  </a:cubicBezTo>
                  <a:cubicBezTo>
                    <a:pt x="77870" y="719"/>
                    <a:pt x="76358" y="680"/>
                    <a:pt x="74736" y="0"/>
                  </a:cubicBezTo>
                  <a:cubicBezTo>
                    <a:pt x="77493" y="9531"/>
                    <a:pt x="80189" y="19521"/>
                    <a:pt x="82029" y="30170"/>
                  </a:cubicBezTo>
                  <a:cubicBezTo>
                    <a:pt x="86893" y="58268"/>
                    <a:pt x="79418" y="86165"/>
                    <a:pt x="67790" y="112003"/>
                  </a:cubicBezTo>
                  <a:cubicBezTo>
                    <a:pt x="54960" y="140535"/>
                    <a:pt x="40635" y="168178"/>
                    <a:pt x="22419" y="193753"/>
                  </a:cubicBezTo>
                  <a:cubicBezTo>
                    <a:pt x="16486" y="202082"/>
                    <a:pt x="370" y="225789"/>
                    <a:pt x="0" y="2272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16"/>
            <p:cNvSpPr/>
            <p:nvPr/>
          </p:nvSpPr>
          <p:spPr>
            <a:xfrm>
              <a:off x="4452698" y="144227"/>
              <a:ext cx="116897" cy="216848"/>
            </a:xfrm>
            <a:custGeom>
              <a:avLst/>
              <a:gdLst/>
              <a:ahLst/>
              <a:cxnLst/>
              <a:rect l="l" t="t" r="r" b="b"/>
              <a:pathLst>
                <a:path w="116897" h="216848" extrusionOk="0">
                  <a:moveTo>
                    <a:pt x="0" y="216849"/>
                  </a:moveTo>
                  <a:cubicBezTo>
                    <a:pt x="4761" y="212468"/>
                    <a:pt x="11039" y="207399"/>
                    <a:pt x="15004" y="203523"/>
                  </a:cubicBezTo>
                  <a:cubicBezTo>
                    <a:pt x="57419" y="162116"/>
                    <a:pt x="158939" y="43567"/>
                    <a:pt x="97805" y="0"/>
                  </a:cubicBezTo>
                  <a:cubicBezTo>
                    <a:pt x="97908" y="13233"/>
                    <a:pt x="98023" y="29101"/>
                    <a:pt x="97950" y="32647"/>
                  </a:cubicBezTo>
                  <a:cubicBezTo>
                    <a:pt x="97331" y="64498"/>
                    <a:pt x="85618" y="94392"/>
                    <a:pt x="69478" y="121330"/>
                  </a:cubicBezTo>
                  <a:cubicBezTo>
                    <a:pt x="51656" y="151076"/>
                    <a:pt x="32401" y="179498"/>
                    <a:pt x="9740" y="205188"/>
                  </a:cubicBezTo>
                  <a:cubicBezTo>
                    <a:pt x="7190" y="208078"/>
                    <a:pt x="4742" y="211285"/>
                    <a:pt x="0" y="2168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16"/>
            <p:cNvSpPr/>
            <p:nvPr/>
          </p:nvSpPr>
          <p:spPr>
            <a:xfrm>
              <a:off x="4579249" y="128726"/>
              <a:ext cx="174263" cy="175296"/>
            </a:xfrm>
            <a:custGeom>
              <a:avLst/>
              <a:gdLst/>
              <a:ahLst/>
              <a:cxnLst/>
              <a:rect l="l" t="t" r="r" b="b"/>
              <a:pathLst>
                <a:path w="174263" h="175296" extrusionOk="0">
                  <a:moveTo>
                    <a:pt x="0" y="175297"/>
                  </a:moveTo>
                  <a:cubicBezTo>
                    <a:pt x="10074" y="170959"/>
                    <a:pt x="22935" y="165847"/>
                    <a:pt x="27379" y="163335"/>
                  </a:cubicBezTo>
                  <a:cubicBezTo>
                    <a:pt x="59641" y="145097"/>
                    <a:pt x="209223" y="64249"/>
                    <a:pt x="166724" y="0"/>
                  </a:cubicBezTo>
                  <a:cubicBezTo>
                    <a:pt x="164326" y="7802"/>
                    <a:pt x="157403" y="31943"/>
                    <a:pt x="156140" y="35793"/>
                  </a:cubicBezTo>
                  <a:cubicBezTo>
                    <a:pt x="147281" y="62882"/>
                    <a:pt x="128761" y="84871"/>
                    <a:pt x="107138" y="103027"/>
                  </a:cubicBezTo>
                  <a:cubicBezTo>
                    <a:pt x="83262" y="123076"/>
                    <a:pt x="58578" y="141668"/>
                    <a:pt x="31375" y="156769"/>
                  </a:cubicBezTo>
                  <a:cubicBezTo>
                    <a:pt x="23287" y="161258"/>
                    <a:pt x="4876" y="172040"/>
                    <a:pt x="0" y="1752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16"/>
            <p:cNvSpPr/>
            <p:nvPr/>
          </p:nvSpPr>
          <p:spPr>
            <a:xfrm>
              <a:off x="4521180" y="383717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43532"/>
                  </a:moveTo>
                  <a:cubicBezTo>
                    <a:pt x="182676" y="43164"/>
                    <a:pt x="222375" y="33192"/>
                    <a:pt x="229802" y="0"/>
                  </a:cubicBezTo>
                  <a:cubicBezTo>
                    <a:pt x="220378" y="6116"/>
                    <a:pt x="205568" y="15632"/>
                    <a:pt x="202574" y="17463"/>
                  </a:cubicBezTo>
                  <a:cubicBezTo>
                    <a:pt x="178255" y="32332"/>
                    <a:pt x="149916" y="37199"/>
                    <a:pt x="121681" y="36989"/>
                  </a:cubicBezTo>
                  <a:cubicBezTo>
                    <a:pt x="90500" y="36757"/>
                    <a:pt x="59683" y="34706"/>
                    <a:pt x="29189" y="28553"/>
                  </a:cubicBezTo>
                  <a:cubicBezTo>
                    <a:pt x="21811" y="27064"/>
                    <a:pt x="10165" y="25137"/>
                    <a:pt x="0" y="23480"/>
                  </a:cubicBezTo>
                  <a:cubicBezTo>
                    <a:pt x="5872" y="25172"/>
                    <a:pt x="15150" y="28423"/>
                    <a:pt x="18380" y="29043"/>
                  </a:cubicBezTo>
                  <a:cubicBezTo>
                    <a:pt x="37101" y="32639"/>
                    <a:pt x="90415" y="43940"/>
                    <a:pt x="138944" y="435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16"/>
            <p:cNvSpPr/>
            <p:nvPr/>
          </p:nvSpPr>
          <p:spPr>
            <a:xfrm>
              <a:off x="4403817" y="452770"/>
              <a:ext cx="205743" cy="85208"/>
            </a:xfrm>
            <a:custGeom>
              <a:avLst/>
              <a:gdLst/>
              <a:ahLst/>
              <a:cxnLst/>
              <a:rect l="l" t="t" r="r" b="b"/>
              <a:pathLst>
                <a:path w="205743" h="85208" extrusionOk="0">
                  <a:moveTo>
                    <a:pt x="143388" y="84685"/>
                  </a:moveTo>
                  <a:cubicBezTo>
                    <a:pt x="176561" y="82155"/>
                    <a:pt x="202611" y="69883"/>
                    <a:pt x="205495" y="37967"/>
                  </a:cubicBezTo>
                  <a:cubicBezTo>
                    <a:pt x="206970" y="21597"/>
                    <a:pt x="201803" y="9263"/>
                    <a:pt x="191905" y="0"/>
                  </a:cubicBezTo>
                  <a:cubicBezTo>
                    <a:pt x="191917" y="2394"/>
                    <a:pt x="191432" y="3079"/>
                    <a:pt x="193849" y="15132"/>
                  </a:cubicBezTo>
                  <a:cubicBezTo>
                    <a:pt x="206478" y="78216"/>
                    <a:pt x="118821" y="70255"/>
                    <a:pt x="75726" y="67965"/>
                  </a:cubicBezTo>
                  <a:cubicBezTo>
                    <a:pt x="55293" y="66879"/>
                    <a:pt x="26912" y="64612"/>
                    <a:pt x="0" y="61720"/>
                  </a:cubicBezTo>
                  <a:cubicBezTo>
                    <a:pt x="28612" y="70067"/>
                    <a:pt x="92771" y="88545"/>
                    <a:pt x="143388" y="8468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16"/>
            <p:cNvSpPr/>
            <p:nvPr/>
          </p:nvSpPr>
          <p:spPr>
            <a:xfrm>
              <a:off x="4247865" y="579949"/>
              <a:ext cx="212397" cy="55451"/>
            </a:xfrm>
            <a:custGeom>
              <a:avLst/>
              <a:gdLst/>
              <a:ahLst/>
              <a:cxnLst/>
              <a:rect l="l" t="t" r="r" b="b"/>
              <a:pathLst>
                <a:path w="212397" h="55451" extrusionOk="0">
                  <a:moveTo>
                    <a:pt x="145648" y="55372"/>
                  </a:moveTo>
                  <a:cubicBezTo>
                    <a:pt x="180265" y="54358"/>
                    <a:pt x="207760" y="43112"/>
                    <a:pt x="212193" y="11376"/>
                  </a:cubicBezTo>
                  <a:cubicBezTo>
                    <a:pt x="212770" y="7213"/>
                    <a:pt x="211974" y="3715"/>
                    <a:pt x="211683" y="0"/>
                  </a:cubicBezTo>
                  <a:cubicBezTo>
                    <a:pt x="184558" y="38946"/>
                    <a:pt x="144275" y="39566"/>
                    <a:pt x="119762" y="39384"/>
                  </a:cubicBezTo>
                  <a:cubicBezTo>
                    <a:pt x="88587" y="39153"/>
                    <a:pt x="57583" y="37107"/>
                    <a:pt x="27082" y="30955"/>
                  </a:cubicBezTo>
                  <a:cubicBezTo>
                    <a:pt x="20245" y="29577"/>
                    <a:pt x="10578" y="28168"/>
                    <a:pt x="0" y="26393"/>
                  </a:cubicBezTo>
                  <a:cubicBezTo>
                    <a:pt x="29390" y="36311"/>
                    <a:pt x="93615" y="56896"/>
                    <a:pt x="145648" y="553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16"/>
            <p:cNvSpPr/>
            <p:nvPr/>
          </p:nvSpPr>
          <p:spPr>
            <a:xfrm>
              <a:off x="4138541" y="676119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39840"/>
                  </a:moveTo>
                  <a:cubicBezTo>
                    <a:pt x="166736" y="36354"/>
                    <a:pt x="181413" y="26195"/>
                    <a:pt x="186781" y="5520"/>
                  </a:cubicBezTo>
                  <a:cubicBezTo>
                    <a:pt x="187291" y="3552"/>
                    <a:pt x="186908" y="1895"/>
                    <a:pt x="187199" y="0"/>
                  </a:cubicBezTo>
                  <a:cubicBezTo>
                    <a:pt x="185767" y="1360"/>
                    <a:pt x="182536" y="4730"/>
                    <a:pt x="182026" y="5082"/>
                  </a:cubicBezTo>
                  <a:cubicBezTo>
                    <a:pt x="122755" y="45462"/>
                    <a:pt x="41752" y="14087"/>
                    <a:pt x="11258" y="7936"/>
                  </a:cubicBezTo>
                  <a:cubicBezTo>
                    <a:pt x="8410" y="7359"/>
                    <a:pt x="5228" y="6934"/>
                    <a:pt x="0" y="5969"/>
                  </a:cubicBezTo>
                  <a:cubicBezTo>
                    <a:pt x="42827" y="24532"/>
                    <a:pt x="105122" y="47302"/>
                    <a:pt x="147111" y="3984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16"/>
            <p:cNvSpPr/>
            <p:nvPr/>
          </p:nvSpPr>
          <p:spPr>
            <a:xfrm>
              <a:off x="4052693" y="765666"/>
              <a:ext cx="104314" cy="24954"/>
            </a:xfrm>
            <a:custGeom>
              <a:avLst/>
              <a:gdLst/>
              <a:ahLst/>
              <a:cxnLst/>
              <a:rect l="l" t="t" r="r" b="b"/>
              <a:pathLst>
                <a:path w="104314" h="24954" extrusionOk="0">
                  <a:moveTo>
                    <a:pt x="64189" y="24847"/>
                  </a:moveTo>
                  <a:cubicBezTo>
                    <a:pt x="81610" y="23918"/>
                    <a:pt x="95576" y="16407"/>
                    <a:pt x="104314" y="0"/>
                  </a:cubicBezTo>
                  <a:cubicBezTo>
                    <a:pt x="93937" y="3941"/>
                    <a:pt x="84409" y="7566"/>
                    <a:pt x="81956" y="8410"/>
                  </a:cubicBezTo>
                  <a:cubicBezTo>
                    <a:pt x="55378" y="17567"/>
                    <a:pt x="27173" y="16182"/>
                    <a:pt x="0" y="10122"/>
                  </a:cubicBezTo>
                  <a:cubicBezTo>
                    <a:pt x="22509" y="19577"/>
                    <a:pt x="45134" y="25861"/>
                    <a:pt x="64189" y="2484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16"/>
            <p:cNvSpPr/>
            <p:nvPr/>
          </p:nvSpPr>
          <p:spPr>
            <a:xfrm>
              <a:off x="4180282" y="285262"/>
              <a:ext cx="89320" cy="211720"/>
            </a:xfrm>
            <a:custGeom>
              <a:avLst/>
              <a:gdLst/>
              <a:ahLst/>
              <a:cxnLst/>
              <a:rect l="l" t="t" r="r" b="b"/>
              <a:pathLst>
                <a:path w="89320" h="211720" extrusionOk="0">
                  <a:moveTo>
                    <a:pt x="0" y="211720"/>
                  </a:moveTo>
                  <a:cubicBezTo>
                    <a:pt x="297" y="211361"/>
                    <a:pt x="1402" y="210290"/>
                    <a:pt x="1657" y="209966"/>
                  </a:cubicBezTo>
                  <a:cubicBezTo>
                    <a:pt x="25303" y="180052"/>
                    <a:pt x="139539" y="41562"/>
                    <a:pt x="63649" y="2276"/>
                  </a:cubicBezTo>
                  <a:cubicBezTo>
                    <a:pt x="61262" y="1042"/>
                    <a:pt x="59070" y="867"/>
                    <a:pt x="56750" y="0"/>
                  </a:cubicBezTo>
                  <a:cubicBezTo>
                    <a:pt x="61730" y="9300"/>
                    <a:pt x="66211" y="19144"/>
                    <a:pt x="69320" y="28694"/>
                  </a:cubicBezTo>
                  <a:cubicBezTo>
                    <a:pt x="78130" y="55800"/>
                    <a:pt x="67012" y="84575"/>
                    <a:pt x="55840" y="110506"/>
                  </a:cubicBezTo>
                  <a:cubicBezTo>
                    <a:pt x="43501" y="139140"/>
                    <a:pt x="29711" y="166883"/>
                    <a:pt x="12187" y="192588"/>
                  </a:cubicBezTo>
                  <a:cubicBezTo>
                    <a:pt x="8944" y="197344"/>
                    <a:pt x="5629" y="202992"/>
                    <a:pt x="0" y="2117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16"/>
            <p:cNvSpPr/>
            <p:nvPr/>
          </p:nvSpPr>
          <p:spPr>
            <a:xfrm>
              <a:off x="4040573" y="340567"/>
              <a:ext cx="85067" cy="204343"/>
            </a:xfrm>
            <a:custGeom>
              <a:avLst/>
              <a:gdLst/>
              <a:ahLst/>
              <a:cxnLst/>
              <a:rect l="l" t="t" r="r" b="b"/>
              <a:pathLst>
                <a:path w="85067" h="204343" extrusionOk="0">
                  <a:moveTo>
                    <a:pt x="0" y="204344"/>
                  </a:moveTo>
                  <a:cubicBezTo>
                    <a:pt x="27021" y="170347"/>
                    <a:pt x="133388" y="38909"/>
                    <a:pt x="59246" y="526"/>
                  </a:cubicBezTo>
                  <a:cubicBezTo>
                    <a:pt x="58718" y="252"/>
                    <a:pt x="58245" y="256"/>
                    <a:pt x="57716" y="0"/>
                  </a:cubicBezTo>
                  <a:cubicBezTo>
                    <a:pt x="65993" y="18800"/>
                    <a:pt x="74136" y="52925"/>
                    <a:pt x="53490" y="107371"/>
                  </a:cubicBezTo>
                  <a:cubicBezTo>
                    <a:pt x="44096" y="132141"/>
                    <a:pt x="17634" y="174625"/>
                    <a:pt x="0" y="2043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16"/>
            <p:cNvSpPr/>
            <p:nvPr/>
          </p:nvSpPr>
          <p:spPr>
            <a:xfrm>
              <a:off x="3820438" y="376300"/>
              <a:ext cx="155894" cy="282349"/>
            </a:xfrm>
            <a:custGeom>
              <a:avLst/>
              <a:gdLst/>
              <a:ahLst/>
              <a:cxnLst/>
              <a:rect l="l" t="t" r="r" b="b"/>
              <a:pathLst>
                <a:path w="155894" h="282349" extrusionOk="0">
                  <a:moveTo>
                    <a:pt x="68294" y="213925"/>
                  </a:moveTo>
                  <a:cubicBezTo>
                    <a:pt x="91939" y="184011"/>
                    <a:pt x="206102" y="45584"/>
                    <a:pt x="130212" y="6297"/>
                  </a:cubicBezTo>
                  <a:cubicBezTo>
                    <a:pt x="79952" y="-19722"/>
                    <a:pt x="43708" y="36243"/>
                    <a:pt x="18010" y="149160"/>
                  </a:cubicBezTo>
                  <a:cubicBezTo>
                    <a:pt x="-1591" y="235321"/>
                    <a:pt x="2569" y="266629"/>
                    <a:pt x="0" y="282350"/>
                  </a:cubicBezTo>
                  <a:cubicBezTo>
                    <a:pt x="0" y="282350"/>
                    <a:pt x="56550" y="228786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16"/>
            <p:cNvSpPr/>
            <p:nvPr/>
          </p:nvSpPr>
          <p:spPr>
            <a:xfrm>
              <a:off x="3884774" y="394705"/>
              <a:ext cx="40613" cy="53955"/>
            </a:xfrm>
            <a:custGeom>
              <a:avLst/>
              <a:gdLst/>
              <a:ahLst/>
              <a:cxnLst/>
              <a:rect l="l" t="t" r="r" b="b"/>
              <a:pathLst>
                <a:path w="40613" h="53955" extrusionOk="0">
                  <a:moveTo>
                    <a:pt x="2968" y="53015"/>
                  </a:moveTo>
                  <a:cubicBezTo>
                    <a:pt x="-2868" y="49130"/>
                    <a:pt x="168" y="34324"/>
                    <a:pt x="9744" y="19943"/>
                  </a:cubicBezTo>
                  <a:cubicBezTo>
                    <a:pt x="19320" y="5563"/>
                    <a:pt x="31810" y="-2945"/>
                    <a:pt x="37646" y="940"/>
                  </a:cubicBezTo>
                  <a:cubicBezTo>
                    <a:pt x="43481" y="4825"/>
                    <a:pt x="40445" y="19632"/>
                    <a:pt x="30869" y="34012"/>
                  </a:cubicBezTo>
                  <a:cubicBezTo>
                    <a:pt x="21293" y="48393"/>
                    <a:pt x="8803" y="56900"/>
                    <a:pt x="2968" y="530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16"/>
            <p:cNvSpPr/>
            <p:nvPr/>
          </p:nvSpPr>
          <p:spPr>
            <a:xfrm>
              <a:off x="3822545" y="462639"/>
              <a:ext cx="91945" cy="191100"/>
            </a:xfrm>
            <a:custGeom>
              <a:avLst/>
              <a:gdLst/>
              <a:ahLst/>
              <a:cxnLst/>
              <a:rect l="l" t="t" r="r" b="b"/>
              <a:pathLst>
                <a:path w="91945" h="191100" extrusionOk="0">
                  <a:moveTo>
                    <a:pt x="0" y="191032"/>
                  </a:moveTo>
                  <a:cubicBezTo>
                    <a:pt x="1907" y="193539"/>
                    <a:pt x="43738" y="127022"/>
                    <a:pt x="63042" y="81866"/>
                  </a:cubicBezTo>
                  <a:cubicBezTo>
                    <a:pt x="71385" y="62354"/>
                    <a:pt x="91945" y="0"/>
                    <a:pt x="91945" y="0"/>
                  </a:cubicBezTo>
                  <a:cubicBezTo>
                    <a:pt x="91945" y="0"/>
                    <a:pt x="75295" y="45349"/>
                    <a:pt x="52306" y="93107"/>
                  </a:cubicBezTo>
                  <a:cubicBezTo>
                    <a:pt x="29323" y="140864"/>
                    <a:pt x="-109" y="190886"/>
                    <a:pt x="0" y="1910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16"/>
            <p:cNvSpPr/>
            <p:nvPr/>
          </p:nvSpPr>
          <p:spPr>
            <a:xfrm>
              <a:off x="3849335" y="391039"/>
              <a:ext cx="126911" cy="239872"/>
            </a:xfrm>
            <a:custGeom>
              <a:avLst/>
              <a:gdLst/>
              <a:ahLst/>
              <a:cxnLst/>
              <a:rect l="l" t="t" r="r" b="b"/>
              <a:pathLst>
                <a:path w="126911" h="239872" extrusionOk="0">
                  <a:moveTo>
                    <a:pt x="0" y="239873"/>
                  </a:moveTo>
                  <a:cubicBezTo>
                    <a:pt x="16000" y="224261"/>
                    <a:pt x="33239" y="206774"/>
                    <a:pt x="39299" y="199102"/>
                  </a:cubicBezTo>
                  <a:cubicBezTo>
                    <a:pt x="61469" y="171058"/>
                    <a:pt x="163202" y="47689"/>
                    <a:pt x="113301" y="0"/>
                  </a:cubicBezTo>
                  <a:cubicBezTo>
                    <a:pt x="112736" y="13069"/>
                    <a:pt x="111971" y="33895"/>
                    <a:pt x="111698" y="38011"/>
                  </a:cubicBezTo>
                  <a:cubicBezTo>
                    <a:pt x="109500" y="71303"/>
                    <a:pt x="96784" y="102191"/>
                    <a:pt x="79904" y="130204"/>
                  </a:cubicBezTo>
                  <a:cubicBezTo>
                    <a:pt x="61268" y="161136"/>
                    <a:pt x="41455" y="190881"/>
                    <a:pt x="18362" y="217527"/>
                  </a:cubicBezTo>
                  <a:cubicBezTo>
                    <a:pt x="13583" y="223047"/>
                    <a:pt x="7784" y="230394"/>
                    <a:pt x="0" y="2398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430" name="Google Shape;9430;p16"/>
            <p:cNvGrpSpPr/>
            <p:nvPr/>
          </p:nvGrpSpPr>
          <p:grpSpPr>
            <a:xfrm>
              <a:off x="3779050" y="306732"/>
              <a:ext cx="765939" cy="377196"/>
              <a:chOff x="3779050" y="306732"/>
              <a:chExt cx="765939" cy="377196"/>
            </a:xfrm>
          </p:grpSpPr>
          <p:sp>
            <p:nvSpPr>
              <p:cNvPr id="9431" name="Google Shape;9431;p16"/>
              <p:cNvSpPr/>
              <p:nvPr/>
            </p:nvSpPr>
            <p:spPr>
              <a:xfrm>
                <a:off x="3779050" y="306732"/>
                <a:ext cx="765939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6" extrusionOk="0">
                    <a:moveTo>
                      <a:pt x="6862" y="377196"/>
                    </a:moveTo>
                    <a:cubicBezTo>
                      <a:pt x="6862" y="377196"/>
                      <a:pt x="238309" y="328230"/>
                      <a:pt x="429413" y="235648"/>
                    </a:cubicBezTo>
                    <a:cubicBezTo>
                      <a:pt x="620517" y="143063"/>
                      <a:pt x="765940" y="0"/>
                      <a:pt x="765940" y="0"/>
                    </a:cubicBezTo>
                    <a:cubicBezTo>
                      <a:pt x="765940" y="0"/>
                      <a:pt x="607267" y="122941"/>
                      <a:pt x="410334" y="213898"/>
                    </a:cubicBezTo>
                    <a:cubicBezTo>
                      <a:pt x="223966" y="299975"/>
                      <a:pt x="0" y="358239"/>
                      <a:pt x="0" y="358239"/>
                    </a:cubicBezTo>
                    <a:lnTo>
                      <a:pt x="6862" y="377196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2" name="Google Shape;9432;p16"/>
              <p:cNvSpPr/>
              <p:nvPr/>
            </p:nvSpPr>
            <p:spPr>
              <a:xfrm>
                <a:off x="3785680" y="360016"/>
                <a:ext cx="698313" cy="323912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12" extrusionOk="0">
                    <a:moveTo>
                      <a:pt x="213" y="323912"/>
                    </a:moveTo>
                    <a:cubicBezTo>
                      <a:pt x="213" y="323912"/>
                      <a:pt x="231715" y="274892"/>
                      <a:pt x="422819" y="182310"/>
                    </a:cubicBezTo>
                    <a:cubicBezTo>
                      <a:pt x="542392" y="124377"/>
                      <a:pt x="638940" y="50044"/>
                      <a:pt x="698314" y="0"/>
                    </a:cubicBezTo>
                    <a:cubicBezTo>
                      <a:pt x="636007" y="44450"/>
                      <a:pt x="530843" y="114958"/>
                      <a:pt x="404396" y="175229"/>
                    </a:cubicBezTo>
                    <a:cubicBezTo>
                      <a:pt x="221932" y="262201"/>
                      <a:pt x="6686" y="321326"/>
                      <a:pt x="0" y="323159"/>
                    </a:cubicBezTo>
                    <a:lnTo>
                      <a:pt x="213" y="3239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33" name="Google Shape;9433;p16"/>
          <p:cNvGrpSpPr/>
          <p:nvPr/>
        </p:nvGrpSpPr>
        <p:grpSpPr>
          <a:xfrm rot="-3100322">
            <a:off x="-96633" y="-269330"/>
            <a:ext cx="1683382" cy="1847744"/>
            <a:chOff x="2870703" y="407989"/>
            <a:chExt cx="4802068" cy="5270932"/>
          </a:xfrm>
        </p:grpSpPr>
        <p:grpSp>
          <p:nvGrpSpPr>
            <p:cNvPr id="9434" name="Google Shape;9434;p16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9435" name="Google Shape;9435;p16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36" name="Google Shape;9436;p16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9437" name="Google Shape;9437;p16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38" name="Google Shape;9438;p16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39" name="Google Shape;9439;p16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0" name="Google Shape;9440;p16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1" name="Google Shape;9441;p16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442" name="Google Shape;9442;p16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43" name="Google Shape;9443;p16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44" name="Google Shape;9444;p16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9445" name="Google Shape;9445;p16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6" name="Google Shape;9446;p16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7" name="Google Shape;9447;p16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8" name="Google Shape;9448;p16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49" name="Google Shape;9449;p16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0" name="Google Shape;9450;p16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451" name="Google Shape;9451;p16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9452" name="Google Shape;9452;p16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53" name="Google Shape;9453;p16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9454" name="Google Shape;9454;p16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5" name="Google Shape;9455;p16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6" name="Google Shape;9456;p16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7" name="Google Shape;9457;p16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58" name="Google Shape;9458;p16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459" name="Google Shape;9459;p16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0" name="Google Shape;9460;p16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61" name="Google Shape;9461;p16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9462" name="Google Shape;9462;p16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3" name="Google Shape;9463;p16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4" name="Google Shape;9464;p16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5" name="Google Shape;9465;p16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6" name="Google Shape;9466;p16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67" name="Google Shape;9467;p16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468" name="Google Shape;9468;p16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9469" name="Google Shape;9469;p16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70" name="Google Shape;9470;p16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9471" name="Google Shape;9471;p16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2" name="Google Shape;9472;p16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3" name="Google Shape;9473;p16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4" name="Google Shape;9474;p16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75" name="Google Shape;9475;p16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476" name="Google Shape;9476;p16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7" name="Google Shape;9477;p16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78" name="Google Shape;9478;p16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9479" name="Google Shape;9479;p16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0" name="Google Shape;9480;p16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1" name="Google Shape;9481;p16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2" name="Google Shape;9482;p16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3" name="Google Shape;9483;p16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4" name="Google Shape;9484;p16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485" name="Google Shape;9485;p16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9486" name="Google Shape;9486;p16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87" name="Google Shape;9487;p16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9488" name="Google Shape;9488;p16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89" name="Google Shape;9489;p16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0" name="Google Shape;9490;p16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1" name="Google Shape;9491;p16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2" name="Google Shape;9492;p16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493" name="Google Shape;9493;p16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94" name="Google Shape;9494;p16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495" name="Google Shape;9495;p16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9496" name="Google Shape;9496;p16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7" name="Google Shape;9497;p16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8" name="Google Shape;9498;p16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99" name="Google Shape;9499;p16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0" name="Google Shape;9500;p16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1" name="Google Shape;9501;p16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502" name="Google Shape;9502;p16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9503" name="Google Shape;9503;p16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04" name="Google Shape;9504;p16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9505" name="Google Shape;9505;p16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6" name="Google Shape;9506;p16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7" name="Google Shape;9507;p16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8" name="Google Shape;9508;p16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09" name="Google Shape;9509;p16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510" name="Google Shape;9510;p16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11" name="Google Shape;9511;p16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12" name="Google Shape;9512;p16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9513" name="Google Shape;9513;p16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4" name="Google Shape;9514;p16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5" name="Google Shape;9515;p16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6" name="Google Shape;9516;p16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7" name="Google Shape;9517;p16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18" name="Google Shape;9518;p16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519" name="Google Shape;9519;p16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9520" name="Google Shape;9520;p16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21" name="Google Shape;9521;p16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9522" name="Google Shape;9522;p16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3" name="Google Shape;9523;p16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4" name="Google Shape;9524;p16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5" name="Google Shape;9525;p16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26" name="Google Shape;9526;p16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527" name="Google Shape;9527;p16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28" name="Google Shape;9528;p16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29" name="Google Shape;9529;p16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9530" name="Google Shape;9530;p16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1" name="Google Shape;9531;p16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2" name="Google Shape;9532;p16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3" name="Google Shape;9533;p16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4" name="Google Shape;9534;p16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35" name="Google Shape;9535;p16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536" name="Google Shape;9536;p16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9537" name="Google Shape;9537;p16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38" name="Google Shape;9538;p16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39" name="Google Shape;9539;p16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0" name="Google Shape;9540;p16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1" name="Google Shape;9541;p16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2" name="Google Shape;9542;p16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3" name="Google Shape;9543;p16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44" name="Google Shape;9544;p16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9545" name="Google Shape;9545;p16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6" name="Google Shape;9546;p16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7" name="Google Shape;9547;p16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8" name="Google Shape;9548;p16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49" name="Google Shape;9549;p16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0" name="Google Shape;9550;p16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51" name="Google Shape;9551;p16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552" name="Google Shape;9552;p16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3" name="Google Shape;9553;p16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4" name="Google Shape;9554;p16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5" name="Google Shape;9555;p16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16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7" name="Google Shape;9557;p16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8" name="Google Shape;9558;p16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9" name="Google Shape;9559;p16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560" name="Google Shape;9560;p16"/>
          <p:cNvGrpSpPr/>
          <p:nvPr/>
        </p:nvGrpSpPr>
        <p:grpSpPr>
          <a:xfrm rot="-2700000">
            <a:off x="2055898" y="-121986"/>
            <a:ext cx="856406" cy="721518"/>
            <a:chOff x="4710280" y="813120"/>
            <a:chExt cx="525943" cy="443104"/>
          </a:xfrm>
        </p:grpSpPr>
        <p:grpSp>
          <p:nvGrpSpPr>
            <p:cNvPr id="9561" name="Google Shape;9561;p16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9562" name="Google Shape;9562;p16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3" name="Google Shape;9563;p16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4" name="Google Shape;9564;p16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5" name="Google Shape;9565;p16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6" name="Google Shape;9566;p16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7" name="Google Shape;9567;p16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16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16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0" name="Google Shape;9570;p16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71" name="Google Shape;9571;p16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16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16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74" name="Google Shape;9574;p16"/>
          <p:cNvGrpSpPr/>
          <p:nvPr/>
        </p:nvGrpSpPr>
        <p:grpSpPr>
          <a:xfrm rot="-3100261">
            <a:off x="126791" y="1623073"/>
            <a:ext cx="704207" cy="871917"/>
            <a:chOff x="2524462" y="743480"/>
            <a:chExt cx="432494" cy="535494"/>
          </a:xfrm>
        </p:grpSpPr>
        <p:sp>
          <p:nvSpPr>
            <p:cNvPr id="9575" name="Google Shape;9575;p16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16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16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16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16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16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16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16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16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16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16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16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87" name="Google Shape;9587;p16"/>
          <p:cNvGrpSpPr/>
          <p:nvPr/>
        </p:nvGrpSpPr>
        <p:grpSpPr>
          <a:xfrm rot="-4871346">
            <a:off x="11614737" y="1476854"/>
            <a:ext cx="321698" cy="321698"/>
            <a:chOff x="5026183" y="3803948"/>
            <a:chExt cx="197577" cy="197577"/>
          </a:xfrm>
        </p:grpSpPr>
        <p:sp>
          <p:nvSpPr>
            <p:cNvPr id="9588" name="Google Shape;9588;p16"/>
            <p:cNvSpPr/>
            <p:nvPr/>
          </p:nvSpPr>
          <p:spPr>
            <a:xfrm>
              <a:off x="5026183" y="3803948"/>
              <a:ext cx="197577" cy="197577"/>
            </a:xfrm>
            <a:custGeom>
              <a:avLst/>
              <a:gdLst/>
              <a:ahLst/>
              <a:cxnLst/>
              <a:rect l="l" t="t" r="r" b="b"/>
              <a:pathLst>
                <a:path w="197577" h="197577" extrusionOk="0">
                  <a:moveTo>
                    <a:pt x="756" y="110906"/>
                  </a:moveTo>
                  <a:cubicBezTo>
                    <a:pt x="-5935" y="56760"/>
                    <a:pt x="32532" y="7448"/>
                    <a:pt x="86672" y="756"/>
                  </a:cubicBezTo>
                  <a:cubicBezTo>
                    <a:pt x="140817" y="-5935"/>
                    <a:pt x="190129" y="32532"/>
                    <a:pt x="196821" y="86672"/>
                  </a:cubicBezTo>
                  <a:cubicBezTo>
                    <a:pt x="203513" y="140817"/>
                    <a:pt x="165045" y="190129"/>
                    <a:pt x="110906" y="196821"/>
                  </a:cubicBezTo>
                  <a:cubicBezTo>
                    <a:pt x="56760" y="203512"/>
                    <a:pt x="7442" y="165045"/>
                    <a:pt x="756" y="110906"/>
                  </a:cubicBezTo>
                  <a:close/>
                </a:path>
              </a:pathLst>
            </a:custGeom>
            <a:solidFill>
              <a:srgbClr val="CB6E1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16"/>
            <p:cNvSpPr/>
            <p:nvPr/>
          </p:nvSpPr>
          <p:spPr>
            <a:xfrm>
              <a:off x="5026654" y="3804008"/>
              <a:ext cx="124867" cy="114782"/>
            </a:xfrm>
            <a:custGeom>
              <a:avLst/>
              <a:gdLst/>
              <a:ahLst/>
              <a:cxnLst/>
              <a:rect l="l" t="t" r="r" b="b"/>
              <a:pathLst>
                <a:path w="124867" h="114782" extrusionOk="0">
                  <a:moveTo>
                    <a:pt x="86146" y="763"/>
                  </a:moveTo>
                  <a:cubicBezTo>
                    <a:pt x="34204" y="7181"/>
                    <a:pt x="-2775" y="52796"/>
                    <a:pt x="164" y="104300"/>
                  </a:cubicBezTo>
                  <a:cubicBezTo>
                    <a:pt x="32255" y="120998"/>
                    <a:pt x="80359" y="118558"/>
                    <a:pt x="100482" y="91111"/>
                  </a:cubicBezTo>
                  <a:cubicBezTo>
                    <a:pt x="116580" y="69148"/>
                    <a:pt x="115705" y="41173"/>
                    <a:pt x="120338" y="15719"/>
                  </a:cubicBezTo>
                  <a:cubicBezTo>
                    <a:pt x="120921" y="12537"/>
                    <a:pt x="122299" y="10163"/>
                    <a:pt x="124868" y="3587"/>
                  </a:cubicBezTo>
                  <a:cubicBezTo>
                    <a:pt x="112657" y="180"/>
                    <a:pt x="99510" y="-889"/>
                    <a:pt x="86146" y="763"/>
                  </a:cubicBezTo>
                  <a:close/>
                </a:path>
              </a:pathLst>
            </a:custGeom>
            <a:solidFill>
              <a:srgbClr val="AC6E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16"/>
            <p:cNvSpPr/>
            <p:nvPr/>
          </p:nvSpPr>
          <p:spPr>
            <a:xfrm>
              <a:off x="5048192" y="3828321"/>
              <a:ext cx="74118" cy="79202"/>
            </a:xfrm>
            <a:custGeom>
              <a:avLst/>
              <a:gdLst/>
              <a:ahLst/>
              <a:cxnLst/>
              <a:rect l="l" t="t" r="r" b="b"/>
              <a:pathLst>
                <a:path w="74118" h="79202" extrusionOk="0">
                  <a:moveTo>
                    <a:pt x="60691" y="61552"/>
                  </a:moveTo>
                  <a:cubicBezTo>
                    <a:pt x="45590" y="86703"/>
                    <a:pt x="7025" y="82240"/>
                    <a:pt x="522" y="65226"/>
                  </a:cubicBezTo>
                  <a:cubicBezTo>
                    <a:pt x="-5241" y="50136"/>
                    <a:pt x="38631" y="47489"/>
                    <a:pt x="38516" y="46007"/>
                  </a:cubicBezTo>
                  <a:cubicBezTo>
                    <a:pt x="38212" y="42212"/>
                    <a:pt x="-2265" y="36844"/>
                    <a:pt x="9940" y="17273"/>
                  </a:cubicBezTo>
                  <a:cubicBezTo>
                    <a:pt x="25436" y="-7574"/>
                    <a:pt x="40010" y="29982"/>
                    <a:pt x="46246" y="27341"/>
                  </a:cubicBezTo>
                  <a:cubicBezTo>
                    <a:pt x="49591" y="25920"/>
                    <a:pt x="43938" y="-2340"/>
                    <a:pt x="61323" y="156"/>
                  </a:cubicBezTo>
                  <a:cubicBezTo>
                    <a:pt x="78106" y="2566"/>
                    <a:pt x="78871" y="31270"/>
                    <a:pt x="60691" y="61552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16"/>
            <p:cNvSpPr/>
            <p:nvPr/>
          </p:nvSpPr>
          <p:spPr>
            <a:xfrm>
              <a:off x="5093476" y="3830818"/>
              <a:ext cx="90159" cy="141108"/>
            </a:xfrm>
            <a:custGeom>
              <a:avLst/>
              <a:gdLst/>
              <a:ahLst/>
              <a:cxnLst/>
              <a:rect l="l" t="t" r="r" b="b"/>
              <a:pathLst>
                <a:path w="90159" h="141108" extrusionOk="0">
                  <a:moveTo>
                    <a:pt x="73014" y="106649"/>
                  </a:moveTo>
                  <a:cubicBezTo>
                    <a:pt x="51409" y="141133"/>
                    <a:pt x="-3399" y="160400"/>
                    <a:pt x="166" y="112199"/>
                  </a:cubicBezTo>
                  <a:cubicBezTo>
                    <a:pt x="2255" y="83891"/>
                    <a:pt x="27667" y="82336"/>
                    <a:pt x="37844" y="60325"/>
                  </a:cubicBezTo>
                  <a:cubicBezTo>
                    <a:pt x="44329" y="46310"/>
                    <a:pt x="49278" y="5796"/>
                    <a:pt x="62624" y="1145"/>
                  </a:cubicBezTo>
                  <a:cubicBezTo>
                    <a:pt x="95032" y="-10143"/>
                    <a:pt x="99270" y="64739"/>
                    <a:pt x="73014" y="106649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16"/>
            <p:cNvSpPr/>
            <p:nvPr/>
          </p:nvSpPr>
          <p:spPr>
            <a:xfrm>
              <a:off x="5109909" y="3969718"/>
              <a:ext cx="72174" cy="24983"/>
            </a:xfrm>
            <a:custGeom>
              <a:avLst/>
              <a:gdLst/>
              <a:ahLst/>
              <a:cxnLst/>
              <a:rect l="l" t="t" r="r" b="b"/>
              <a:pathLst>
                <a:path w="72174" h="24983" extrusionOk="0">
                  <a:moveTo>
                    <a:pt x="30240" y="15349"/>
                  </a:moveTo>
                  <a:cubicBezTo>
                    <a:pt x="56745" y="6484"/>
                    <a:pt x="67323" y="-6080"/>
                    <a:pt x="71755" y="3350"/>
                  </a:cubicBezTo>
                  <a:cubicBezTo>
                    <a:pt x="75326" y="10928"/>
                    <a:pt x="55451" y="16703"/>
                    <a:pt x="37514" y="22028"/>
                  </a:cubicBezTo>
                  <a:cubicBezTo>
                    <a:pt x="19571" y="27353"/>
                    <a:pt x="5848" y="23649"/>
                    <a:pt x="0" y="24652"/>
                  </a:cubicBezTo>
                  <a:cubicBezTo>
                    <a:pt x="0" y="24652"/>
                    <a:pt x="11683" y="21548"/>
                    <a:pt x="30240" y="15349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93" name="Google Shape;9593;p16"/>
          <p:cNvGrpSpPr/>
          <p:nvPr/>
        </p:nvGrpSpPr>
        <p:grpSpPr>
          <a:xfrm rot="-4871346">
            <a:off x="10916677" y="527982"/>
            <a:ext cx="229450" cy="229450"/>
            <a:chOff x="5482888" y="3158661"/>
            <a:chExt cx="140921" cy="140921"/>
          </a:xfrm>
        </p:grpSpPr>
        <p:sp>
          <p:nvSpPr>
            <p:cNvPr id="9594" name="Google Shape;9594;p16"/>
            <p:cNvSpPr/>
            <p:nvPr/>
          </p:nvSpPr>
          <p:spPr>
            <a:xfrm>
              <a:off x="5482888" y="3158661"/>
              <a:ext cx="140921" cy="140921"/>
            </a:xfrm>
            <a:custGeom>
              <a:avLst/>
              <a:gdLst/>
              <a:ahLst/>
              <a:cxnLst/>
              <a:rect l="l" t="t" r="r" b="b"/>
              <a:pathLst>
                <a:path w="140921" h="140921" extrusionOk="0">
                  <a:moveTo>
                    <a:pt x="72859" y="42"/>
                  </a:moveTo>
                  <a:cubicBezTo>
                    <a:pt x="111751" y="1371"/>
                    <a:pt x="142204" y="33973"/>
                    <a:pt x="140880" y="72859"/>
                  </a:cubicBezTo>
                  <a:cubicBezTo>
                    <a:pt x="139556" y="111751"/>
                    <a:pt x="106955" y="142204"/>
                    <a:pt x="68062" y="140880"/>
                  </a:cubicBezTo>
                  <a:cubicBezTo>
                    <a:pt x="29170" y="139556"/>
                    <a:pt x="-1282" y="106955"/>
                    <a:pt x="42" y="68062"/>
                  </a:cubicBezTo>
                  <a:cubicBezTo>
                    <a:pt x="1365" y="29176"/>
                    <a:pt x="33967" y="-1282"/>
                    <a:pt x="72859" y="42"/>
                  </a:cubicBezTo>
                  <a:close/>
                </a:path>
              </a:pathLst>
            </a:custGeom>
            <a:solidFill>
              <a:srgbClr val="CB6E1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16"/>
            <p:cNvSpPr/>
            <p:nvPr/>
          </p:nvSpPr>
          <p:spPr>
            <a:xfrm>
              <a:off x="5547169" y="3159353"/>
              <a:ext cx="76598" cy="99085"/>
            </a:xfrm>
            <a:custGeom>
              <a:avLst/>
              <a:gdLst/>
              <a:ahLst/>
              <a:cxnLst/>
              <a:rect l="l" t="t" r="r" b="b"/>
              <a:pathLst>
                <a:path w="76598" h="99085" extrusionOk="0">
                  <a:moveTo>
                    <a:pt x="76557" y="72125"/>
                  </a:moveTo>
                  <a:cubicBezTo>
                    <a:pt x="77826" y="34818"/>
                    <a:pt x="49815" y="3674"/>
                    <a:pt x="13199" y="0"/>
                  </a:cubicBezTo>
                  <a:cubicBezTo>
                    <a:pt x="-2145" y="20749"/>
                    <a:pt x="-5789" y="54911"/>
                    <a:pt x="11305" y="72150"/>
                  </a:cubicBezTo>
                  <a:cubicBezTo>
                    <a:pt x="24979" y="85940"/>
                    <a:pt x="44787" y="88441"/>
                    <a:pt x="62202" y="94544"/>
                  </a:cubicBezTo>
                  <a:cubicBezTo>
                    <a:pt x="64382" y="95309"/>
                    <a:pt x="65900" y="96548"/>
                    <a:pt x="70248" y="99086"/>
                  </a:cubicBezTo>
                  <a:cubicBezTo>
                    <a:pt x="74012" y="90870"/>
                    <a:pt x="76229" y="81725"/>
                    <a:pt x="76557" y="72125"/>
                  </a:cubicBezTo>
                  <a:close/>
                </a:path>
              </a:pathLst>
            </a:custGeom>
            <a:solidFill>
              <a:srgbClr val="AC6E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16"/>
            <p:cNvSpPr/>
            <p:nvPr/>
          </p:nvSpPr>
          <p:spPr>
            <a:xfrm>
              <a:off x="5555066" y="3176298"/>
              <a:ext cx="52770" cy="57310"/>
            </a:xfrm>
            <a:custGeom>
              <a:avLst/>
              <a:gdLst/>
              <a:ahLst/>
              <a:cxnLst/>
              <a:rect l="l" t="t" r="r" b="b"/>
              <a:pathLst>
                <a:path w="52770" h="57310" extrusionOk="0">
                  <a:moveTo>
                    <a:pt x="9140" y="42926"/>
                  </a:moveTo>
                  <a:cubicBezTo>
                    <a:pt x="-6897" y="29482"/>
                    <a:pt x="547" y="2807"/>
                    <a:pt x="13263" y="130"/>
                  </a:cubicBezTo>
                  <a:cubicBezTo>
                    <a:pt x="24533" y="-2251"/>
                    <a:pt x="21509" y="28954"/>
                    <a:pt x="22565" y="29033"/>
                  </a:cubicBezTo>
                  <a:cubicBezTo>
                    <a:pt x="25274" y="29246"/>
                    <a:pt x="33568" y="1326"/>
                    <a:pt x="45992" y="12110"/>
                  </a:cubicBezTo>
                  <a:cubicBezTo>
                    <a:pt x="61773" y="25797"/>
                    <a:pt x="33689" y="31881"/>
                    <a:pt x="34855" y="36569"/>
                  </a:cubicBezTo>
                  <a:cubicBezTo>
                    <a:pt x="35481" y="39083"/>
                    <a:pt x="56023" y="38250"/>
                    <a:pt x="52325" y="50219"/>
                  </a:cubicBezTo>
                  <a:cubicBezTo>
                    <a:pt x="48755" y="61774"/>
                    <a:pt x="28449" y="59115"/>
                    <a:pt x="9140" y="42926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16"/>
            <p:cNvSpPr/>
            <p:nvPr/>
          </p:nvSpPr>
          <p:spPr>
            <a:xfrm>
              <a:off x="5505548" y="3201557"/>
              <a:ext cx="94441" cy="73080"/>
            </a:xfrm>
            <a:custGeom>
              <a:avLst/>
              <a:gdLst/>
              <a:ahLst/>
              <a:cxnLst/>
              <a:rect l="l" t="t" r="r" b="b"/>
              <a:pathLst>
                <a:path w="94441" h="73080" extrusionOk="0">
                  <a:moveTo>
                    <a:pt x="18703" y="52941"/>
                  </a:moveTo>
                  <a:cubicBezTo>
                    <a:pt x="-3181" y="33874"/>
                    <a:pt x="-10644" y="-6883"/>
                    <a:pt x="22917" y="999"/>
                  </a:cubicBezTo>
                  <a:cubicBezTo>
                    <a:pt x="42627" y="5632"/>
                    <a:pt x="40890" y="23709"/>
                    <a:pt x="55263" y="33333"/>
                  </a:cubicBezTo>
                  <a:cubicBezTo>
                    <a:pt x="64414" y="39466"/>
                    <a:pt x="92407" y="47470"/>
                    <a:pt x="94192" y="57391"/>
                  </a:cubicBezTo>
                  <a:cubicBezTo>
                    <a:pt x="98528" y="81480"/>
                    <a:pt x="45299" y="76118"/>
                    <a:pt x="18703" y="52941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16"/>
            <p:cNvSpPr/>
            <p:nvPr/>
          </p:nvSpPr>
          <p:spPr>
            <a:xfrm>
              <a:off x="5487706" y="3208294"/>
              <a:ext cx="12715" cy="53060"/>
            </a:xfrm>
            <a:custGeom>
              <a:avLst/>
              <a:gdLst/>
              <a:ahLst/>
              <a:cxnLst/>
              <a:rect l="l" t="t" r="r" b="b"/>
              <a:pathLst>
                <a:path w="12715" h="53060" extrusionOk="0">
                  <a:moveTo>
                    <a:pt x="5947" y="22340"/>
                  </a:moveTo>
                  <a:cubicBezTo>
                    <a:pt x="9238" y="42007"/>
                    <a:pt x="16908" y="50855"/>
                    <a:pt x="9773" y="52931"/>
                  </a:cubicBezTo>
                  <a:cubicBezTo>
                    <a:pt x="4035" y="54595"/>
                    <a:pt x="2183" y="39949"/>
                    <a:pt x="434" y="26717"/>
                  </a:cubicBezTo>
                  <a:cubicBezTo>
                    <a:pt x="-1321" y="13486"/>
                    <a:pt x="2820" y="4226"/>
                    <a:pt x="2766" y="0"/>
                  </a:cubicBezTo>
                  <a:cubicBezTo>
                    <a:pt x="2766" y="0"/>
                    <a:pt x="3646" y="8580"/>
                    <a:pt x="5947" y="22340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99" name="Google Shape;9599;p16"/>
          <p:cNvGrpSpPr/>
          <p:nvPr/>
        </p:nvGrpSpPr>
        <p:grpSpPr>
          <a:xfrm>
            <a:off x="1703907" y="6176049"/>
            <a:ext cx="321705" cy="321705"/>
            <a:chOff x="1993836" y="925847"/>
            <a:chExt cx="197583" cy="197583"/>
          </a:xfrm>
        </p:grpSpPr>
        <p:sp>
          <p:nvSpPr>
            <p:cNvPr id="9600" name="Google Shape;9600;p16"/>
            <p:cNvSpPr/>
            <p:nvPr/>
          </p:nvSpPr>
          <p:spPr>
            <a:xfrm>
              <a:off x="1993836" y="925847"/>
              <a:ext cx="197583" cy="197583"/>
            </a:xfrm>
            <a:custGeom>
              <a:avLst/>
              <a:gdLst/>
              <a:ahLst/>
              <a:cxnLst/>
              <a:rect l="l" t="t" r="r" b="b"/>
              <a:pathLst>
                <a:path w="197583" h="197583" extrusionOk="0">
                  <a:moveTo>
                    <a:pt x="756" y="110906"/>
                  </a:moveTo>
                  <a:cubicBezTo>
                    <a:pt x="-5936" y="56766"/>
                    <a:pt x="32532" y="7448"/>
                    <a:pt x="86678" y="756"/>
                  </a:cubicBezTo>
                  <a:cubicBezTo>
                    <a:pt x="140817" y="-5935"/>
                    <a:pt x="190135" y="32532"/>
                    <a:pt x="196827" y="86678"/>
                  </a:cubicBezTo>
                  <a:cubicBezTo>
                    <a:pt x="203519" y="140823"/>
                    <a:pt x="165051" y="190135"/>
                    <a:pt x="110906" y="196827"/>
                  </a:cubicBezTo>
                  <a:cubicBezTo>
                    <a:pt x="56766" y="203519"/>
                    <a:pt x="7448" y="165051"/>
                    <a:pt x="756" y="110906"/>
                  </a:cubicBezTo>
                  <a:close/>
                </a:path>
              </a:pathLst>
            </a:custGeom>
            <a:solidFill>
              <a:srgbClr val="CB6E1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16"/>
            <p:cNvSpPr/>
            <p:nvPr/>
          </p:nvSpPr>
          <p:spPr>
            <a:xfrm>
              <a:off x="1994307" y="925913"/>
              <a:ext cx="124868" cy="114782"/>
            </a:xfrm>
            <a:custGeom>
              <a:avLst/>
              <a:gdLst/>
              <a:ahLst/>
              <a:cxnLst/>
              <a:rect l="l" t="t" r="r" b="b"/>
              <a:pathLst>
                <a:path w="124868" h="114782" extrusionOk="0">
                  <a:moveTo>
                    <a:pt x="86152" y="763"/>
                  </a:moveTo>
                  <a:cubicBezTo>
                    <a:pt x="34210" y="7181"/>
                    <a:pt x="-2775" y="52796"/>
                    <a:pt x="164" y="104300"/>
                  </a:cubicBezTo>
                  <a:cubicBezTo>
                    <a:pt x="32261" y="120999"/>
                    <a:pt x="80365" y="118558"/>
                    <a:pt x="100488" y="91111"/>
                  </a:cubicBezTo>
                  <a:cubicBezTo>
                    <a:pt x="116586" y="69148"/>
                    <a:pt x="115705" y="41174"/>
                    <a:pt x="120344" y="15719"/>
                  </a:cubicBezTo>
                  <a:cubicBezTo>
                    <a:pt x="120921" y="12537"/>
                    <a:pt x="122306" y="10163"/>
                    <a:pt x="124868" y="3587"/>
                  </a:cubicBezTo>
                  <a:cubicBezTo>
                    <a:pt x="112663" y="180"/>
                    <a:pt x="99511" y="-889"/>
                    <a:pt x="86152" y="763"/>
                  </a:cubicBezTo>
                  <a:close/>
                </a:path>
              </a:pathLst>
            </a:custGeom>
            <a:solidFill>
              <a:srgbClr val="AC6E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16"/>
            <p:cNvSpPr/>
            <p:nvPr/>
          </p:nvSpPr>
          <p:spPr>
            <a:xfrm>
              <a:off x="2015851" y="950226"/>
              <a:ext cx="74113" cy="79202"/>
            </a:xfrm>
            <a:custGeom>
              <a:avLst/>
              <a:gdLst/>
              <a:ahLst/>
              <a:cxnLst/>
              <a:rect l="l" t="t" r="r" b="b"/>
              <a:pathLst>
                <a:path w="74113" h="79202" extrusionOk="0">
                  <a:moveTo>
                    <a:pt x="60685" y="61552"/>
                  </a:moveTo>
                  <a:cubicBezTo>
                    <a:pt x="45590" y="86703"/>
                    <a:pt x="7019" y="82240"/>
                    <a:pt x="522" y="65225"/>
                  </a:cubicBezTo>
                  <a:cubicBezTo>
                    <a:pt x="-5241" y="50136"/>
                    <a:pt x="38625" y="47489"/>
                    <a:pt x="38509" y="46007"/>
                  </a:cubicBezTo>
                  <a:cubicBezTo>
                    <a:pt x="38212" y="42206"/>
                    <a:pt x="-2271" y="36844"/>
                    <a:pt x="9934" y="17273"/>
                  </a:cubicBezTo>
                  <a:cubicBezTo>
                    <a:pt x="25436" y="-7580"/>
                    <a:pt x="40009" y="29976"/>
                    <a:pt x="46245" y="27335"/>
                  </a:cubicBezTo>
                  <a:cubicBezTo>
                    <a:pt x="49591" y="25920"/>
                    <a:pt x="43932" y="-2340"/>
                    <a:pt x="61323" y="156"/>
                  </a:cubicBezTo>
                  <a:cubicBezTo>
                    <a:pt x="78100" y="2567"/>
                    <a:pt x="78865" y="31264"/>
                    <a:pt x="60685" y="61552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16"/>
            <p:cNvSpPr/>
            <p:nvPr/>
          </p:nvSpPr>
          <p:spPr>
            <a:xfrm>
              <a:off x="2061129" y="952722"/>
              <a:ext cx="90161" cy="141108"/>
            </a:xfrm>
            <a:custGeom>
              <a:avLst/>
              <a:gdLst/>
              <a:ahLst/>
              <a:cxnLst/>
              <a:rect l="l" t="t" r="r" b="b"/>
              <a:pathLst>
                <a:path w="90161" h="141108" extrusionOk="0">
                  <a:moveTo>
                    <a:pt x="73014" y="106649"/>
                  </a:moveTo>
                  <a:cubicBezTo>
                    <a:pt x="51409" y="141133"/>
                    <a:pt x="-3393" y="160400"/>
                    <a:pt x="165" y="112199"/>
                  </a:cubicBezTo>
                  <a:cubicBezTo>
                    <a:pt x="2260" y="83891"/>
                    <a:pt x="27672" y="82336"/>
                    <a:pt x="37849" y="60325"/>
                  </a:cubicBezTo>
                  <a:cubicBezTo>
                    <a:pt x="44328" y="46304"/>
                    <a:pt x="49283" y="5790"/>
                    <a:pt x="62630" y="1145"/>
                  </a:cubicBezTo>
                  <a:cubicBezTo>
                    <a:pt x="95037" y="-10143"/>
                    <a:pt x="99270" y="64739"/>
                    <a:pt x="73014" y="106649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16"/>
            <p:cNvSpPr/>
            <p:nvPr/>
          </p:nvSpPr>
          <p:spPr>
            <a:xfrm>
              <a:off x="2077568" y="1091622"/>
              <a:ext cx="72174" cy="24983"/>
            </a:xfrm>
            <a:custGeom>
              <a:avLst/>
              <a:gdLst/>
              <a:ahLst/>
              <a:cxnLst/>
              <a:rect l="l" t="t" r="r" b="b"/>
              <a:pathLst>
                <a:path w="72174" h="24983" extrusionOk="0">
                  <a:moveTo>
                    <a:pt x="30233" y="15349"/>
                  </a:moveTo>
                  <a:cubicBezTo>
                    <a:pt x="56745" y="6484"/>
                    <a:pt x="67316" y="-6080"/>
                    <a:pt x="71755" y="3350"/>
                  </a:cubicBezTo>
                  <a:cubicBezTo>
                    <a:pt x="75325" y="10928"/>
                    <a:pt x="55445" y="16703"/>
                    <a:pt x="37508" y="22028"/>
                  </a:cubicBezTo>
                  <a:cubicBezTo>
                    <a:pt x="19571" y="27354"/>
                    <a:pt x="5841" y="23650"/>
                    <a:pt x="0" y="24652"/>
                  </a:cubicBezTo>
                  <a:cubicBezTo>
                    <a:pt x="0" y="24652"/>
                    <a:pt x="11683" y="21549"/>
                    <a:pt x="30233" y="15349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05" name="Google Shape;9605;p16"/>
          <p:cNvGrpSpPr/>
          <p:nvPr/>
        </p:nvGrpSpPr>
        <p:grpSpPr>
          <a:xfrm>
            <a:off x="163544" y="4802431"/>
            <a:ext cx="321695" cy="321701"/>
            <a:chOff x="2660009" y="369086"/>
            <a:chExt cx="197577" cy="197581"/>
          </a:xfrm>
        </p:grpSpPr>
        <p:sp>
          <p:nvSpPr>
            <p:cNvPr id="9606" name="Google Shape;9606;p16"/>
            <p:cNvSpPr/>
            <p:nvPr/>
          </p:nvSpPr>
          <p:spPr>
            <a:xfrm>
              <a:off x="2660009" y="369086"/>
              <a:ext cx="197577" cy="197581"/>
            </a:xfrm>
            <a:custGeom>
              <a:avLst/>
              <a:gdLst/>
              <a:ahLst/>
              <a:cxnLst/>
              <a:rect l="l" t="t" r="r" b="b"/>
              <a:pathLst>
                <a:path w="197577" h="197581" extrusionOk="0">
                  <a:moveTo>
                    <a:pt x="756" y="110906"/>
                  </a:moveTo>
                  <a:cubicBezTo>
                    <a:pt x="-5935" y="56763"/>
                    <a:pt x="32532" y="7447"/>
                    <a:pt x="86672" y="756"/>
                  </a:cubicBezTo>
                  <a:cubicBezTo>
                    <a:pt x="140817" y="-5935"/>
                    <a:pt x="190129" y="32532"/>
                    <a:pt x="196821" y="86676"/>
                  </a:cubicBezTo>
                  <a:cubicBezTo>
                    <a:pt x="203512" y="140818"/>
                    <a:pt x="165045" y="190134"/>
                    <a:pt x="110906" y="196826"/>
                  </a:cubicBezTo>
                  <a:cubicBezTo>
                    <a:pt x="56760" y="203517"/>
                    <a:pt x="7448" y="165049"/>
                    <a:pt x="756" y="110906"/>
                  </a:cubicBezTo>
                  <a:close/>
                </a:path>
              </a:pathLst>
            </a:custGeom>
            <a:solidFill>
              <a:srgbClr val="CB6E1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16"/>
            <p:cNvSpPr/>
            <p:nvPr/>
          </p:nvSpPr>
          <p:spPr>
            <a:xfrm>
              <a:off x="2660480" y="369147"/>
              <a:ext cx="124867" cy="114784"/>
            </a:xfrm>
            <a:custGeom>
              <a:avLst/>
              <a:gdLst/>
              <a:ahLst/>
              <a:cxnLst/>
              <a:rect l="l" t="t" r="r" b="b"/>
              <a:pathLst>
                <a:path w="124867" h="114784" extrusionOk="0">
                  <a:moveTo>
                    <a:pt x="86146" y="763"/>
                  </a:moveTo>
                  <a:cubicBezTo>
                    <a:pt x="34204" y="7182"/>
                    <a:pt x="-2775" y="52798"/>
                    <a:pt x="164" y="104301"/>
                  </a:cubicBezTo>
                  <a:cubicBezTo>
                    <a:pt x="32261" y="121001"/>
                    <a:pt x="80359" y="118559"/>
                    <a:pt x="100482" y="91111"/>
                  </a:cubicBezTo>
                  <a:cubicBezTo>
                    <a:pt x="116580" y="69151"/>
                    <a:pt x="115705" y="41176"/>
                    <a:pt x="120338" y="15722"/>
                  </a:cubicBezTo>
                  <a:cubicBezTo>
                    <a:pt x="120921" y="12539"/>
                    <a:pt x="122299" y="10165"/>
                    <a:pt x="124868" y="3589"/>
                  </a:cubicBezTo>
                  <a:cubicBezTo>
                    <a:pt x="112657" y="182"/>
                    <a:pt x="99511" y="-889"/>
                    <a:pt x="86146" y="763"/>
                  </a:cubicBezTo>
                  <a:close/>
                </a:path>
              </a:pathLst>
            </a:custGeom>
            <a:solidFill>
              <a:srgbClr val="AC6E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16"/>
            <p:cNvSpPr/>
            <p:nvPr/>
          </p:nvSpPr>
          <p:spPr>
            <a:xfrm>
              <a:off x="2682018" y="393463"/>
              <a:ext cx="74118" cy="79201"/>
            </a:xfrm>
            <a:custGeom>
              <a:avLst/>
              <a:gdLst/>
              <a:ahLst/>
              <a:cxnLst/>
              <a:rect l="l" t="t" r="r" b="b"/>
              <a:pathLst>
                <a:path w="74118" h="79201" extrusionOk="0">
                  <a:moveTo>
                    <a:pt x="60691" y="61552"/>
                  </a:moveTo>
                  <a:cubicBezTo>
                    <a:pt x="45590" y="86701"/>
                    <a:pt x="7025" y="82240"/>
                    <a:pt x="522" y="65225"/>
                  </a:cubicBezTo>
                  <a:cubicBezTo>
                    <a:pt x="-5241" y="50135"/>
                    <a:pt x="38631" y="47486"/>
                    <a:pt x="38516" y="46005"/>
                  </a:cubicBezTo>
                  <a:cubicBezTo>
                    <a:pt x="38212" y="42208"/>
                    <a:pt x="-2265" y="36845"/>
                    <a:pt x="9940" y="17273"/>
                  </a:cubicBezTo>
                  <a:cubicBezTo>
                    <a:pt x="25436" y="-7578"/>
                    <a:pt x="40009" y="29978"/>
                    <a:pt x="46245" y="27337"/>
                  </a:cubicBezTo>
                  <a:cubicBezTo>
                    <a:pt x="49591" y="25921"/>
                    <a:pt x="43938" y="-2340"/>
                    <a:pt x="61323" y="156"/>
                  </a:cubicBezTo>
                  <a:cubicBezTo>
                    <a:pt x="78106" y="2564"/>
                    <a:pt x="78871" y="31266"/>
                    <a:pt x="60691" y="61552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16"/>
            <p:cNvSpPr/>
            <p:nvPr/>
          </p:nvSpPr>
          <p:spPr>
            <a:xfrm>
              <a:off x="2727302" y="395956"/>
              <a:ext cx="90159" cy="141111"/>
            </a:xfrm>
            <a:custGeom>
              <a:avLst/>
              <a:gdLst/>
              <a:ahLst/>
              <a:cxnLst/>
              <a:rect l="l" t="t" r="r" b="b"/>
              <a:pathLst>
                <a:path w="90159" h="141111" extrusionOk="0">
                  <a:moveTo>
                    <a:pt x="73014" y="106652"/>
                  </a:moveTo>
                  <a:cubicBezTo>
                    <a:pt x="51409" y="141137"/>
                    <a:pt x="-3398" y="160401"/>
                    <a:pt x="166" y="112203"/>
                  </a:cubicBezTo>
                  <a:cubicBezTo>
                    <a:pt x="2255" y="83893"/>
                    <a:pt x="27667" y="82338"/>
                    <a:pt x="37844" y="60325"/>
                  </a:cubicBezTo>
                  <a:cubicBezTo>
                    <a:pt x="44329" y="46308"/>
                    <a:pt x="49278" y="5794"/>
                    <a:pt x="62624" y="1145"/>
                  </a:cubicBezTo>
                  <a:cubicBezTo>
                    <a:pt x="95032" y="-10142"/>
                    <a:pt x="99270" y="64740"/>
                    <a:pt x="73014" y="106652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16"/>
            <p:cNvSpPr/>
            <p:nvPr/>
          </p:nvSpPr>
          <p:spPr>
            <a:xfrm>
              <a:off x="2743736" y="534859"/>
              <a:ext cx="72174" cy="24983"/>
            </a:xfrm>
            <a:custGeom>
              <a:avLst/>
              <a:gdLst/>
              <a:ahLst/>
              <a:cxnLst/>
              <a:rect l="l" t="t" r="r" b="b"/>
              <a:pathLst>
                <a:path w="72174" h="24983" extrusionOk="0">
                  <a:moveTo>
                    <a:pt x="30240" y="15348"/>
                  </a:moveTo>
                  <a:cubicBezTo>
                    <a:pt x="56745" y="6484"/>
                    <a:pt x="67322" y="-6079"/>
                    <a:pt x="71755" y="3349"/>
                  </a:cubicBezTo>
                  <a:cubicBezTo>
                    <a:pt x="75325" y="10929"/>
                    <a:pt x="55451" y="16701"/>
                    <a:pt x="37514" y="22026"/>
                  </a:cubicBezTo>
                  <a:cubicBezTo>
                    <a:pt x="19571" y="27352"/>
                    <a:pt x="5848" y="23651"/>
                    <a:pt x="0" y="24651"/>
                  </a:cubicBezTo>
                  <a:cubicBezTo>
                    <a:pt x="0" y="24651"/>
                    <a:pt x="11683" y="21550"/>
                    <a:pt x="30240" y="15348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1" name="Google Shape;9611;p16"/>
          <p:cNvGrpSpPr/>
          <p:nvPr/>
        </p:nvGrpSpPr>
        <p:grpSpPr>
          <a:xfrm rot="-4871346">
            <a:off x="11226255" y="1219434"/>
            <a:ext cx="219203" cy="219203"/>
            <a:chOff x="4762632" y="3690472"/>
            <a:chExt cx="134628" cy="134628"/>
          </a:xfrm>
        </p:grpSpPr>
        <p:sp>
          <p:nvSpPr>
            <p:cNvPr id="9612" name="Google Shape;9612;p16"/>
            <p:cNvSpPr/>
            <p:nvPr/>
          </p:nvSpPr>
          <p:spPr>
            <a:xfrm>
              <a:off x="4762632" y="3690472"/>
              <a:ext cx="134628" cy="134628"/>
            </a:xfrm>
            <a:custGeom>
              <a:avLst/>
              <a:gdLst/>
              <a:ahLst/>
              <a:cxnLst/>
              <a:rect l="l" t="t" r="r" b="b"/>
              <a:pathLst>
                <a:path w="134628" h="134628" extrusionOk="0">
                  <a:moveTo>
                    <a:pt x="31973" y="10034"/>
                  </a:moveTo>
                  <a:cubicBezTo>
                    <a:pt x="63609" y="-9482"/>
                    <a:pt x="105076" y="337"/>
                    <a:pt x="124592" y="31972"/>
                  </a:cubicBezTo>
                  <a:cubicBezTo>
                    <a:pt x="144114" y="63609"/>
                    <a:pt x="134289" y="105076"/>
                    <a:pt x="102659" y="124592"/>
                  </a:cubicBezTo>
                  <a:cubicBezTo>
                    <a:pt x="71023" y="144114"/>
                    <a:pt x="29556" y="134289"/>
                    <a:pt x="10034" y="102659"/>
                  </a:cubicBezTo>
                  <a:cubicBezTo>
                    <a:pt x="-9482" y="71023"/>
                    <a:pt x="337" y="29556"/>
                    <a:pt x="31973" y="10034"/>
                  </a:cubicBezTo>
                  <a:close/>
                </a:path>
              </a:pathLst>
            </a:custGeom>
            <a:solidFill>
              <a:srgbClr val="AC03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16"/>
            <p:cNvSpPr/>
            <p:nvPr/>
          </p:nvSpPr>
          <p:spPr>
            <a:xfrm>
              <a:off x="4798555" y="3690701"/>
              <a:ext cx="97856" cy="67189"/>
            </a:xfrm>
            <a:custGeom>
              <a:avLst/>
              <a:gdLst/>
              <a:ahLst/>
              <a:cxnLst/>
              <a:rect l="l" t="t" r="r" b="b"/>
              <a:pathLst>
                <a:path w="97856" h="67189" extrusionOk="0">
                  <a:moveTo>
                    <a:pt x="88614" y="31732"/>
                  </a:moveTo>
                  <a:cubicBezTo>
                    <a:pt x="69888" y="1383"/>
                    <a:pt x="31135" y="-8569"/>
                    <a:pt x="70" y="7874"/>
                  </a:cubicBezTo>
                  <a:cubicBezTo>
                    <a:pt x="-1163" y="32497"/>
                    <a:pt x="14012" y="61595"/>
                    <a:pt x="36728" y="66264"/>
                  </a:cubicBezTo>
                  <a:cubicBezTo>
                    <a:pt x="54896" y="69999"/>
                    <a:pt x="71977" y="61510"/>
                    <a:pt x="89058" y="57156"/>
                  </a:cubicBezTo>
                  <a:cubicBezTo>
                    <a:pt x="91195" y="56610"/>
                    <a:pt x="93060" y="56792"/>
                    <a:pt x="97856" y="56513"/>
                  </a:cubicBezTo>
                  <a:cubicBezTo>
                    <a:pt x="96502" y="47987"/>
                    <a:pt x="93430" y="39535"/>
                    <a:pt x="88614" y="31732"/>
                  </a:cubicBezTo>
                  <a:close/>
                </a:path>
              </a:pathLst>
            </a:custGeom>
            <a:solidFill>
              <a:srgbClr val="960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16"/>
            <p:cNvSpPr/>
            <p:nvPr/>
          </p:nvSpPr>
          <p:spPr>
            <a:xfrm>
              <a:off x="4810534" y="3700053"/>
              <a:ext cx="61411" cy="44603"/>
            </a:xfrm>
            <a:custGeom>
              <a:avLst/>
              <a:gdLst/>
              <a:ahLst/>
              <a:cxnLst/>
              <a:rect l="l" t="t" r="r" b="b"/>
              <a:pathLst>
                <a:path w="61411" h="44603" extrusionOk="0">
                  <a:moveTo>
                    <a:pt x="22812" y="44118"/>
                  </a:moveTo>
                  <a:cubicBezTo>
                    <a:pt x="2944" y="41908"/>
                    <a:pt x="-5242" y="16751"/>
                    <a:pt x="3454" y="7892"/>
                  </a:cubicBezTo>
                  <a:cubicBezTo>
                    <a:pt x="11159" y="40"/>
                    <a:pt x="25259" y="26461"/>
                    <a:pt x="26146" y="25968"/>
                  </a:cubicBezTo>
                  <a:cubicBezTo>
                    <a:pt x="28411" y="24699"/>
                    <a:pt x="20237" y="-1891"/>
                    <a:pt x="35825" y="107"/>
                  </a:cubicBezTo>
                  <a:cubicBezTo>
                    <a:pt x="55620" y="2651"/>
                    <a:pt x="36493" y="22343"/>
                    <a:pt x="39899" y="25458"/>
                  </a:cubicBezTo>
                  <a:cubicBezTo>
                    <a:pt x="41727" y="27128"/>
                    <a:pt x="57624" y="15597"/>
                    <a:pt x="61018" y="27074"/>
                  </a:cubicBezTo>
                  <a:cubicBezTo>
                    <a:pt x="64291" y="38149"/>
                    <a:pt x="46730" y="46778"/>
                    <a:pt x="22812" y="44118"/>
                  </a:cubicBezTo>
                  <a:close/>
                </a:path>
              </a:pathLst>
            </a:custGeom>
            <a:solidFill>
              <a:srgbClr val="4401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16"/>
            <p:cNvSpPr/>
            <p:nvPr/>
          </p:nvSpPr>
          <p:spPr>
            <a:xfrm>
              <a:off x="4802125" y="3748343"/>
              <a:ext cx="90885" cy="46567"/>
            </a:xfrm>
            <a:custGeom>
              <a:avLst/>
              <a:gdLst/>
              <a:ahLst/>
              <a:cxnLst/>
              <a:rect l="l" t="t" r="r" b="b"/>
              <a:pathLst>
                <a:path w="90885" h="46567" extrusionOk="0">
                  <a:moveTo>
                    <a:pt x="42685" y="46494"/>
                  </a:moveTo>
                  <a:cubicBezTo>
                    <a:pt x="17758" y="45080"/>
                    <a:pt x="-15214" y="17421"/>
                    <a:pt x="7758" y="2659"/>
                  </a:cubicBezTo>
                  <a:cubicBezTo>
                    <a:pt x="21250" y="-6012"/>
                    <a:pt x="33261" y="9418"/>
                    <a:pt x="47567" y="8045"/>
                  </a:cubicBezTo>
                  <a:cubicBezTo>
                    <a:pt x="56675" y="7177"/>
                    <a:pt x="76853" y="-4002"/>
                    <a:pt x="84868" y="2750"/>
                  </a:cubicBezTo>
                  <a:cubicBezTo>
                    <a:pt x="104317" y="19145"/>
                    <a:pt x="72985" y="48219"/>
                    <a:pt x="42685" y="46494"/>
                  </a:cubicBezTo>
                  <a:close/>
                </a:path>
              </a:pathLst>
            </a:custGeom>
            <a:solidFill>
              <a:srgbClr val="F356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16"/>
            <p:cNvSpPr/>
            <p:nvPr/>
          </p:nvSpPr>
          <p:spPr>
            <a:xfrm>
              <a:off x="4848489" y="3758697"/>
              <a:ext cx="31398" cy="24709"/>
            </a:xfrm>
            <a:custGeom>
              <a:avLst/>
              <a:gdLst/>
              <a:ahLst/>
              <a:cxnLst/>
              <a:rect l="l" t="t" r="r" b="b"/>
              <a:pathLst>
                <a:path w="31398" h="24709" extrusionOk="0">
                  <a:moveTo>
                    <a:pt x="631" y="20159"/>
                  </a:moveTo>
                  <a:cubicBezTo>
                    <a:pt x="8629" y="34859"/>
                    <a:pt x="38000" y="9963"/>
                    <a:pt x="30045" y="1596"/>
                  </a:cubicBezTo>
                  <a:cubicBezTo>
                    <a:pt x="23718" y="-5053"/>
                    <a:pt x="-4554" y="10625"/>
                    <a:pt x="631" y="20159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16"/>
            <p:cNvSpPr/>
            <p:nvPr/>
          </p:nvSpPr>
          <p:spPr>
            <a:xfrm>
              <a:off x="4811211" y="3758600"/>
              <a:ext cx="26182" cy="16715"/>
            </a:xfrm>
            <a:custGeom>
              <a:avLst/>
              <a:gdLst/>
              <a:ahLst/>
              <a:cxnLst/>
              <a:rect l="l" t="t" r="r" b="b"/>
              <a:pathLst>
                <a:path w="26182" h="16715" extrusionOk="0">
                  <a:moveTo>
                    <a:pt x="500" y="5112"/>
                  </a:moveTo>
                  <a:cubicBezTo>
                    <a:pt x="-4280" y="16813"/>
                    <a:pt x="26822" y="21087"/>
                    <a:pt x="26173" y="11238"/>
                  </a:cubicBezTo>
                  <a:cubicBezTo>
                    <a:pt x="25717" y="4353"/>
                    <a:pt x="5248" y="-6498"/>
                    <a:pt x="500" y="5112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16"/>
            <p:cNvSpPr/>
            <p:nvPr/>
          </p:nvSpPr>
          <p:spPr>
            <a:xfrm>
              <a:off x="4777852" y="3754639"/>
              <a:ext cx="21864" cy="47381"/>
            </a:xfrm>
            <a:custGeom>
              <a:avLst/>
              <a:gdLst/>
              <a:ahLst/>
              <a:cxnLst/>
              <a:rect l="l" t="t" r="r" b="b"/>
              <a:pathLst>
                <a:path w="21864" h="47381" extrusionOk="0">
                  <a:moveTo>
                    <a:pt x="8623" y="19753"/>
                  </a:moveTo>
                  <a:cubicBezTo>
                    <a:pt x="16656" y="37022"/>
                    <a:pt x="25971" y="43216"/>
                    <a:pt x="19929" y="46944"/>
                  </a:cubicBezTo>
                  <a:cubicBezTo>
                    <a:pt x="15071" y="49944"/>
                    <a:pt x="9637" y="36931"/>
                    <a:pt x="4658" y="25193"/>
                  </a:cubicBezTo>
                  <a:cubicBezTo>
                    <a:pt x="-328" y="13456"/>
                    <a:pt x="1130" y="3880"/>
                    <a:pt x="0" y="0"/>
                  </a:cubicBezTo>
                  <a:cubicBezTo>
                    <a:pt x="0" y="0"/>
                    <a:pt x="3000" y="7669"/>
                    <a:pt x="8623" y="1975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9" name="Google Shape;9619;p16"/>
          <p:cNvGrpSpPr/>
          <p:nvPr/>
        </p:nvGrpSpPr>
        <p:grpSpPr>
          <a:xfrm>
            <a:off x="11665968" y="216724"/>
            <a:ext cx="219206" cy="219206"/>
            <a:chOff x="1895045" y="1342995"/>
            <a:chExt cx="134631" cy="134631"/>
          </a:xfrm>
        </p:grpSpPr>
        <p:sp>
          <p:nvSpPr>
            <p:cNvPr id="9620" name="Google Shape;9620;p16"/>
            <p:cNvSpPr/>
            <p:nvPr/>
          </p:nvSpPr>
          <p:spPr>
            <a:xfrm>
              <a:off x="1895045" y="1342995"/>
              <a:ext cx="134631" cy="134631"/>
            </a:xfrm>
            <a:custGeom>
              <a:avLst/>
              <a:gdLst/>
              <a:ahLst/>
              <a:cxnLst/>
              <a:rect l="l" t="t" r="r" b="b"/>
              <a:pathLst>
                <a:path w="134631" h="134631" extrusionOk="0">
                  <a:moveTo>
                    <a:pt x="31975" y="10034"/>
                  </a:moveTo>
                  <a:cubicBezTo>
                    <a:pt x="63612" y="-9482"/>
                    <a:pt x="105078" y="337"/>
                    <a:pt x="124595" y="31973"/>
                  </a:cubicBezTo>
                  <a:cubicBezTo>
                    <a:pt x="144117" y="63609"/>
                    <a:pt x="134292" y="105076"/>
                    <a:pt x="102656" y="124598"/>
                  </a:cubicBezTo>
                  <a:cubicBezTo>
                    <a:pt x="71020" y="144114"/>
                    <a:pt x="29553" y="134295"/>
                    <a:pt x="10037" y="102659"/>
                  </a:cubicBezTo>
                  <a:cubicBezTo>
                    <a:pt x="-9486" y="71023"/>
                    <a:pt x="339" y="29556"/>
                    <a:pt x="31975" y="10034"/>
                  </a:cubicBezTo>
                  <a:close/>
                </a:path>
              </a:pathLst>
            </a:custGeom>
            <a:solidFill>
              <a:srgbClr val="AC03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16"/>
            <p:cNvSpPr/>
            <p:nvPr/>
          </p:nvSpPr>
          <p:spPr>
            <a:xfrm>
              <a:off x="1930970" y="1343223"/>
              <a:ext cx="97856" cy="67189"/>
            </a:xfrm>
            <a:custGeom>
              <a:avLst/>
              <a:gdLst/>
              <a:ahLst/>
              <a:cxnLst/>
              <a:rect l="l" t="t" r="r" b="b"/>
              <a:pathLst>
                <a:path w="97856" h="67189" extrusionOk="0">
                  <a:moveTo>
                    <a:pt x="88615" y="31732"/>
                  </a:moveTo>
                  <a:cubicBezTo>
                    <a:pt x="69888" y="1383"/>
                    <a:pt x="31135" y="-8569"/>
                    <a:pt x="70" y="7874"/>
                  </a:cubicBezTo>
                  <a:cubicBezTo>
                    <a:pt x="-1163" y="32497"/>
                    <a:pt x="14012" y="61595"/>
                    <a:pt x="36722" y="66264"/>
                  </a:cubicBezTo>
                  <a:cubicBezTo>
                    <a:pt x="54896" y="69999"/>
                    <a:pt x="71977" y="61510"/>
                    <a:pt x="89058" y="57156"/>
                  </a:cubicBezTo>
                  <a:cubicBezTo>
                    <a:pt x="91195" y="56610"/>
                    <a:pt x="93053" y="56792"/>
                    <a:pt x="97856" y="56513"/>
                  </a:cubicBezTo>
                  <a:cubicBezTo>
                    <a:pt x="96502" y="47987"/>
                    <a:pt x="93430" y="39541"/>
                    <a:pt x="88615" y="31732"/>
                  </a:cubicBezTo>
                  <a:close/>
                </a:path>
              </a:pathLst>
            </a:custGeom>
            <a:solidFill>
              <a:srgbClr val="960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16"/>
            <p:cNvSpPr/>
            <p:nvPr/>
          </p:nvSpPr>
          <p:spPr>
            <a:xfrm>
              <a:off x="1942947" y="1352581"/>
              <a:ext cx="61413" cy="44598"/>
            </a:xfrm>
            <a:custGeom>
              <a:avLst/>
              <a:gdLst/>
              <a:ahLst/>
              <a:cxnLst/>
              <a:rect l="l" t="t" r="r" b="b"/>
              <a:pathLst>
                <a:path w="61413" h="44598" extrusionOk="0">
                  <a:moveTo>
                    <a:pt x="22814" y="44113"/>
                  </a:moveTo>
                  <a:cubicBezTo>
                    <a:pt x="2946" y="41903"/>
                    <a:pt x="-5239" y="16745"/>
                    <a:pt x="3450" y="7892"/>
                  </a:cubicBezTo>
                  <a:cubicBezTo>
                    <a:pt x="11162" y="35"/>
                    <a:pt x="25262" y="26455"/>
                    <a:pt x="26142" y="25963"/>
                  </a:cubicBezTo>
                  <a:cubicBezTo>
                    <a:pt x="28413" y="24700"/>
                    <a:pt x="20240" y="-1896"/>
                    <a:pt x="35827" y="108"/>
                  </a:cubicBezTo>
                  <a:cubicBezTo>
                    <a:pt x="55616" y="2646"/>
                    <a:pt x="36495" y="22338"/>
                    <a:pt x="39901" y="25453"/>
                  </a:cubicBezTo>
                  <a:cubicBezTo>
                    <a:pt x="41729" y="27123"/>
                    <a:pt x="57626" y="15592"/>
                    <a:pt x="61020" y="27068"/>
                  </a:cubicBezTo>
                  <a:cubicBezTo>
                    <a:pt x="64293" y="38150"/>
                    <a:pt x="46733" y="46772"/>
                    <a:pt x="22814" y="44113"/>
                  </a:cubicBezTo>
                  <a:close/>
                </a:path>
              </a:pathLst>
            </a:custGeom>
            <a:solidFill>
              <a:srgbClr val="4401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16"/>
            <p:cNvSpPr/>
            <p:nvPr/>
          </p:nvSpPr>
          <p:spPr>
            <a:xfrm>
              <a:off x="1934535" y="1400866"/>
              <a:ext cx="90890" cy="46573"/>
            </a:xfrm>
            <a:custGeom>
              <a:avLst/>
              <a:gdLst/>
              <a:ahLst/>
              <a:cxnLst/>
              <a:rect l="l" t="t" r="r" b="b"/>
              <a:pathLst>
                <a:path w="90890" h="46573" extrusionOk="0">
                  <a:moveTo>
                    <a:pt x="42690" y="46500"/>
                  </a:moveTo>
                  <a:cubicBezTo>
                    <a:pt x="17764" y="45079"/>
                    <a:pt x="-15214" y="17421"/>
                    <a:pt x="7757" y="2659"/>
                  </a:cubicBezTo>
                  <a:cubicBezTo>
                    <a:pt x="21249" y="-6012"/>
                    <a:pt x="33266" y="9417"/>
                    <a:pt x="47572" y="8051"/>
                  </a:cubicBezTo>
                  <a:cubicBezTo>
                    <a:pt x="56674" y="7177"/>
                    <a:pt x="76858" y="-4002"/>
                    <a:pt x="84873" y="2750"/>
                  </a:cubicBezTo>
                  <a:cubicBezTo>
                    <a:pt x="104323" y="19145"/>
                    <a:pt x="72990" y="48219"/>
                    <a:pt x="42690" y="46500"/>
                  </a:cubicBezTo>
                  <a:close/>
                </a:path>
              </a:pathLst>
            </a:custGeom>
            <a:solidFill>
              <a:srgbClr val="F356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16"/>
            <p:cNvSpPr/>
            <p:nvPr/>
          </p:nvSpPr>
          <p:spPr>
            <a:xfrm>
              <a:off x="1980905" y="1411220"/>
              <a:ext cx="31394" cy="24709"/>
            </a:xfrm>
            <a:custGeom>
              <a:avLst/>
              <a:gdLst/>
              <a:ahLst/>
              <a:cxnLst/>
              <a:rect l="l" t="t" r="r" b="b"/>
              <a:pathLst>
                <a:path w="31394" h="24709" extrusionOk="0">
                  <a:moveTo>
                    <a:pt x="631" y="20158"/>
                  </a:moveTo>
                  <a:cubicBezTo>
                    <a:pt x="8622" y="34859"/>
                    <a:pt x="38000" y="9963"/>
                    <a:pt x="30039" y="1596"/>
                  </a:cubicBezTo>
                  <a:cubicBezTo>
                    <a:pt x="23718" y="-5053"/>
                    <a:pt x="-4554" y="10625"/>
                    <a:pt x="631" y="20158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16"/>
            <p:cNvSpPr/>
            <p:nvPr/>
          </p:nvSpPr>
          <p:spPr>
            <a:xfrm>
              <a:off x="1943626" y="1411124"/>
              <a:ext cx="26182" cy="16714"/>
            </a:xfrm>
            <a:custGeom>
              <a:avLst/>
              <a:gdLst/>
              <a:ahLst/>
              <a:cxnLst/>
              <a:rect l="l" t="t" r="r" b="b"/>
              <a:pathLst>
                <a:path w="26182" h="16714" extrusionOk="0">
                  <a:moveTo>
                    <a:pt x="500" y="5116"/>
                  </a:moveTo>
                  <a:cubicBezTo>
                    <a:pt x="-4279" y="16811"/>
                    <a:pt x="26822" y="21086"/>
                    <a:pt x="26173" y="11237"/>
                  </a:cubicBezTo>
                  <a:cubicBezTo>
                    <a:pt x="25717" y="4351"/>
                    <a:pt x="5242" y="-6500"/>
                    <a:pt x="500" y="5116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16"/>
            <p:cNvSpPr/>
            <p:nvPr/>
          </p:nvSpPr>
          <p:spPr>
            <a:xfrm>
              <a:off x="1910267" y="1407162"/>
              <a:ext cx="21864" cy="47380"/>
            </a:xfrm>
            <a:custGeom>
              <a:avLst/>
              <a:gdLst/>
              <a:ahLst/>
              <a:cxnLst/>
              <a:rect l="l" t="t" r="r" b="b"/>
              <a:pathLst>
                <a:path w="21864" h="47380" extrusionOk="0">
                  <a:moveTo>
                    <a:pt x="8616" y="19753"/>
                  </a:moveTo>
                  <a:cubicBezTo>
                    <a:pt x="16656" y="37022"/>
                    <a:pt x="25971" y="43216"/>
                    <a:pt x="19929" y="46944"/>
                  </a:cubicBezTo>
                  <a:cubicBezTo>
                    <a:pt x="15071" y="49944"/>
                    <a:pt x="9637" y="36931"/>
                    <a:pt x="4657" y="25194"/>
                  </a:cubicBezTo>
                  <a:cubicBezTo>
                    <a:pt x="-328" y="13456"/>
                    <a:pt x="1124" y="3880"/>
                    <a:pt x="0" y="0"/>
                  </a:cubicBezTo>
                  <a:cubicBezTo>
                    <a:pt x="0" y="0"/>
                    <a:pt x="2994" y="7669"/>
                    <a:pt x="8616" y="1975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27" name="Google Shape;9627;p16"/>
          <p:cNvGrpSpPr/>
          <p:nvPr/>
        </p:nvGrpSpPr>
        <p:grpSpPr>
          <a:xfrm>
            <a:off x="485243" y="5327028"/>
            <a:ext cx="219206" cy="219203"/>
            <a:chOff x="2411290" y="333247"/>
            <a:chExt cx="134631" cy="134629"/>
          </a:xfrm>
        </p:grpSpPr>
        <p:sp>
          <p:nvSpPr>
            <p:cNvPr id="9628" name="Google Shape;9628;p16"/>
            <p:cNvSpPr/>
            <p:nvPr/>
          </p:nvSpPr>
          <p:spPr>
            <a:xfrm>
              <a:off x="2411290" y="333247"/>
              <a:ext cx="134631" cy="134629"/>
            </a:xfrm>
            <a:custGeom>
              <a:avLst/>
              <a:gdLst/>
              <a:ahLst/>
              <a:cxnLst/>
              <a:rect l="l" t="t" r="r" b="b"/>
              <a:pathLst>
                <a:path w="134631" h="134629" extrusionOk="0">
                  <a:moveTo>
                    <a:pt x="31975" y="10035"/>
                  </a:moveTo>
                  <a:cubicBezTo>
                    <a:pt x="63606" y="-9484"/>
                    <a:pt x="105078" y="338"/>
                    <a:pt x="124594" y="31973"/>
                  </a:cubicBezTo>
                  <a:cubicBezTo>
                    <a:pt x="144117" y="63608"/>
                    <a:pt x="134292" y="105076"/>
                    <a:pt x="102656" y="124595"/>
                  </a:cubicBezTo>
                  <a:cubicBezTo>
                    <a:pt x="71020" y="144114"/>
                    <a:pt x="29553" y="134292"/>
                    <a:pt x="10037" y="102657"/>
                  </a:cubicBezTo>
                  <a:cubicBezTo>
                    <a:pt x="-9486" y="71022"/>
                    <a:pt x="339" y="29554"/>
                    <a:pt x="31975" y="10035"/>
                  </a:cubicBezTo>
                  <a:close/>
                </a:path>
              </a:pathLst>
            </a:custGeom>
            <a:solidFill>
              <a:srgbClr val="AC03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16"/>
            <p:cNvSpPr/>
            <p:nvPr/>
          </p:nvSpPr>
          <p:spPr>
            <a:xfrm>
              <a:off x="2447216" y="333474"/>
              <a:ext cx="97856" cy="67192"/>
            </a:xfrm>
            <a:custGeom>
              <a:avLst/>
              <a:gdLst/>
              <a:ahLst/>
              <a:cxnLst/>
              <a:rect l="l" t="t" r="r" b="b"/>
              <a:pathLst>
                <a:path w="97856" h="67192" extrusionOk="0">
                  <a:moveTo>
                    <a:pt x="88615" y="31731"/>
                  </a:moveTo>
                  <a:cubicBezTo>
                    <a:pt x="69888" y="1383"/>
                    <a:pt x="31129" y="-8570"/>
                    <a:pt x="70" y="7876"/>
                  </a:cubicBezTo>
                  <a:cubicBezTo>
                    <a:pt x="-1163" y="32496"/>
                    <a:pt x="14012" y="61597"/>
                    <a:pt x="36722" y="66266"/>
                  </a:cubicBezTo>
                  <a:cubicBezTo>
                    <a:pt x="54896" y="70002"/>
                    <a:pt x="71977" y="61514"/>
                    <a:pt x="89058" y="57158"/>
                  </a:cubicBezTo>
                  <a:cubicBezTo>
                    <a:pt x="91195" y="56613"/>
                    <a:pt x="93053" y="56794"/>
                    <a:pt x="97856" y="56516"/>
                  </a:cubicBezTo>
                  <a:cubicBezTo>
                    <a:pt x="96502" y="47988"/>
                    <a:pt x="93430" y="39539"/>
                    <a:pt x="88615" y="31731"/>
                  </a:cubicBezTo>
                  <a:close/>
                </a:path>
              </a:pathLst>
            </a:custGeom>
            <a:solidFill>
              <a:srgbClr val="960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16"/>
            <p:cNvSpPr/>
            <p:nvPr/>
          </p:nvSpPr>
          <p:spPr>
            <a:xfrm>
              <a:off x="2459192" y="342830"/>
              <a:ext cx="61413" cy="44600"/>
            </a:xfrm>
            <a:custGeom>
              <a:avLst/>
              <a:gdLst/>
              <a:ahLst/>
              <a:cxnLst/>
              <a:rect l="l" t="t" r="r" b="b"/>
              <a:pathLst>
                <a:path w="61413" h="44600" extrusionOk="0">
                  <a:moveTo>
                    <a:pt x="22814" y="44114"/>
                  </a:moveTo>
                  <a:cubicBezTo>
                    <a:pt x="2946" y="41905"/>
                    <a:pt x="-5239" y="16750"/>
                    <a:pt x="3450" y="7892"/>
                  </a:cubicBezTo>
                  <a:cubicBezTo>
                    <a:pt x="11162" y="37"/>
                    <a:pt x="25262" y="26457"/>
                    <a:pt x="26142" y="25964"/>
                  </a:cubicBezTo>
                  <a:cubicBezTo>
                    <a:pt x="28407" y="24700"/>
                    <a:pt x="20240" y="-1894"/>
                    <a:pt x="35827" y="108"/>
                  </a:cubicBezTo>
                  <a:cubicBezTo>
                    <a:pt x="55616" y="2649"/>
                    <a:pt x="36495" y="22340"/>
                    <a:pt x="39901" y="25454"/>
                  </a:cubicBezTo>
                  <a:cubicBezTo>
                    <a:pt x="41729" y="27124"/>
                    <a:pt x="57626" y="15595"/>
                    <a:pt x="61020" y="27073"/>
                  </a:cubicBezTo>
                  <a:cubicBezTo>
                    <a:pt x="64293" y="38150"/>
                    <a:pt x="46733" y="46775"/>
                    <a:pt x="22814" y="44114"/>
                  </a:cubicBezTo>
                  <a:close/>
                </a:path>
              </a:pathLst>
            </a:custGeom>
            <a:solidFill>
              <a:srgbClr val="4401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16"/>
            <p:cNvSpPr/>
            <p:nvPr/>
          </p:nvSpPr>
          <p:spPr>
            <a:xfrm>
              <a:off x="2450780" y="391116"/>
              <a:ext cx="90890" cy="46571"/>
            </a:xfrm>
            <a:custGeom>
              <a:avLst/>
              <a:gdLst/>
              <a:ahLst/>
              <a:cxnLst/>
              <a:rect l="l" t="t" r="r" b="b"/>
              <a:pathLst>
                <a:path w="90890" h="46571" extrusionOk="0">
                  <a:moveTo>
                    <a:pt x="42690" y="46499"/>
                  </a:moveTo>
                  <a:cubicBezTo>
                    <a:pt x="17764" y="45081"/>
                    <a:pt x="-15214" y="17422"/>
                    <a:pt x="7757" y="2659"/>
                  </a:cubicBezTo>
                  <a:cubicBezTo>
                    <a:pt x="21249" y="-6012"/>
                    <a:pt x="33266" y="9416"/>
                    <a:pt x="47572" y="8050"/>
                  </a:cubicBezTo>
                  <a:cubicBezTo>
                    <a:pt x="56674" y="7179"/>
                    <a:pt x="76858" y="-3998"/>
                    <a:pt x="84873" y="2754"/>
                  </a:cubicBezTo>
                  <a:cubicBezTo>
                    <a:pt x="104323" y="19145"/>
                    <a:pt x="72990" y="48223"/>
                    <a:pt x="42690" y="46499"/>
                  </a:cubicBezTo>
                  <a:close/>
                </a:path>
              </a:pathLst>
            </a:custGeom>
            <a:solidFill>
              <a:srgbClr val="F356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16"/>
            <p:cNvSpPr/>
            <p:nvPr/>
          </p:nvSpPr>
          <p:spPr>
            <a:xfrm>
              <a:off x="2497150" y="401472"/>
              <a:ext cx="31394" cy="24707"/>
            </a:xfrm>
            <a:custGeom>
              <a:avLst/>
              <a:gdLst/>
              <a:ahLst/>
              <a:cxnLst/>
              <a:rect l="l" t="t" r="r" b="b"/>
              <a:pathLst>
                <a:path w="31394" h="24707" extrusionOk="0">
                  <a:moveTo>
                    <a:pt x="631" y="20158"/>
                  </a:moveTo>
                  <a:cubicBezTo>
                    <a:pt x="8623" y="34856"/>
                    <a:pt x="38000" y="9965"/>
                    <a:pt x="30039" y="1597"/>
                  </a:cubicBezTo>
                  <a:cubicBezTo>
                    <a:pt x="23718" y="-5055"/>
                    <a:pt x="-4554" y="10623"/>
                    <a:pt x="631" y="20158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16"/>
            <p:cNvSpPr/>
            <p:nvPr/>
          </p:nvSpPr>
          <p:spPr>
            <a:xfrm>
              <a:off x="2459872" y="401375"/>
              <a:ext cx="26182" cy="16714"/>
            </a:xfrm>
            <a:custGeom>
              <a:avLst/>
              <a:gdLst/>
              <a:ahLst/>
              <a:cxnLst/>
              <a:rect l="l" t="t" r="r" b="b"/>
              <a:pathLst>
                <a:path w="26182" h="16714" extrusionOk="0">
                  <a:moveTo>
                    <a:pt x="500" y="5113"/>
                  </a:moveTo>
                  <a:cubicBezTo>
                    <a:pt x="-4279" y="16811"/>
                    <a:pt x="26822" y="21085"/>
                    <a:pt x="26173" y="11238"/>
                  </a:cubicBezTo>
                  <a:cubicBezTo>
                    <a:pt x="25717" y="4351"/>
                    <a:pt x="5242" y="-6499"/>
                    <a:pt x="500" y="5113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16"/>
            <p:cNvSpPr/>
            <p:nvPr/>
          </p:nvSpPr>
          <p:spPr>
            <a:xfrm>
              <a:off x="2426512" y="397413"/>
              <a:ext cx="21864" cy="47381"/>
            </a:xfrm>
            <a:custGeom>
              <a:avLst/>
              <a:gdLst/>
              <a:ahLst/>
              <a:cxnLst/>
              <a:rect l="l" t="t" r="r" b="b"/>
              <a:pathLst>
                <a:path w="21864" h="47381" extrusionOk="0">
                  <a:moveTo>
                    <a:pt x="8616" y="19756"/>
                  </a:moveTo>
                  <a:cubicBezTo>
                    <a:pt x="16656" y="37024"/>
                    <a:pt x="25971" y="43218"/>
                    <a:pt x="19929" y="46945"/>
                  </a:cubicBezTo>
                  <a:cubicBezTo>
                    <a:pt x="15071" y="49943"/>
                    <a:pt x="9637" y="36930"/>
                    <a:pt x="4657" y="25194"/>
                  </a:cubicBezTo>
                  <a:cubicBezTo>
                    <a:pt x="-328" y="13457"/>
                    <a:pt x="1123" y="3879"/>
                    <a:pt x="0" y="0"/>
                  </a:cubicBezTo>
                  <a:cubicBezTo>
                    <a:pt x="0" y="0"/>
                    <a:pt x="2994" y="7672"/>
                    <a:pt x="8616" y="19756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35" name="Google Shape;9635;p16"/>
          <p:cNvGrpSpPr/>
          <p:nvPr/>
        </p:nvGrpSpPr>
        <p:grpSpPr>
          <a:xfrm rot="-4871346">
            <a:off x="10368825" y="121391"/>
            <a:ext cx="325820" cy="325825"/>
            <a:chOff x="5623811" y="2792090"/>
            <a:chExt cx="200109" cy="200112"/>
          </a:xfrm>
        </p:grpSpPr>
        <p:sp>
          <p:nvSpPr>
            <p:cNvPr id="9636" name="Google Shape;9636;p16"/>
            <p:cNvSpPr/>
            <p:nvPr/>
          </p:nvSpPr>
          <p:spPr>
            <a:xfrm>
              <a:off x="5623811" y="2792090"/>
              <a:ext cx="200109" cy="200112"/>
            </a:xfrm>
            <a:custGeom>
              <a:avLst/>
              <a:gdLst/>
              <a:ahLst/>
              <a:cxnLst/>
              <a:rect l="l" t="t" r="r" b="b"/>
              <a:pathLst>
                <a:path w="200109" h="200112" extrusionOk="0">
                  <a:moveTo>
                    <a:pt x="87312" y="824"/>
                  </a:moveTo>
                  <a:cubicBezTo>
                    <a:pt x="142113" y="-6207"/>
                    <a:pt x="192245" y="32515"/>
                    <a:pt x="199283" y="87317"/>
                  </a:cubicBezTo>
                  <a:cubicBezTo>
                    <a:pt x="206321" y="142118"/>
                    <a:pt x="167599" y="192250"/>
                    <a:pt x="112791" y="199288"/>
                  </a:cubicBezTo>
                  <a:cubicBezTo>
                    <a:pt x="57989" y="206319"/>
                    <a:pt x="7863" y="167597"/>
                    <a:pt x="826" y="112796"/>
                  </a:cubicBezTo>
                  <a:cubicBezTo>
                    <a:pt x="-6212" y="57994"/>
                    <a:pt x="32511" y="7862"/>
                    <a:pt x="87312" y="824"/>
                  </a:cubicBezTo>
                  <a:close/>
                </a:path>
              </a:pathLst>
            </a:custGeom>
            <a:solidFill>
              <a:srgbClr val="AC03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16"/>
            <p:cNvSpPr/>
            <p:nvPr/>
          </p:nvSpPr>
          <p:spPr>
            <a:xfrm>
              <a:off x="5707347" y="2792568"/>
              <a:ext cx="116507" cy="126010"/>
            </a:xfrm>
            <a:custGeom>
              <a:avLst/>
              <a:gdLst/>
              <a:ahLst/>
              <a:cxnLst/>
              <a:rect l="l" t="t" r="r" b="b"/>
              <a:pathLst>
                <a:path w="116507" h="126010" extrusionOk="0">
                  <a:moveTo>
                    <a:pt x="115674" y="86784"/>
                  </a:moveTo>
                  <a:cubicBezTo>
                    <a:pt x="108928" y="34211"/>
                    <a:pt x="62548" y="-3030"/>
                    <a:pt x="10401" y="194"/>
                  </a:cubicBezTo>
                  <a:cubicBezTo>
                    <a:pt x="-6353" y="32784"/>
                    <a:pt x="-3651" y="81489"/>
                    <a:pt x="24245" y="101733"/>
                  </a:cubicBezTo>
                  <a:cubicBezTo>
                    <a:pt x="46560" y="117934"/>
                    <a:pt x="74887" y="116908"/>
                    <a:pt x="100688" y="121486"/>
                  </a:cubicBezTo>
                  <a:cubicBezTo>
                    <a:pt x="103918" y="122057"/>
                    <a:pt x="106329" y="123441"/>
                    <a:pt x="113002" y="126010"/>
                  </a:cubicBezTo>
                  <a:cubicBezTo>
                    <a:pt x="116390" y="113629"/>
                    <a:pt x="117411" y="100306"/>
                    <a:pt x="115674" y="86784"/>
                  </a:cubicBezTo>
                  <a:close/>
                </a:path>
              </a:pathLst>
            </a:custGeom>
            <a:solidFill>
              <a:srgbClr val="960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16"/>
            <p:cNvSpPr/>
            <p:nvPr/>
          </p:nvSpPr>
          <p:spPr>
            <a:xfrm>
              <a:off x="5718779" y="2814330"/>
              <a:ext cx="80367" cy="74861"/>
            </a:xfrm>
            <a:custGeom>
              <a:avLst/>
              <a:gdLst/>
              <a:ahLst/>
              <a:cxnLst/>
              <a:rect l="l" t="t" r="r" b="b"/>
              <a:pathLst>
                <a:path w="80367" h="74861" extrusionOk="0">
                  <a:moveTo>
                    <a:pt x="18035" y="61457"/>
                  </a:moveTo>
                  <a:cubicBezTo>
                    <a:pt x="-7511" y="46289"/>
                    <a:pt x="-3176" y="7208"/>
                    <a:pt x="14027" y="541"/>
                  </a:cubicBezTo>
                  <a:cubicBezTo>
                    <a:pt x="29280" y="-5367"/>
                    <a:pt x="32171" y="39051"/>
                    <a:pt x="33670" y="38924"/>
                  </a:cubicBezTo>
                  <a:cubicBezTo>
                    <a:pt x="37514" y="38602"/>
                    <a:pt x="42755" y="-2422"/>
                    <a:pt x="62635" y="9850"/>
                  </a:cubicBezTo>
                  <a:cubicBezTo>
                    <a:pt x="87877" y="25425"/>
                    <a:pt x="49913" y="40363"/>
                    <a:pt x="52616" y="46666"/>
                  </a:cubicBezTo>
                  <a:cubicBezTo>
                    <a:pt x="54067" y="50048"/>
                    <a:pt x="82661" y="44188"/>
                    <a:pt x="80220" y="61810"/>
                  </a:cubicBezTo>
                  <a:cubicBezTo>
                    <a:pt x="77858" y="78812"/>
                    <a:pt x="48796" y="79729"/>
                    <a:pt x="18035" y="61457"/>
                  </a:cubicBezTo>
                  <a:close/>
                </a:path>
              </a:pathLst>
            </a:custGeom>
            <a:solidFill>
              <a:srgbClr val="4401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16"/>
            <p:cNvSpPr/>
            <p:nvPr/>
          </p:nvSpPr>
          <p:spPr>
            <a:xfrm>
              <a:off x="5680936" y="2870362"/>
              <a:ext cx="127005" cy="89569"/>
            </a:xfrm>
            <a:custGeom>
              <a:avLst/>
              <a:gdLst/>
              <a:ahLst/>
              <a:cxnLst/>
              <a:rect l="l" t="t" r="r" b="b"/>
              <a:pathLst>
                <a:path w="127005" h="89569" extrusionOk="0">
                  <a:moveTo>
                    <a:pt x="40339" y="81073"/>
                  </a:moveTo>
                  <a:cubicBezTo>
                    <a:pt x="7452" y="63864"/>
                    <a:pt x="-20237" y="6203"/>
                    <a:pt x="19918" y="294"/>
                  </a:cubicBezTo>
                  <a:cubicBezTo>
                    <a:pt x="43503" y="-3179"/>
                    <a:pt x="50316" y="25081"/>
                    <a:pt x="70518" y="31997"/>
                  </a:cubicBezTo>
                  <a:cubicBezTo>
                    <a:pt x="83385" y="36406"/>
                    <a:pt x="117565" y="33637"/>
                    <a:pt x="124275" y="47694"/>
                  </a:cubicBezTo>
                  <a:cubicBezTo>
                    <a:pt x="140566" y="81814"/>
                    <a:pt x="80306" y="101979"/>
                    <a:pt x="40339" y="81073"/>
                  </a:cubicBezTo>
                  <a:close/>
                </a:path>
              </a:pathLst>
            </a:custGeom>
            <a:solidFill>
              <a:srgbClr val="F356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16"/>
            <p:cNvSpPr/>
            <p:nvPr/>
          </p:nvSpPr>
          <p:spPr>
            <a:xfrm>
              <a:off x="5736890" y="2917624"/>
              <a:ext cx="51634" cy="27732"/>
            </a:xfrm>
            <a:custGeom>
              <a:avLst/>
              <a:gdLst/>
              <a:ahLst/>
              <a:cxnLst/>
              <a:rect l="l" t="t" r="r" b="b"/>
              <a:pathLst>
                <a:path w="51634" h="27732" extrusionOk="0">
                  <a:moveTo>
                    <a:pt x="21" y="14805"/>
                  </a:moveTo>
                  <a:cubicBezTo>
                    <a:pt x="1837" y="39610"/>
                    <a:pt x="56875" y="23913"/>
                    <a:pt x="51228" y="7707"/>
                  </a:cubicBezTo>
                  <a:cubicBezTo>
                    <a:pt x="46741" y="-5185"/>
                    <a:pt x="-1156" y="-1286"/>
                    <a:pt x="21" y="14805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16"/>
            <p:cNvSpPr/>
            <p:nvPr/>
          </p:nvSpPr>
          <p:spPr>
            <a:xfrm>
              <a:off x="5692685" y="2885628"/>
              <a:ext cx="34269" cy="31410"/>
            </a:xfrm>
            <a:custGeom>
              <a:avLst/>
              <a:gdLst/>
              <a:ahLst/>
              <a:cxnLst/>
              <a:rect l="l" t="t" r="r" b="b"/>
              <a:pathLst>
                <a:path w="34269" h="31410" extrusionOk="0">
                  <a:moveTo>
                    <a:pt x="2850" y="3366"/>
                  </a:moveTo>
                  <a:cubicBezTo>
                    <a:pt x="-10794" y="16269"/>
                    <a:pt x="28705" y="41129"/>
                    <a:pt x="33861" y="27394"/>
                  </a:cubicBezTo>
                  <a:cubicBezTo>
                    <a:pt x="37467" y="17794"/>
                    <a:pt x="16397" y="-9452"/>
                    <a:pt x="2850" y="3366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16"/>
            <p:cNvSpPr/>
            <p:nvPr/>
          </p:nvSpPr>
          <p:spPr>
            <a:xfrm>
              <a:off x="5645888" y="2855944"/>
              <a:ext cx="12679" cy="75827"/>
            </a:xfrm>
            <a:custGeom>
              <a:avLst/>
              <a:gdLst/>
              <a:ahLst/>
              <a:cxnLst/>
              <a:rect l="l" t="t" r="r" b="b"/>
              <a:pathLst>
                <a:path w="12679" h="75827" extrusionOk="0">
                  <a:moveTo>
                    <a:pt x="8927" y="32037"/>
                  </a:moveTo>
                  <a:cubicBezTo>
                    <a:pt x="9219" y="60345"/>
                    <a:pt x="18041" y="74445"/>
                    <a:pt x="7573" y="75787"/>
                  </a:cubicBezTo>
                  <a:cubicBezTo>
                    <a:pt x="-843" y="76868"/>
                    <a:pt x="-224" y="55919"/>
                    <a:pt x="226" y="36968"/>
                  </a:cubicBezTo>
                  <a:cubicBezTo>
                    <a:pt x="675" y="18022"/>
                    <a:pt x="8514" y="5945"/>
                    <a:pt x="9364" y="0"/>
                  </a:cubicBezTo>
                  <a:cubicBezTo>
                    <a:pt x="9364" y="0"/>
                    <a:pt x="8721" y="12229"/>
                    <a:pt x="8927" y="32037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43" name="Google Shape;9643;p16"/>
          <p:cNvGrpSpPr/>
          <p:nvPr/>
        </p:nvGrpSpPr>
        <p:grpSpPr>
          <a:xfrm rot="-4871346">
            <a:off x="364227" y="6289932"/>
            <a:ext cx="229450" cy="229450"/>
            <a:chOff x="5482888" y="3158661"/>
            <a:chExt cx="140921" cy="140921"/>
          </a:xfrm>
        </p:grpSpPr>
        <p:sp>
          <p:nvSpPr>
            <p:cNvPr id="9644" name="Google Shape;9644;p16"/>
            <p:cNvSpPr/>
            <p:nvPr/>
          </p:nvSpPr>
          <p:spPr>
            <a:xfrm>
              <a:off x="5482888" y="3158661"/>
              <a:ext cx="140921" cy="140921"/>
            </a:xfrm>
            <a:custGeom>
              <a:avLst/>
              <a:gdLst/>
              <a:ahLst/>
              <a:cxnLst/>
              <a:rect l="l" t="t" r="r" b="b"/>
              <a:pathLst>
                <a:path w="140921" h="140921" extrusionOk="0">
                  <a:moveTo>
                    <a:pt x="72859" y="42"/>
                  </a:moveTo>
                  <a:cubicBezTo>
                    <a:pt x="111751" y="1371"/>
                    <a:pt x="142204" y="33973"/>
                    <a:pt x="140880" y="72859"/>
                  </a:cubicBezTo>
                  <a:cubicBezTo>
                    <a:pt x="139556" y="111751"/>
                    <a:pt x="106955" y="142204"/>
                    <a:pt x="68062" y="140880"/>
                  </a:cubicBezTo>
                  <a:cubicBezTo>
                    <a:pt x="29170" y="139556"/>
                    <a:pt x="-1282" y="106955"/>
                    <a:pt x="42" y="68062"/>
                  </a:cubicBezTo>
                  <a:cubicBezTo>
                    <a:pt x="1365" y="29176"/>
                    <a:pt x="33967" y="-1282"/>
                    <a:pt x="72859" y="42"/>
                  </a:cubicBezTo>
                  <a:close/>
                </a:path>
              </a:pathLst>
            </a:custGeom>
            <a:solidFill>
              <a:srgbClr val="CB6E1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16"/>
            <p:cNvSpPr/>
            <p:nvPr/>
          </p:nvSpPr>
          <p:spPr>
            <a:xfrm>
              <a:off x="5547169" y="3159353"/>
              <a:ext cx="76598" cy="99085"/>
            </a:xfrm>
            <a:custGeom>
              <a:avLst/>
              <a:gdLst/>
              <a:ahLst/>
              <a:cxnLst/>
              <a:rect l="l" t="t" r="r" b="b"/>
              <a:pathLst>
                <a:path w="76598" h="99085" extrusionOk="0">
                  <a:moveTo>
                    <a:pt x="76557" y="72125"/>
                  </a:moveTo>
                  <a:cubicBezTo>
                    <a:pt x="77826" y="34818"/>
                    <a:pt x="49815" y="3674"/>
                    <a:pt x="13199" y="0"/>
                  </a:cubicBezTo>
                  <a:cubicBezTo>
                    <a:pt x="-2145" y="20749"/>
                    <a:pt x="-5789" y="54911"/>
                    <a:pt x="11305" y="72150"/>
                  </a:cubicBezTo>
                  <a:cubicBezTo>
                    <a:pt x="24979" y="85940"/>
                    <a:pt x="44787" y="88441"/>
                    <a:pt x="62202" y="94544"/>
                  </a:cubicBezTo>
                  <a:cubicBezTo>
                    <a:pt x="64382" y="95309"/>
                    <a:pt x="65900" y="96548"/>
                    <a:pt x="70248" y="99086"/>
                  </a:cubicBezTo>
                  <a:cubicBezTo>
                    <a:pt x="74012" y="90870"/>
                    <a:pt x="76229" y="81725"/>
                    <a:pt x="76557" y="72125"/>
                  </a:cubicBezTo>
                  <a:close/>
                </a:path>
              </a:pathLst>
            </a:custGeom>
            <a:solidFill>
              <a:srgbClr val="AC6E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16"/>
            <p:cNvSpPr/>
            <p:nvPr/>
          </p:nvSpPr>
          <p:spPr>
            <a:xfrm>
              <a:off x="5555066" y="3176298"/>
              <a:ext cx="52770" cy="57310"/>
            </a:xfrm>
            <a:custGeom>
              <a:avLst/>
              <a:gdLst/>
              <a:ahLst/>
              <a:cxnLst/>
              <a:rect l="l" t="t" r="r" b="b"/>
              <a:pathLst>
                <a:path w="52770" h="57310" extrusionOk="0">
                  <a:moveTo>
                    <a:pt x="9140" y="42926"/>
                  </a:moveTo>
                  <a:cubicBezTo>
                    <a:pt x="-6897" y="29482"/>
                    <a:pt x="547" y="2807"/>
                    <a:pt x="13263" y="130"/>
                  </a:cubicBezTo>
                  <a:cubicBezTo>
                    <a:pt x="24533" y="-2251"/>
                    <a:pt x="21509" y="28954"/>
                    <a:pt x="22565" y="29033"/>
                  </a:cubicBezTo>
                  <a:cubicBezTo>
                    <a:pt x="25274" y="29246"/>
                    <a:pt x="33568" y="1326"/>
                    <a:pt x="45992" y="12110"/>
                  </a:cubicBezTo>
                  <a:cubicBezTo>
                    <a:pt x="61773" y="25797"/>
                    <a:pt x="33689" y="31881"/>
                    <a:pt x="34855" y="36569"/>
                  </a:cubicBezTo>
                  <a:cubicBezTo>
                    <a:pt x="35481" y="39083"/>
                    <a:pt x="56023" y="38250"/>
                    <a:pt x="52325" y="50219"/>
                  </a:cubicBezTo>
                  <a:cubicBezTo>
                    <a:pt x="48755" y="61774"/>
                    <a:pt x="28449" y="59115"/>
                    <a:pt x="9140" y="42926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16"/>
            <p:cNvSpPr/>
            <p:nvPr/>
          </p:nvSpPr>
          <p:spPr>
            <a:xfrm>
              <a:off x="5505548" y="3201557"/>
              <a:ext cx="94441" cy="73080"/>
            </a:xfrm>
            <a:custGeom>
              <a:avLst/>
              <a:gdLst/>
              <a:ahLst/>
              <a:cxnLst/>
              <a:rect l="l" t="t" r="r" b="b"/>
              <a:pathLst>
                <a:path w="94441" h="73080" extrusionOk="0">
                  <a:moveTo>
                    <a:pt x="18703" y="52941"/>
                  </a:moveTo>
                  <a:cubicBezTo>
                    <a:pt x="-3181" y="33874"/>
                    <a:pt x="-10644" y="-6883"/>
                    <a:pt x="22917" y="999"/>
                  </a:cubicBezTo>
                  <a:cubicBezTo>
                    <a:pt x="42627" y="5632"/>
                    <a:pt x="40890" y="23709"/>
                    <a:pt x="55263" y="33333"/>
                  </a:cubicBezTo>
                  <a:cubicBezTo>
                    <a:pt x="64414" y="39466"/>
                    <a:pt x="92407" y="47470"/>
                    <a:pt x="94192" y="57391"/>
                  </a:cubicBezTo>
                  <a:cubicBezTo>
                    <a:pt x="98528" y="81480"/>
                    <a:pt x="45299" y="76118"/>
                    <a:pt x="18703" y="52941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16"/>
            <p:cNvSpPr/>
            <p:nvPr/>
          </p:nvSpPr>
          <p:spPr>
            <a:xfrm>
              <a:off x="5487706" y="3208294"/>
              <a:ext cx="12715" cy="53060"/>
            </a:xfrm>
            <a:custGeom>
              <a:avLst/>
              <a:gdLst/>
              <a:ahLst/>
              <a:cxnLst/>
              <a:rect l="l" t="t" r="r" b="b"/>
              <a:pathLst>
                <a:path w="12715" h="53060" extrusionOk="0">
                  <a:moveTo>
                    <a:pt x="5947" y="22340"/>
                  </a:moveTo>
                  <a:cubicBezTo>
                    <a:pt x="9238" y="42007"/>
                    <a:pt x="16908" y="50855"/>
                    <a:pt x="9773" y="52931"/>
                  </a:cubicBezTo>
                  <a:cubicBezTo>
                    <a:pt x="4035" y="54595"/>
                    <a:pt x="2183" y="39949"/>
                    <a:pt x="434" y="26717"/>
                  </a:cubicBezTo>
                  <a:cubicBezTo>
                    <a:pt x="-1321" y="13486"/>
                    <a:pt x="2820" y="4226"/>
                    <a:pt x="2766" y="0"/>
                  </a:cubicBezTo>
                  <a:cubicBezTo>
                    <a:pt x="2766" y="0"/>
                    <a:pt x="3646" y="8580"/>
                    <a:pt x="5947" y="22340"/>
                  </a:cubicBezTo>
                  <a:close/>
                </a:path>
              </a:pathLst>
            </a:custGeom>
            <a:solidFill>
              <a:srgbClr val="F3BD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49" name="Google Shape;9649;p16"/>
          <p:cNvGrpSpPr/>
          <p:nvPr/>
        </p:nvGrpSpPr>
        <p:grpSpPr>
          <a:xfrm rot="-4871346">
            <a:off x="993987" y="5981691"/>
            <a:ext cx="325820" cy="325825"/>
            <a:chOff x="5623811" y="2792090"/>
            <a:chExt cx="200109" cy="200112"/>
          </a:xfrm>
        </p:grpSpPr>
        <p:sp>
          <p:nvSpPr>
            <p:cNvPr id="9650" name="Google Shape;9650;p16"/>
            <p:cNvSpPr/>
            <p:nvPr/>
          </p:nvSpPr>
          <p:spPr>
            <a:xfrm>
              <a:off x="5623811" y="2792090"/>
              <a:ext cx="200109" cy="200112"/>
            </a:xfrm>
            <a:custGeom>
              <a:avLst/>
              <a:gdLst/>
              <a:ahLst/>
              <a:cxnLst/>
              <a:rect l="l" t="t" r="r" b="b"/>
              <a:pathLst>
                <a:path w="200109" h="200112" extrusionOk="0">
                  <a:moveTo>
                    <a:pt x="87312" y="824"/>
                  </a:moveTo>
                  <a:cubicBezTo>
                    <a:pt x="142113" y="-6207"/>
                    <a:pt x="192245" y="32515"/>
                    <a:pt x="199283" y="87317"/>
                  </a:cubicBezTo>
                  <a:cubicBezTo>
                    <a:pt x="206321" y="142118"/>
                    <a:pt x="167599" y="192250"/>
                    <a:pt x="112791" y="199288"/>
                  </a:cubicBezTo>
                  <a:cubicBezTo>
                    <a:pt x="57989" y="206319"/>
                    <a:pt x="7863" y="167597"/>
                    <a:pt x="826" y="112796"/>
                  </a:cubicBezTo>
                  <a:cubicBezTo>
                    <a:pt x="-6212" y="57994"/>
                    <a:pt x="32511" y="7862"/>
                    <a:pt x="87312" y="824"/>
                  </a:cubicBezTo>
                  <a:close/>
                </a:path>
              </a:pathLst>
            </a:custGeom>
            <a:solidFill>
              <a:srgbClr val="AC03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16"/>
            <p:cNvSpPr/>
            <p:nvPr/>
          </p:nvSpPr>
          <p:spPr>
            <a:xfrm>
              <a:off x="5707347" y="2792568"/>
              <a:ext cx="116507" cy="126010"/>
            </a:xfrm>
            <a:custGeom>
              <a:avLst/>
              <a:gdLst/>
              <a:ahLst/>
              <a:cxnLst/>
              <a:rect l="l" t="t" r="r" b="b"/>
              <a:pathLst>
                <a:path w="116507" h="126010" extrusionOk="0">
                  <a:moveTo>
                    <a:pt x="115674" y="86784"/>
                  </a:moveTo>
                  <a:cubicBezTo>
                    <a:pt x="108928" y="34211"/>
                    <a:pt x="62548" y="-3030"/>
                    <a:pt x="10401" y="194"/>
                  </a:cubicBezTo>
                  <a:cubicBezTo>
                    <a:pt x="-6353" y="32784"/>
                    <a:pt x="-3651" y="81489"/>
                    <a:pt x="24245" y="101733"/>
                  </a:cubicBezTo>
                  <a:cubicBezTo>
                    <a:pt x="46560" y="117934"/>
                    <a:pt x="74887" y="116908"/>
                    <a:pt x="100688" y="121486"/>
                  </a:cubicBezTo>
                  <a:cubicBezTo>
                    <a:pt x="103918" y="122057"/>
                    <a:pt x="106329" y="123441"/>
                    <a:pt x="113002" y="126010"/>
                  </a:cubicBezTo>
                  <a:cubicBezTo>
                    <a:pt x="116390" y="113629"/>
                    <a:pt x="117411" y="100306"/>
                    <a:pt x="115674" y="86784"/>
                  </a:cubicBezTo>
                  <a:close/>
                </a:path>
              </a:pathLst>
            </a:custGeom>
            <a:solidFill>
              <a:srgbClr val="960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16"/>
            <p:cNvSpPr/>
            <p:nvPr/>
          </p:nvSpPr>
          <p:spPr>
            <a:xfrm>
              <a:off x="5718779" y="2814330"/>
              <a:ext cx="80367" cy="74861"/>
            </a:xfrm>
            <a:custGeom>
              <a:avLst/>
              <a:gdLst/>
              <a:ahLst/>
              <a:cxnLst/>
              <a:rect l="l" t="t" r="r" b="b"/>
              <a:pathLst>
                <a:path w="80367" h="74861" extrusionOk="0">
                  <a:moveTo>
                    <a:pt x="18035" y="61457"/>
                  </a:moveTo>
                  <a:cubicBezTo>
                    <a:pt x="-7511" y="46289"/>
                    <a:pt x="-3176" y="7208"/>
                    <a:pt x="14027" y="541"/>
                  </a:cubicBezTo>
                  <a:cubicBezTo>
                    <a:pt x="29280" y="-5367"/>
                    <a:pt x="32171" y="39051"/>
                    <a:pt x="33670" y="38924"/>
                  </a:cubicBezTo>
                  <a:cubicBezTo>
                    <a:pt x="37514" y="38602"/>
                    <a:pt x="42755" y="-2422"/>
                    <a:pt x="62635" y="9850"/>
                  </a:cubicBezTo>
                  <a:cubicBezTo>
                    <a:pt x="87877" y="25425"/>
                    <a:pt x="49913" y="40363"/>
                    <a:pt x="52616" y="46666"/>
                  </a:cubicBezTo>
                  <a:cubicBezTo>
                    <a:pt x="54067" y="50048"/>
                    <a:pt x="82661" y="44188"/>
                    <a:pt x="80220" y="61810"/>
                  </a:cubicBezTo>
                  <a:cubicBezTo>
                    <a:pt x="77858" y="78812"/>
                    <a:pt x="48796" y="79729"/>
                    <a:pt x="18035" y="61457"/>
                  </a:cubicBezTo>
                  <a:close/>
                </a:path>
              </a:pathLst>
            </a:custGeom>
            <a:solidFill>
              <a:srgbClr val="4401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16"/>
            <p:cNvSpPr/>
            <p:nvPr/>
          </p:nvSpPr>
          <p:spPr>
            <a:xfrm>
              <a:off x="5680936" y="2870362"/>
              <a:ext cx="127005" cy="89569"/>
            </a:xfrm>
            <a:custGeom>
              <a:avLst/>
              <a:gdLst/>
              <a:ahLst/>
              <a:cxnLst/>
              <a:rect l="l" t="t" r="r" b="b"/>
              <a:pathLst>
                <a:path w="127005" h="89569" extrusionOk="0">
                  <a:moveTo>
                    <a:pt x="40339" y="81073"/>
                  </a:moveTo>
                  <a:cubicBezTo>
                    <a:pt x="7452" y="63864"/>
                    <a:pt x="-20237" y="6203"/>
                    <a:pt x="19918" y="294"/>
                  </a:cubicBezTo>
                  <a:cubicBezTo>
                    <a:pt x="43503" y="-3179"/>
                    <a:pt x="50316" y="25081"/>
                    <a:pt x="70518" y="31997"/>
                  </a:cubicBezTo>
                  <a:cubicBezTo>
                    <a:pt x="83385" y="36406"/>
                    <a:pt x="117565" y="33637"/>
                    <a:pt x="124275" y="47694"/>
                  </a:cubicBezTo>
                  <a:cubicBezTo>
                    <a:pt x="140566" y="81814"/>
                    <a:pt x="80306" y="101979"/>
                    <a:pt x="40339" y="81073"/>
                  </a:cubicBezTo>
                  <a:close/>
                </a:path>
              </a:pathLst>
            </a:custGeom>
            <a:solidFill>
              <a:srgbClr val="F356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16"/>
            <p:cNvSpPr/>
            <p:nvPr/>
          </p:nvSpPr>
          <p:spPr>
            <a:xfrm>
              <a:off x="5736890" y="2917624"/>
              <a:ext cx="51634" cy="27732"/>
            </a:xfrm>
            <a:custGeom>
              <a:avLst/>
              <a:gdLst/>
              <a:ahLst/>
              <a:cxnLst/>
              <a:rect l="l" t="t" r="r" b="b"/>
              <a:pathLst>
                <a:path w="51634" h="27732" extrusionOk="0">
                  <a:moveTo>
                    <a:pt x="21" y="14805"/>
                  </a:moveTo>
                  <a:cubicBezTo>
                    <a:pt x="1837" y="39610"/>
                    <a:pt x="56875" y="23913"/>
                    <a:pt x="51228" y="7707"/>
                  </a:cubicBezTo>
                  <a:cubicBezTo>
                    <a:pt x="46741" y="-5185"/>
                    <a:pt x="-1156" y="-1286"/>
                    <a:pt x="21" y="14805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16"/>
            <p:cNvSpPr/>
            <p:nvPr/>
          </p:nvSpPr>
          <p:spPr>
            <a:xfrm>
              <a:off x="5692685" y="2885628"/>
              <a:ext cx="34269" cy="31410"/>
            </a:xfrm>
            <a:custGeom>
              <a:avLst/>
              <a:gdLst/>
              <a:ahLst/>
              <a:cxnLst/>
              <a:rect l="l" t="t" r="r" b="b"/>
              <a:pathLst>
                <a:path w="34269" h="31410" extrusionOk="0">
                  <a:moveTo>
                    <a:pt x="2850" y="3366"/>
                  </a:moveTo>
                  <a:cubicBezTo>
                    <a:pt x="-10794" y="16269"/>
                    <a:pt x="28705" y="41129"/>
                    <a:pt x="33861" y="27394"/>
                  </a:cubicBezTo>
                  <a:cubicBezTo>
                    <a:pt x="37467" y="17794"/>
                    <a:pt x="16397" y="-9452"/>
                    <a:pt x="2850" y="3366"/>
                  </a:cubicBezTo>
                  <a:close/>
                </a:path>
              </a:pathLst>
            </a:custGeom>
            <a:solidFill>
              <a:srgbClr val="FBB21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16"/>
            <p:cNvSpPr/>
            <p:nvPr/>
          </p:nvSpPr>
          <p:spPr>
            <a:xfrm>
              <a:off x="5645888" y="2855944"/>
              <a:ext cx="12679" cy="75827"/>
            </a:xfrm>
            <a:custGeom>
              <a:avLst/>
              <a:gdLst/>
              <a:ahLst/>
              <a:cxnLst/>
              <a:rect l="l" t="t" r="r" b="b"/>
              <a:pathLst>
                <a:path w="12679" h="75827" extrusionOk="0">
                  <a:moveTo>
                    <a:pt x="8927" y="32037"/>
                  </a:moveTo>
                  <a:cubicBezTo>
                    <a:pt x="9219" y="60345"/>
                    <a:pt x="18041" y="74445"/>
                    <a:pt x="7573" y="75787"/>
                  </a:cubicBezTo>
                  <a:cubicBezTo>
                    <a:pt x="-843" y="76868"/>
                    <a:pt x="-224" y="55919"/>
                    <a:pt x="226" y="36968"/>
                  </a:cubicBezTo>
                  <a:cubicBezTo>
                    <a:pt x="675" y="18022"/>
                    <a:pt x="8514" y="5945"/>
                    <a:pt x="9364" y="0"/>
                  </a:cubicBezTo>
                  <a:cubicBezTo>
                    <a:pt x="9364" y="0"/>
                    <a:pt x="8721" y="12229"/>
                    <a:pt x="8927" y="32037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57" name="Google Shape;9657;p16"/>
          <p:cNvGrpSpPr/>
          <p:nvPr/>
        </p:nvGrpSpPr>
        <p:grpSpPr>
          <a:xfrm>
            <a:off x="8154343" y="3036933"/>
            <a:ext cx="4708215" cy="4318849"/>
            <a:chOff x="8154343" y="3036933"/>
            <a:chExt cx="4708215" cy="4318849"/>
          </a:xfrm>
        </p:grpSpPr>
        <p:grpSp>
          <p:nvGrpSpPr>
            <p:cNvPr id="9658" name="Google Shape;9658;p16"/>
            <p:cNvGrpSpPr/>
            <p:nvPr/>
          </p:nvGrpSpPr>
          <p:grpSpPr>
            <a:xfrm rot="-8260994">
              <a:off x="9415601" y="5174002"/>
              <a:ext cx="1528374" cy="1209969"/>
              <a:chOff x="4170171" y="3014025"/>
              <a:chExt cx="938648" cy="743100"/>
            </a:xfrm>
          </p:grpSpPr>
          <p:sp>
            <p:nvSpPr>
              <p:cNvPr id="9659" name="Google Shape;9659;p16"/>
              <p:cNvSpPr/>
              <p:nvPr/>
            </p:nvSpPr>
            <p:spPr>
              <a:xfrm>
                <a:off x="4491048" y="3238724"/>
                <a:ext cx="133253" cy="292003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3" extrusionOk="0">
                    <a:moveTo>
                      <a:pt x="62527" y="216951"/>
                    </a:moveTo>
                    <a:cubicBezTo>
                      <a:pt x="82984" y="184781"/>
                      <a:pt x="182392" y="35405"/>
                      <a:pt x="102889" y="4085"/>
                    </a:cubicBezTo>
                    <a:cubicBezTo>
                      <a:pt x="50231" y="-16664"/>
                      <a:pt x="19900" y="42716"/>
                      <a:pt x="5885" y="157668"/>
                    </a:cubicBezTo>
                    <a:cubicBezTo>
                      <a:pt x="-4808" y="245381"/>
                      <a:pt x="2528" y="276100"/>
                      <a:pt x="1586" y="292003"/>
                    </a:cubicBezTo>
                    <a:cubicBezTo>
                      <a:pt x="1586" y="292003"/>
                      <a:pt x="52362" y="232939"/>
                      <a:pt x="62527" y="2169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0" name="Google Shape;9660;p16"/>
              <p:cNvSpPr/>
              <p:nvPr/>
            </p:nvSpPr>
            <p:spPr>
              <a:xfrm>
                <a:off x="4353207" y="3306601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2"/>
                    </a:cubicBezTo>
                    <a:cubicBezTo>
                      <a:pt x="1589" y="292002"/>
                      <a:pt x="52358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1" name="Google Shape;9661;p16"/>
              <p:cNvSpPr/>
              <p:nvPr/>
            </p:nvSpPr>
            <p:spPr>
              <a:xfrm>
                <a:off x="4400714" y="3560136"/>
                <a:ext cx="315254" cy="108505"/>
              </a:xfrm>
              <a:custGeom>
                <a:avLst/>
                <a:gdLst/>
                <a:ahLst/>
                <a:cxnLst/>
                <a:rect l="l" t="t" r="r" b="b"/>
                <a:pathLst>
                  <a:path w="315254" h="108505" extrusionOk="0">
                    <a:moveTo>
                      <a:pt x="86693" y="71760"/>
                    </a:moveTo>
                    <a:cubicBezTo>
                      <a:pt x="122604" y="84572"/>
                      <a:pt x="301691" y="150741"/>
                      <a:pt x="314600" y="66265"/>
                    </a:cubicBezTo>
                    <a:cubicBezTo>
                      <a:pt x="323150" y="10322"/>
                      <a:pt x="247138" y="-8441"/>
                      <a:pt x="131943" y="3381"/>
                    </a:cubicBezTo>
                    <a:cubicBezTo>
                      <a:pt x="44042" y="12404"/>
                      <a:pt x="15715" y="26377"/>
                      <a:pt x="0" y="28982"/>
                    </a:cubicBezTo>
                    <a:cubicBezTo>
                      <a:pt x="0" y="28982"/>
                      <a:pt x="68853" y="65390"/>
                      <a:pt x="86693" y="7176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2" name="Google Shape;9662;p16"/>
              <p:cNvSpPr/>
              <p:nvPr/>
            </p:nvSpPr>
            <p:spPr>
              <a:xfrm>
                <a:off x="4509333" y="3470214"/>
                <a:ext cx="330806" cy="105012"/>
              </a:xfrm>
              <a:custGeom>
                <a:avLst/>
                <a:gdLst/>
                <a:ahLst/>
                <a:cxnLst/>
                <a:rect l="l" t="t" r="r" b="b"/>
                <a:pathLst>
                  <a:path w="330806" h="105012" extrusionOk="0">
                    <a:moveTo>
                      <a:pt x="108929" y="86740"/>
                    </a:moveTo>
                    <a:cubicBezTo>
                      <a:pt x="146079" y="95337"/>
                      <a:pt x="327674" y="138043"/>
                      <a:pt x="330764" y="52644"/>
                    </a:cubicBezTo>
                    <a:cubicBezTo>
                      <a:pt x="332817" y="-3912"/>
                      <a:pt x="259070" y="-11405"/>
                      <a:pt x="146000" y="13612"/>
                    </a:cubicBezTo>
                    <a:cubicBezTo>
                      <a:pt x="59726" y="32697"/>
                      <a:pt x="15314" y="53925"/>
                      <a:pt x="0" y="58328"/>
                    </a:cubicBezTo>
                    <a:cubicBezTo>
                      <a:pt x="0" y="58328"/>
                      <a:pt x="90476" y="82471"/>
                      <a:pt x="108929" y="8674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3" name="Google Shape;9663;p16"/>
              <p:cNvSpPr/>
              <p:nvPr/>
            </p:nvSpPr>
            <p:spPr>
              <a:xfrm>
                <a:off x="4673313" y="3357422"/>
                <a:ext cx="304853" cy="106242"/>
              </a:xfrm>
              <a:custGeom>
                <a:avLst/>
                <a:gdLst/>
                <a:ahLst/>
                <a:cxnLst/>
                <a:rect l="l" t="t" r="r" b="b"/>
                <a:pathLst>
                  <a:path w="304853" h="106242" extrusionOk="0">
                    <a:moveTo>
                      <a:pt x="92516" y="93153"/>
                    </a:moveTo>
                    <a:cubicBezTo>
                      <a:pt x="130036" y="99929"/>
                      <a:pt x="305911" y="135494"/>
                      <a:pt x="304848" y="50046"/>
                    </a:cubicBezTo>
                    <a:cubicBezTo>
                      <a:pt x="304150" y="-6546"/>
                      <a:pt x="237714" y="-12175"/>
                      <a:pt x="125992" y="18301"/>
                    </a:cubicBezTo>
                    <a:cubicBezTo>
                      <a:pt x="40745" y="41558"/>
                      <a:pt x="15077" y="59968"/>
                      <a:pt x="0" y="65106"/>
                    </a:cubicBezTo>
                    <a:cubicBezTo>
                      <a:pt x="0" y="65106"/>
                      <a:pt x="73874" y="89783"/>
                      <a:pt x="92516" y="9315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4" name="Google Shape;9664;p16"/>
              <p:cNvSpPr/>
              <p:nvPr/>
            </p:nvSpPr>
            <p:spPr>
              <a:xfrm>
                <a:off x="4263938" y="3636627"/>
                <a:ext cx="297379" cy="120498"/>
              </a:xfrm>
              <a:custGeom>
                <a:avLst/>
                <a:gdLst/>
                <a:ahLst/>
                <a:cxnLst/>
                <a:rect l="l" t="t" r="r" b="b"/>
                <a:pathLst>
                  <a:path w="297379" h="120498" extrusionOk="0">
                    <a:moveTo>
                      <a:pt x="79369" y="61924"/>
                    </a:moveTo>
                    <a:cubicBezTo>
                      <a:pt x="112973" y="79940"/>
                      <a:pt x="269320" y="167981"/>
                      <a:pt x="294653" y="86365"/>
                    </a:cubicBezTo>
                    <a:cubicBezTo>
                      <a:pt x="311424" y="32310"/>
                      <a:pt x="249961" y="6479"/>
                      <a:pt x="134280" y="1038"/>
                    </a:cubicBezTo>
                    <a:cubicBezTo>
                      <a:pt x="46021" y="-3109"/>
                      <a:pt x="15927" y="6491"/>
                      <a:pt x="0" y="6728"/>
                    </a:cubicBezTo>
                    <a:cubicBezTo>
                      <a:pt x="0" y="6728"/>
                      <a:pt x="62677" y="52974"/>
                      <a:pt x="79369" y="6192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5" name="Google Shape;9665;p16"/>
              <p:cNvSpPr/>
              <p:nvPr/>
            </p:nvSpPr>
            <p:spPr>
              <a:xfrm>
                <a:off x="4806294" y="3230699"/>
                <a:ext cx="302525" cy="110703"/>
              </a:xfrm>
              <a:custGeom>
                <a:avLst/>
                <a:gdLst/>
                <a:ahLst/>
                <a:cxnLst/>
                <a:rect l="l" t="t" r="r" b="b"/>
                <a:pathLst>
                  <a:path w="302525" h="110703" extrusionOk="0">
                    <a:moveTo>
                      <a:pt x="94696" y="106477"/>
                    </a:moveTo>
                    <a:cubicBezTo>
                      <a:pt x="132677" y="109805"/>
                      <a:pt x="311060" y="129169"/>
                      <a:pt x="302207" y="44170"/>
                    </a:cubicBezTo>
                    <a:cubicBezTo>
                      <a:pt x="296341" y="-12119"/>
                      <a:pt x="229668" y="-11663"/>
                      <a:pt x="121195" y="28887"/>
                    </a:cubicBezTo>
                    <a:cubicBezTo>
                      <a:pt x="38431" y="59830"/>
                      <a:pt x="14549" y="80506"/>
                      <a:pt x="0" y="86997"/>
                    </a:cubicBezTo>
                    <a:cubicBezTo>
                      <a:pt x="0" y="86997"/>
                      <a:pt x="75823" y="104826"/>
                      <a:pt x="94696" y="10647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6" name="Google Shape;9666;p16"/>
              <p:cNvSpPr/>
              <p:nvPr/>
            </p:nvSpPr>
            <p:spPr>
              <a:xfrm>
                <a:off x="4630287" y="3167220"/>
                <a:ext cx="133253" cy="292001"/>
              </a:xfrm>
              <a:custGeom>
                <a:avLst/>
                <a:gdLst/>
                <a:ahLst/>
                <a:cxnLst/>
                <a:rect l="l" t="t" r="r" b="b"/>
                <a:pathLst>
                  <a:path w="133253" h="292001" extrusionOk="0">
                    <a:moveTo>
                      <a:pt x="62523" y="216955"/>
                    </a:moveTo>
                    <a:cubicBezTo>
                      <a:pt x="82987" y="184779"/>
                      <a:pt x="182395" y="35403"/>
                      <a:pt x="102885" y="4083"/>
                    </a:cubicBezTo>
                    <a:cubicBezTo>
                      <a:pt x="50227" y="-16660"/>
                      <a:pt x="19903" y="42714"/>
                      <a:pt x="5888" y="157666"/>
                    </a:cubicBezTo>
                    <a:cubicBezTo>
                      <a:pt x="-4811" y="245379"/>
                      <a:pt x="2530" y="276104"/>
                      <a:pt x="1589" y="292001"/>
                    </a:cubicBezTo>
                    <a:cubicBezTo>
                      <a:pt x="1589" y="292001"/>
                      <a:pt x="52359" y="232937"/>
                      <a:pt x="62523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7" name="Google Shape;9667;p16"/>
              <p:cNvSpPr/>
              <p:nvPr/>
            </p:nvSpPr>
            <p:spPr>
              <a:xfrm>
                <a:off x="4263977" y="3643336"/>
                <a:ext cx="222731" cy="66405"/>
              </a:xfrm>
              <a:custGeom>
                <a:avLst/>
                <a:gdLst/>
                <a:ahLst/>
                <a:cxnLst/>
                <a:rect l="l" t="t" r="r" b="b"/>
                <a:pathLst>
                  <a:path w="222731" h="66405" extrusionOk="0">
                    <a:moveTo>
                      <a:pt x="64" y="1"/>
                    </a:moveTo>
                    <a:cubicBezTo>
                      <a:pt x="-2559" y="2308"/>
                      <a:pt x="75924" y="35462"/>
                      <a:pt x="128321" y="48675"/>
                    </a:cubicBezTo>
                    <a:cubicBezTo>
                      <a:pt x="150964" y="54389"/>
                      <a:pt x="222731" y="66406"/>
                      <a:pt x="222731" y="66406"/>
                    </a:cubicBezTo>
                    <a:cubicBezTo>
                      <a:pt x="222731" y="66406"/>
                      <a:pt x="170371" y="55931"/>
                      <a:pt x="114707" y="39330"/>
                    </a:cubicBezTo>
                    <a:cubicBezTo>
                      <a:pt x="59037" y="22729"/>
                      <a:pt x="216" y="-133"/>
                      <a:pt x="64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8" name="Google Shape;9668;p16"/>
              <p:cNvSpPr/>
              <p:nvPr/>
            </p:nvSpPr>
            <p:spPr>
              <a:xfrm>
                <a:off x="4730325" y="3060939"/>
                <a:ext cx="177649" cy="317784"/>
              </a:xfrm>
              <a:custGeom>
                <a:avLst/>
                <a:gdLst/>
                <a:ahLst/>
                <a:cxnLst/>
                <a:rect l="l" t="t" r="r" b="b"/>
                <a:pathLst>
                  <a:path w="177649" h="317784" extrusionOk="0">
                    <a:moveTo>
                      <a:pt x="92461" y="218916"/>
                    </a:moveTo>
                    <a:cubicBezTo>
                      <a:pt x="131791" y="171742"/>
                      <a:pt x="226262" y="35263"/>
                      <a:pt x="146752" y="3943"/>
                    </a:cubicBezTo>
                    <a:cubicBezTo>
                      <a:pt x="94094" y="-16800"/>
                      <a:pt x="79995" y="45744"/>
                      <a:pt x="49755" y="157527"/>
                    </a:cubicBezTo>
                    <a:cubicBezTo>
                      <a:pt x="21908" y="260456"/>
                      <a:pt x="947" y="301881"/>
                      <a:pt x="0" y="317784"/>
                    </a:cubicBezTo>
                    <a:cubicBezTo>
                      <a:pt x="0" y="317784"/>
                      <a:pt x="62234" y="255174"/>
                      <a:pt x="92461" y="21891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9" name="Google Shape;9669;p16"/>
              <p:cNvSpPr/>
              <p:nvPr/>
            </p:nvSpPr>
            <p:spPr>
              <a:xfrm>
                <a:off x="4489133" y="3659922"/>
                <a:ext cx="57107" cy="36038"/>
              </a:xfrm>
              <a:custGeom>
                <a:avLst/>
                <a:gdLst/>
                <a:ahLst/>
                <a:cxnLst/>
                <a:rect l="l" t="t" r="r" b="b"/>
                <a:pathLst>
                  <a:path w="57107" h="36038" extrusionOk="0">
                    <a:moveTo>
                      <a:pt x="56530" y="32016"/>
                    </a:moveTo>
                    <a:cubicBezTo>
                      <a:pt x="53397" y="38282"/>
                      <a:pt x="38326" y="37098"/>
                      <a:pt x="22878" y="29368"/>
                    </a:cubicBezTo>
                    <a:cubicBezTo>
                      <a:pt x="7425" y="21638"/>
                      <a:pt x="-2558" y="10289"/>
                      <a:pt x="575" y="4023"/>
                    </a:cubicBezTo>
                    <a:cubicBezTo>
                      <a:pt x="3715" y="-2243"/>
                      <a:pt x="18780" y="-1060"/>
                      <a:pt x="34233" y="6670"/>
                    </a:cubicBezTo>
                    <a:cubicBezTo>
                      <a:pt x="49681" y="14394"/>
                      <a:pt x="59670" y="25743"/>
                      <a:pt x="56530" y="320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0" name="Google Shape;9670;p16"/>
              <p:cNvSpPr/>
              <p:nvPr/>
            </p:nvSpPr>
            <p:spPr>
              <a:xfrm>
                <a:off x="4634953" y="3580088"/>
                <a:ext cx="59832" cy="31303"/>
              </a:xfrm>
              <a:custGeom>
                <a:avLst/>
                <a:gdLst/>
                <a:ahLst/>
                <a:cxnLst/>
                <a:rect l="l" t="t" r="r" b="b"/>
                <a:pathLst>
                  <a:path w="59832" h="31303" extrusionOk="0">
                    <a:moveTo>
                      <a:pt x="59552" y="25674"/>
                    </a:moveTo>
                    <a:cubicBezTo>
                      <a:pt x="57305" y="32311"/>
                      <a:pt x="42216" y="33209"/>
                      <a:pt x="25851" y="27678"/>
                    </a:cubicBezTo>
                    <a:cubicBezTo>
                      <a:pt x="9487" y="22140"/>
                      <a:pt x="-1965" y="12272"/>
                      <a:pt x="281" y="5635"/>
                    </a:cubicBezTo>
                    <a:cubicBezTo>
                      <a:pt x="2528" y="-1007"/>
                      <a:pt x="17611" y="-1906"/>
                      <a:pt x="33982" y="3626"/>
                    </a:cubicBezTo>
                    <a:cubicBezTo>
                      <a:pt x="50347" y="9163"/>
                      <a:pt x="61793" y="19031"/>
                      <a:pt x="59552" y="256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1" name="Google Shape;9671;p16"/>
              <p:cNvSpPr/>
              <p:nvPr/>
            </p:nvSpPr>
            <p:spPr>
              <a:xfrm>
                <a:off x="4759551" y="3479850"/>
                <a:ext cx="61315" cy="28286"/>
              </a:xfrm>
              <a:custGeom>
                <a:avLst/>
                <a:gdLst/>
                <a:ahLst/>
                <a:cxnLst/>
                <a:rect l="l" t="t" r="r" b="b"/>
                <a:pathLst>
                  <a:path w="61315" h="28286" extrusionOk="0">
                    <a:moveTo>
                      <a:pt x="61189" y="20966"/>
                    </a:moveTo>
                    <a:cubicBezTo>
                      <a:pt x="59658" y="27803"/>
                      <a:pt x="44751" y="30299"/>
                      <a:pt x="27889" y="26528"/>
                    </a:cubicBezTo>
                    <a:cubicBezTo>
                      <a:pt x="11032" y="22763"/>
                      <a:pt x="-1398" y="14165"/>
                      <a:pt x="126" y="7322"/>
                    </a:cubicBezTo>
                    <a:cubicBezTo>
                      <a:pt x="1657" y="478"/>
                      <a:pt x="16564" y="-2011"/>
                      <a:pt x="33426" y="1759"/>
                    </a:cubicBezTo>
                    <a:cubicBezTo>
                      <a:pt x="50289" y="5524"/>
                      <a:pt x="62718" y="14122"/>
                      <a:pt x="61189" y="20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2" name="Google Shape;9672;p16"/>
              <p:cNvSpPr/>
              <p:nvPr/>
            </p:nvSpPr>
            <p:spPr>
              <a:xfrm>
                <a:off x="4893263" y="3368929"/>
                <a:ext cx="61169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61169" h="28597" extrusionOk="0">
                    <a:moveTo>
                      <a:pt x="61028" y="21501"/>
                    </a:moveTo>
                    <a:cubicBezTo>
                      <a:pt x="59413" y="28320"/>
                      <a:pt x="44475" y="30627"/>
                      <a:pt x="27661" y="26650"/>
                    </a:cubicBezTo>
                    <a:cubicBezTo>
                      <a:pt x="10848" y="22672"/>
                      <a:pt x="-1473" y="13916"/>
                      <a:pt x="142" y="7097"/>
                    </a:cubicBezTo>
                    <a:cubicBezTo>
                      <a:pt x="1757" y="278"/>
                      <a:pt x="16695" y="-2029"/>
                      <a:pt x="33509" y="1948"/>
                    </a:cubicBezTo>
                    <a:cubicBezTo>
                      <a:pt x="50317" y="5925"/>
                      <a:pt x="62637" y="14682"/>
                      <a:pt x="61028" y="215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3" name="Google Shape;9673;p16"/>
              <p:cNvSpPr/>
              <p:nvPr/>
            </p:nvSpPr>
            <p:spPr>
              <a:xfrm>
                <a:off x="5022999" y="3240890"/>
                <a:ext cx="62456" cy="25653"/>
              </a:xfrm>
              <a:custGeom>
                <a:avLst/>
                <a:gdLst/>
                <a:ahLst/>
                <a:cxnLst/>
                <a:rect l="l" t="t" r="r" b="b"/>
                <a:pathLst>
                  <a:path w="62456" h="25653" extrusionOk="0">
                    <a:moveTo>
                      <a:pt x="62445" y="14852"/>
                    </a:moveTo>
                    <a:cubicBezTo>
                      <a:pt x="61990" y="21848"/>
                      <a:pt x="47647" y="26608"/>
                      <a:pt x="30408" y="25491"/>
                    </a:cubicBezTo>
                    <a:cubicBezTo>
                      <a:pt x="13169" y="24374"/>
                      <a:pt x="-444" y="17798"/>
                      <a:pt x="11" y="10802"/>
                    </a:cubicBezTo>
                    <a:cubicBezTo>
                      <a:pt x="467" y="3807"/>
                      <a:pt x="14809" y="-960"/>
                      <a:pt x="32048" y="164"/>
                    </a:cubicBezTo>
                    <a:cubicBezTo>
                      <a:pt x="49293" y="1281"/>
                      <a:pt x="62901" y="7857"/>
                      <a:pt x="62445" y="148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4" name="Google Shape;9674;p16"/>
              <p:cNvSpPr/>
              <p:nvPr/>
            </p:nvSpPr>
            <p:spPr>
              <a:xfrm>
                <a:off x="4821155" y="3078241"/>
                <a:ext cx="34361" cy="51124"/>
              </a:xfrm>
              <a:custGeom>
                <a:avLst/>
                <a:gdLst/>
                <a:ahLst/>
                <a:cxnLst/>
                <a:rect l="l" t="t" r="r" b="b"/>
                <a:pathLst>
                  <a:path w="34361" h="51124" extrusionOk="0">
                    <a:moveTo>
                      <a:pt x="30164" y="692"/>
                    </a:moveTo>
                    <a:cubicBezTo>
                      <a:pt x="36376" y="3934"/>
                      <a:pt x="35605" y="17700"/>
                      <a:pt x="28434" y="31435"/>
                    </a:cubicBezTo>
                    <a:cubicBezTo>
                      <a:pt x="21262" y="45170"/>
                      <a:pt x="10411" y="53678"/>
                      <a:pt x="4200" y="50435"/>
                    </a:cubicBezTo>
                    <a:cubicBezTo>
                      <a:pt x="-2018" y="47193"/>
                      <a:pt x="-1241" y="33427"/>
                      <a:pt x="5930" y="19691"/>
                    </a:cubicBezTo>
                    <a:cubicBezTo>
                      <a:pt x="13101" y="5950"/>
                      <a:pt x="23953" y="-2557"/>
                      <a:pt x="30164" y="6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5" name="Google Shape;9675;p16"/>
              <p:cNvSpPr/>
              <p:nvPr/>
            </p:nvSpPr>
            <p:spPr>
              <a:xfrm>
                <a:off x="4670565" y="3188813"/>
                <a:ext cx="35967" cy="46055"/>
              </a:xfrm>
              <a:custGeom>
                <a:avLst/>
                <a:gdLst/>
                <a:ahLst/>
                <a:cxnLst/>
                <a:rect l="l" t="t" r="r" b="b"/>
                <a:pathLst>
                  <a:path w="35967" h="46055" extrusionOk="0">
                    <a:moveTo>
                      <a:pt x="32526" y="1101"/>
                    </a:moveTo>
                    <a:cubicBezTo>
                      <a:pt x="38367" y="4981"/>
                      <a:pt x="36594" y="17933"/>
                      <a:pt x="28561" y="30047"/>
                    </a:cubicBezTo>
                    <a:cubicBezTo>
                      <a:pt x="20527" y="42155"/>
                      <a:pt x="9281" y="48828"/>
                      <a:pt x="3440" y="44954"/>
                    </a:cubicBezTo>
                    <a:cubicBezTo>
                      <a:pt x="-2402" y="41080"/>
                      <a:pt x="-623" y="28122"/>
                      <a:pt x="7405" y="16014"/>
                    </a:cubicBezTo>
                    <a:cubicBezTo>
                      <a:pt x="15438" y="3906"/>
                      <a:pt x="26684" y="-2773"/>
                      <a:pt x="32526" y="110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6" name="Google Shape;9676;p16"/>
              <p:cNvSpPr/>
              <p:nvPr/>
            </p:nvSpPr>
            <p:spPr>
              <a:xfrm>
                <a:off x="4532064" y="3257187"/>
                <a:ext cx="37321" cy="56278"/>
              </a:xfrm>
              <a:custGeom>
                <a:avLst/>
                <a:gdLst/>
                <a:ahLst/>
                <a:cxnLst/>
                <a:rect l="l" t="t" r="r" b="b"/>
                <a:pathLst>
                  <a:path w="37321" h="56278" extrusionOk="0">
                    <a:moveTo>
                      <a:pt x="3696" y="55610"/>
                    </a:moveTo>
                    <a:cubicBezTo>
                      <a:pt x="-2461" y="52252"/>
                      <a:pt x="-749" y="37236"/>
                      <a:pt x="7515" y="22067"/>
                    </a:cubicBezTo>
                    <a:cubicBezTo>
                      <a:pt x="15780" y="6893"/>
                      <a:pt x="27469" y="-2683"/>
                      <a:pt x="33626" y="669"/>
                    </a:cubicBezTo>
                    <a:cubicBezTo>
                      <a:pt x="39783" y="4021"/>
                      <a:pt x="38071" y="19037"/>
                      <a:pt x="29807" y="34211"/>
                    </a:cubicBezTo>
                    <a:cubicBezTo>
                      <a:pt x="21542" y="49380"/>
                      <a:pt x="9847" y="58962"/>
                      <a:pt x="3696" y="5561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7" name="Google Shape;9677;p16"/>
              <p:cNvSpPr/>
              <p:nvPr/>
            </p:nvSpPr>
            <p:spPr>
              <a:xfrm>
                <a:off x="4399181" y="3321513"/>
                <a:ext cx="37743" cy="55997"/>
              </a:xfrm>
              <a:custGeom>
                <a:avLst/>
                <a:gdLst/>
                <a:ahLst/>
                <a:cxnLst/>
                <a:rect l="l" t="t" r="r" b="b"/>
                <a:pathLst>
                  <a:path w="37743" h="55997" extrusionOk="0">
                    <a:moveTo>
                      <a:pt x="3592" y="55297"/>
                    </a:moveTo>
                    <a:cubicBezTo>
                      <a:pt x="-2523" y="51872"/>
                      <a:pt x="-641" y="36879"/>
                      <a:pt x="7794" y="21802"/>
                    </a:cubicBezTo>
                    <a:cubicBezTo>
                      <a:pt x="16234" y="6725"/>
                      <a:pt x="28032" y="-2723"/>
                      <a:pt x="34147" y="701"/>
                    </a:cubicBezTo>
                    <a:cubicBezTo>
                      <a:pt x="40268" y="4126"/>
                      <a:pt x="38385" y="19124"/>
                      <a:pt x="29945" y="34195"/>
                    </a:cubicBezTo>
                    <a:cubicBezTo>
                      <a:pt x="21511" y="49273"/>
                      <a:pt x="9713" y="58721"/>
                      <a:pt x="3592" y="5529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8" name="Google Shape;9678;p16"/>
              <p:cNvSpPr/>
              <p:nvPr/>
            </p:nvSpPr>
            <p:spPr>
              <a:xfrm>
                <a:off x="4732723" y="3143116"/>
                <a:ext cx="122901" cy="231073"/>
              </a:xfrm>
              <a:custGeom>
                <a:avLst/>
                <a:gdLst/>
                <a:ahLst/>
                <a:cxnLst/>
                <a:rect l="l" t="t" r="r" b="b"/>
                <a:pathLst>
                  <a:path w="122901" h="231073" extrusionOk="0">
                    <a:moveTo>
                      <a:pt x="0" y="230980"/>
                    </a:moveTo>
                    <a:cubicBezTo>
                      <a:pt x="2223" y="234180"/>
                      <a:pt x="57109" y="154246"/>
                      <a:pt x="83171" y="99523"/>
                    </a:cubicBezTo>
                    <a:cubicBezTo>
                      <a:pt x="94429" y="75878"/>
                      <a:pt x="122902" y="0"/>
                      <a:pt x="122902" y="0"/>
                    </a:cubicBezTo>
                    <a:cubicBezTo>
                      <a:pt x="122902" y="0"/>
                      <a:pt x="100101" y="55099"/>
                      <a:pt x="69375" y="112840"/>
                    </a:cubicBezTo>
                    <a:cubicBezTo>
                      <a:pt x="38650" y="170586"/>
                      <a:pt x="-127" y="230798"/>
                      <a:pt x="0" y="23098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79" name="Google Shape;9679;p16"/>
              <p:cNvSpPr/>
              <p:nvPr/>
            </p:nvSpPr>
            <p:spPr>
              <a:xfrm>
                <a:off x="4631949" y="3237617"/>
                <a:ext cx="79892" cy="219881"/>
              </a:xfrm>
              <a:custGeom>
                <a:avLst/>
                <a:gdLst/>
                <a:ahLst/>
                <a:cxnLst/>
                <a:rect l="l" t="t" r="r" b="b"/>
                <a:pathLst>
                  <a:path w="79892" h="219881" extrusionOk="0">
                    <a:moveTo>
                      <a:pt x="1" y="219831"/>
                    </a:moveTo>
                    <a:cubicBezTo>
                      <a:pt x="2539" y="222145"/>
                      <a:pt x="41668" y="143789"/>
                      <a:pt x="57759" y="92273"/>
                    </a:cubicBezTo>
                    <a:cubicBezTo>
                      <a:pt x="64712" y="70013"/>
                      <a:pt x="79892" y="0"/>
                      <a:pt x="79892" y="0"/>
                    </a:cubicBezTo>
                    <a:cubicBezTo>
                      <a:pt x="79892" y="0"/>
                      <a:pt x="66892" y="51231"/>
                      <a:pt x="46920" y="106191"/>
                    </a:cubicBezTo>
                    <a:cubicBezTo>
                      <a:pt x="26949" y="161150"/>
                      <a:pt x="-145" y="219698"/>
                      <a:pt x="1" y="2198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0" name="Google Shape;9680;p16"/>
              <p:cNvSpPr/>
              <p:nvPr/>
            </p:nvSpPr>
            <p:spPr>
              <a:xfrm>
                <a:off x="4494080" y="3316355"/>
                <a:ext cx="81968" cy="214170"/>
              </a:xfrm>
              <a:custGeom>
                <a:avLst/>
                <a:gdLst/>
                <a:ahLst/>
                <a:cxnLst/>
                <a:rect l="l" t="t" r="r" b="b"/>
                <a:pathLst>
                  <a:path w="81968" h="214170" extrusionOk="0">
                    <a:moveTo>
                      <a:pt x="1" y="214117"/>
                    </a:moveTo>
                    <a:cubicBezTo>
                      <a:pt x="2417" y="216473"/>
                      <a:pt x="41977" y="140468"/>
                      <a:pt x="58627" y="90214"/>
                    </a:cubicBezTo>
                    <a:cubicBezTo>
                      <a:pt x="65823" y="68494"/>
                      <a:pt x="81969" y="0"/>
                      <a:pt x="81969" y="0"/>
                    </a:cubicBezTo>
                    <a:cubicBezTo>
                      <a:pt x="81969" y="0"/>
                      <a:pt x="68319" y="50065"/>
                      <a:pt x="47825" y="103597"/>
                    </a:cubicBezTo>
                    <a:cubicBezTo>
                      <a:pt x="27338" y="157124"/>
                      <a:pt x="-139" y="213984"/>
                      <a:pt x="1" y="21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1" name="Google Shape;9681;p16"/>
              <p:cNvSpPr/>
              <p:nvPr/>
            </p:nvSpPr>
            <p:spPr>
              <a:xfrm>
                <a:off x="4356514" y="3398815"/>
                <a:ext cx="67996" cy="194127"/>
              </a:xfrm>
              <a:custGeom>
                <a:avLst/>
                <a:gdLst/>
                <a:ahLst/>
                <a:cxnLst/>
                <a:rect l="l" t="t" r="r" b="b"/>
                <a:pathLst>
                  <a:path w="67996" h="194127" extrusionOk="0">
                    <a:moveTo>
                      <a:pt x="1" y="194085"/>
                    </a:moveTo>
                    <a:cubicBezTo>
                      <a:pt x="2272" y="196083"/>
                      <a:pt x="35900" y="126745"/>
                      <a:pt x="49513" y="81301"/>
                    </a:cubicBezTo>
                    <a:cubicBezTo>
                      <a:pt x="55391" y="61663"/>
                      <a:pt x="67997" y="0"/>
                      <a:pt x="67997" y="0"/>
                    </a:cubicBezTo>
                    <a:cubicBezTo>
                      <a:pt x="67997" y="0"/>
                      <a:pt x="57103" y="45147"/>
                      <a:pt x="40108" y="93670"/>
                    </a:cubicBezTo>
                    <a:cubicBezTo>
                      <a:pt x="23111" y="142192"/>
                      <a:pt x="-127" y="193976"/>
                      <a:pt x="1" y="1940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2" name="Google Shape;9682;p16"/>
              <p:cNvSpPr/>
              <p:nvPr/>
            </p:nvSpPr>
            <p:spPr>
              <a:xfrm>
                <a:off x="4402478" y="3586913"/>
                <a:ext cx="237152" cy="36646"/>
              </a:xfrm>
              <a:custGeom>
                <a:avLst/>
                <a:gdLst/>
                <a:ahLst/>
                <a:cxnLst/>
                <a:rect l="l" t="t" r="r" b="b"/>
                <a:pathLst>
                  <a:path w="237152" h="36646" extrusionOk="0">
                    <a:moveTo>
                      <a:pt x="82" y="1"/>
                    </a:moveTo>
                    <a:cubicBezTo>
                      <a:pt x="-2966" y="2132"/>
                      <a:pt x="79786" y="23130"/>
                      <a:pt x="135771" y="29755"/>
                    </a:cubicBezTo>
                    <a:cubicBezTo>
                      <a:pt x="159963" y="32621"/>
                      <a:pt x="237152" y="36647"/>
                      <a:pt x="237152" y="36647"/>
                    </a:cubicBezTo>
                    <a:cubicBezTo>
                      <a:pt x="237152" y="36647"/>
                      <a:pt x="180979" y="32293"/>
                      <a:pt x="121714" y="23130"/>
                    </a:cubicBezTo>
                    <a:cubicBezTo>
                      <a:pt x="62443" y="13967"/>
                      <a:pt x="258" y="-120"/>
                      <a:pt x="82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3" name="Google Shape;9683;p16"/>
              <p:cNvSpPr/>
              <p:nvPr/>
            </p:nvSpPr>
            <p:spPr>
              <a:xfrm>
                <a:off x="4509360" y="3528503"/>
                <a:ext cx="240572" cy="12480"/>
              </a:xfrm>
              <a:custGeom>
                <a:avLst/>
                <a:gdLst/>
                <a:ahLst/>
                <a:cxnLst/>
                <a:rect l="l" t="t" r="r" b="b"/>
                <a:pathLst>
                  <a:path w="240572" h="12480" extrusionOk="0">
                    <a:moveTo>
                      <a:pt x="102" y="2"/>
                    </a:moveTo>
                    <a:cubicBezTo>
                      <a:pt x="-3232" y="1866"/>
                      <a:pt x="76247" y="12541"/>
                      <a:pt x="133222" y="12480"/>
                    </a:cubicBezTo>
                    <a:cubicBezTo>
                      <a:pt x="157845" y="12456"/>
                      <a:pt x="240572" y="6165"/>
                      <a:pt x="240572" y="6165"/>
                    </a:cubicBezTo>
                    <a:cubicBezTo>
                      <a:pt x="240572" y="6165"/>
                      <a:pt x="183208" y="7938"/>
                      <a:pt x="123087" y="6396"/>
                    </a:cubicBezTo>
                    <a:cubicBezTo>
                      <a:pt x="62973" y="4854"/>
                      <a:pt x="289" y="-108"/>
                      <a:pt x="102" y="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4" name="Google Shape;9684;p16"/>
              <p:cNvSpPr/>
              <p:nvPr/>
            </p:nvSpPr>
            <p:spPr>
              <a:xfrm>
                <a:off x="4673883" y="3414682"/>
                <a:ext cx="231460" cy="13772"/>
              </a:xfrm>
              <a:custGeom>
                <a:avLst/>
                <a:gdLst/>
                <a:ahLst/>
                <a:cxnLst/>
                <a:rect l="l" t="t" r="r" b="b"/>
                <a:pathLst>
                  <a:path w="231460" h="13772" extrusionOk="0">
                    <a:moveTo>
                      <a:pt x="25" y="6358"/>
                    </a:moveTo>
                    <a:cubicBezTo>
                      <a:pt x="-1663" y="9394"/>
                      <a:pt x="83196" y="16480"/>
                      <a:pt x="136843" y="12678"/>
                    </a:cubicBezTo>
                    <a:cubicBezTo>
                      <a:pt x="160027" y="11033"/>
                      <a:pt x="231460" y="0"/>
                      <a:pt x="231460" y="0"/>
                    </a:cubicBezTo>
                    <a:cubicBezTo>
                      <a:pt x="231460" y="0"/>
                      <a:pt x="178772" y="6412"/>
                      <a:pt x="120910" y="8003"/>
                    </a:cubicBezTo>
                    <a:cubicBezTo>
                      <a:pt x="63054" y="9594"/>
                      <a:pt x="116" y="6187"/>
                      <a:pt x="25" y="635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5" name="Google Shape;9685;p16"/>
              <p:cNvSpPr/>
              <p:nvPr/>
            </p:nvSpPr>
            <p:spPr>
              <a:xfrm>
                <a:off x="4813008" y="3290761"/>
                <a:ext cx="231006" cy="27144"/>
              </a:xfrm>
              <a:custGeom>
                <a:avLst/>
                <a:gdLst/>
                <a:ahLst/>
                <a:cxnLst/>
                <a:rect l="l" t="t" r="r" b="b"/>
                <a:pathLst>
                  <a:path w="231006" h="27144" extrusionOk="0">
                    <a:moveTo>
                      <a:pt x="20" y="25157"/>
                    </a:moveTo>
                    <a:cubicBezTo>
                      <a:pt x="-1510" y="28303"/>
                      <a:pt x="83689" y="28418"/>
                      <a:pt x="137112" y="20281"/>
                    </a:cubicBezTo>
                    <a:cubicBezTo>
                      <a:pt x="160198" y="16765"/>
                      <a:pt x="231006" y="0"/>
                      <a:pt x="231006" y="0"/>
                    </a:cubicBezTo>
                    <a:cubicBezTo>
                      <a:pt x="231006" y="0"/>
                      <a:pt x="178682" y="10657"/>
                      <a:pt x="120936" y="16941"/>
                    </a:cubicBezTo>
                    <a:cubicBezTo>
                      <a:pt x="63189" y="23232"/>
                      <a:pt x="105" y="24975"/>
                      <a:pt x="20" y="251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6" name="Google Shape;9686;p16"/>
              <p:cNvSpPr/>
              <p:nvPr/>
            </p:nvSpPr>
            <p:spPr>
              <a:xfrm>
                <a:off x="4870483" y="3014025"/>
                <a:ext cx="217470" cy="242531"/>
              </a:xfrm>
              <a:custGeom>
                <a:avLst/>
                <a:gdLst/>
                <a:ahLst/>
                <a:cxnLst/>
                <a:rect l="l" t="t" r="r" b="b"/>
                <a:pathLst>
                  <a:path w="217470" h="242531" extrusionOk="0">
                    <a:moveTo>
                      <a:pt x="84780" y="196067"/>
                    </a:moveTo>
                    <a:cubicBezTo>
                      <a:pt x="115882" y="174013"/>
                      <a:pt x="264365" y="73275"/>
                      <a:pt x="202580" y="14229"/>
                    </a:cubicBezTo>
                    <a:cubicBezTo>
                      <a:pt x="161666" y="-24870"/>
                      <a:pt x="111151" y="18643"/>
                      <a:pt x="54741" y="119776"/>
                    </a:cubicBezTo>
                    <a:cubicBezTo>
                      <a:pt x="11695" y="196947"/>
                      <a:pt x="6886" y="228164"/>
                      <a:pt x="0" y="242531"/>
                    </a:cubicBezTo>
                    <a:cubicBezTo>
                      <a:pt x="0" y="242531"/>
                      <a:pt x="69326" y="207027"/>
                      <a:pt x="84780" y="19606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7" name="Google Shape;9687;p16"/>
              <p:cNvSpPr/>
              <p:nvPr/>
            </p:nvSpPr>
            <p:spPr>
              <a:xfrm>
                <a:off x="4991785" y="3026003"/>
                <a:ext cx="52449" cy="42536"/>
              </a:xfrm>
              <a:custGeom>
                <a:avLst/>
                <a:gdLst/>
                <a:ahLst/>
                <a:cxnLst/>
                <a:rect l="l" t="t" r="r" b="b"/>
                <a:pathLst>
                  <a:path w="52449" h="42536" extrusionOk="0">
                    <a:moveTo>
                      <a:pt x="51324" y="2604"/>
                    </a:moveTo>
                    <a:cubicBezTo>
                      <a:pt x="55508" y="8226"/>
                      <a:pt x="47662" y="21142"/>
                      <a:pt x="33800" y="31453"/>
                    </a:cubicBezTo>
                    <a:cubicBezTo>
                      <a:pt x="19937" y="41763"/>
                      <a:pt x="5309" y="45558"/>
                      <a:pt x="1125" y="39935"/>
                    </a:cubicBezTo>
                    <a:cubicBezTo>
                      <a:pt x="-3058" y="34313"/>
                      <a:pt x="4787" y="21391"/>
                      <a:pt x="18650" y="11086"/>
                    </a:cubicBezTo>
                    <a:cubicBezTo>
                      <a:pt x="32512" y="776"/>
                      <a:pt x="47146" y="-3025"/>
                      <a:pt x="51324" y="260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8" name="Google Shape;9688;p16"/>
              <p:cNvSpPr/>
              <p:nvPr/>
            </p:nvSpPr>
            <p:spPr>
              <a:xfrm>
                <a:off x="4874460" y="3082114"/>
                <a:ext cx="159752" cy="168876"/>
              </a:xfrm>
              <a:custGeom>
                <a:avLst/>
                <a:gdLst/>
                <a:ahLst/>
                <a:cxnLst/>
                <a:rect l="l" t="t" r="r" b="b"/>
                <a:pathLst>
                  <a:path w="159752" h="168876" extrusionOk="0">
                    <a:moveTo>
                      <a:pt x="0" y="168728"/>
                    </a:moveTo>
                    <a:cubicBezTo>
                      <a:pt x="874" y="172110"/>
                      <a:pt x="65877" y="117041"/>
                      <a:pt x="101327" y="76248"/>
                    </a:cubicBezTo>
                    <a:cubicBezTo>
                      <a:pt x="116641" y="58621"/>
                      <a:pt x="159753" y="0"/>
                      <a:pt x="159753" y="0"/>
                    </a:cubicBezTo>
                    <a:cubicBezTo>
                      <a:pt x="159753" y="0"/>
                      <a:pt x="126775" y="41995"/>
                      <a:pt x="86832" y="84179"/>
                    </a:cubicBezTo>
                    <a:cubicBezTo>
                      <a:pt x="46895" y="126362"/>
                      <a:pt x="-49" y="168533"/>
                      <a:pt x="0" y="1687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89" name="Google Shape;9689;p16"/>
              <p:cNvSpPr/>
              <p:nvPr/>
            </p:nvSpPr>
            <p:spPr>
              <a:xfrm>
                <a:off x="4677138" y="3170252"/>
                <a:ext cx="86390" cy="233669"/>
              </a:xfrm>
              <a:custGeom>
                <a:avLst/>
                <a:gdLst/>
                <a:ahLst/>
                <a:cxnLst/>
                <a:rect l="l" t="t" r="r" b="b"/>
                <a:pathLst>
                  <a:path w="86390" h="233669" extrusionOk="0">
                    <a:moveTo>
                      <a:pt x="0" y="233670"/>
                    </a:moveTo>
                    <a:cubicBezTo>
                      <a:pt x="5422" y="226796"/>
                      <a:pt x="13304" y="217646"/>
                      <a:pt x="15606" y="214021"/>
                    </a:cubicBezTo>
                    <a:cubicBezTo>
                      <a:pt x="36069" y="181844"/>
                      <a:pt x="135544" y="32401"/>
                      <a:pt x="56034" y="1081"/>
                    </a:cubicBezTo>
                    <a:cubicBezTo>
                      <a:pt x="54304" y="395"/>
                      <a:pt x="52798" y="510"/>
                      <a:pt x="51110" y="0"/>
                    </a:cubicBezTo>
                    <a:cubicBezTo>
                      <a:pt x="54826" y="9199"/>
                      <a:pt x="58530" y="18860"/>
                      <a:pt x="61451" y="29268"/>
                    </a:cubicBezTo>
                    <a:cubicBezTo>
                      <a:pt x="69162" y="56720"/>
                      <a:pt x="64578" y="85235"/>
                      <a:pt x="55658" y="112129"/>
                    </a:cubicBezTo>
                    <a:cubicBezTo>
                      <a:pt x="45803" y="141822"/>
                      <a:pt x="34387" y="170786"/>
                      <a:pt x="18878" y="198087"/>
                    </a:cubicBezTo>
                    <a:cubicBezTo>
                      <a:pt x="13833" y="206983"/>
                      <a:pt x="219" y="232213"/>
                      <a:pt x="0" y="23367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0" name="Google Shape;9690;p16"/>
              <p:cNvSpPr/>
              <p:nvPr/>
            </p:nvSpPr>
            <p:spPr>
              <a:xfrm>
                <a:off x="4809221" y="3068853"/>
                <a:ext cx="98376" cy="225715"/>
              </a:xfrm>
              <a:custGeom>
                <a:avLst/>
                <a:gdLst/>
                <a:ahLst/>
                <a:cxnLst/>
                <a:rect l="l" t="t" r="r" b="b"/>
                <a:pathLst>
                  <a:path w="98376" h="225715" extrusionOk="0">
                    <a:moveTo>
                      <a:pt x="0" y="225716"/>
                    </a:moveTo>
                    <a:cubicBezTo>
                      <a:pt x="4281" y="220870"/>
                      <a:pt x="10013" y="215186"/>
                      <a:pt x="13565" y="210923"/>
                    </a:cubicBezTo>
                    <a:cubicBezTo>
                      <a:pt x="51516" y="165400"/>
                      <a:pt x="140383" y="37089"/>
                      <a:pt x="75113" y="0"/>
                    </a:cubicBezTo>
                    <a:cubicBezTo>
                      <a:pt x="76570" y="13159"/>
                      <a:pt x="78307" y="28928"/>
                      <a:pt x="78605" y="32462"/>
                    </a:cubicBezTo>
                    <a:cubicBezTo>
                      <a:pt x="81240" y="64213"/>
                      <a:pt x="72648" y="95145"/>
                      <a:pt x="59344" y="123594"/>
                    </a:cubicBezTo>
                    <a:cubicBezTo>
                      <a:pt x="44655" y="155005"/>
                      <a:pt x="28406" y="185244"/>
                      <a:pt x="8489" y="213122"/>
                    </a:cubicBezTo>
                    <a:cubicBezTo>
                      <a:pt x="6248" y="216255"/>
                      <a:pt x="4147" y="219698"/>
                      <a:pt x="0" y="22571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1" name="Google Shape;9691;p16"/>
              <p:cNvSpPr/>
              <p:nvPr/>
            </p:nvSpPr>
            <p:spPr>
              <a:xfrm>
                <a:off x="4929268" y="3033452"/>
                <a:ext cx="158147" cy="191419"/>
              </a:xfrm>
              <a:custGeom>
                <a:avLst/>
                <a:gdLst/>
                <a:ahLst/>
                <a:cxnLst/>
                <a:rect l="l" t="t" r="r" b="b"/>
                <a:pathLst>
                  <a:path w="158147" h="191419" extrusionOk="0">
                    <a:moveTo>
                      <a:pt x="0" y="191420"/>
                    </a:moveTo>
                    <a:cubicBezTo>
                      <a:pt x="9582" y="186076"/>
                      <a:pt x="21854" y="179676"/>
                      <a:pt x="26019" y="176725"/>
                    </a:cubicBezTo>
                    <a:cubicBezTo>
                      <a:pt x="56247" y="155284"/>
                      <a:pt x="196775" y="59562"/>
                      <a:pt x="147931" y="0"/>
                    </a:cubicBezTo>
                    <a:cubicBezTo>
                      <a:pt x="146346" y="8003"/>
                      <a:pt x="141925" y="32723"/>
                      <a:pt x="141063" y="36682"/>
                    </a:cubicBezTo>
                    <a:cubicBezTo>
                      <a:pt x="135021" y="64535"/>
                      <a:pt x="118845" y="88308"/>
                      <a:pt x="99189" y="108577"/>
                    </a:cubicBezTo>
                    <a:cubicBezTo>
                      <a:pt x="77487" y="130965"/>
                      <a:pt x="54832" y="151981"/>
                      <a:pt x="29317" y="169784"/>
                    </a:cubicBezTo>
                    <a:cubicBezTo>
                      <a:pt x="21732" y="175079"/>
                      <a:pt x="4517" y="187685"/>
                      <a:pt x="0" y="19142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2" name="Google Shape;9692;p16"/>
              <p:cNvSpPr/>
              <p:nvPr/>
            </p:nvSpPr>
            <p:spPr>
              <a:xfrm>
                <a:off x="4882056" y="3286589"/>
                <a:ext cx="226195" cy="54828"/>
              </a:xfrm>
              <a:custGeom>
                <a:avLst/>
                <a:gdLst/>
                <a:ahLst/>
                <a:cxnLst/>
                <a:rect l="l" t="t" r="r" b="b"/>
                <a:pathLst>
                  <a:path w="226195" h="54828" extrusionOk="0">
                    <a:moveTo>
                      <a:pt x="140268" y="52597"/>
                    </a:moveTo>
                    <a:cubicBezTo>
                      <a:pt x="183732" y="47758"/>
                      <a:pt x="222206" y="33780"/>
                      <a:pt x="226195" y="0"/>
                    </a:cubicBezTo>
                    <a:cubicBezTo>
                      <a:pt x="217445" y="7050"/>
                      <a:pt x="203686" y="18028"/>
                      <a:pt x="200898" y="20160"/>
                    </a:cubicBezTo>
                    <a:cubicBezTo>
                      <a:pt x="178225" y="37435"/>
                      <a:pt x="150530" y="45177"/>
                      <a:pt x="122421" y="47855"/>
                    </a:cubicBezTo>
                    <a:cubicBezTo>
                      <a:pt x="91386" y="50812"/>
                      <a:pt x="60521" y="51923"/>
                      <a:pt x="29553" y="48918"/>
                    </a:cubicBezTo>
                    <a:cubicBezTo>
                      <a:pt x="22067" y="48189"/>
                      <a:pt x="10280" y="47466"/>
                      <a:pt x="0" y="46853"/>
                    </a:cubicBezTo>
                    <a:cubicBezTo>
                      <a:pt x="6011" y="47940"/>
                      <a:pt x="15581" y="50223"/>
                      <a:pt x="18854" y="50508"/>
                    </a:cubicBezTo>
                    <a:cubicBezTo>
                      <a:pt x="37842" y="52172"/>
                      <a:pt x="92030" y="57965"/>
                      <a:pt x="140268" y="525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3" name="Google Shape;9693;p16"/>
              <p:cNvSpPr/>
              <p:nvPr/>
            </p:nvSpPr>
            <p:spPr>
              <a:xfrm>
                <a:off x="4776279" y="3371157"/>
                <a:ext cx="201989" cy="92487"/>
              </a:xfrm>
              <a:custGeom>
                <a:avLst/>
                <a:gdLst/>
                <a:ahLst/>
                <a:cxnLst/>
                <a:rect l="l" t="t" r="r" b="b"/>
                <a:pathLst>
                  <a:path w="201989" h="92487" extrusionOk="0">
                    <a:moveTo>
                      <a:pt x="144986" y="89200"/>
                    </a:moveTo>
                    <a:cubicBezTo>
                      <a:pt x="177727" y="83292"/>
                      <a:pt x="202386" y="68421"/>
                      <a:pt x="201985" y="36379"/>
                    </a:cubicBezTo>
                    <a:cubicBezTo>
                      <a:pt x="201785" y="19947"/>
                      <a:pt x="195385" y="8204"/>
                      <a:pt x="184588" y="0"/>
                    </a:cubicBezTo>
                    <a:cubicBezTo>
                      <a:pt x="184843" y="2380"/>
                      <a:pt x="184436" y="3115"/>
                      <a:pt x="188068" y="14852"/>
                    </a:cubicBezTo>
                    <a:cubicBezTo>
                      <a:pt x="207086" y="76315"/>
                      <a:pt x="119070" y="77360"/>
                      <a:pt x="75969" y="79491"/>
                    </a:cubicBezTo>
                    <a:cubicBezTo>
                      <a:pt x="55530" y="80499"/>
                      <a:pt x="27070" y="81143"/>
                      <a:pt x="0" y="81021"/>
                    </a:cubicBezTo>
                    <a:cubicBezTo>
                      <a:pt x="29317" y="86395"/>
                      <a:pt x="95024" y="98218"/>
                      <a:pt x="144986" y="8920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4" name="Google Shape;9694;p16"/>
              <p:cNvSpPr/>
              <p:nvPr/>
            </p:nvSpPr>
            <p:spPr>
              <a:xfrm>
                <a:off x="4630534" y="3511594"/>
                <a:ext cx="209558" cy="63674"/>
              </a:xfrm>
              <a:custGeom>
                <a:avLst/>
                <a:gdLst/>
                <a:ahLst/>
                <a:cxnLst/>
                <a:rect l="l" t="t" r="r" b="b"/>
                <a:pathLst>
                  <a:path w="209558" h="63674" extrusionOk="0">
                    <a:moveTo>
                      <a:pt x="147846" y="61833"/>
                    </a:moveTo>
                    <a:cubicBezTo>
                      <a:pt x="182178" y="57279"/>
                      <a:pt x="208385" y="43289"/>
                      <a:pt x="209545" y="11264"/>
                    </a:cubicBezTo>
                    <a:cubicBezTo>
                      <a:pt x="209697" y="7062"/>
                      <a:pt x="208549" y="3668"/>
                      <a:pt x="207875" y="0"/>
                    </a:cubicBezTo>
                    <a:cubicBezTo>
                      <a:pt x="184874" y="41516"/>
                      <a:pt x="144864" y="46252"/>
                      <a:pt x="120466" y="48578"/>
                    </a:cubicBezTo>
                    <a:cubicBezTo>
                      <a:pt x="89431" y="51535"/>
                      <a:pt x="58378" y="52670"/>
                      <a:pt x="27410" y="49665"/>
                    </a:cubicBezTo>
                    <a:cubicBezTo>
                      <a:pt x="20463" y="48990"/>
                      <a:pt x="10705" y="48584"/>
                      <a:pt x="0" y="47897"/>
                    </a:cubicBezTo>
                    <a:cubicBezTo>
                      <a:pt x="30246" y="54759"/>
                      <a:pt x="96244" y="68670"/>
                      <a:pt x="147846" y="618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5" name="Google Shape;9695;p16"/>
              <p:cNvSpPr/>
              <p:nvPr/>
            </p:nvSpPr>
            <p:spPr>
              <a:xfrm>
                <a:off x="4529530" y="3620942"/>
                <a:ext cx="185850" cy="47744"/>
              </a:xfrm>
              <a:custGeom>
                <a:avLst/>
                <a:gdLst/>
                <a:ahLst/>
                <a:cxnLst/>
                <a:rect l="l" t="t" r="r" b="b"/>
                <a:pathLst>
                  <a:path w="185850" h="47744" extrusionOk="0">
                    <a:moveTo>
                      <a:pt x="149807" y="43732"/>
                    </a:moveTo>
                    <a:cubicBezTo>
                      <a:pt x="168971" y="38255"/>
                      <a:pt x="182530" y="26651"/>
                      <a:pt x="185754" y="5532"/>
                    </a:cubicBezTo>
                    <a:cubicBezTo>
                      <a:pt x="186064" y="3522"/>
                      <a:pt x="185517" y="1913"/>
                      <a:pt x="185608" y="0"/>
                    </a:cubicBezTo>
                    <a:cubicBezTo>
                      <a:pt x="184321" y="1494"/>
                      <a:pt x="181449" y="5186"/>
                      <a:pt x="180982" y="5580"/>
                    </a:cubicBezTo>
                    <a:cubicBezTo>
                      <a:pt x="126149" y="51814"/>
                      <a:pt x="42366" y="28886"/>
                      <a:pt x="11397" y="25880"/>
                    </a:cubicBezTo>
                    <a:cubicBezTo>
                      <a:pt x="8513" y="25600"/>
                      <a:pt x="5301" y="25510"/>
                      <a:pt x="0" y="25078"/>
                    </a:cubicBezTo>
                    <a:cubicBezTo>
                      <a:pt x="44503" y="39160"/>
                      <a:pt x="108795" y="55445"/>
                      <a:pt x="149807" y="437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6" name="Google Shape;9696;p16"/>
              <p:cNvSpPr/>
              <p:nvPr/>
            </p:nvSpPr>
            <p:spPr>
              <a:xfrm>
                <a:off x="4453706" y="3727272"/>
                <a:ext cx="102735" cy="29809"/>
              </a:xfrm>
              <a:custGeom>
                <a:avLst/>
                <a:gdLst/>
                <a:ahLst/>
                <a:cxnLst/>
                <a:rect l="l" t="t" r="r" b="b"/>
                <a:pathLst>
                  <a:path w="102735" h="29809" extrusionOk="0">
                    <a:moveTo>
                      <a:pt x="65367" y="28818"/>
                    </a:moveTo>
                    <a:cubicBezTo>
                      <a:pt x="82600" y="26116"/>
                      <a:pt x="95722" y="17208"/>
                      <a:pt x="102735" y="0"/>
                    </a:cubicBezTo>
                    <a:cubicBezTo>
                      <a:pt x="92813" y="4979"/>
                      <a:pt x="83711" y="9557"/>
                      <a:pt x="81355" y="10650"/>
                    </a:cubicBezTo>
                    <a:cubicBezTo>
                      <a:pt x="55858" y="22479"/>
                      <a:pt x="27659" y="23985"/>
                      <a:pt x="0" y="20730"/>
                    </a:cubicBezTo>
                    <a:cubicBezTo>
                      <a:pt x="23366" y="27835"/>
                      <a:pt x="46513" y="31776"/>
                      <a:pt x="65367" y="2881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7" name="Google Shape;9697;p16"/>
              <p:cNvSpPr/>
              <p:nvPr/>
            </p:nvSpPr>
            <p:spPr>
              <a:xfrm>
                <a:off x="4552124" y="3241200"/>
                <a:ext cx="72253" cy="216418"/>
              </a:xfrm>
              <a:custGeom>
                <a:avLst/>
                <a:gdLst/>
                <a:ahLst/>
                <a:cxnLst/>
                <a:rect l="l" t="t" r="r" b="b"/>
                <a:pathLst>
                  <a:path w="72253" h="216418" extrusionOk="0">
                    <a:moveTo>
                      <a:pt x="0" y="216419"/>
                    </a:moveTo>
                    <a:cubicBezTo>
                      <a:pt x="255" y="216030"/>
                      <a:pt x="1251" y="214852"/>
                      <a:pt x="1469" y="214500"/>
                    </a:cubicBezTo>
                    <a:cubicBezTo>
                      <a:pt x="21933" y="182324"/>
                      <a:pt x="121407" y="32881"/>
                      <a:pt x="41898" y="1560"/>
                    </a:cubicBezTo>
                    <a:cubicBezTo>
                      <a:pt x="39402" y="577"/>
                      <a:pt x="37204" y="625"/>
                      <a:pt x="34806" y="0"/>
                    </a:cubicBezTo>
                    <a:cubicBezTo>
                      <a:pt x="40714" y="8744"/>
                      <a:pt x="46179" y="18077"/>
                      <a:pt x="50241" y="27264"/>
                    </a:cubicBezTo>
                    <a:cubicBezTo>
                      <a:pt x="61778" y="53326"/>
                      <a:pt x="53660" y="83086"/>
                      <a:pt x="45195" y="110022"/>
                    </a:cubicBezTo>
                    <a:cubicBezTo>
                      <a:pt x="35856" y="139770"/>
                      <a:pt x="24975" y="168776"/>
                      <a:pt x="10165" y="196138"/>
                    </a:cubicBezTo>
                    <a:cubicBezTo>
                      <a:pt x="7426" y="201202"/>
                      <a:pt x="4706" y="207159"/>
                      <a:pt x="0" y="21641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8" name="Google Shape;9698;p16"/>
              <p:cNvSpPr/>
              <p:nvPr/>
            </p:nvSpPr>
            <p:spPr>
              <a:xfrm>
                <a:off x="4418044" y="3310404"/>
                <a:ext cx="68612" cy="209174"/>
              </a:xfrm>
              <a:custGeom>
                <a:avLst/>
                <a:gdLst/>
                <a:ahLst/>
                <a:cxnLst/>
                <a:rect l="l" t="t" r="r" b="b"/>
                <a:pathLst>
                  <a:path w="68612" h="209174" extrusionOk="0">
                    <a:moveTo>
                      <a:pt x="0" y="209175"/>
                    </a:moveTo>
                    <a:cubicBezTo>
                      <a:pt x="23409" y="172590"/>
                      <a:pt x="115779" y="30968"/>
                      <a:pt x="38103" y="364"/>
                    </a:cubicBezTo>
                    <a:cubicBezTo>
                      <a:pt x="37545" y="146"/>
                      <a:pt x="37071" y="201"/>
                      <a:pt x="36524" y="0"/>
                    </a:cubicBezTo>
                    <a:cubicBezTo>
                      <a:pt x="46683" y="17852"/>
                      <a:pt x="58269" y="50970"/>
                      <a:pt x="43295" y="107241"/>
                    </a:cubicBezTo>
                    <a:cubicBezTo>
                      <a:pt x="36488" y="132841"/>
                      <a:pt x="14507" y="177806"/>
                      <a:pt x="0" y="209175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9" name="Google Shape;9699;p16"/>
              <p:cNvSpPr/>
              <p:nvPr/>
            </p:nvSpPr>
            <p:spPr>
              <a:xfrm>
                <a:off x="4209113" y="3363225"/>
                <a:ext cx="133254" cy="292007"/>
              </a:xfrm>
              <a:custGeom>
                <a:avLst/>
                <a:gdLst/>
                <a:ahLst/>
                <a:cxnLst/>
                <a:rect l="l" t="t" r="r" b="b"/>
                <a:pathLst>
                  <a:path w="133254" h="292007" extrusionOk="0">
                    <a:moveTo>
                      <a:pt x="62525" y="216955"/>
                    </a:moveTo>
                    <a:cubicBezTo>
                      <a:pt x="82982" y="184779"/>
                      <a:pt x="182396" y="35409"/>
                      <a:pt x="102887" y="4082"/>
                    </a:cubicBezTo>
                    <a:cubicBezTo>
                      <a:pt x="50229" y="-16660"/>
                      <a:pt x="19898" y="42720"/>
                      <a:pt x="5884" y="157672"/>
                    </a:cubicBezTo>
                    <a:cubicBezTo>
                      <a:pt x="-4809" y="245385"/>
                      <a:pt x="2532" y="276104"/>
                      <a:pt x="1584" y="292007"/>
                    </a:cubicBezTo>
                    <a:cubicBezTo>
                      <a:pt x="1584" y="292007"/>
                      <a:pt x="52360" y="232937"/>
                      <a:pt x="62525" y="21695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0" name="Google Shape;9700;p16"/>
              <p:cNvSpPr/>
              <p:nvPr/>
            </p:nvSpPr>
            <p:spPr>
              <a:xfrm>
                <a:off x="4252259" y="3382542"/>
                <a:ext cx="36814" cy="56611"/>
              </a:xfrm>
              <a:custGeom>
                <a:avLst/>
                <a:gdLst/>
                <a:ahLst/>
                <a:cxnLst/>
                <a:rect l="l" t="t" r="r" b="b"/>
                <a:pathLst>
                  <a:path w="36814" h="56611" extrusionOk="0">
                    <a:moveTo>
                      <a:pt x="3822" y="55979"/>
                    </a:moveTo>
                    <a:cubicBezTo>
                      <a:pt x="-2378" y="52712"/>
                      <a:pt x="-878" y="37671"/>
                      <a:pt x="7180" y="22388"/>
                    </a:cubicBezTo>
                    <a:cubicBezTo>
                      <a:pt x="15238" y="7104"/>
                      <a:pt x="26793" y="-2636"/>
                      <a:pt x="32993" y="631"/>
                    </a:cubicBezTo>
                    <a:cubicBezTo>
                      <a:pt x="39193" y="3904"/>
                      <a:pt x="37693" y="18939"/>
                      <a:pt x="29635" y="34222"/>
                    </a:cubicBezTo>
                    <a:cubicBezTo>
                      <a:pt x="21583" y="49506"/>
                      <a:pt x="10022" y="59252"/>
                      <a:pt x="3822" y="5597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1" name="Google Shape;9701;p16"/>
              <p:cNvSpPr/>
              <p:nvPr/>
            </p:nvSpPr>
            <p:spPr>
              <a:xfrm>
                <a:off x="4212282" y="3450629"/>
                <a:ext cx="71931" cy="199483"/>
              </a:xfrm>
              <a:custGeom>
                <a:avLst/>
                <a:gdLst/>
                <a:ahLst/>
                <a:cxnLst/>
                <a:rect l="l" t="t" r="r" b="b"/>
                <a:pathLst>
                  <a:path w="71931" h="199483" extrusionOk="0">
                    <a:moveTo>
                      <a:pt x="0" y="199429"/>
                    </a:moveTo>
                    <a:cubicBezTo>
                      <a:pt x="2156" y="201730"/>
                      <a:pt x="36962" y="131287"/>
                      <a:pt x="51553" y="84391"/>
                    </a:cubicBezTo>
                    <a:cubicBezTo>
                      <a:pt x="57856" y="64128"/>
                      <a:pt x="71932" y="0"/>
                      <a:pt x="71932" y="0"/>
                    </a:cubicBezTo>
                    <a:cubicBezTo>
                      <a:pt x="71932" y="0"/>
                      <a:pt x="60006" y="46810"/>
                      <a:pt x="42020" y="96669"/>
                    </a:cubicBezTo>
                    <a:cubicBezTo>
                      <a:pt x="24040" y="146528"/>
                      <a:pt x="-121" y="199295"/>
                      <a:pt x="0" y="1994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2" name="Google Shape;9702;p16"/>
              <p:cNvSpPr/>
              <p:nvPr/>
            </p:nvSpPr>
            <p:spPr>
              <a:xfrm>
                <a:off x="4236607" y="3374484"/>
                <a:ext cx="105671" cy="250192"/>
              </a:xfrm>
              <a:custGeom>
                <a:avLst/>
                <a:gdLst/>
                <a:ahLst/>
                <a:cxnLst/>
                <a:rect l="l" t="t" r="r" b="b"/>
                <a:pathLst>
                  <a:path w="105671" h="250192" extrusionOk="0">
                    <a:moveTo>
                      <a:pt x="0" y="250192"/>
                    </a:moveTo>
                    <a:cubicBezTo>
                      <a:pt x="14318" y="233032"/>
                      <a:pt x="29681" y="213875"/>
                      <a:pt x="34927" y="205622"/>
                    </a:cubicBezTo>
                    <a:cubicBezTo>
                      <a:pt x="54109" y="175462"/>
                      <a:pt x="142696" y="42335"/>
                      <a:pt x="88181" y="0"/>
                    </a:cubicBezTo>
                    <a:cubicBezTo>
                      <a:pt x="88958" y="13055"/>
                      <a:pt x="90324" y="33852"/>
                      <a:pt x="90476" y="37975"/>
                    </a:cubicBezTo>
                    <a:cubicBezTo>
                      <a:pt x="91690" y="71318"/>
                      <a:pt x="82199" y="103342"/>
                      <a:pt x="68276" y="132932"/>
                    </a:cubicBezTo>
                    <a:cubicBezTo>
                      <a:pt x="52895" y="165606"/>
                      <a:pt x="36227" y="197225"/>
                      <a:pt x="15982" y="226092"/>
                    </a:cubicBezTo>
                    <a:cubicBezTo>
                      <a:pt x="11786" y="232073"/>
                      <a:pt x="6777" y="239973"/>
                      <a:pt x="0" y="2501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703" name="Google Shape;9703;p16"/>
              <p:cNvGrpSpPr/>
              <p:nvPr/>
            </p:nvGrpSpPr>
            <p:grpSpPr>
              <a:xfrm>
                <a:off x="4170171" y="3231071"/>
                <a:ext cx="725298" cy="452839"/>
                <a:chOff x="4170171" y="3231071"/>
                <a:chExt cx="725298" cy="452839"/>
              </a:xfrm>
            </p:grpSpPr>
            <p:sp>
              <p:nvSpPr>
                <p:cNvPr id="9704" name="Google Shape;9704;p16"/>
                <p:cNvSpPr/>
                <p:nvPr/>
              </p:nvSpPr>
              <p:spPr>
                <a:xfrm>
                  <a:off x="4170171" y="3231071"/>
                  <a:ext cx="725298" cy="45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298" h="452839" extrusionOk="0">
                      <a:moveTo>
                        <a:pt x="8762" y="452839"/>
                      </a:moveTo>
                      <a:cubicBezTo>
                        <a:pt x="8762" y="452839"/>
                        <a:pt x="233998" y="380465"/>
                        <a:pt x="414627" y="268822"/>
                      </a:cubicBezTo>
                      <a:cubicBezTo>
                        <a:pt x="595263" y="157185"/>
                        <a:pt x="725298" y="0"/>
                        <a:pt x="725298" y="0"/>
                      </a:cubicBezTo>
                      <a:cubicBezTo>
                        <a:pt x="725298" y="0"/>
                        <a:pt x="580028" y="138519"/>
                        <a:pt x="393423" y="249136"/>
                      </a:cubicBezTo>
                      <a:cubicBezTo>
                        <a:pt x="216838" y="353821"/>
                        <a:pt x="0" y="434678"/>
                        <a:pt x="0" y="434678"/>
                      </a:cubicBezTo>
                      <a:lnTo>
                        <a:pt x="8762" y="452839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5" name="Google Shape;9705;p16"/>
                <p:cNvSpPr/>
                <p:nvPr/>
              </p:nvSpPr>
              <p:spPr>
                <a:xfrm>
                  <a:off x="4178630" y="3290312"/>
                  <a:ext cx="661607" cy="393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607" h="393598" extrusionOk="0">
                      <a:moveTo>
                        <a:pt x="285" y="393599"/>
                      </a:moveTo>
                      <a:cubicBezTo>
                        <a:pt x="285" y="393599"/>
                        <a:pt x="225564" y="321164"/>
                        <a:pt x="406199" y="209527"/>
                      </a:cubicBezTo>
                      <a:cubicBezTo>
                        <a:pt x="519227" y="139672"/>
                        <a:pt x="607662" y="55852"/>
                        <a:pt x="661608" y="0"/>
                      </a:cubicBezTo>
                      <a:cubicBezTo>
                        <a:pt x="604177" y="50587"/>
                        <a:pt x="506773" y="131481"/>
                        <a:pt x="387151" y="204365"/>
                      </a:cubicBezTo>
                      <a:cubicBezTo>
                        <a:pt x="214530" y="309536"/>
                        <a:pt x="6461" y="390363"/>
                        <a:pt x="0" y="392870"/>
                      </a:cubicBezTo>
                      <a:lnTo>
                        <a:pt x="285" y="393599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706" name="Google Shape;9706;p16"/>
            <p:cNvGrpSpPr/>
            <p:nvPr/>
          </p:nvGrpSpPr>
          <p:grpSpPr>
            <a:xfrm rot="-3499901" flipH="1">
              <a:off x="10061148" y="6018571"/>
              <a:ext cx="1794145" cy="752408"/>
              <a:chOff x="9899089" y="3937135"/>
              <a:chExt cx="1794148" cy="752409"/>
            </a:xfrm>
          </p:grpSpPr>
          <p:grpSp>
            <p:nvGrpSpPr>
              <p:cNvPr id="9707" name="Google Shape;9707;p16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9708" name="Google Shape;9708;p16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09" name="Google Shape;9709;p16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0" name="Google Shape;9710;p16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1" name="Google Shape;9711;p16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2" name="Google Shape;9712;p16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3" name="Google Shape;9713;p16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4" name="Google Shape;9714;p16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5" name="Google Shape;9715;p16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6" name="Google Shape;9716;p16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7" name="Google Shape;9717;p16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18" name="Google Shape;9718;p16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19" name="Google Shape;9719;p16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9720" name="Google Shape;9720;p16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1" name="Google Shape;9721;p16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2" name="Google Shape;9722;p16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3" name="Google Shape;9723;p16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4" name="Google Shape;9724;p16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5" name="Google Shape;9725;p16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6" name="Google Shape;9726;p16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7" name="Google Shape;9727;p16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8" name="Google Shape;9728;p16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29" name="Google Shape;9729;p16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0" name="Google Shape;9730;p16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1" name="Google Shape;9731;p16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2" name="Google Shape;9732;p16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3" name="Google Shape;9733;p16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4" name="Google Shape;9734;p16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5" name="Google Shape;9735;p16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6" name="Google Shape;9736;p16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7" name="Google Shape;9737;p16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8" name="Google Shape;9738;p16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39" name="Google Shape;9739;p16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0" name="Google Shape;9740;p16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1" name="Google Shape;9741;p16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2" name="Google Shape;9742;p16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3" name="Google Shape;9743;p16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4" name="Google Shape;9744;p16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5" name="Google Shape;9745;p16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6" name="Google Shape;9746;p16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7" name="Google Shape;9747;p16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8" name="Google Shape;9748;p16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49" name="Google Shape;9749;p16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0" name="Google Shape;9750;p16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1" name="Google Shape;9751;p16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2" name="Google Shape;9752;p16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53" name="Google Shape;9753;p16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9754" name="Google Shape;9754;p16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5" name="Google Shape;9755;p16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756" name="Google Shape;9756;p16"/>
            <p:cNvGrpSpPr/>
            <p:nvPr/>
          </p:nvGrpSpPr>
          <p:grpSpPr>
            <a:xfrm rot="10800000">
              <a:off x="8154343" y="6125262"/>
              <a:ext cx="1793969" cy="752334"/>
              <a:chOff x="9899089" y="3937135"/>
              <a:chExt cx="1794148" cy="752409"/>
            </a:xfrm>
          </p:grpSpPr>
          <p:grpSp>
            <p:nvGrpSpPr>
              <p:cNvPr id="9757" name="Google Shape;9757;p16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9758" name="Google Shape;9758;p16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59" name="Google Shape;9759;p16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0" name="Google Shape;9760;p16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1" name="Google Shape;9761;p16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2" name="Google Shape;9762;p16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3" name="Google Shape;9763;p16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4" name="Google Shape;9764;p16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5" name="Google Shape;9765;p16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6" name="Google Shape;9766;p16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7" name="Google Shape;9767;p16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68" name="Google Shape;9768;p16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69" name="Google Shape;9769;p16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9770" name="Google Shape;9770;p16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1" name="Google Shape;9771;p16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2" name="Google Shape;9772;p16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3" name="Google Shape;9773;p16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4" name="Google Shape;9774;p16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5" name="Google Shape;9775;p16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6" name="Google Shape;9776;p16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7" name="Google Shape;9777;p16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8" name="Google Shape;9778;p16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79" name="Google Shape;9779;p16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0" name="Google Shape;9780;p16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1" name="Google Shape;9781;p16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2" name="Google Shape;9782;p16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3" name="Google Shape;9783;p16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4" name="Google Shape;9784;p16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5" name="Google Shape;9785;p16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6" name="Google Shape;9786;p16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7" name="Google Shape;9787;p16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8" name="Google Shape;9788;p16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89" name="Google Shape;9789;p16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0" name="Google Shape;9790;p16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1" name="Google Shape;9791;p16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2" name="Google Shape;9792;p16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3" name="Google Shape;9793;p16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4" name="Google Shape;9794;p16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5" name="Google Shape;9795;p16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6" name="Google Shape;9796;p16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7" name="Google Shape;9797;p16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8" name="Google Shape;9798;p16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99" name="Google Shape;9799;p16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0" name="Google Shape;9800;p16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1" name="Google Shape;9801;p16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2" name="Google Shape;9802;p16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803" name="Google Shape;9803;p16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9804" name="Google Shape;9804;p16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05" name="Google Shape;9805;p16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806" name="Google Shape;9806;p16"/>
            <p:cNvGrpSpPr/>
            <p:nvPr/>
          </p:nvGrpSpPr>
          <p:grpSpPr>
            <a:xfrm rot="-2700000">
              <a:off x="9287970" y="5701147"/>
              <a:ext cx="1478220" cy="1271514"/>
              <a:chOff x="2591554" y="2966264"/>
              <a:chExt cx="907895" cy="780940"/>
            </a:xfrm>
          </p:grpSpPr>
          <p:sp>
            <p:nvSpPr>
              <p:cNvPr id="9807" name="Google Shape;9807;p16"/>
              <p:cNvSpPr/>
              <p:nvPr/>
            </p:nvSpPr>
            <p:spPr>
              <a:xfrm>
                <a:off x="3073880" y="3224731"/>
                <a:ext cx="120592" cy="297337"/>
              </a:xfrm>
              <a:custGeom>
                <a:avLst/>
                <a:gdLst/>
                <a:ahLst/>
                <a:cxnLst/>
                <a:rect l="l" t="t" r="r" b="b"/>
                <a:pathLst>
                  <a:path w="120592" h="297337" extrusionOk="0">
                    <a:moveTo>
                      <a:pt x="58676" y="217999"/>
                    </a:moveTo>
                    <a:cubicBezTo>
                      <a:pt x="40642" y="184407"/>
                      <a:pt x="-47502" y="28121"/>
                      <a:pt x="34102" y="2740"/>
                    </a:cubicBezTo>
                    <a:cubicBezTo>
                      <a:pt x="88138" y="-14074"/>
                      <a:pt x="114012" y="47376"/>
                      <a:pt x="119525" y="163052"/>
                    </a:cubicBezTo>
                    <a:cubicBezTo>
                      <a:pt x="123733" y="251311"/>
                      <a:pt x="114151" y="281410"/>
                      <a:pt x="113921" y="297338"/>
                    </a:cubicBezTo>
                    <a:cubicBezTo>
                      <a:pt x="113921" y="297338"/>
                      <a:pt x="67633" y="234691"/>
                      <a:pt x="58676" y="21799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8" name="Google Shape;9808;p16"/>
              <p:cNvSpPr/>
              <p:nvPr/>
            </p:nvSpPr>
            <p:spPr>
              <a:xfrm>
                <a:off x="3206348" y="3302572"/>
                <a:ext cx="120595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5" h="297342" extrusionOk="0">
                    <a:moveTo>
                      <a:pt x="58673" y="218003"/>
                    </a:moveTo>
                    <a:cubicBezTo>
                      <a:pt x="40639" y="184412"/>
                      <a:pt x="-47499" y="28120"/>
                      <a:pt x="34099" y="2738"/>
                    </a:cubicBezTo>
                    <a:cubicBezTo>
                      <a:pt x="88142" y="-14070"/>
                      <a:pt x="114015" y="47381"/>
                      <a:pt x="119529" y="163050"/>
                    </a:cubicBezTo>
                    <a:cubicBezTo>
                      <a:pt x="123737" y="251315"/>
                      <a:pt x="114149" y="281409"/>
                      <a:pt x="113924" y="297342"/>
                    </a:cubicBezTo>
                    <a:cubicBezTo>
                      <a:pt x="113924" y="297342"/>
                      <a:pt x="67636" y="234696"/>
                      <a:pt x="58673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09" name="Google Shape;9809;p16"/>
              <p:cNvSpPr/>
              <p:nvPr/>
            </p:nvSpPr>
            <p:spPr>
              <a:xfrm>
                <a:off x="2958500" y="3542849"/>
                <a:ext cx="316673" cy="105955"/>
              </a:xfrm>
              <a:custGeom>
                <a:avLst/>
                <a:gdLst/>
                <a:ahLst/>
                <a:cxnLst/>
                <a:rect l="l" t="t" r="r" b="b"/>
                <a:pathLst>
                  <a:path w="316673" h="105955" extrusionOk="0">
                    <a:moveTo>
                      <a:pt x="227066" y="80497"/>
                    </a:moveTo>
                    <a:cubicBezTo>
                      <a:pt x="190305" y="90632"/>
                      <a:pt x="6834" y="143429"/>
                      <a:pt x="179" y="58237"/>
                    </a:cubicBezTo>
                    <a:cubicBezTo>
                      <a:pt x="-4223" y="1814"/>
                      <a:pt x="72960" y="-11302"/>
                      <a:pt x="186978" y="8973"/>
                    </a:cubicBezTo>
                    <a:cubicBezTo>
                      <a:pt x="273968" y="24445"/>
                      <a:pt x="301195" y="40464"/>
                      <a:pt x="316673" y="44216"/>
                    </a:cubicBezTo>
                    <a:cubicBezTo>
                      <a:pt x="316673" y="44216"/>
                      <a:pt x="245325" y="75458"/>
                      <a:pt x="227066" y="804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0" name="Google Shape;9810;p16"/>
              <p:cNvSpPr/>
              <p:nvPr/>
            </p:nvSpPr>
            <p:spPr>
              <a:xfrm>
                <a:off x="2841821" y="3441496"/>
                <a:ext cx="329487" cy="107007"/>
              </a:xfrm>
              <a:custGeom>
                <a:avLst/>
                <a:gdLst/>
                <a:ahLst/>
                <a:cxnLst/>
                <a:rect l="l" t="t" r="r" b="b"/>
                <a:pathLst>
                  <a:path w="329487" h="107007" extrusionOk="0">
                    <a:moveTo>
                      <a:pt x="218761" y="97478"/>
                    </a:moveTo>
                    <a:cubicBezTo>
                      <a:pt x="181084" y="103313"/>
                      <a:pt x="-3165" y="132532"/>
                      <a:pt x="41" y="47133"/>
                    </a:cubicBezTo>
                    <a:cubicBezTo>
                      <a:pt x="2161" y="-9417"/>
                      <a:pt x="76253" y="-11458"/>
                      <a:pt x="187174" y="21812"/>
                    </a:cubicBezTo>
                    <a:cubicBezTo>
                      <a:pt x="271814" y="47200"/>
                      <a:pt x="314544" y="71646"/>
                      <a:pt x="329488" y="77160"/>
                    </a:cubicBezTo>
                    <a:cubicBezTo>
                      <a:pt x="329488" y="77160"/>
                      <a:pt x="237482" y="94575"/>
                      <a:pt x="218761" y="9747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1" name="Google Shape;9811;p16"/>
              <p:cNvSpPr/>
              <p:nvPr/>
            </p:nvSpPr>
            <p:spPr>
              <a:xfrm>
                <a:off x="2712449" y="3318147"/>
                <a:ext cx="303132" cy="109519"/>
              </a:xfrm>
              <a:custGeom>
                <a:avLst/>
                <a:gdLst/>
                <a:ahLst/>
                <a:cxnLst/>
                <a:rect l="l" t="t" r="r" b="b"/>
                <a:pathLst>
                  <a:path w="303132" h="109519" extrusionOk="0">
                    <a:moveTo>
                      <a:pt x="208801" y="103864"/>
                    </a:moveTo>
                    <a:cubicBezTo>
                      <a:pt x="170886" y="107860"/>
                      <a:pt x="-7126" y="130376"/>
                      <a:pt x="221" y="45237"/>
                    </a:cubicBezTo>
                    <a:cubicBezTo>
                      <a:pt x="5091" y="-11149"/>
                      <a:pt x="71758" y="-11872"/>
                      <a:pt x="180929" y="26754"/>
                    </a:cubicBezTo>
                    <a:cubicBezTo>
                      <a:pt x="264234" y="56228"/>
                      <a:pt x="288474" y="76473"/>
                      <a:pt x="303132" y="82709"/>
                    </a:cubicBezTo>
                    <a:cubicBezTo>
                      <a:pt x="303132" y="82709"/>
                      <a:pt x="227643" y="101879"/>
                      <a:pt x="208801" y="1038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2" name="Google Shape;9812;p16"/>
              <p:cNvSpPr/>
              <p:nvPr/>
            </p:nvSpPr>
            <p:spPr>
              <a:xfrm>
                <a:off x="3106248" y="3635374"/>
                <a:ext cx="301335" cy="111830"/>
              </a:xfrm>
              <a:custGeom>
                <a:avLst/>
                <a:gdLst/>
                <a:ahLst/>
                <a:cxnLst/>
                <a:rect l="l" t="t" r="r" b="b"/>
                <a:pathLst>
                  <a:path w="301335" h="111830" extrusionOk="0">
                    <a:moveTo>
                      <a:pt x="218116" y="65059"/>
                    </a:moveTo>
                    <a:cubicBezTo>
                      <a:pt x="183274" y="80549"/>
                      <a:pt x="20873" y="156834"/>
                      <a:pt x="1618" y="73578"/>
                    </a:cubicBezTo>
                    <a:cubicBezTo>
                      <a:pt x="-11127" y="18437"/>
                      <a:pt x="52072" y="-2804"/>
                      <a:pt x="167838" y="293"/>
                    </a:cubicBezTo>
                    <a:cubicBezTo>
                      <a:pt x="256164" y="2655"/>
                      <a:pt x="285469" y="14447"/>
                      <a:pt x="301336" y="15856"/>
                    </a:cubicBezTo>
                    <a:cubicBezTo>
                      <a:pt x="301336" y="15856"/>
                      <a:pt x="235428" y="57366"/>
                      <a:pt x="218116" y="6505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3" name="Google Shape;9813;p16"/>
              <p:cNvSpPr/>
              <p:nvPr/>
            </p:nvSpPr>
            <p:spPr>
              <a:xfrm>
                <a:off x="2591554" y="3181535"/>
                <a:ext cx="299128" cy="117728"/>
              </a:xfrm>
              <a:custGeom>
                <a:avLst/>
                <a:gdLst/>
                <a:ahLst/>
                <a:cxnLst/>
                <a:rect l="l" t="t" r="r" b="b"/>
                <a:pathLst>
                  <a:path w="299128" h="117728" extrusionOk="0">
                    <a:moveTo>
                      <a:pt x="203255" y="117435"/>
                    </a:moveTo>
                    <a:cubicBezTo>
                      <a:pt x="165133" y="117958"/>
                      <a:pt x="-14190" y="124133"/>
                      <a:pt x="899" y="40021"/>
                    </a:cubicBezTo>
                    <a:cubicBezTo>
                      <a:pt x="10894" y="-15691"/>
                      <a:pt x="77348" y="-10323"/>
                      <a:pt x="182542" y="38109"/>
                    </a:cubicBezTo>
                    <a:cubicBezTo>
                      <a:pt x="262805" y="75058"/>
                      <a:pt x="285096" y="97434"/>
                      <a:pt x="299129" y="104982"/>
                    </a:cubicBezTo>
                    <a:cubicBezTo>
                      <a:pt x="299129" y="104982"/>
                      <a:pt x="222200" y="117180"/>
                      <a:pt x="203255" y="11743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4" name="Google Shape;9814;p16"/>
              <p:cNvSpPr/>
              <p:nvPr/>
            </p:nvSpPr>
            <p:spPr>
              <a:xfrm>
                <a:off x="2940284" y="3143165"/>
                <a:ext cx="120594" cy="297342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42" extrusionOk="0">
                    <a:moveTo>
                      <a:pt x="58678" y="218003"/>
                    </a:moveTo>
                    <a:cubicBezTo>
                      <a:pt x="40644" y="184412"/>
                      <a:pt x="-47500" y="28120"/>
                      <a:pt x="34098" y="2738"/>
                    </a:cubicBezTo>
                    <a:cubicBezTo>
                      <a:pt x="88140" y="-14070"/>
                      <a:pt x="114014" y="47381"/>
                      <a:pt x="119527" y="163056"/>
                    </a:cubicBezTo>
                    <a:cubicBezTo>
                      <a:pt x="123735" y="251315"/>
                      <a:pt x="114153" y="281409"/>
                      <a:pt x="113923" y="297342"/>
                    </a:cubicBezTo>
                    <a:cubicBezTo>
                      <a:pt x="113923" y="297342"/>
                      <a:pt x="67634" y="234696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5" name="Google Shape;9815;p16"/>
              <p:cNvSpPr/>
              <p:nvPr/>
            </p:nvSpPr>
            <p:spPr>
              <a:xfrm>
                <a:off x="3180532" y="3651199"/>
                <a:ext cx="227002" cy="49829"/>
              </a:xfrm>
              <a:custGeom>
                <a:avLst/>
                <a:gdLst/>
                <a:ahLst/>
                <a:cxnLst/>
                <a:rect l="l" t="t" r="r" b="b"/>
                <a:pathLst>
                  <a:path w="227002" h="49829" extrusionOk="0">
                    <a:moveTo>
                      <a:pt x="226948" y="1"/>
                    </a:moveTo>
                    <a:cubicBezTo>
                      <a:pt x="229395" y="2502"/>
                      <a:pt x="148684" y="29779"/>
                      <a:pt x="95455" y="39106"/>
                    </a:cubicBezTo>
                    <a:cubicBezTo>
                      <a:pt x="72453" y="43131"/>
                      <a:pt x="0" y="49829"/>
                      <a:pt x="0" y="49829"/>
                    </a:cubicBezTo>
                    <a:cubicBezTo>
                      <a:pt x="0" y="49829"/>
                      <a:pt x="52986" y="43241"/>
                      <a:pt x="109724" y="30781"/>
                    </a:cubicBezTo>
                    <a:cubicBezTo>
                      <a:pt x="166463" y="18327"/>
                      <a:pt x="226808" y="-139"/>
                      <a:pt x="226948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6" name="Google Shape;9816;p16"/>
              <p:cNvSpPr/>
              <p:nvPr/>
            </p:nvSpPr>
            <p:spPr>
              <a:xfrm>
                <a:off x="2804225" y="3026499"/>
                <a:ext cx="157729" cy="326471"/>
              </a:xfrm>
              <a:custGeom>
                <a:avLst/>
                <a:gdLst/>
                <a:ahLst/>
                <a:cxnLst/>
                <a:rect l="l" t="t" r="r" b="b"/>
                <a:pathLst>
                  <a:path w="157729" h="326471" extrusionOk="0">
                    <a:moveTo>
                      <a:pt x="72795" y="221064"/>
                    </a:moveTo>
                    <a:cubicBezTo>
                      <a:pt x="37048" y="171121"/>
                      <a:pt x="-47118" y="28054"/>
                      <a:pt x="34480" y="2678"/>
                    </a:cubicBezTo>
                    <a:cubicBezTo>
                      <a:pt x="88522" y="-14136"/>
                      <a:pt x="97977" y="49282"/>
                      <a:pt x="119909" y="162990"/>
                    </a:cubicBezTo>
                    <a:cubicBezTo>
                      <a:pt x="140099" y="267687"/>
                      <a:pt x="157958" y="310544"/>
                      <a:pt x="157727" y="326472"/>
                    </a:cubicBezTo>
                    <a:cubicBezTo>
                      <a:pt x="157727" y="326472"/>
                      <a:pt x="100272" y="259453"/>
                      <a:pt x="72795" y="22106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7" name="Google Shape;9817;p16"/>
              <p:cNvSpPr/>
              <p:nvPr/>
            </p:nvSpPr>
            <p:spPr>
              <a:xfrm>
                <a:off x="3122642" y="3650324"/>
                <a:ext cx="58670" cy="33425"/>
              </a:xfrm>
              <a:custGeom>
                <a:avLst/>
                <a:gdLst/>
                <a:ahLst/>
                <a:cxnLst/>
                <a:rect l="l" t="t" r="r" b="b"/>
                <a:pathLst>
                  <a:path w="58670" h="33425" extrusionOk="0">
                    <a:moveTo>
                      <a:pt x="405" y="28608"/>
                    </a:moveTo>
                    <a:cubicBezTo>
                      <a:pt x="3070" y="35093"/>
                      <a:pt x="18184" y="35020"/>
                      <a:pt x="34160" y="28450"/>
                    </a:cubicBezTo>
                    <a:cubicBezTo>
                      <a:pt x="50142" y="21880"/>
                      <a:pt x="60932" y="11296"/>
                      <a:pt x="58266" y="4817"/>
                    </a:cubicBezTo>
                    <a:cubicBezTo>
                      <a:pt x="55601" y="-1668"/>
                      <a:pt x="40487" y="-1595"/>
                      <a:pt x="24505" y="4975"/>
                    </a:cubicBezTo>
                    <a:cubicBezTo>
                      <a:pt x="8529" y="11545"/>
                      <a:pt x="-2261" y="22129"/>
                      <a:pt x="405" y="286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8" name="Google Shape;9818;p16"/>
              <p:cNvSpPr/>
              <p:nvPr/>
            </p:nvSpPr>
            <p:spPr>
              <a:xfrm>
                <a:off x="2980790" y="3559657"/>
                <a:ext cx="60917" cy="29124"/>
              </a:xfrm>
              <a:custGeom>
                <a:avLst/>
                <a:gdLst/>
                <a:ahLst/>
                <a:cxnLst/>
                <a:rect l="l" t="t" r="r" b="b"/>
                <a:pathLst>
                  <a:path w="60917" h="29124" extrusionOk="0">
                    <a:moveTo>
                      <a:pt x="168" y="22374"/>
                    </a:moveTo>
                    <a:cubicBezTo>
                      <a:pt x="1916" y="29157"/>
                      <a:pt x="16896" y="31167"/>
                      <a:pt x="33625" y="26850"/>
                    </a:cubicBezTo>
                    <a:cubicBezTo>
                      <a:pt x="50354" y="22538"/>
                      <a:pt x="62498" y="13539"/>
                      <a:pt x="60750" y="6751"/>
                    </a:cubicBezTo>
                    <a:cubicBezTo>
                      <a:pt x="59001" y="-32"/>
                      <a:pt x="44021" y="-2042"/>
                      <a:pt x="27292" y="2275"/>
                    </a:cubicBezTo>
                    <a:cubicBezTo>
                      <a:pt x="10557" y="6586"/>
                      <a:pt x="-1581" y="15585"/>
                      <a:pt x="168" y="2237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9" name="Google Shape;9819;p16"/>
              <p:cNvSpPr/>
              <p:nvPr/>
            </p:nvSpPr>
            <p:spPr>
              <a:xfrm>
                <a:off x="2862737" y="3450160"/>
                <a:ext cx="62006" cy="26721"/>
              </a:xfrm>
              <a:custGeom>
                <a:avLst/>
                <a:gdLst/>
                <a:ahLst/>
                <a:cxnLst/>
                <a:rect l="l" t="t" r="r" b="b"/>
                <a:pathLst>
                  <a:path w="62006" h="26721" extrusionOk="0">
                    <a:moveTo>
                      <a:pt x="56" y="17915"/>
                    </a:moveTo>
                    <a:cubicBezTo>
                      <a:pt x="1076" y="24849"/>
                      <a:pt x="15759" y="28432"/>
                      <a:pt x="32852" y="25918"/>
                    </a:cubicBezTo>
                    <a:cubicBezTo>
                      <a:pt x="49945" y="23398"/>
                      <a:pt x="62970" y="15741"/>
                      <a:pt x="61950" y="8806"/>
                    </a:cubicBezTo>
                    <a:cubicBezTo>
                      <a:pt x="60930" y="1872"/>
                      <a:pt x="46247" y="-1711"/>
                      <a:pt x="29154" y="803"/>
                    </a:cubicBezTo>
                    <a:cubicBezTo>
                      <a:pt x="12061" y="3317"/>
                      <a:pt x="-964" y="10980"/>
                      <a:pt x="56" y="17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0" name="Google Shape;9820;p16"/>
              <p:cNvSpPr/>
              <p:nvPr/>
            </p:nvSpPr>
            <p:spPr>
              <a:xfrm>
                <a:off x="2737664" y="3329738"/>
                <a:ext cx="61910" cy="26951"/>
              </a:xfrm>
              <a:custGeom>
                <a:avLst/>
                <a:gdLst/>
                <a:ahLst/>
                <a:cxnLst/>
                <a:rect l="l" t="t" r="r" b="b"/>
                <a:pathLst>
                  <a:path w="61910" h="26951" extrusionOk="0">
                    <a:moveTo>
                      <a:pt x="66" y="18417"/>
                    </a:moveTo>
                    <a:cubicBezTo>
                      <a:pt x="1177" y="25339"/>
                      <a:pt x="15902" y="28739"/>
                      <a:pt x="32965" y="26007"/>
                    </a:cubicBezTo>
                    <a:cubicBezTo>
                      <a:pt x="50022" y="23280"/>
                      <a:pt x="62955" y="15453"/>
                      <a:pt x="61844" y="8537"/>
                    </a:cubicBezTo>
                    <a:cubicBezTo>
                      <a:pt x="60739" y="1615"/>
                      <a:pt x="46014" y="-1785"/>
                      <a:pt x="28951" y="941"/>
                    </a:cubicBezTo>
                    <a:cubicBezTo>
                      <a:pt x="11894" y="3673"/>
                      <a:pt x="-1039" y="11494"/>
                      <a:pt x="66" y="184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1" name="Google Shape;9821;p16"/>
              <p:cNvSpPr/>
              <p:nvPr/>
            </p:nvSpPr>
            <p:spPr>
              <a:xfrm>
                <a:off x="2616851" y="3191757"/>
                <a:ext cx="62562" cy="25388"/>
              </a:xfrm>
              <a:custGeom>
                <a:avLst/>
                <a:gdLst/>
                <a:ahLst/>
                <a:cxnLst/>
                <a:rect l="l" t="t" r="r" b="b"/>
                <a:pathLst>
                  <a:path w="62562" h="25388" extrusionOk="0">
                    <a:moveTo>
                      <a:pt x="0" y="12415"/>
                    </a:moveTo>
                    <a:cubicBezTo>
                      <a:pt x="-61" y="19428"/>
                      <a:pt x="13893" y="25233"/>
                      <a:pt x="31169" y="25385"/>
                    </a:cubicBezTo>
                    <a:cubicBezTo>
                      <a:pt x="48444" y="25543"/>
                      <a:pt x="62501" y="19987"/>
                      <a:pt x="62562" y="12973"/>
                    </a:cubicBezTo>
                    <a:cubicBezTo>
                      <a:pt x="62623" y="5966"/>
                      <a:pt x="48669" y="161"/>
                      <a:pt x="31393" y="3"/>
                    </a:cubicBezTo>
                    <a:cubicBezTo>
                      <a:pt x="14118" y="-149"/>
                      <a:pt x="61" y="5407"/>
                      <a:pt x="0" y="124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2" name="Google Shape;9822;p16"/>
              <p:cNvSpPr/>
              <p:nvPr/>
            </p:nvSpPr>
            <p:spPr>
              <a:xfrm>
                <a:off x="2858373" y="3044590"/>
                <a:ext cx="32208" cy="52509"/>
              </a:xfrm>
              <a:custGeom>
                <a:avLst/>
                <a:gdLst/>
                <a:ahLst/>
                <a:cxnLst/>
                <a:rect l="l" t="t" r="r" b="b"/>
                <a:pathLst>
                  <a:path w="32208" h="52509" extrusionOk="0">
                    <a:moveTo>
                      <a:pt x="4991" y="490"/>
                    </a:moveTo>
                    <a:cubicBezTo>
                      <a:pt x="-1446" y="3271"/>
                      <a:pt x="-1689" y="17055"/>
                      <a:pt x="4450" y="31282"/>
                    </a:cubicBezTo>
                    <a:cubicBezTo>
                      <a:pt x="10589" y="45510"/>
                      <a:pt x="20784" y="54794"/>
                      <a:pt x="27221" y="52019"/>
                    </a:cubicBezTo>
                    <a:cubicBezTo>
                      <a:pt x="33657" y="49238"/>
                      <a:pt x="33894" y="35454"/>
                      <a:pt x="27755" y="21227"/>
                    </a:cubicBezTo>
                    <a:cubicBezTo>
                      <a:pt x="21616" y="7000"/>
                      <a:pt x="11427" y="-2285"/>
                      <a:pt x="4991" y="49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3" name="Google Shape;9823;p16"/>
              <p:cNvSpPr/>
              <p:nvPr/>
            </p:nvSpPr>
            <p:spPr>
              <a:xfrm>
                <a:off x="2998915" y="3165849"/>
                <a:ext cx="33973" cy="47540"/>
              </a:xfrm>
              <a:custGeom>
                <a:avLst/>
                <a:gdLst/>
                <a:ahLst/>
                <a:cxnLst/>
                <a:rect l="l" t="t" r="r" b="b"/>
                <a:pathLst>
                  <a:path w="33973" h="47540" extrusionOk="0">
                    <a:moveTo>
                      <a:pt x="4097" y="832"/>
                    </a:moveTo>
                    <a:cubicBezTo>
                      <a:pt x="-2011" y="4269"/>
                      <a:pt x="-1198" y="17318"/>
                      <a:pt x="5925" y="29991"/>
                    </a:cubicBezTo>
                    <a:cubicBezTo>
                      <a:pt x="13042" y="42658"/>
                      <a:pt x="23765" y="50138"/>
                      <a:pt x="29874" y="46708"/>
                    </a:cubicBezTo>
                    <a:cubicBezTo>
                      <a:pt x="35988" y="43271"/>
                      <a:pt x="35169" y="30222"/>
                      <a:pt x="28052" y="17555"/>
                    </a:cubicBezTo>
                    <a:cubicBezTo>
                      <a:pt x="20936" y="4889"/>
                      <a:pt x="10212" y="-2598"/>
                      <a:pt x="4097" y="83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4" name="Google Shape;9824;p16"/>
              <p:cNvSpPr/>
              <p:nvPr/>
            </p:nvSpPr>
            <p:spPr>
              <a:xfrm>
                <a:off x="3130615" y="3244074"/>
                <a:ext cx="34650" cy="57958"/>
              </a:xfrm>
              <a:custGeom>
                <a:avLst/>
                <a:gdLst/>
                <a:ahLst/>
                <a:cxnLst/>
                <a:rect l="l" t="t" r="r" b="b"/>
                <a:pathLst>
                  <a:path w="34650" h="57958" extrusionOk="0">
                    <a:moveTo>
                      <a:pt x="30231" y="57477"/>
                    </a:moveTo>
                    <a:cubicBezTo>
                      <a:pt x="36613" y="54587"/>
                      <a:pt x="36012" y="39479"/>
                      <a:pt x="28889" y="23746"/>
                    </a:cubicBezTo>
                    <a:cubicBezTo>
                      <a:pt x="21760" y="8007"/>
                      <a:pt x="10812" y="-2413"/>
                      <a:pt x="4424" y="483"/>
                    </a:cubicBezTo>
                    <a:cubicBezTo>
                      <a:pt x="-1964" y="3374"/>
                      <a:pt x="-1363" y="18475"/>
                      <a:pt x="5766" y="34214"/>
                    </a:cubicBezTo>
                    <a:cubicBezTo>
                      <a:pt x="12889" y="49954"/>
                      <a:pt x="23843" y="60367"/>
                      <a:pt x="30231" y="5747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5" name="Google Shape;9825;p16"/>
              <p:cNvSpPr/>
              <p:nvPr/>
            </p:nvSpPr>
            <p:spPr>
              <a:xfrm>
                <a:off x="3257999" y="3317978"/>
                <a:ext cx="35053" cy="57718"/>
              </a:xfrm>
              <a:custGeom>
                <a:avLst/>
                <a:gdLst/>
                <a:ahLst/>
                <a:cxnLst/>
                <a:rect l="l" t="t" r="r" b="b"/>
                <a:pathLst>
                  <a:path w="35053" h="57718" extrusionOk="0">
                    <a:moveTo>
                      <a:pt x="30752" y="57211"/>
                    </a:moveTo>
                    <a:cubicBezTo>
                      <a:pt x="37104" y="54241"/>
                      <a:pt x="36333" y="39152"/>
                      <a:pt x="29028" y="23492"/>
                    </a:cubicBezTo>
                    <a:cubicBezTo>
                      <a:pt x="21723" y="7838"/>
                      <a:pt x="10653" y="-2455"/>
                      <a:pt x="4302" y="508"/>
                    </a:cubicBezTo>
                    <a:cubicBezTo>
                      <a:pt x="-2050" y="3472"/>
                      <a:pt x="-1279" y="18567"/>
                      <a:pt x="6026" y="34227"/>
                    </a:cubicBezTo>
                    <a:cubicBezTo>
                      <a:pt x="13331" y="49882"/>
                      <a:pt x="24401" y="60174"/>
                      <a:pt x="30752" y="5721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6" name="Google Shape;9826;p16"/>
              <p:cNvSpPr/>
              <p:nvPr/>
            </p:nvSpPr>
            <p:spPr>
              <a:xfrm>
                <a:off x="2854340" y="3108777"/>
                <a:ext cx="105559" cy="239487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239487" extrusionOk="0">
                    <a:moveTo>
                      <a:pt x="105559" y="239408"/>
                    </a:moveTo>
                    <a:cubicBezTo>
                      <a:pt x="103106" y="242426"/>
                      <a:pt x="54255" y="158672"/>
                      <a:pt x="32298" y="102177"/>
                    </a:cubicBezTo>
                    <a:cubicBezTo>
                      <a:pt x="22807" y="77766"/>
                      <a:pt x="0" y="0"/>
                      <a:pt x="0" y="0"/>
                    </a:cubicBezTo>
                    <a:cubicBezTo>
                      <a:pt x="0" y="0"/>
                      <a:pt x="18684" y="56623"/>
                      <a:pt x="45068" y="116477"/>
                    </a:cubicBezTo>
                    <a:cubicBezTo>
                      <a:pt x="71458" y="176330"/>
                      <a:pt x="105699" y="239232"/>
                      <a:pt x="105559" y="23940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7" name="Google Shape;9827;p16"/>
              <p:cNvSpPr/>
              <p:nvPr/>
            </p:nvSpPr>
            <p:spPr>
              <a:xfrm>
                <a:off x="2990776" y="3213608"/>
                <a:ext cx="63485" cy="225160"/>
              </a:xfrm>
              <a:custGeom>
                <a:avLst/>
                <a:gdLst/>
                <a:ahLst/>
                <a:cxnLst/>
                <a:rect l="l" t="t" r="r" b="b"/>
                <a:pathLst>
                  <a:path w="63485" h="225160" extrusionOk="0">
                    <a:moveTo>
                      <a:pt x="63485" y="225120"/>
                    </a:moveTo>
                    <a:cubicBezTo>
                      <a:pt x="60783" y="227239"/>
                      <a:pt x="27531" y="146212"/>
                      <a:pt x="15278" y="93651"/>
                    </a:cubicBezTo>
                    <a:cubicBezTo>
                      <a:pt x="9983" y="70941"/>
                      <a:pt x="0" y="0"/>
                      <a:pt x="0" y="0"/>
                    </a:cubicBezTo>
                    <a:cubicBezTo>
                      <a:pt x="0" y="0"/>
                      <a:pt x="9193" y="52051"/>
                      <a:pt x="25060" y="108328"/>
                    </a:cubicBezTo>
                    <a:cubicBezTo>
                      <a:pt x="40933" y="164611"/>
                      <a:pt x="63637" y="224999"/>
                      <a:pt x="63485" y="2251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8" name="Google Shape;9828;p16"/>
              <p:cNvSpPr/>
              <p:nvPr/>
            </p:nvSpPr>
            <p:spPr>
              <a:xfrm>
                <a:off x="3120406" y="3302134"/>
                <a:ext cx="65974" cy="219614"/>
              </a:xfrm>
              <a:custGeom>
                <a:avLst/>
                <a:gdLst/>
                <a:ahLst/>
                <a:cxnLst/>
                <a:rect l="l" t="t" r="r" b="b"/>
                <a:pathLst>
                  <a:path w="65974" h="219614" extrusionOk="0">
                    <a:moveTo>
                      <a:pt x="65974" y="219571"/>
                    </a:moveTo>
                    <a:cubicBezTo>
                      <a:pt x="63387" y="221744"/>
                      <a:pt x="29535" y="143030"/>
                      <a:pt x="16632" y="91690"/>
                    </a:cubicBezTo>
                    <a:cubicBezTo>
                      <a:pt x="11051" y="69502"/>
                      <a:pt x="0" y="0"/>
                      <a:pt x="0" y="0"/>
                    </a:cubicBezTo>
                    <a:cubicBezTo>
                      <a:pt x="0" y="0"/>
                      <a:pt x="9922" y="50934"/>
                      <a:pt x="26414" y="105832"/>
                    </a:cubicBezTo>
                    <a:cubicBezTo>
                      <a:pt x="42912" y="160725"/>
                      <a:pt x="66120" y="219449"/>
                      <a:pt x="65974" y="2195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9" name="Google Shape;9829;p16"/>
              <p:cNvSpPr/>
              <p:nvPr/>
            </p:nvSpPr>
            <p:spPr>
              <a:xfrm>
                <a:off x="3265458" y="3395530"/>
                <a:ext cx="53514" cy="198600"/>
              </a:xfrm>
              <a:custGeom>
                <a:avLst/>
                <a:gdLst/>
                <a:ahLst/>
                <a:cxnLst/>
                <a:rect l="l" t="t" r="r" b="b"/>
                <a:pathLst>
                  <a:path w="53514" h="198600" extrusionOk="0">
                    <a:moveTo>
                      <a:pt x="53514" y="198567"/>
                    </a:moveTo>
                    <a:cubicBezTo>
                      <a:pt x="51110" y="200388"/>
                      <a:pt x="22674" y="128761"/>
                      <a:pt x="12442" y="82436"/>
                    </a:cubicBezTo>
                    <a:cubicBezTo>
                      <a:pt x="8027" y="62422"/>
                      <a:pt x="0" y="0"/>
                      <a:pt x="0" y="0"/>
                    </a:cubicBezTo>
                    <a:cubicBezTo>
                      <a:pt x="0" y="0"/>
                      <a:pt x="7535" y="45827"/>
                      <a:pt x="20912" y="95473"/>
                    </a:cubicBezTo>
                    <a:cubicBezTo>
                      <a:pt x="34289" y="145113"/>
                      <a:pt x="53654" y="198464"/>
                      <a:pt x="53514" y="19856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0" name="Google Shape;9830;p16"/>
              <p:cNvSpPr/>
              <p:nvPr/>
            </p:nvSpPr>
            <p:spPr>
              <a:xfrm>
                <a:off x="3034369" y="3584732"/>
                <a:ext cx="239195" cy="20045"/>
              </a:xfrm>
              <a:custGeom>
                <a:avLst/>
                <a:gdLst/>
                <a:ahLst/>
                <a:cxnLst/>
                <a:rect l="l" t="t" r="r" b="b"/>
                <a:pathLst>
                  <a:path w="239195" h="20045" extrusionOk="0">
                    <a:moveTo>
                      <a:pt x="239123" y="1"/>
                    </a:moveTo>
                    <a:cubicBezTo>
                      <a:pt x="242013" y="2351"/>
                      <a:pt x="157938" y="17198"/>
                      <a:pt x="101612" y="19687"/>
                    </a:cubicBezTo>
                    <a:cubicBezTo>
                      <a:pt x="77275" y="20756"/>
                      <a:pt x="0" y="19092"/>
                      <a:pt x="0" y="19092"/>
                    </a:cubicBezTo>
                    <a:cubicBezTo>
                      <a:pt x="0" y="19092"/>
                      <a:pt x="56338" y="18886"/>
                      <a:pt x="116118" y="14113"/>
                    </a:cubicBezTo>
                    <a:cubicBezTo>
                      <a:pt x="175899" y="9340"/>
                      <a:pt x="238959" y="-132"/>
                      <a:pt x="239123" y="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1" name="Google Shape;9831;p16"/>
              <p:cNvSpPr/>
              <p:nvPr/>
            </p:nvSpPr>
            <p:spPr>
              <a:xfrm>
                <a:off x="2930911" y="3507052"/>
                <a:ext cx="240368" cy="15906"/>
              </a:xfrm>
              <a:custGeom>
                <a:avLst/>
                <a:gdLst/>
                <a:ahLst/>
                <a:cxnLst/>
                <a:rect l="l" t="t" r="r" b="b"/>
                <a:pathLst>
                  <a:path w="240368" h="15906" extrusionOk="0">
                    <a:moveTo>
                      <a:pt x="240276" y="11561"/>
                    </a:moveTo>
                    <a:cubicBezTo>
                      <a:pt x="243458" y="13668"/>
                      <a:pt x="163409" y="18453"/>
                      <a:pt x="106597" y="14203"/>
                    </a:cubicBezTo>
                    <a:cubicBezTo>
                      <a:pt x="82047" y="12363"/>
                      <a:pt x="0" y="0"/>
                      <a:pt x="0" y="0"/>
                    </a:cubicBezTo>
                    <a:cubicBezTo>
                      <a:pt x="0" y="0"/>
                      <a:pt x="57079" y="5987"/>
                      <a:pt x="117151" y="8877"/>
                    </a:cubicBezTo>
                    <a:cubicBezTo>
                      <a:pt x="177217" y="11768"/>
                      <a:pt x="240094" y="11440"/>
                      <a:pt x="240276" y="1156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2" name="Google Shape;9832;p16"/>
              <p:cNvSpPr/>
              <p:nvPr/>
            </p:nvSpPr>
            <p:spPr>
              <a:xfrm>
                <a:off x="2784759" y="3375942"/>
                <a:ext cx="230360" cy="25664"/>
              </a:xfrm>
              <a:custGeom>
                <a:avLst/>
                <a:gdLst/>
                <a:ahLst/>
                <a:cxnLst/>
                <a:rect l="l" t="t" r="r" b="b"/>
                <a:pathLst>
                  <a:path w="230360" h="25664" extrusionOk="0">
                    <a:moveTo>
                      <a:pt x="230342" y="23390"/>
                    </a:moveTo>
                    <a:cubicBezTo>
                      <a:pt x="231800" y="26541"/>
                      <a:pt x="146649" y="27355"/>
                      <a:pt x="93427" y="19613"/>
                    </a:cubicBezTo>
                    <a:cubicBezTo>
                      <a:pt x="70425" y="16267"/>
                      <a:pt x="0" y="0"/>
                      <a:pt x="0" y="0"/>
                    </a:cubicBezTo>
                    <a:cubicBezTo>
                      <a:pt x="0" y="0"/>
                      <a:pt x="52075" y="10280"/>
                      <a:pt x="109658" y="16128"/>
                    </a:cubicBezTo>
                    <a:cubicBezTo>
                      <a:pt x="167246" y="21975"/>
                      <a:pt x="230257" y="23208"/>
                      <a:pt x="230342" y="2339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3" name="Google Shape;9833;p16"/>
              <p:cNvSpPr/>
              <p:nvPr/>
            </p:nvSpPr>
            <p:spPr>
              <a:xfrm>
                <a:off x="2655592" y="3242153"/>
                <a:ext cx="228522" cy="42955"/>
              </a:xfrm>
              <a:custGeom>
                <a:avLst/>
                <a:gdLst/>
                <a:ahLst/>
                <a:cxnLst/>
                <a:rect l="l" t="t" r="r" b="b"/>
                <a:pathLst>
                  <a:path w="228522" h="42955" extrusionOk="0">
                    <a:moveTo>
                      <a:pt x="228508" y="42092"/>
                    </a:moveTo>
                    <a:cubicBezTo>
                      <a:pt x="229796" y="45347"/>
                      <a:pt x="144822" y="39184"/>
                      <a:pt x="92145" y="27137"/>
                    </a:cubicBezTo>
                    <a:cubicBezTo>
                      <a:pt x="69381" y="21927"/>
                      <a:pt x="0" y="0"/>
                      <a:pt x="0" y="0"/>
                    </a:cubicBezTo>
                    <a:cubicBezTo>
                      <a:pt x="0" y="0"/>
                      <a:pt x="51395" y="14476"/>
                      <a:pt x="108522" y="24999"/>
                    </a:cubicBezTo>
                    <a:cubicBezTo>
                      <a:pt x="165649" y="35522"/>
                      <a:pt x="228436" y="41910"/>
                      <a:pt x="228508" y="4209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4" name="Google Shape;9834;p16"/>
              <p:cNvSpPr/>
              <p:nvPr/>
            </p:nvSpPr>
            <p:spPr>
              <a:xfrm>
                <a:off x="2628542" y="2966264"/>
                <a:ext cx="202627" cy="254551"/>
              </a:xfrm>
              <a:custGeom>
                <a:avLst/>
                <a:gdLst/>
                <a:ahLst/>
                <a:cxnLst/>
                <a:rect l="l" t="t" r="r" b="b"/>
                <a:pathLst>
                  <a:path w="202627" h="254551" extrusionOk="0">
                    <a:moveTo>
                      <a:pt x="121497" y="201973"/>
                    </a:moveTo>
                    <a:cubicBezTo>
                      <a:pt x="92108" y="177684"/>
                      <a:pt x="-48555" y="66284"/>
                      <a:pt x="17407" y="11956"/>
                    </a:cubicBezTo>
                    <a:cubicBezTo>
                      <a:pt x="61091" y="-24028"/>
                      <a:pt x="108266" y="23086"/>
                      <a:pt x="157074" y="128104"/>
                    </a:cubicBezTo>
                    <a:cubicBezTo>
                      <a:pt x="194321" y="208227"/>
                      <a:pt x="196822" y="239718"/>
                      <a:pt x="202628" y="254552"/>
                    </a:cubicBezTo>
                    <a:cubicBezTo>
                      <a:pt x="202628" y="254552"/>
                      <a:pt x="136100" y="214038"/>
                      <a:pt x="121497" y="20197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5" name="Google Shape;9835;p16"/>
              <p:cNvSpPr/>
              <p:nvPr/>
            </p:nvSpPr>
            <p:spPr>
              <a:xfrm>
                <a:off x="2674373" y="2978625"/>
                <a:ext cx="50162" cy="45220"/>
              </a:xfrm>
              <a:custGeom>
                <a:avLst/>
                <a:gdLst/>
                <a:ahLst/>
                <a:cxnLst/>
                <a:rect l="l" t="t" r="r" b="b"/>
                <a:pathLst>
                  <a:path w="50162" h="45220" extrusionOk="0">
                    <a:moveTo>
                      <a:pt x="1421" y="2145"/>
                    </a:moveTo>
                    <a:cubicBezTo>
                      <a:pt x="-3163" y="7446"/>
                      <a:pt x="3710" y="20908"/>
                      <a:pt x="16778" y="32208"/>
                    </a:cubicBezTo>
                    <a:cubicBezTo>
                      <a:pt x="29845" y="43508"/>
                      <a:pt x="44157" y="48378"/>
                      <a:pt x="48742" y="43077"/>
                    </a:cubicBezTo>
                    <a:cubicBezTo>
                      <a:pt x="53326" y="37770"/>
                      <a:pt x="46452" y="24314"/>
                      <a:pt x="33385" y="13008"/>
                    </a:cubicBezTo>
                    <a:cubicBezTo>
                      <a:pt x="20318" y="1707"/>
                      <a:pt x="6006" y="-3156"/>
                      <a:pt x="1421" y="214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6" name="Google Shape;9836;p16"/>
              <p:cNvSpPr/>
              <p:nvPr/>
            </p:nvSpPr>
            <p:spPr>
              <a:xfrm>
                <a:off x="2680731" y="3034794"/>
                <a:ext cx="146892" cy="180160"/>
              </a:xfrm>
              <a:custGeom>
                <a:avLst/>
                <a:gdLst/>
                <a:ahLst/>
                <a:cxnLst/>
                <a:rect l="l" t="t" r="r" b="b"/>
                <a:pathLst>
                  <a:path w="146892" h="180160" extrusionOk="0">
                    <a:moveTo>
                      <a:pt x="146892" y="180028"/>
                    </a:moveTo>
                    <a:cubicBezTo>
                      <a:pt x="145769" y="183343"/>
                      <a:pt x="84999" y="123630"/>
                      <a:pt x="52652" y="80341"/>
                    </a:cubicBezTo>
                    <a:cubicBezTo>
                      <a:pt x="38680" y="61633"/>
                      <a:pt x="0" y="0"/>
                      <a:pt x="0" y="0"/>
                    </a:cubicBezTo>
                    <a:cubicBezTo>
                      <a:pt x="0" y="0"/>
                      <a:pt x="29796" y="44309"/>
                      <a:pt x="66521" y="89316"/>
                    </a:cubicBezTo>
                    <a:cubicBezTo>
                      <a:pt x="103246" y="134323"/>
                      <a:pt x="146959" y="179840"/>
                      <a:pt x="146892" y="18002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7" name="Google Shape;9837;p16"/>
              <p:cNvSpPr/>
              <p:nvPr/>
            </p:nvSpPr>
            <p:spPr>
              <a:xfrm>
                <a:off x="2940296" y="3145223"/>
                <a:ext cx="72838" cy="236797"/>
              </a:xfrm>
              <a:custGeom>
                <a:avLst/>
                <a:gdLst/>
                <a:ahLst/>
                <a:cxnLst/>
                <a:rect l="l" t="t" r="r" b="b"/>
                <a:pathLst>
                  <a:path w="72838" h="236797" extrusionOk="0">
                    <a:moveTo>
                      <a:pt x="72838" y="236797"/>
                    </a:moveTo>
                    <a:cubicBezTo>
                      <a:pt x="67938" y="229541"/>
                      <a:pt x="60755" y="219838"/>
                      <a:pt x="58720" y="216049"/>
                    </a:cubicBezTo>
                    <a:cubicBezTo>
                      <a:pt x="40686" y="182457"/>
                      <a:pt x="-47513" y="26092"/>
                      <a:pt x="34086" y="710"/>
                    </a:cubicBezTo>
                    <a:cubicBezTo>
                      <a:pt x="35865" y="158"/>
                      <a:pt x="37358" y="382"/>
                      <a:pt x="39077" y="0"/>
                    </a:cubicBezTo>
                    <a:cubicBezTo>
                      <a:pt x="34693" y="8896"/>
                      <a:pt x="30290" y="18265"/>
                      <a:pt x="26611" y="28424"/>
                    </a:cubicBezTo>
                    <a:cubicBezTo>
                      <a:pt x="16895" y="55233"/>
                      <a:pt x="19373" y="84009"/>
                      <a:pt x="26289" y="111485"/>
                    </a:cubicBezTo>
                    <a:cubicBezTo>
                      <a:pt x="33928" y="141822"/>
                      <a:pt x="43176" y="171552"/>
                      <a:pt x="56631" y="199921"/>
                    </a:cubicBezTo>
                    <a:cubicBezTo>
                      <a:pt x="61016" y="209163"/>
                      <a:pt x="72729" y="235322"/>
                      <a:pt x="72838" y="2367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8" name="Google Shape;9838;p16"/>
              <p:cNvSpPr/>
              <p:nvPr/>
            </p:nvSpPr>
            <p:spPr>
              <a:xfrm>
                <a:off x="2804570" y="3032602"/>
                <a:ext cx="84898" cy="230633"/>
              </a:xfrm>
              <a:custGeom>
                <a:avLst/>
                <a:gdLst/>
                <a:ahLst/>
                <a:cxnLst/>
                <a:rect l="l" t="t" r="r" b="b"/>
                <a:pathLst>
                  <a:path w="84898" h="230633" extrusionOk="0">
                    <a:moveTo>
                      <a:pt x="84898" y="230634"/>
                    </a:moveTo>
                    <a:cubicBezTo>
                      <a:pt x="80982" y="225485"/>
                      <a:pt x="75687" y="219394"/>
                      <a:pt x="72463" y="214883"/>
                    </a:cubicBezTo>
                    <a:cubicBezTo>
                      <a:pt x="37960" y="166688"/>
                      <a:pt x="-41215" y="32183"/>
                      <a:pt x="26605" y="0"/>
                    </a:cubicBezTo>
                    <a:cubicBezTo>
                      <a:pt x="24189" y="13013"/>
                      <a:pt x="21292" y="28618"/>
                      <a:pt x="20740" y="32116"/>
                    </a:cubicBezTo>
                    <a:cubicBezTo>
                      <a:pt x="15773" y="63588"/>
                      <a:pt x="22063" y="95072"/>
                      <a:pt x="33236" y="124419"/>
                    </a:cubicBezTo>
                    <a:cubicBezTo>
                      <a:pt x="45569" y="156827"/>
                      <a:pt x="59547" y="188183"/>
                      <a:pt x="77357" y="217445"/>
                    </a:cubicBezTo>
                    <a:cubicBezTo>
                      <a:pt x="79361" y="220742"/>
                      <a:pt x="81207" y="224325"/>
                      <a:pt x="84898" y="23063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9" name="Google Shape;9839;p16"/>
              <p:cNvSpPr/>
              <p:nvPr/>
            </p:nvSpPr>
            <p:spPr>
              <a:xfrm>
                <a:off x="2629062" y="2983089"/>
                <a:ext cx="145812" cy="201803"/>
              </a:xfrm>
              <a:custGeom>
                <a:avLst/>
                <a:gdLst/>
                <a:ahLst/>
                <a:cxnLst/>
                <a:rect l="l" t="t" r="r" b="b"/>
                <a:pathLst>
                  <a:path w="145812" h="201803" extrusionOk="0">
                    <a:moveTo>
                      <a:pt x="145812" y="201803"/>
                    </a:moveTo>
                    <a:cubicBezTo>
                      <a:pt x="136655" y="195767"/>
                      <a:pt x="124887" y="188481"/>
                      <a:pt x="120953" y="185226"/>
                    </a:cubicBezTo>
                    <a:cubicBezTo>
                      <a:pt x="92383" y="161618"/>
                      <a:pt x="-40713" y="55810"/>
                      <a:pt x="12382" y="0"/>
                    </a:cubicBezTo>
                    <a:cubicBezTo>
                      <a:pt x="13378" y="8106"/>
                      <a:pt x="15964" y="33087"/>
                      <a:pt x="16529" y="37095"/>
                    </a:cubicBezTo>
                    <a:cubicBezTo>
                      <a:pt x="20507" y="65319"/>
                      <a:pt x="34886" y="90214"/>
                      <a:pt x="52993" y="111874"/>
                    </a:cubicBezTo>
                    <a:cubicBezTo>
                      <a:pt x="72988" y="135798"/>
                      <a:pt x="94035" y="158429"/>
                      <a:pt x="118172" y="178061"/>
                    </a:cubicBezTo>
                    <a:cubicBezTo>
                      <a:pt x="125343" y="183902"/>
                      <a:pt x="141586" y="197741"/>
                      <a:pt x="145812" y="20180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0" name="Google Shape;9840;p16"/>
              <p:cNvSpPr/>
              <p:nvPr/>
            </p:nvSpPr>
            <p:spPr>
              <a:xfrm>
                <a:off x="2591834" y="3233263"/>
                <a:ext cx="222126" cy="65952"/>
              </a:xfrm>
              <a:custGeom>
                <a:avLst/>
                <a:gdLst/>
                <a:ahLst/>
                <a:cxnLst/>
                <a:rect l="l" t="t" r="r" b="b"/>
                <a:pathLst>
                  <a:path w="222126" h="65952" extrusionOk="0">
                    <a:moveTo>
                      <a:pt x="81823" y="58773"/>
                    </a:moveTo>
                    <a:cubicBezTo>
                      <a:pt x="38832" y="50751"/>
                      <a:pt x="1494" y="33974"/>
                      <a:pt x="0" y="0"/>
                    </a:cubicBezTo>
                    <a:cubicBezTo>
                      <a:pt x="8203" y="7669"/>
                      <a:pt x="21119" y="19631"/>
                      <a:pt x="23748" y="21963"/>
                    </a:cubicBezTo>
                    <a:cubicBezTo>
                      <a:pt x="45080" y="40860"/>
                      <a:pt x="72132" y="50618"/>
                      <a:pt x="99966" y="55360"/>
                    </a:cubicBezTo>
                    <a:cubicBezTo>
                      <a:pt x="130704" y="60594"/>
                      <a:pt x="161405" y="63977"/>
                      <a:pt x="192507" y="63260"/>
                    </a:cubicBezTo>
                    <a:cubicBezTo>
                      <a:pt x="200030" y="63090"/>
                      <a:pt x="211834" y="63229"/>
                      <a:pt x="222127" y="63381"/>
                    </a:cubicBezTo>
                    <a:cubicBezTo>
                      <a:pt x="216054" y="64019"/>
                      <a:pt x="206345" y="65592"/>
                      <a:pt x="203060" y="65634"/>
                    </a:cubicBezTo>
                    <a:cubicBezTo>
                      <a:pt x="183999" y="65895"/>
                      <a:pt x="129532" y="67681"/>
                      <a:pt x="81823" y="5877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1" name="Google Shape;9841;p16"/>
              <p:cNvSpPr/>
              <p:nvPr/>
            </p:nvSpPr>
            <p:spPr>
              <a:xfrm>
                <a:off x="2712341" y="3328451"/>
                <a:ext cx="198373" cy="99193"/>
              </a:xfrm>
              <a:custGeom>
                <a:avLst/>
                <a:gdLst/>
                <a:ahLst/>
                <a:cxnLst/>
                <a:rect l="l" t="t" r="r" b="b"/>
                <a:pathLst>
                  <a:path w="198373" h="99193" extrusionOk="0">
                    <a:moveTo>
                      <a:pt x="53175" y="91872"/>
                    </a:moveTo>
                    <a:cubicBezTo>
                      <a:pt x="20962" y="83572"/>
                      <a:pt x="-2537" y="66928"/>
                      <a:pt x="220" y="35000"/>
                    </a:cubicBezTo>
                    <a:cubicBezTo>
                      <a:pt x="1635" y="18624"/>
                      <a:pt x="8879" y="7384"/>
                      <a:pt x="20246" y="0"/>
                    </a:cubicBezTo>
                    <a:cubicBezTo>
                      <a:pt x="19821" y="2356"/>
                      <a:pt x="20173" y="3115"/>
                      <a:pt x="15686" y="14555"/>
                    </a:cubicBezTo>
                    <a:cubicBezTo>
                      <a:pt x="-7808" y="74451"/>
                      <a:pt x="79893" y="81975"/>
                      <a:pt x="122726" y="87270"/>
                    </a:cubicBezTo>
                    <a:cubicBezTo>
                      <a:pt x="143032" y="89783"/>
                      <a:pt x="171364" y="92522"/>
                      <a:pt x="198373" y="94392"/>
                    </a:cubicBezTo>
                    <a:cubicBezTo>
                      <a:pt x="168735" y="97592"/>
                      <a:pt x="102336" y="104545"/>
                      <a:pt x="53175" y="9187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2" name="Google Shape;9842;p16"/>
              <p:cNvSpPr/>
              <p:nvPr/>
            </p:nvSpPr>
            <p:spPr>
              <a:xfrm>
                <a:off x="2841839" y="3477523"/>
                <a:ext cx="206319" cy="71050"/>
              </a:xfrm>
              <a:custGeom>
                <a:avLst/>
                <a:gdLst/>
                <a:ahLst/>
                <a:cxnLst/>
                <a:rect l="l" t="t" r="r" b="b"/>
                <a:pathLst>
                  <a:path w="206319" h="71050" extrusionOk="0">
                    <a:moveTo>
                      <a:pt x="57849" y="66084"/>
                    </a:moveTo>
                    <a:cubicBezTo>
                      <a:pt x="23942" y="59016"/>
                      <a:pt x="-1161" y="43131"/>
                      <a:pt x="41" y="11112"/>
                    </a:cubicBezTo>
                    <a:cubicBezTo>
                      <a:pt x="199" y="6910"/>
                      <a:pt x="1596" y="3607"/>
                      <a:pt x="2531" y="0"/>
                    </a:cubicBezTo>
                    <a:cubicBezTo>
                      <a:pt x="22417" y="43100"/>
                      <a:pt x="61972" y="50763"/>
                      <a:pt x="86133" y="54880"/>
                    </a:cubicBezTo>
                    <a:cubicBezTo>
                      <a:pt x="116864" y="60114"/>
                      <a:pt x="147747" y="63533"/>
                      <a:pt x="178855" y="62823"/>
                    </a:cubicBezTo>
                    <a:cubicBezTo>
                      <a:pt x="185826" y="62659"/>
                      <a:pt x="195590" y="62974"/>
                      <a:pt x="206320" y="63072"/>
                    </a:cubicBezTo>
                    <a:cubicBezTo>
                      <a:pt x="175649" y="67687"/>
                      <a:pt x="108807" y="76704"/>
                      <a:pt x="57849" y="6608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3" name="Google Shape;9843;p16"/>
              <p:cNvSpPr/>
              <p:nvPr/>
            </p:nvSpPr>
            <p:spPr>
              <a:xfrm>
                <a:off x="2958679" y="3595651"/>
                <a:ext cx="183835" cy="53215"/>
              </a:xfrm>
              <a:custGeom>
                <a:avLst/>
                <a:gdLst/>
                <a:ahLst/>
                <a:cxnLst/>
                <a:rect l="l" t="t" r="r" b="b"/>
                <a:pathLst>
                  <a:path w="183835" h="53215" extrusionOk="0">
                    <a:moveTo>
                      <a:pt x="33063" y="46246"/>
                    </a:moveTo>
                    <a:cubicBezTo>
                      <a:pt x="14354" y="39378"/>
                      <a:pt x="1688" y="26803"/>
                      <a:pt x="24" y="5501"/>
                    </a:cubicBezTo>
                    <a:cubicBezTo>
                      <a:pt x="-134" y="3479"/>
                      <a:pt x="534" y="1913"/>
                      <a:pt x="583" y="0"/>
                    </a:cubicBezTo>
                    <a:cubicBezTo>
                      <a:pt x="1755" y="1585"/>
                      <a:pt x="4348" y="5477"/>
                      <a:pt x="4785" y="5908"/>
                    </a:cubicBezTo>
                    <a:cubicBezTo>
                      <a:pt x="56058" y="56052"/>
                      <a:pt x="141306" y="39354"/>
                      <a:pt x="172414" y="38637"/>
                    </a:cubicBezTo>
                    <a:cubicBezTo>
                      <a:pt x="175310" y="38570"/>
                      <a:pt x="178522" y="38716"/>
                      <a:pt x="183835" y="38680"/>
                    </a:cubicBezTo>
                    <a:cubicBezTo>
                      <a:pt x="138421" y="49446"/>
                      <a:pt x="73103" y="60953"/>
                      <a:pt x="33063" y="4624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4" name="Google Shape;9844;p16"/>
              <p:cNvSpPr/>
              <p:nvPr/>
            </p:nvSpPr>
            <p:spPr>
              <a:xfrm>
                <a:off x="3109694" y="3713379"/>
                <a:ext cx="100926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00926" h="33787" extrusionOk="0">
                    <a:moveTo>
                      <a:pt x="35146" y="31490"/>
                    </a:moveTo>
                    <a:cubicBezTo>
                      <a:pt x="18162" y="27525"/>
                      <a:pt x="5726" y="17682"/>
                      <a:pt x="0" y="0"/>
                    </a:cubicBezTo>
                    <a:cubicBezTo>
                      <a:pt x="9527" y="5696"/>
                      <a:pt x="18271" y="10936"/>
                      <a:pt x="20536" y="12193"/>
                    </a:cubicBezTo>
                    <a:cubicBezTo>
                      <a:pt x="45098" y="25868"/>
                      <a:pt x="73109" y="29450"/>
                      <a:pt x="100926" y="28242"/>
                    </a:cubicBezTo>
                    <a:cubicBezTo>
                      <a:pt x="77105" y="33609"/>
                      <a:pt x="53733" y="35832"/>
                      <a:pt x="35146" y="3149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5" name="Google Shape;9845;p16"/>
              <p:cNvSpPr/>
              <p:nvPr/>
            </p:nvSpPr>
            <p:spPr>
              <a:xfrm>
                <a:off x="3073809" y="3226384"/>
                <a:ext cx="60052" cy="218392"/>
              </a:xfrm>
              <a:custGeom>
                <a:avLst/>
                <a:gdLst/>
                <a:ahLst/>
                <a:cxnLst/>
                <a:rect l="l" t="t" r="r" b="b"/>
                <a:pathLst>
                  <a:path w="60052" h="218392" extrusionOk="0">
                    <a:moveTo>
                      <a:pt x="60053" y="218392"/>
                    </a:moveTo>
                    <a:cubicBezTo>
                      <a:pt x="59822" y="217985"/>
                      <a:pt x="58917" y="216735"/>
                      <a:pt x="58723" y="216370"/>
                    </a:cubicBezTo>
                    <a:cubicBezTo>
                      <a:pt x="40689" y="182779"/>
                      <a:pt x="-47516" y="26414"/>
                      <a:pt x="34088" y="1032"/>
                    </a:cubicBezTo>
                    <a:cubicBezTo>
                      <a:pt x="36651" y="237"/>
                      <a:pt x="38837" y="449"/>
                      <a:pt x="41277" y="0"/>
                    </a:cubicBezTo>
                    <a:cubicBezTo>
                      <a:pt x="34738" y="8283"/>
                      <a:pt x="28605" y="17190"/>
                      <a:pt x="23875" y="26050"/>
                    </a:cubicBezTo>
                    <a:cubicBezTo>
                      <a:pt x="10449" y="51188"/>
                      <a:pt x="16351" y="81470"/>
                      <a:pt x="22806" y="108959"/>
                    </a:cubicBezTo>
                    <a:cubicBezTo>
                      <a:pt x="29935" y="139308"/>
                      <a:pt x="38655" y="169038"/>
                      <a:pt x="51406" y="197419"/>
                    </a:cubicBezTo>
                    <a:cubicBezTo>
                      <a:pt x="53762" y="202671"/>
                      <a:pt x="56033" y="208810"/>
                      <a:pt x="60053" y="21839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6" name="Google Shape;9846;p16"/>
              <p:cNvSpPr/>
              <p:nvPr/>
            </p:nvSpPr>
            <p:spPr>
              <a:xfrm>
                <a:off x="3206150" y="3305146"/>
                <a:ext cx="56860" cy="211293"/>
              </a:xfrm>
              <a:custGeom>
                <a:avLst/>
                <a:gdLst/>
                <a:ahLst/>
                <a:cxnLst/>
                <a:rect l="l" t="t" r="r" b="b"/>
                <a:pathLst>
                  <a:path w="56860" h="211293" extrusionOk="0">
                    <a:moveTo>
                      <a:pt x="56861" y="211294"/>
                    </a:moveTo>
                    <a:cubicBezTo>
                      <a:pt x="36209" y="173088"/>
                      <a:pt x="-45480" y="25048"/>
                      <a:pt x="34242" y="249"/>
                    </a:cubicBezTo>
                    <a:cubicBezTo>
                      <a:pt x="34807" y="73"/>
                      <a:pt x="35274" y="158"/>
                      <a:pt x="35839" y="0"/>
                    </a:cubicBezTo>
                    <a:cubicBezTo>
                      <a:pt x="24393" y="17057"/>
                      <a:pt x="10403" y="49227"/>
                      <a:pt x="21187" y="106452"/>
                    </a:cubicBezTo>
                    <a:cubicBezTo>
                      <a:pt x="26093" y="132483"/>
                      <a:pt x="44704" y="178947"/>
                      <a:pt x="56861" y="21129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7" name="Google Shape;9847;p16"/>
              <p:cNvSpPr/>
              <p:nvPr/>
            </p:nvSpPr>
            <p:spPr>
              <a:xfrm>
                <a:off x="3345882" y="3369657"/>
                <a:ext cx="120594" cy="297336"/>
              </a:xfrm>
              <a:custGeom>
                <a:avLst/>
                <a:gdLst/>
                <a:ahLst/>
                <a:cxnLst/>
                <a:rect l="l" t="t" r="r" b="b"/>
                <a:pathLst>
                  <a:path w="120594" h="297336" extrusionOk="0">
                    <a:moveTo>
                      <a:pt x="58678" y="218003"/>
                    </a:moveTo>
                    <a:cubicBezTo>
                      <a:pt x="40644" y="184406"/>
                      <a:pt x="-47500" y="28120"/>
                      <a:pt x="34098" y="2738"/>
                    </a:cubicBezTo>
                    <a:cubicBezTo>
                      <a:pt x="88140" y="-14069"/>
                      <a:pt x="114014" y="47375"/>
                      <a:pt x="119528" y="163050"/>
                    </a:cubicBezTo>
                    <a:cubicBezTo>
                      <a:pt x="123735" y="251309"/>
                      <a:pt x="114154" y="281409"/>
                      <a:pt x="113923" y="297337"/>
                    </a:cubicBezTo>
                    <a:cubicBezTo>
                      <a:pt x="113923" y="297337"/>
                      <a:pt x="67634" y="234690"/>
                      <a:pt x="58678" y="218003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8" name="Google Shape;9848;p16"/>
              <p:cNvSpPr/>
              <p:nvPr/>
            </p:nvSpPr>
            <p:spPr>
              <a:xfrm>
                <a:off x="3400914" y="3389737"/>
                <a:ext cx="34163" cy="58246"/>
              </a:xfrm>
              <a:custGeom>
                <a:avLst/>
                <a:gdLst/>
                <a:ahLst/>
                <a:cxnLst/>
                <a:rect l="l" t="t" r="r" b="b"/>
                <a:pathLst>
                  <a:path w="34163" h="58246" extrusionOk="0">
                    <a:moveTo>
                      <a:pt x="29592" y="57795"/>
                    </a:moveTo>
                    <a:cubicBezTo>
                      <a:pt x="36016" y="54996"/>
                      <a:pt x="35622" y="39882"/>
                      <a:pt x="28711" y="24046"/>
                    </a:cubicBezTo>
                    <a:cubicBezTo>
                      <a:pt x="21807" y="8210"/>
                      <a:pt x="10999" y="-2350"/>
                      <a:pt x="4574" y="450"/>
                    </a:cubicBezTo>
                    <a:cubicBezTo>
                      <a:pt x="-1850" y="3255"/>
                      <a:pt x="-1461" y="18362"/>
                      <a:pt x="5449" y="34199"/>
                    </a:cubicBezTo>
                    <a:cubicBezTo>
                      <a:pt x="12353" y="50035"/>
                      <a:pt x="23161" y="60600"/>
                      <a:pt x="29592" y="5779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9" name="Google Shape;9849;p16"/>
              <p:cNvSpPr/>
              <p:nvPr/>
            </p:nvSpPr>
            <p:spPr>
              <a:xfrm>
                <a:off x="3401554" y="3457534"/>
                <a:ext cx="57054" cy="204229"/>
              </a:xfrm>
              <a:custGeom>
                <a:avLst/>
                <a:gdLst/>
                <a:ahLst/>
                <a:cxnLst/>
                <a:rect l="l" t="t" r="r" b="b"/>
                <a:pathLst>
                  <a:path w="57054" h="204229" extrusionOk="0">
                    <a:moveTo>
                      <a:pt x="57054" y="204183"/>
                    </a:moveTo>
                    <a:cubicBezTo>
                      <a:pt x="54735" y="206321"/>
                      <a:pt x="25206" y="133503"/>
                      <a:pt x="14112" y="85666"/>
                    </a:cubicBezTo>
                    <a:cubicBezTo>
                      <a:pt x="9315" y="64990"/>
                      <a:pt x="0" y="0"/>
                      <a:pt x="0" y="0"/>
                    </a:cubicBezTo>
                    <a:cubicBezTo>
                      <a:pt x="0" y="0"/>
                      <a:pt x="8447" y="47563"/>
                      <a:pt x="22710" y="98612"/>
                    </a:cubicBezTo>
                    <a:cubicBezTo>
                      <a:pt x="36974" y="149661"/>
                      <a:pt x="57182" y="204062"/>
                      <a:pt x="57054" y="2041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0" name="Google Shape;9850;p16"/>
              <p:cNvSpPr/>
              <p:nvPr/>
            </p:nvSpPr>
            <p:spPr>
              <a:xfrm>
                <a:off x="3345973" y="3378607"/>
                <a:ext cx="90240" cy="256009"/>
              </a:xfrm>
              <a:custGeom>
                <a:avLst/>
                <a:gdLst/>
                <a:ahLst/>
                <a:cxnLst/>
                <a:rect l="l" t="t" r="r" b="b"/>
                <a:pathLst>
                  <a:path w="90240" h="256009" extrusionOk="0">
                    <a:moveTo>
                      <a:pt x="90240" y="256010"/>
                    </a:moveTo>
                    <a:cubicBezTo>
                      <a:pt x="77222" y="237842"/>
                      <a:pt x="63317" y="217603"/>
                      <a:pt x="58695" y="208986"/>
                    </a:cubicBezTo>
                    <a:cubicBezTo>
                      <a:pt x="41785" y="177490"/>
                      <a:pt x="-36759" y="38206"/>
                      <a:pt x="20726" y="0"/>
                    </a:cubicBezTo>
                    <a:cubicBezTo>
                      <a:pt x="18989" y="12964"/>
                      <a:pt x="16093" y="33603"/>
                      <a:pt x="15644" y="37702"/>
                    </a:cubicBezTo>
                    <a:cubicBezTo>
                      <a:pt x="11970" y="70863"/>
                      <a:pt x="19081" y="103501"/>
                      <a:pt x="30788" y="134038"/>
                    </a:cubicBezTo>
                    <a:cubicBezTo>
                      <a:pt x="43721" y="167756"/>
                      <a:pt x="58009" y="200516"/>
                      <a:pt x="76080" y="230798"/>
                    </a:cubicBezTo>
                    <a:cubicBezTo>
                      <a:pt x="79821" y="237070"/>
                      <a:pt x="84241" y="245317"/>
                      <a:pt x="90240" y="2560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51" name="Google Shape;9851;p16"/>
              <p:cNvGrpSpPr/>
              <p:nvPr/>
            </p:nvGrpSpPr>
            <p:grpSpPr>
              <a:xfrm>
                <a:off x="2808125" y="3193557"/>
                <a:ext cx="691324" cy="504374"/>
                <a:chOff x="2808125" y="3193557"/>
                <a:chExt cx="691324" cy="504374"/>
              </a:xfrm>
            </p:grpSpPr>
            <p:sp>
              <p:nvSpPr>
                <p:cNvPr id="9852" name="Google Shape;9852;p16"/>
                <p:cNvSpPr/>
                <p:nvPr/>
              </p:nvSpPr>
              <p:spPr>
                <a:xfrm>
                  <a:off x="2808125" y="3193557"/>
                  <a:ext cx="691324" cy="50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324" h="504374" extrusionOk="0">
                      <a:moveTo>
                        <a:pt x="681245" y="504374"/>
                      </a:moveTo>
                      <a:cubicBezTo>
                        <a:pt x="681245" y="504374"/>
                        <a:pt x="461954" y="415611"/>
                        <a:pt x="290032" y="290973"/>
                      </a:cubicBezTo>
                      <a:cubicBezTo>
                        <a:pt x="118110" y="166335"/>
                        <a:pt x="0" y="0"/>
                        <a:pt x="0" y="0"/>
                      </a:cubicBezTo>
                      <a:cubicBezTo>
                        <a:pt x="0" y="0"/>
                        <a:pt x="134681" y="148848"/>
                        <a:pt x="312627" y="272902"/>
                      </a:cubicBezTo>
                      <a:cubicBezTo>
                        <a:pt x="481026" y="390302"/>
                        <a:pt x="691325" y="486911"/>
                        <a:pt x="691325" y="486911"/>
                      </a:cubicBezTo>
                      <a:lnTo>
                        <a:pt x="681245" y="504374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53" name="Google Shape;9853;p16"/>
                <p:cNvSpPr/>
                <p:nvPr/>
              </p:nvSpPr>
              <p:spPr>
                <a:xfrm>
                  <a:off x="2858846" y="3256708"/>
                  <a:ext cx="630881" cy="441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881" h="441223" extrusionOk="0">
                      <a:moveTo>
                        <a:pt x="630542" y="441224"/>
                      </a:moveTo>
                      <a:cubicBezTo>
                        <a:pt x="630542" y="441224"/>
                        <a:pt x="411209" y="352400"/>
                        <a:pt x="239287" y="227762"/>
                      </a:cubicBezTo>
                      <a:cubicBezTo>
                        <a:pt x="131712" y="149777"/>
                        <a:pt x="49683" y="59672"/>
                        <a:pt x="0" y="0"/>
                      </a:cubicBezTo>
                      <a:cubicBezTo>
                        <a:pt x="53551" y="54680"/>
                        <a:pt x="144731" y="142527"/>
                        <a:pt x="258663" y="224021"/>
                      </a:cubicBezTo>
                      <a:cubicBezTo>
                        <a:pt x="423067" y="341615"/>
                        <a:pt x="624622" y="437544"/>
                        <a:pt x="630882" y="440519"/>
                      </a:cubicBezTo>
                      <a:lnTo>
                        <a:pt x="630542" y="441224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854" name="Google Shape;9854;p16"/>
            <p:cNvGrpSpPr/>
            <p:nvPr/>
          </p:nvGrpSpPr>
          <p:grpSpPr>
            <a:xfrm rot="1373839" flipH="1">
              <a:off x="11401867" y="3174197"/>
              <a:ext cx="1052448" cy="1712773"/>
              <a:chOff x="4969216" y="2162409"/>
              <a:chExt cx="646389" cy="1051945"/>
            </a:xfrm>
          </p:grpSpPr>
          <p:sp>
            <p:nvSpPr>
              <p:cNvPr id="9855" name="Google Shape;9855;p16"/>
              <p:cNvSpPr/>
              <p:nvPr/>
            </p:nvSpPr>
            <p:spPr>
              <a:xfrm>
                <a:off x="5127797" y="2613083"/>
                <a:ext cx="126659" cy="295245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5" extrusionOk="0">
                    <a:moveTo>
                      <a:pt x="126582" y="198789"/>
                    </a:moveTo>
                    <a:cubicBezTo>
                      <a:pt x="124748" y="160704"/>
                      <a:pt x="119854" y="-18662"/>
                      <a:pt x="36829" y="1588"/>
                    </a:cubicBezTo>
                    <a:cubicBezTo>
                      <a:pt x="-18155" y="14996"/>
                      <a:pt x="-8700" y="81001"/>
                      <a:pt x="46125" y="183007"/>
                    </a:cubicBezTo>
                    <a:cubicBezTo>
                      <a:pt x="87957" y="260834"/>
                      <a:pt x="111663" y="281705"/>
                      <a:pt x="120061" y="295246"/>
                    </a:cubicBezTo>
                    <a:cubicBezTo>
                      <a:pt x="120061" y="295246"/>
                      <a:pt x="127493" y="217710"/>
                      <a:pt x="126582" y="19878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6" name="Google Shape;9856;p16"/>
              <p:cNvSpPr/>
              <p:nvPr/>
            </p:nvSpPr>
            <p:spPr>
              <a:xfrm>
                <a:off x="5054305" y="2748014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7" y="260834"/>
                      <a:pt x="111662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7" name="Google Shape;9857;p16"/>
              <p:cNvSpPr/>
              <p:nvPr/>
            </p:nvSpPr>
            <p:spPr>
              <a:xfrm>
                <a:off x="5206414" y="2832663"/>
                <a:ext cx="283715" cy="176366"/>
              </a:xfrm>
              <a:custGeom>
                <a:avLst/>
                <a:gdLst/>
                <a:ahLst/>
                <a:cxnLst/>
                <a:rect l="l" t="t" r="r" b="b"/>
                <a:pathLst>
                  <a:path w="283715" h="176366" extrusionOk="0">
                    <a:moveTo>
                      <a:pt x="95497" y="161337"/>
                    </a:moveTo>
                    <a:cubicBezTo>
                      <a:pt x="132228" y="151106"/>
                      <a:pt x="316701" y="101921"/>
                      <a:pt x="278550" y="25454"/>
                    </a:cubicBezTo>
                    <a:cubicBezTo>
                      <a:pt x="253277" y="-25188"/>
                      <a:pt x="180356" y="3303"/>
                      <a:pt x="93050" y="79381"/>
                    </a:cubicBezTo>
                    <a:cubicBezTo>
                      <a:pt x="26432" y="137431"/>
                      <a:pt x="11337" y="165181"/>
                      <a:pt x="0" y="176366"/>
                    </a:cubicBezTo>
                    <a:cubicBezTo>
                      <a:pt x="0" y="176366"/>
                      <a:pt x="77251" y="166420"/>
                      <a:pt x="95497" y="16133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8" name="Google Shape;9858;p16"/>
              <p:cNvSpPr/>
              <p:nvPr/>
            </p:nvSpPr>
            <p:spPr>
              <a:xfrm>
                <a:off x="5260238" y="2680606"/>
                <a:ext cx="274926" cy="216306"/>
              </a:xfrm>
              <a:custGeom>
                <a:avLst/>
                <a:gdLst/>
                <a:ahLst/>
                <a:cxnLst/>
                <a:rect l="l" t="t" r="r" b="b"/>
                <a:pathLst>
                  <a:path w="274926" h="216306" extrusionOk="0">
                    <a:moveTo>
                      <a:pt x="105389" y="176722"/>
                    </a:moveTo>
                    <a:cubicBezTo>
                      <a:pt x="140692" y="162325"/>
                      <a:pt x="313689" y="92525"/>
                      <a:pt x="266982" y="20964"/>
                    </a:cubicBezTo>
                    <a:cubicBezTo>
                      <a:pt x="236050" y="-26429"/>
                      <a:pt x="171479" y="9968"/>
                      <a:pt x="93512" y="95592"/>
                    </a:cubicBezTo>
                    <a:cubicBezTo>
                      <a:pt x="34023" y="160929"/>
                      <a:pt x="9977" y="203883"/>
                      <a:pt x="0" y="216307"/>
                    </a:cubicBezTo>
                    <a:cubicBezTo>
                      <a:pt x="0" y="216307"/>
                      <a:pt x="87846" y="183875"/>
                      <a:pt x="105389" y="1767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59" name="Google Shape;9859;p16"/>
              <p:cNvSpPr/>
              <p:nvPr/>
            </p:nvSpPr>
            <p:spPr>
              <a:xfrm>
                <a:off x="5333099" y="2507265"/>
                <a:ext cx="249844" cy="208489"/>
              </a:xfrm>
              <a:custGeom>
                <a:avLst/>
                <a:gdLst/>
                <a:ahLst/>
                <a:cxnLst/>
                <a:rect l="l" t="t" r="r" b="b"/>
                <a:pathLst>
                  <a:path w="249844" h="208489" extrusionOk="0">
                    <a:moveTo>
                      <a:pt x="91763" y="178062"/>
                    </a:moveTo>
                    <a:cubicBezTo>
                      <a:pt x="126332" y="161965"/>
                      <a:pt x="290536" y="89627"/>
                      <a:pt x="240404" y="20422"/>
                    </a:cubicBezTo>
                    <a:cubicBezTo>
                      <a:pt x="207201" y="-25411"/>
                      <a:pt x="149673" y="8290"/>
                      <a:pt x="75963" y="97606"/>
                    </a:cubicBezTo>
                    <a:cubicBezTo>
                      <a:pt x="19716" y="165754"/>
                      <a:pt x="9363" y="195599"/>
                      <a:pt x="0" y="208490"/>
                    </a:cubicBezTo>
                    <a:cubicBezTo>
                      <a:pt x="0" y="208490"/>
                      <a:pt x="74591" y="186059"/>
                      <a:pt x="91763" y="17806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0" name="Google Shape;9860;p16"/>
              <p:cNvSpPr/>
              <p:nvPr/>
            </p:nvSpPr>
            <p:spPr>
              <a:xfrm>
                <a:off x="5125928" y="2994132"/>
                <a:ext cx="289306" cy="138643"/>
              </a:xfrm>
              <a:custGeom>
                <a:avLst/>
                <a:gdLst/>
                <a:ahLst/>
                <a:cxnLst/>
                <a:rect l="l" t="t" r="r" b="b"/>
                <a:pathLst>
                  <a:path w="289306" h="138643" extrusionOk="0">
                    <a:moveTo>
                      <a:pt x="96675" y="137410"/>
                    </a:moveTo>
                    <a:cubicBezTo>
                      <a:pt x="134517" y="132753"/>
                      <a:pt x="313022" y="114548"/>
                      <a:pt x="286662" y="33260"/>
                    </a:cubicBezTo>
                    <a:cubicBezTo>
                      <a:pt x="269205" y="-20576"/>
                      <a:pt x="204092" y="-6246"/>
                      <a:pt x="106439" y="56006"/>
                    </a:cubicBezTo>
                    <a:cubicBezTo>
                      <a:pt x="31928" y="103503"/>
                      <a:pt x="12879" y="128696"/>
                      <a:pt x="0" y="138072"/>
                    </a:cubicBezTo>
                    <a:cubicBezTo>
                      <a:pt x="0" y="138072"/>
                      <a:pt x="77876" y="139723"/>
                      <a:pt x="96675" y="137410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1" name="Google Shape;9861;p16"/>
              <p:cNvSpPr/>
              <p:nvPr/>
            </p:nvSpPr>
            <p:spPr>
              <a:xfrm>
                <a:off x="5381318" y="2327009"/>
                <a:ext cx="234287" cy="226418"/>
              </a:xfrm>
              <a:custGeom>
                <a:avLst/>
                <a:gdLst/>
                <a:ahLst/>
                <a:cxnLst/>
                <a:rect l="l" t="t" r="r" b="b"/>
                <a:pathLst>
                  <a:path w="234287" h="226418" extrusionOk="0">
                    <a:moveTo>
                      <a:pt x="88605" y="187745"/>
                    </a:moveTo>
                    <a:cubicBezTo>
                      <a:pt x="121553" y="168563"/>
                      <a:pt x="278470" y="81536"/>
                      <a:pt x="222230" y="17195"/>
                    </a:cubicBezTo>
                    <a:cubicBezTo>
                      <a:pt x="184983" y="-25420"/>
                      <a:pt x="130771" y="13394"/>
                      <a:pt x="65525" y="109067"/>
                    </a:cubicBezTo>
                    <a:cubicBezTo>
                      <a:pt x="15733" y="182067"/>
                      <a:pt x="8143" y="212725"/>
                      <a:pt x="0" y="226418"/>
                    </a:cubicBezTo>
                    <a:cubicBezTo>
                      <a:pt x="0" y="226418"/>
                      <a:pt x="72235" y="197272"/>
                      <a:pt x="88605" y="187745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2" name="Google Shape;9862;p16"/>
              <p:cNvSpPr/>
              <p:nvPr/>
            </p:nvSpPr>
            <p:spPr>
              <a:xfrm>
                <a:off x="5200341" y="2474383"/>
                <a:ext cx="126659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9" h="295244" extrusionOk="0">
                    <a:moveTo>
                      <a:pt x="126582" y="198788"/>
                    </a:moveTo>
                    <a:cubicBezTo>
                      <a:pt x="124748" y="160703"/>
                      <a:pt x="119854" y="-18657"/>
                      <a:pt x="36829" y="1588"/>
                    </a:cubicBezTo>
                    <a:cubicBezTo>
                      <a:pt x="-18155" y="15001"/>
                      <a:pt x="-8700" y="81000"/>
                      <a:pt x="46125" y="183006"/>
                    </a:cubicBezTo>
                    <a:cubicBezTo>
                      <a:pt x="87951" y="260834"/>
                      <a:pt x="111663" y="281710"/>
                      <a:pt x="120061" y="295245"/>
                    </a:cubicBezTo>
                    <a:cubicBezTo>
                      <a:pt x="120061" y="295245"/>
                      <a:pt x="127493" y="217709"/>
                      <a:pt x="126582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3" name="Google Shape;9863;p16"/>
              <p:cNvSpPr/>
              <p:nvPr/>
            </p:nvSpPr>
            <p:spPr>
              <a:xfrm>
                <a:off x="5126001" y="3058008"/>
                <a:ext cx="220219" cy="74529"/>
              </a:xfrm>
              <a:custGeom>
                <a:avLst/>
                <a:gdLst/>
                <a:ahLst/>
                <a:cxnLst/>
                <a:rect l="l" t="t" r="r" b="b"/>
                <a:pathLst>
                  <a:path w="220219" h="74529" extrusionOk="0">
                    <a:moveTo>
                      <a:pt x="6" y="74117"/>
                    </a:moveTo>
                    <a:cubicBezTo>
                      <a:pt x="-808" y="77517"/>
                      <a:pt x="82430" y="59355"/>
                      <a:pt x="132865" y="39949"/>
                    </a:cubicBezTo>
                    <a:cubicBezTo>
                      <a:pt x="154653" y="31563"/>
                      <a:pt x="220220" y="0"/>
                      <a:pt x="220220" y="0"/>
                    </a:cubicBezTo>
                    <a:cubicBezTo>
                      <a:pt x="220220" y="0"/>
                      <a:pt x="171400" y="21629"/>
                      <a:pt x="116349" y="40161"/>
                    </a:cubicBezTo>
                    <a:cubicBezTo>
                      <a:pt x="61293" y="58688"/>
                      <a:pt x="49" y="73923"/>
                      <a:pt x="6" y="7411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4" name="Google Shape;9864;p16"/>
              <p:cNvSpPr/>
              <p:nvPr/>
            </p:nvSpPr>
            <p:spPr>
              <a:xfrm>
                <a:off x="5261431" y="2304351"/>
                <a:ext cx="113147" cy="342739"/>
              </a:xfrm>
              <a:custGeom>
                <a:avLst/>
                <a:gdLst/>
                <a:ahLst/>
                <a:cxnLst/>
                <a:rect l="l" t="t" r="r" b="b"/>
                <a:pathLst>
                  <a:path w="113147" h="342739" extrusionOk="0">
                    <a:moveTo>
                      <a:pt x="111544" y="208648"/>
                    </a:moveTo>
                    <a:cubicBezTo>
                      <a:pt x="116481" y="147434"/>
                      <a:pt x="114987" y="-18549"/>
                      <a:pt x="31968" y="1702"/>
                    </a:cubicBezTo>
                    <a:cubicBezTo>
                      <a:pt x="-23022" y="15109"/>
                      <a:pt x="1522" y="74343"/>
                      <a:pt x="41258" y="183114"/>
                    </a:cubicBezTo>
                    <a:cubicBezTo>
                      <a:pt x="77843" y="283269"/>
                      <a:pt x="84602" y="329205"/>
                      <a:pt x="93000" y="342740"/>
                    </a:cubicBezTo>
                    <a:cubicBezTo>
                      <a:pt x="93000" y="342740"/>
                      <a:pt x="107749" y="255701"/>
                      <a:pt x="111544" y="20864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5" name="Google Shape;9865;p16"/>
              <p:cNvSpPr/>
              <p:nvPr/>
            </p:nvSpPr>
            <p:spPr>
              <a:xfrm>
                <a:off x="5322212" y="3000768"/>
                <a:ext cx="61976" cy="26799"/>
              </a:xfrm>
              <a:custGeom>
                <a:avLst/>
                <a:gdLst/>
                <a:ahLst/>
                <a:cxnLst/>
                <a:rect l="l" t="t" r="r" b="b"/>
                <a:pathLst>
                  <a:path w="61976" h="26799" extrusionOk="0">
                    <a:moveTo>
                      <a:pt x="61917" y="8705"/>
                    </a:moveTo>
                    <a:cubicBezTo>
                      <a:pt x="62967" y="15633"/>
                      <a:pt x="49973" y="23357"/>
                      <a:pt x="32892" y="25949"/>
                    </a:cubicBezTo>
                    <a:cubicBezTo>
                      <a:pt x="15811" y="28536"/>
                      <a:pt x="1110" y="25021"/>
                      <a:pt x="59" y="18092"/>
                    </a:cubicBezTo>
                    <a:cubicBezTo>
                      <a:pt x="-991" y="11164"/>
                      <a:pt x="12003" y="3440"/>
                      <a:pt x="29085" y="853"/>
                    </a:cubicBezTo>
                    <a:cubicBezTo>
                      <a:pt x="46166" y="-1740"/>
                      <a:pt x="60866" y="1776"/>
                      <a:pt x="61917" y="870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6" name="Google Shape;9866;p16"/>
              <p:cNvSpPr/>
              <p:nvPr/>
            </p:nvSpPr>
            <p:spPr>
              <a:xfrm>
                <a:off x="5395859" y="2847070"/>
                <a:ext cx="60415" cy="30152"/>
              </a:xfrm>
              <a:custGeom>
                <a:avLst/>
                <a:gdLst/>
                <a:ahLst/>
                <a:cxnLst/>
                <a:rect l="l" t="t" r="r" b="b"/>
                <a:pathLst>
                  <a:path w="60415" h="30152" extrusionOk="0">
                    <a:moveTo>
                      <a:pt x="60195" y="6178"/>
                    </a:moveTo>
                    <a:cubicBezTo>
                      <a:pt x="62193" y="12899"/>
                      <a:pt x="50383" y="22330"/>
                      <a:pt x="33818" y="27242"/>
                    </a:cubicBezTo>
                    <a:cubicBezTo>
                      <a:pt x="17253" y="32160"/>
                      <a:pt x="2212" y="30697"/>
                      <a:pt x="220" y="23975"/>
                    </a:cubicBezTo>
                    <a:cubicBezTo>
                      <a:pt x="-1778" y="17253"/>
                      <a:pt x="10033" y="7823"/>
                      <a:pt x="26598" y="2911"/>
                    </a:cubicBezTo>
                    <a:cubicBezTo>
                      <a:pt x="43157" y="-2008"/>
                      <a:pt x="58203" y="-544"/>
                      <a:pt x="60195" y="6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7" name="Google Shape;9867;p16"/>
              <p:cNvSpPr/>
              <p:nvPr/>
            </p:nvSpPr>
            <p:spPr>
              <a:xfrm>
                <a:off x="5440526" y="2689956"/>
                <a:ext cx="58581" cy="33582"/>
              </a:xfrm>
              <a:custGeom>
                <a:avLst/>
                <a:gdLst/>
                <a:ahLst/>
                <a:cxnLst/>
                <a:rect l="l" t="t" r="r" b="b"/>
                <a:pathLst>
                  <a:path w="58581" h="33582" extrusionOk="0">
                    <a:moveTo>
                      <a:pt x="58167" y="4765"/>
                    </a:moveTo>
                    <a:cubicBezTo>
                      <a:pt x="60863" y="11238"/>
                      <a:pt x="50121" y="21864"/>
                      <a:pt x="34170" y="28507"/>
                    </a:cubicBezTo>
                    <a:cubicBezTo>
                      <a:pt x="18224" y="35150"/>
                      <a:pt x="3110" y="35290"/>
                      <a:pt x="414" y="28823"/>
                    </a:cubicBezTo>
                    <a:cubicBezTo>
                      <a:pt x="-2282" y="22350"/>
                      <a:pt x="8460" y="11718"/>
                      <a:pt x="24412" y="5075"/>
                    </a:cubicBezTo>
                    <a:cubicBezTo>
                      <a:pt x="40357" y="-1568"/>
                      <a:pt x="55471" y="-1708"/>
                      <a:pt x="58167" y="47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8" name="Google Shape;9868;p16"/>
              <p:cNvSpPr/>
              <p:nvPr/>
            </p:nvSpPr>
            <p:spPr>
              <a:xfrm>
                <a:off x="5485735" y="2522621"/>
                <a:ext cx="58827" cy="33153"/>
              </a:xfrm>
              <a:custGeom>
                <a:avLst/>
                <a:gdLst/>
                <a:ahLst/>
                <a:cxnLst/>
                <a:rect l="l" t="t" r="r" b="b"/>
                <a:pathLst>
                  <a:path w="58827" h="33153" extrusionOk="0">
                    <a:moveTo>
                      <a:pt x="58439" y="4915"/>
                    </a:moveTo>
                    <a:cubicBezTo>
                      <a:pt x="61056" y="11418"/>
                      <a:pt x="50174" y="21911"/>
                      <a:pt x="34144" y="28354"/>
                    </a:cubicBezTo>
                    <a:cubicBezTo>
                      <a:pt x="18113" y="34796"/>
                      <a:pt x="3000" y="34748"/>
                      <a:pt x="389" y="28244"/>
                    </a:cubicBezTo>
                    <a:cubicBezTo>
                      <a:pt x="-2229" y="21741"/>
                      <a:pt x="8653" y="11242"/>
                      <a:pt x="24677" y="4800"/>
                    </a:cubicBezTo>
                    <a:cubicBezTo>
                      <a:pt x="40708" y="-1643"/>
                      <a:pt x="55828" y="-1595"/>
                      <a:pt x="58439" y="491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69" name="Google Shape;9869;p16"/>
              <p:cNvSpPr/>
              <p:nvPr/>
            </p:nvSpPr>
            <p:spPr>
              <a:xfrm>
                <a:off x="5519516" y="2338607"/>
                <a:ext cx="54986" cy="39205"/>
              </a:xfrm>
              <a:custGeom>
                <a:avLst/>
                <a:gdLst/>
                <a:ahLst/>
                <a:cxnLst/>
                <a:rect l="l" t="t" r="r" b="b"/>
                <a:pathLst>
                  <a:path w="54986" h="39205" extrusionOk="0">
                    <a:moveTo>
                      <a:pt x="54168" y="3259"/>
                    </a:moveTo>
                    <a:cubicBezTo>
                      <a:pt x="57830" y="9234"/>
                      <a:pt x="48855" y="21397"/>
                      <a:pt x="34124" y="30426"/>
                    </a:cubicBezTo>
                    <a:cubicBezTo>
                      <a:pt x="19393" y="39450"/>
                      <a:pt x="4480" y="41921"/>
                      <a:pt x="818" y="35946"/>
                    </a:cubicBezTo>
                    <a:cubicBezTo>
                      <a:pt x="-2843" y="29965"/>
                      <a:pt x="6131" y="17808"/>
                      <a:pt x="20862" y="8779"/>
                    </a:cubicBezTo>
                    <a:cubicBezTo>
                      <a:pt x="35593" y="-244"/>
                      <a:pt x="50507" y="-2716"/>
                      <a:pt x="54168" y="325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0" name="Google Shape;9870;p16"/>
              <p:cNvSpPr/>
              <p:nvPr/>
            </p:nvSpPr>
            <p:spPr>
              <a:xfrm>
                <a:off x="5271055" y="2332329"/>
                <a:ext cx="26251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26251" h="55719" extrusionOk="0">
                    <a:moveTo>
                      <a:pt x="9391" y="52"/>
                    </a:moveTo>
                    <a:cubicBezTo>
                      <a:pt x="16338" y="-883"/>
                      <a:pt x="23643" y="10812"/>
                      <a:pt x="25708" y="26175"/>
                    </a:cubicBezTo>
                    <a:cubicBezTo>
                      <a:pt x="27766" y="41531"/>
                      <a:pt x="23807" y="54738"/>
                      <a:pt x="16860" y="55668"/>
                    </a:cubicBezTo>
                    <a:cubicBezTo>
                      <a:pt x="9908" y="56603"/>
                      <a:pt x="2609" y="44908"/>
                      <a:pt x="544" y="29551"/>
                    </a:cubicBezTo>
                    <a:cubicBezTo>
                      <a:pt x="-1514" y="14188"/>
                      <a:pt x="2445" y="987"/>
                      <a:pt x="9391" y="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1" name="Google Shape;9871;p16"/>
              <p:cNvSpPr/>
              <p:nvPr/>
            </p:nvSpPr>
            <p:spPr>
              <a:xfrm>
                <a:off x="5211371" y="2508521"/>
                <a:ext cx="25421" cy="52602"/>
              </a:xfrm>
              <a:custGeom>
                <a:avLst/>
                <a:gdLst/>
                <a:ahLst/>
                <a:cxnLst/>
                <a:rect l="l" t="t" r="r" b="b"/>
                <a:pathLst>
                  <a:path w="25421" h="52602" extrusionOk="0">
                    <a:moveTo>
                      <a:pt x="11955" y="3"/>
                    </a:moveTo>
                    <a:cubicBezTo>
                      <a:pt x="18962" y="-198"/>
                      <a:pt x="24980" y="11412"/>
                      <a:pt x="25399" y="25937"/>
                    </a:cubicBezTo>
                    <a:cubicBezTo>
                      <a:pt x="25818" y="40462"/>
                      <a:pt x="20480" y="52399"/>
                      <a:pt x="13473" y="52600"/>
                    </a:cubicBezTo>
                    <a:cubicBezTo>
                      <a:pt x="6466" y="52800"/>
                      <a:pt x="442" y="41190"/>
                      <a:pt x="23" y="26665"/>
                    </a:cubicBezTo>
                    <a:cubicBezTo>
                      <a:pt x="-396" y="12141"/>
                      <a:pt x="4948" y="203"/>
                      <a:pt x="11955" y="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2" name="Google Shape;9872;p16"/>
              <p:cNvSpPr/>
              <p:nvPr/>
            </p:nvSpPr>
            <p:spPr>
              <a:xfrm>
                <a:off x="5140718" y="2643218"/>
                <a:ext cx="26232" cy="62212"/>
              </a:xfrm>
              <a:custGeom>
                <a:avLst/>
                <a:gdLst/>
                <a:ahLst/>
                <a:cxnLst/>
                <a:rect l="l" t="t" r="r" b="b"/>
                <a:pathLst>
                  <a:path w="26232" h="62212" extrusionOk="0">
                    <a:moveTo>
                      <a:pt x="16724" y="62178"/>
                    </a:moveTo>
                    <a:cubicBezTo>
                      <a:pt x="9765" y="62985"/>
                      <a:pt x="2503" y="49730"/>
                      <a:pt x="511" y="32570"/>
                    </a:cubicBezTo>
                    <a:cubicBezTo>
                      <a:pt x="-1486" y="15410"/>
                      <a:pt x="2546" y="843"/>
                      <a:pt x="9510" y="35"/>
                    </a:cubicBezTo>
                    <a:cubicBezTo>
                      <a:pt x="16469" y="-773"/>
                      <a:pt x="23731" y="12483"/>
                      <a:pt x="25723" y="29643"/>
                    </a:cubicBezTo>
                    <a:cubicBezTo>
                      <a:pt x="27715" y="46803"/>
                      <a:pt x="23689" y="61370"/>
                      <a:pt x="16724" y="6217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3" name="Google Shape;9873;p16"/>
              <p:cNvSpPr/>
              <p:nvPr/>
            </p:nvSpPr>
            <p:spPr>
              <a:xfrm>
                <a:off x="5069402" y="2772119"/>
                <a:ext cx="26076" cy="62284"/>
              </a:xfrm>
              <a:custGeom>
                <a:avLst/>
                <a:gdLst/>
                <a:ahLst/>
                <a:cxnLst/>
                <a:rect l="l" t="t" r="r" b="b"/>
                <a:pathLst>
                  <a:path w="26076" h="62284" extrusionOk="0">
                    <a:moveTo>
                      <a:pt x="16291" y="62256"/>
                    </a:moveTo>
                    <a:cubicBezTo>
                      <a:pt x="9320" y="62985"/>
                      <a:pt x="2216" y="49644"/>
                      <a:pt x="418" y="32466"/>
                    </a:cubicBezTo>
                    <a:cubicBezTo>
                      <a:pt x="-1385" y="15282"/>
                      <a:pt x="2811" y="757"/>
                      <a:pt x="9782" y="28"/>
                    </a:cubicBezTo>
                    <a:cubicBezTo>
                      <a:pt x="16752" y="-700"/>
                      <a:pt x="23863" y="12640"/>
                      <a:pt x="25660" y="29825"/>
                    </a:cubicBezTo>
                    <a:cubicBezTo>
                      <a:pt x="27458" y="47003"/>
                      <a:pt x="23262" y="61528"/>
                      <a:pt x="16291" y="6225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4" name="Google Shape;9874;p16"/>
              <p:cNvSpPr/>
              <p:nvPr/>
            </p:nvSpPr>
            <p:spPr>
              <a:xfrm>
                <a:off x="5320972" y="2382343"/>
                <a:ext cx="34625" cy="259599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259599" extrusionOk="0">
                    <a:moveTo>
                      <a:pt x="32753" y="259586"/>
                    </a:moveTo>
                    <a:cubicBezTo>
                      <a:pt x="36409" y="260916"/>
                      <a:pt x="35170" y="163961"/>
                      <a:pt x="24914" y="104223"/>
                    </a:cubicBezTo>
                    <a:cubicBezTo>
                      <a:pt x="20481" y="78410"/>
                      <a:pt x="0" y="0"/>
                      <a:pt x="0" y="0"/>
                    </a:cubicBezTo>
                    <a:cubicBezTo>
                      <a:pt x="0" y="0"/>
                      <a:pt x="13134" y="58159"/>
                      <a:pt x="21325" y="123059"/>
                    </a:cubicBezTo>
                    <a:cubicBezTo>
                      <a:pt x="29511" y="187952"/>
                      <a:pt x="32547" y="259507"/>
                      <a:pt x="32753" y="25958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5" name="Google Shape;9875;p16"/>
              <p:cNvSpPr/>
              <p:nvPr/>
            </p:nvSpPr>
            <p:spPr>
              <a:xfrm>
                <a:off x="5257974" y="2542449"/>
                <a:ext cx="62003" cy="225686"/>
              </a:xfrm>
              <a:custGeom>
                <a:avLst/>
                <a:gdLst/>
                <a:ahLst/>
                <a:cxnLst/>
                <a:rect l="l" t="t" r="r" b="b"/>
                <a:pathLst>
                  <a:path w="62003" h="225686" extrusionOk="0">
                    <a:moveTo>
                      <a:pt x="61463" y="225685"/>
                    </a:moveTo>
                    <a:cubicBezTo>
                      <a:pt x="64875" y="226110"/>
                      <a:pt x="51668" y="139527"/>
                      <a:pt x="35115" y="88156"/>
                    </a:cubicBezTo>
                    <a:cubicBezTo>
                      <a:pt x="27962" y="65962"/>
                      <a:pt x="0" y="0"/>
                      <a:pt x="0" y="0"/>
                    </a:cubicBezTo>
                    <a:cubicBezTo>
                      <a:pt x="0" y="0"/>
                      <a:pt x="18915" y="49361"/>
                      <a:pt x="34284" y="105777"/>
                    </a:cubicBezTo>
                    <a:cubicBezTo>
                      <a:pt x="49646" y="162200"/>
                      <a:pt x="61268" y="225661"/>
                      <a:pt x="61463" y="22568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6" name="Google Shape;9876;p16"/>
              <p:cNvSpPr/>
              <p:nvPr/>
            </p:nvSpPr>
            <p:spPr>
              <a:xfrm>
                <a:off x="5192418" y="2685078"/>
                <a:ext cx="57049" cy="222208"/>
              </a:xfrm>
              <a:custGeom>
                <a:avLst/>
                <a:gdLst/>
                <a:ahLst/>
                <a:cxnLst/>
                <a:rect l="l" t="t" r="r" b="b"/>
                <a:pathLst>
                  <a:path w="57049" h="222208" extrusionOk="0">
                    <a:moveTo>
                      <a:pt x="56471" y="222206"/>
                    </a:moveTo>
                    <a:cubicBezTo>
                      <a:pt x="59805" y="222734"/>
                      <a:pt x="48310" y="137833"/>
                      <a:pt x="32942" y="87166"/>
                    </a:cubicBezTo>
                    <a:cubicBezTo>
                      <a:pt x="26299" y="65276"/>
                      <a:pt x="0" y="0"/>
                      <a:pt x="0" y="0"/>
                    </a:cubicBezTo>
                    <a:cubicBezTo>
                      <a:pt x="0" y="0"/>
                      <a:pt x="17713" y="48778"/>
                      <a:pt x="31830" y="104332"/>
                    </a:cubicBezTo>
                    <a:cubicBezTo>
                      <a:pt x="45948" y="159881"/>
                      <a:pt x="56283" y="222175"/>
                      <a:pt x="56471" y="2222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7" name="Google Shape;9877;p16"/>
              <p:cNvSpPr/>
              <p:nvPr/>
            </p:nvSpPr>
            <p:spPr>
              <a:xfrm>
                <a:off x="5116139" y="2839822"/>
                <a:ext cx="56793" cy="197784"/>
              </a:xfrm>
              <a:custGeom>
                <a:avLst/>
                <a:gdLst/>
                <a:ahLst/>
                <a:cxnLst/>
                <a:rect l="l" t="t" r="r" b="b"/>
                <a:pathLst>
                  <a:path w="56793" h="197784" extrusionOk="0">
                    <a:moveTo>
                      <a:pt x="56344" y="197783"/>
                    </a:moveTo>
                    <a:cubicBezTo>
                      <a:pt x="59350" y="198105"/>
                      <a:pt x="46853" y="122063"/>
                      <a:pt x="31770" y="77086"/>
                    </a:cubicBezTo>
                    <a:cubicBezTo>
                      <a:pt x="25254" y="57649"/>
                      <a:pt x="0" y="0"/>
                      <a:pt x="0" y="0"/>
                    </a:cubicBezTo>
                    <a:cubicBezTo>
                      <a:pt x="0" y="0"/>
                      <a:pt x="17136" y="43167"/>
                      <a:pt x="31223" y="92613"/>
                    </a:cubicBezTo>
                    <a:cubicBezTo>
                      <a:pt x="45305" y="142059"/>
                      <a:pt x="56174" y="197765"/>
                      <a:pt x="56344" y="1977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8" name="Google Shape;9878;p16"/>
              <p:cNvSpPr/>
              <p:nvPr/>
            </p:nvSpPr>
            <p:spPr>
              <a:xfrm>
                <a:off x="5206636" y="2899433"/>
                <a:ext cx="214848" cy="107006"/>
              </a:xfrm>
              <a:custGeom>
                <a:avLst/>
                <a:gdLst/>
                <a:ahLst/>
                <a:cxnLst/>
                <a:rect l="l" t="t" r="r" b="b"/>
                <a:pathLst>
                  <a:path w="214848" h="107006" extrusionOk="0">
                    <a:moveTo>
                      <a:pt x="15" y="106731"/>
                    </a:moveTo>
                    <a:cubicBezTo>
                      <a:pt x="-1248" y="110235"/>
                      <a:pt x="78474" y="79679"/>
                      <a:pt x="128041" y="52816"/>
                    </a:cubicBezTo>
                    <a:cubicBezTo>
                      <a:pt x="149458" y="41206"/>
                      <a:pt x="214849" y="0"/>
                      <a:pt x="214849" y="0"/>
                    </a:cubicBezTo>
                    <a:cubicBezTo>
                      <a:pt x="214849" y="0"/>
                      <a:pt x="166441" y="28825"/>
                      <a:pt x="112733" y="55506"/>
                    </a:cubicBezTo>
                    <a:cubicBezTo>
                      <a:pt x="59024" y="82187"/>
                      <a:pt x="88" y="106530"/>
                      <a:pt x="15" y="10673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9" name="Google Shape;9879;p16"/>
              <p:cNvSpPr/>
              <p:nvPr/>
            </p:nvSpPr>
            <p:spPr>
              <a:xfrm>
                <a:off x="5260295" y="2763203"/>
                <a:ext cx="200064" cy="133829"/>
              </a:xfrm>
              <a:custGeom>
                <a:avLst/>
                <a:gdLst/>
                <a:ahLst/>
                <a:cxnLst/>
                <a:rect l="l" t="t" r="r" b="b"/>
                <a:pathLst>
                  <a:path w="200064" h="133829" extrusionOk="0">
                    <a:moveTo>
                      <a:pt x="28" y="133606"/>
                    </a:moveTo>
                    <a:cubicBezTo>
                      <a:pt x="-1617" y="137049"/>
                      <a:pt x="69476" y="99948"/>
                      <a:pt x="115995" y="67055"/>
                    </a:cubicBezTo>
                    <a:cubicBezTo>
                      <a:pt x="136094" y="52840"/>
                      <a:pt x="200064" y="0"/>
                      <a:pt x="200064" y="0"/>
                    </a:cubicBezTo>
                    <a:cubicBezTo>
                      <a:pt x="200064" y="0"/>
                      <a:pt x="154213" y="34520"/>
                      <a:pt x="104203" y="67924"/>
                    </a:cubicBezTo>
                    <a:cubicBezTo>
                      <a:pt x="54198" y="101327"/>
                      <a:pt x="119" y="133412"/>
                      <a:pt x="28" y="13360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0" name="Google Shape;9880;p16"/>
              <p:cNvSpPr/>
              <p:nvPr/>
            </p:nvSpPr>
            <p:spPr>
              <a:xfrm>
                <a:off x="5332728" y="2575566"/>
                <a:ext cx="185432" cy="138823"/>
              </a:xfrm>
              <a:custGeom>
                <a:avLst/>
                <a:gdLst/>
                <a:ahLst/>
                <a:cxnLst/>
                <a:rect l="l" t="t" r="r" b="b"/>
                <a:pathLst>
                  <a:path w="185432" h="138823" extrusionOk="0">
                    <a:moveTo>
                      <a:pt x="0" y="138628"/>
                    </a:moveTo>
                    <a:cubicBezTo>
                      <a:pt x="371" y="142083"/>
                      <a:pt x="73795" y="98946"/>
                      <a:pt x="115438" y="64906"/>
                    </a:cubicBezTo>
                    <a:cubicBezTo>
                      <a:pt x="133430" y="50199"/>
                      <a:pt x="185433" y="0"/>
                      <a:pt x="185433" y="0"/>
                    </a:cubicBezTo>
                    <a:cubicBezTo>
                      <a:pt x="185433" y="0"/>
                      <a:pt x="146079" y="35619"/>
                      <a:pt x="99724" y="70273"/>
                    </a:cubicBezTo>
                    <a:cubicBezTo>
                      <a:pt x="53363" y="104934"/>
                      <a:pt x="-18" y="138434"/>
                      <a:pt x="0" y="1386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1" name="Google Shape;9881;p16"/>
              <p:cNvSpPr/>
              <p:nvPr/>
            </p:nvSpPr>
            <p:spPr>
              <a:xfrm>
                <a:off x="5385793" y="2394366"/>
                <a:ext cx="174229" cy="153902"/>
              </a:xfrm>
              <a:custGeom>
                <a:avLst/>
                <a:gdLst/>
                <a:ahLst/>
                <a:cxnLst/>
                <a:rect l="l" t="t" r="r" b="b"/>
                <a:pathLst>
                  <a:path w="174229" h="153902" extrusionOk="0">
                    <a:moveTo>
                      <a:pt x="0" y="153730"/>
                    </a:moveTo>
                    <a:cubicBezTo>
                      <a:pt x="565" y="157179"/>
                      <a:pt x="70249" y="108152"/>
                      <a:pt x="109202" y="70705"/>
                    </a:cubicBezTo>
                    <a:cubicBezTo>
                      <a:pt x="126041" y="54522"/>
                      <a:pt x="174229" y="0"/>
                      <a:pt x="174229" y="0"/>
                    </a:cubicBezTo>
                    <a:cubicBezTo>
                      <a:pt x="174229" y="0"/>
                      <a:pt x="137620" y="38868"/>
                      <a:pt x="94064" y="77305"/>
                    </a:cubicBezTo>
                    <a:cubicBezTo>
                      <a:pt x="50503" y="115736"/>
                      <a:pt x="-36" y="153529"/>
                      <a:pt x="0" y="15373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2" name="Google Shape;9882;p16"/>
              <p:cNvSpPr/>
              <p:nvPr/>
            </p:nvSpPr>
            <p:spPr>
              <a:xfrm>
                <a:off x="5368636" y="2162409"/>
                <a:ext cx="107009" cy="304058"/>
              </a:xfrm>
              <a:custGeom>
                <a:avLst/>
                <a:gdLst/>
                <a:ahLst/>
                <a:cxnLst/>
                <a:rect l="l" t="t" r="r" b="b"/>
                <a:pathLst>
                  <a:path w="107009" h="304058" extrusionOk="0">
                    <a:moveTo>
                      <a:pt x="72365" y="217214"/>
                    </a:moveTo>
                    <a:cubicBezTo>
                      <a:pt x="85056" y="181260"/>
                      <a:pt x="148298" y="13346"/>
                      <a:pt x="63779" y="722"/>
                    </a:cubicBezTo>
                    <a:cubicBezTo>
                      <a:pt x="7806" y="-7639"/>
                      <a:pt x="-8383" y="57042"/>
                      <a:pt x="3835" y="172201"/>
                    </a:cubicBezTo>
                    <a:cubicBezTo>
                      <a:pt x="13155" y="260065"/>
                      <a:pt x="27218" y="288350"/>
                      <a:pt x="29878" y="304058"/>
                    </a:cubicBezTo>
                    <a:cubicBezTo>
                      <a:pt x="29878" y="304058"/>
                      <a:pt x="66056" y="235078"/>
                      <a:pt x="72365" y="217214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3" name="Google Shape;9883;p16"/>
              <p:cNvSpPr/>
              <p:nvPr/>
            </p:nvSpPr>
            <p:spPr>
              <a:xfrm>
                <a:off x="5382885" y="2180420"/>
                <a:ext cx="31014" cy="59978"/>
              </a:xfrm>
              <a:custGeom>
                <a:avLst/>
                <a:gdLst/>
                <a:ahLst/>
                <a:cxnLst/>
                <a:rect l="l" t="t" r="r" b="b"/>
                <a:pathLst>
                  <a:path w="31014" h="59978" extrusionOk="0">
                    <a:moveTo>
                      <a:pt x="25253" y="266"/>
                    </a:moveTo>
                    <a:cubicBezTo>
                      <a:pt x="31914" y="2446"/>
                      <a:pt x="32953" y="17529"/>
                      <a:pt x="27567" y="33942"/>
                    </a:cubicBezTo>
                    <a:cubicBezTo>
                      <a:pt x="22187" y="50361"/>
                      <a:pt x="12423" y="61898"/>
                      <a:pt x="5762" y="59712"/>
                    </a:cubicBezTo>
                    <a:cubicBezTo>
                      <a:pt x="-900" y="57533"/>
                      <a:pt x="-1938" y="42449"/>
                      <a:pt x="3448" y="26036"/>
                    </a:cubicBezTo>
                    <a:cubicBezTo>
                      <a:pt x="8834" y="9617"/>
                      <a:pt x="18598" y="-1920"/>
                      <a:pt x="25253" y="2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4" name="Google Shape;9884;p16"/>
              <p:cNvSpPr/>
              <p:nvPr/>
            </p:nvSpPr>
            <p:spPr>
              <a:xfrm>
                <a:off x="5398471" y="2229537"/>
                <a:ext cx="33252" cy="230011"/>
              </a:xfrm>
              <a:custGeom>
                <a:avLst/>
                <a:gdLst/>
                <a:ahLst/>
                <a:cxnLst/>
                <a:rect l="l" t="t" r="r" b="b"/>
                <a:pathLst>
                  <a:path w="33252" h="230011" extrusionOk="0">
                    <a:moveTo>
                      <a:pt x="1" y="229966"/>
                    </a:moveTo>
                    <a:cubicBezTo>
                      <a:pt x="2667" y="232231"/>
                      <a:pt x="24029" y="149752"/>
                      <a:pt x="29469" y="95989"/>
                    </a:cubicBezTo>
                    <a:cubicBezTo>
                      <a:pt x="31819" y="72757"/>
                      <a:pt x="33253" y="0"/>
                      <a:pt x="33253" y="0"/>
                    </a:cubicBezTo>
                    <a:cubicBezTo>
                      <a:pt x="33253" y="0"/>
                      <a:pt x="30520" y="53332"/>
                      <a:pt x="22201" y="110817"/>
                    </a:cubicBezTo>
                    <a:cubicBezTo>
                      <a:pt x="13888" y="168309"/>
                      <a:pt x="-151" y="229838"/>
                      <a:pt x="1" y="22996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5" name="Google Shape;9885;p16"/>
              <p:cNvSpPr/>
              <p:nvPr/>
            </p:nvSpPr>
            <p:spPr>
              <a:xfrm>
                <a:off x="5232543" y="2474407"/>
                <a:ext cx="94404" cy="223933"/>
              </a:xfrm>
              <a:custGeom>
                <a:avLst/>
                <a:gdLst/>
                <a:ahLst/>
                <a:cxnLst/>
                <a:rect l="l" t="t" r="r" b="b"/>
                <a:pathLst>
                  <a:path w="94404" h="223933" extrusionOk="0">
                    <a:moveTo>
                      <a:pt x="92959" y="223933"/>
                    </a:moveTo>
                    <a:cubicBezTo>
                      <a:pt x="93427" y="215195"/>
                      <a:pt x="94586" y="203178"/>
                      <a:pt x="94380" y="198879"/>
                    </a:cubicBezTo>
                    <a:cubicBezTo>
                      <a:pt x="92546" y="160800"/>
                      <a:pt x="87670" y="-18663"/>
                      <a:pt x="4645" y="1588"/>
                    </a:cubicBezTo>
                    <a:cubicBezTo>
                      <a:pt x="2836" y="2031"/>
                      <a:pt x="1670" y="2990"/>
                      <a:pt x="0" y="3549"/>
                    </a:cubicBezTo>
                    <a:cubicBezTo>
                      <a:pt x="8337" y="8917"/>
                      <a:pt x="16935" y="14679"/>
                      <a:pt x="25321" y="21498"/>
                    </a:cubicBezTo>
                    <a:cubicBezTo>
                      <a:pt x="47448" y="39484"/>
                      <a:pt x="60145" y="65425"/>
                      <a:pt x="68361" y="92543"/>
                    </a:cubicBezTo>
                    <a:cubicBezTo>
                      <a:pt x="77426" y="122485"/>
                      <a:pt x="84798" y="152730"/>
                      <a:pt x="87870" y="183978"/>
                    </a:cubicBezTo>
                    <a:cubicBezTo>
                      <a:pt x="88872" y="194155"/>
                      <a:pt x="92297" y="222615"/>
                      <a:pt x="92959" y="223933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6" name="Google Shape;9886;p16"/>
              <p:cNvSpPr/>
              <p:nvPr/>
            </p:nvSpPr>
            <p:spPr>
              <a:xfrm>
                <a:off x="5301614" y="2304862"/>
                <a:ext cx="72903" cy="227980"/>
              </a:xfrm>
              <a:custGeom>
                <a:avLst/>
                <a:gdLst/>
                <a:ahLst/>
                <a:cxnLst/>
                <a:rect l="l" t="t" r="r" b="b"/>
                <a:pathLst>
                  <a:path w="72903" h="227980" extrusionOk="0">
                    <a:moveTo>
                      <a:pt x="68761" y="227980"/>
                    </a:moveTo>
                    <a:cubicBezTo>
                      <a:pt x="69466" y="221556"/>
                      <a:pt x="70868" y="213608"/>
                      <a:pt x="71312" y="208076"/>
                    </a:cubicBezTo>
                    <a:cubicBezTo>
                      <a:pt x="76078" y="148999"/>
                      <a:pt x="74718" y="-7074"/>
                      <a:pt x="0" y="249"/>
                    </a:cubicBezTo>
                    <a:cubicBezTo>
                      <a:pt x="8774" y="10159"/>
                      <a:pt x="19291" y="22048"/>
                      <a:pt x="21568" y="24763"/>
                    </a:cubicBezTo>
                    <a:cubicBezTo>
                      <a:pt x="42025" y="49185"/>
                      <a:pt x="52840" y="79412"/>
                      <a:pt x="58372" y="110326"/>
                    </a:cubicBezTo>
                    <a:cubicBezTo>
                      <a:pt x="64480" y="144464"/>
                      <a:pt x="68640" y="178535"/>
                      <a:pt x="68440" y="212794"/>
                    </a:cubicBezTo>
                    <a:cubicBezTo>
                      <a:pt x="68415" y="216650"/>
                      <a:pt x="68676" y="220676"/>
                      <a:pt x="68761" y="2279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7" name="Google Shape;9887;p16"/>
              <p:cNvSpPr/>
              <p:nvPr/>
            </p:nvSpPr>
            <p:spPr>
              <a:xfrm>
                <a:off x="5428280" y="2164989"/>
                <a:ext cx="47113" cy="241697"/>
              </a:xfrm>
              <a:custGeom>
                <a:avLst/>
                <a:gdLst/>
                <a:ahLst/>
                <a:cxnLst/>
                <a:rect l="l" t="t" r="r" b="b"/>
                <a:pathLst>
                  <a:path w="47113" h="241697" extrusionOk="0">
                    <a:moveTo>
                      <a:pt x="0" y="241697"/>
                    </a:moveTo>
                    <a:cubicBezTo>
                      <a:pt x="4748" y="231806"/>
                      <a:pt x="11082" y="219504"/>
                      <a:pt x="12782" y="214688"/>
                    </a:cubicBezTo>
                    <a:cubicBezTo>
                      <a:pt x="25120" y="179743"/>
                      <a:pt x="84756" y="20512"/>
                      <a:pt x="10505" y="0"/>
                    </a:cubicBezTo>
                    <a:cubicBezTo>
                      <a:pt x="13826" y="7457"/>
                      <a:pt x="24465" y="30209"/>
                      <a:pt x="26044" y="33938"/>
                    </a:cubicBezTo>
                    <a:cubicBezTo>
                      <a:pt x="37168" y="60182"/>
                      <a:pt x="37654" y="88927"/>
                      <a:pt x="33282" y="116823"/>
                    </a:cubicBezTo>
                    <a:cubicBezTo>
                      <a:pt x="28454" y="147621"/>
                      <a:pt x="22066" y="177861"/>
                      <a:pt x="11482" y="207116"/>
                    </a:cubicBezTo>
                    <a:cubicBezTo>
                      <a:pt x="8331" y="215812"/>
                      <a:pt x="1536" y="236038"/>
                      <a:pt x="0" y="24169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8" name="Google Shape;9888;p16"/>
              <p:cNvSpPr/>
              <p:nvPr/>
            </p:nvSpPr>
            <p:spPr>
              <a:xfrm>
                <a:off x="5452302" y="2353926"/>
                <a:ext cx="163080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163080" h="168691" extrusionOk="0">
                    <a:moveTo>
                      <a:pt x="117916" y="92510"/>
                    </a:moveTo>
                    <a:cubicBezTo>
                      <a:pt x="150645" y="63497"/>
                      <a:pt x="174017" y="29899"/>
                      <a:pt x="157804" y="0"/>
                    </a:cubicBezTo>
                    <a:cubicBezTo>
                      <a:pt x="154719" y="10802"/>
                      <a:pt x="149807" y="27707"/>
                      <a:pt x="148750" y="31053"/>
                    </a:cubicBezTo>
                    <a:cubicBezTo>
                      <a:pt x="140195" y="58238"/>
                      <a:pt x="122027" y="80529"/>
                      <a:pt x="100604" y="98922"/>
                    </a:cubicBezTo>
                    <a:cubicBezTo>
                      <a:pt x="76947" y="119233"/>
                      <a:pt x="52367" y="137936"/>
                      <a:pt x="25333" y="153335"/>
                    </a:cubicBezTo>
                    <a:cubicBezTo>
                      <a:pt x="18800" y="157063"/>
                      <a:pt x="8750" y="163263"/>
                      <a:pt x="0" y="168691"/>
                    </a:cubicBezTo>
                    <a:cubicBezTo>
                      <a:pt x="5538" y="166111"/>
                      <a:pt x="14671" y="162461"/>
                      <a:pt x="17512" y="160810"/>
                    </a:cubicBezTo>
                    <a:cubicBezTo>
                      <a:pt x="33986" y="151216"/>
                      <a:pt x="81598" y="124704"/>
                      <a:pt x="117916" y="9251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9" name="Google Shape;9889;p16"/>
              <p:cNvSpPr/>
              <p:nvPr/>
            </p:nvSpPr>
            <p:spPr>
              <a:xfrm>
                <a:off x="5434328" y="2507989"/>
                <a:ext cx="148673" cy="172626"/>
              </a:xfrm>
              <a:custGeom>
                <a:avLst/>
                <a:gdLst/>
                <a:ahLst/>
                <a:cxnLst/>
                <a:rect l="l" t="t" r="r" b="b"/>
                <a:pathLst>
                  <a:path w="148673" h="172626" extrusionOk="0">
                    <a:moveTo>
                      <a:pt x="123180" y="95722"/>
                    </a:moveTo>
                    <a:cubicBezTo>
                      <a:pt x="146522" y="72016"/>
                      <a:pt x="158096" y="45651"/>
                      <a:pt x="139302" y="19698"/>
                    </a:cubicBezTo>
                    <a:cubicBezTo>
                      <a:pt x="129660" y="6388"/>
                      <a:pt x="117661" y="480"/>
                      <a:pt x="104114" y="0"/>
                    </a:cubicBezTo>
                    <a:cubicBezTo>
                      <a:pt x="105693" y="1803"/>
                      <a:pt x="105778" y="2635"/>
                      <a:pt x="115518" y="10135"/>
                    </a:cubicBezTo>
                    <a:cubicBezTo>
                      <a:pt x="166487" y="49391"/>
                      <a:pt x="95176" y="100987"/>
                      <a:pt x="61184" y="127577"/>
                    </a:cubicBezTo>
                    <a:cubicBezTo>
                      <a:pt x="45068" y="140183"/>
                      <a:pt x="22188" y="157118"/>
                      <a:pt x="0" y="172626"/>
                    </a:cubicBezTo>
                    <a:cubicBezTo>
                      <a:pt x="27052" y="160112"/>
                      <a:pt x="87555" y="131894"/>
                      <a:pt x="123180" y="9572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0" name="Google Shape;9890;p16"/>
              <p:cNvSpPr/>
              <p:nvPr/>
            </p:nvSpPr>
            <p:spPr>
              <a:xfrm>
                <a:off x="5377116" y="2693337"/>
                <a:ext cx="158043" cy="158987"/>
              </a:xfrm>
              <a:custGeom>
                <a:avLst/>
                <a:gdLst/>
                <a:ahLst/>
                <a:cxnLst/>
                <a:rect l="l" t="t" r="r" b="b"/>
                <a:pathLst>
                  <a:path w="158043" h="158987" extrusionOk="0">
                    <a:moveTo>
                      <a:pt x="128834" y="85132"/>
                    </a:moveTo>
                    <a:cubicBezTo>
                      <a:pt x="154264" y="61620"/>
                      <a:pt x="167604" y="35079"/>
                      <a:pt x="150092" y="8246"/>
                    </a:cubicBezTo>
                    <a:cubicBezTo>
                      <a:pt x="147791" y="4724"/>
                      <a:pt x="144895" y="2611"/>
                      <a:pt x="142235" y="0"/>
                    </a:cubicBezTo>
                    <a:cubicBezTo>
                      <a:pt x="147372" y="47187"/>
                      <a:pt x="117412" y="74123"/>
                      <a:pt x="98819" y="90087"/>
                    </a:cubicBezTo>
                    <a:cubicBezTo>
                      <a:pt x="75161" y="110398"/>
                      <a:pt x="50448" y="129228"/>
                      <a:pt x="23414" y="144633"/>
                    </a:cubicBezTo>
                    <a:cubicBezTo>
                      <a:pt x="17355" y="148082"/>
                      <a:pt x="9145" y="153377"/>
                      <a:pt x="0" y="158988"/>
                    </a:cubicBezTo>
                    <a:cubicBezTo>
                      <a:pt x="28667" y="147153"/>
                      <a:pt x="90615" y="120466"/>
                      <a:pt x="128834" y="85132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1" name="Google Shape;9891;p16"/>
              <p:cNvSpPr/>
              <p:nvPr/>
            </p:nvSpPr>
            <p:spPr>
              <a:xfrm>
                <a:off x="5344472" y="2853758"/>
                <a:ext cx="145668" cy="127497"/>
              </a:xfrm>
              <a:custGeom>
                <a:avLst/>
                <a:gdLst/>
                <a:ahLst/>
                <a:cxnLst/>
                <a:rect l="l" t="t" r="r" b="b"/>
                <a:pathLst>
                  <a:path w="145668" h="127497" extrusionOk="0">
                    <a:moveTo>
                      <a:pt x="133157" y="56368"/>
                    </a:moveTo>
                    <a:cubicBezTo>
                      <a:pt x="145659" y="40848"/>
                      <a:pt x="150044" y="23548"/>
                      <a:pt x="140504" y="4433"/>
                    </a:cubicBezTo>
                    <a:cubicBezTo>
                      <a:pt x="139600" y="2611"/>
                      <a:pt x="138227" y="1615"/>
                      <a:pt x="137195" y="0"/>
                    </a:cubicBezTo>
                    <a:cubicBezTo>
                      <a:pt x="137007" y="1961"/>
                      <a:pt x="136788" y="6631"/>
                      <a:pt x="136630" y="7226"/>
                    </a:cubicBezTo>
                    <a:cubicBezTo>
                      <a:pt x="118493" y="76613"/>
                      <a:pt x="36810" y="106185"/>
                      <a:pt x="9776" y="121583"/>
                    </a:cubicBezTo>
                    <a:cubicBezTo>
                      <a:pt x="7256" y="123023"/>
                      <a:pt x="4578" y="124796"/>
                      <a:pt x="0" y="127498"/>
                    </a:cubicBezTo>
                    <a:cubicBezTo>
                      <a:pt x="44479" y="113350"/>
                      <a:pt x="106403" y="89589"/>
                      <a:pt x="133157" y="5636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2" name="Google Shape;9892;p16"/>
              <p:cNvSpPr/>
              <p:nvPr/>
            </p:nvSpPr>
            <p:spPr>
              <a:xfrm>
                <a:off x="5341320" y="3032134"/>
                <a:ext cx="73364" cy="76163"/>
              </a:xfrm>
              <a:custGeom>
                <a:avLst/>
                <a:gdLst/>
                <a:ahLst/>
                <a:cxnLst/>
                <a:rect l="l" t="t" r="r" b="b"/>
                <a:pathLst>
                  <a:path w="73364" h="76163" extrusionOk="0">
                    <a:moveTo>
                      <a:pt x="58068" y="45086"/>
                    </a:moveTo>
                    <a:cubicBezTo>
                      <a:pt x="70589" y="32942"/>
                      <a:pt x="76181" y="18101"/>
                      <a:pt x="71986" y="0"/>
                    </a:cubicBezTo>
                    <a:cubicBezTo>
                      <a:pt x="66751" y="9782"/>
                      <a:pt x="61948" y="18775"/>
                      <a:pt x="60661" y="21022"/>
                    </a:cubicBezTo>
                    <a:cubicBezTo>
                      <a:pt x="46640" y="45390"/>
                      <a:pt x="24471" y="62878"/>
                      <a:pt x="0" y="76163"/>
                    </a:cubicBezTo>
                    <a:cubicBezTo>
                      <a:pt x="23184" y="68500"/>
                      <a:pt x="44369" y="58378"/>
                      <a:pt x="58068" y="4508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3" name="Google Shape;9893;p16"/>
              <p:cNvSpPr/>
              <p:nvPr/>
            </p:nvSpPr>
            <p:spPr>
              <a:xfrm>
                <a:off x="5157977" y="2612999"/>
                <a:ext cx="96434" cy="201295"/>
              </a:xfrm>
              <a:custGeom>
                <a:avLst/>
                <a:gdLst/>
                <a:ahLst/>
                <a:cxnLst/>
                <a:rect l="l" t="t" r="r" b="b"/>
                <a:pathLst>
                  <a:path w="96434" h="201295" extrusionOk="0">
                    <a:moveTo>
                      <a:pt x="96335" y="201296"/>
                    </a:moveTo>
                    <a:cubicBezTo>
                      <a:pt x="96323" y="200828"/>
                      <a:pt x="96451" y="199292"/>
                      <a:pt x="96432" y="198879"/>
                    </a:cubicBezTo>
                    <a:cubicBezTo>
                      <a:pt x="94598" y="160794"/>
                      <a:pt x="89717" y="-18663"/>
                      <a:pt x="6698" y="1588"/>
                    </a:cubicBezTo>
                    <a:cubicBezTo>
                      <a:pt x="4093" y="2219"/>
                      <a:pt x="2320" y="3531"/>
                      <a:pt x="0" y="4399"/>
                    </a:cubicBezTo>
                    <a:cubicBezTo>
                      <a:pt x="9867" y="8139"/>
                      <a:pt x="19716" y="12615"/>
                      <a:pt x="28333" y="17776"/>
                    </a:cubicBezTo>
                    <a:cubicBezTo>
                      <a:pt x="52780" y="32416"/>
                      <a:pt x="63309" y="61417"/>
                      <a:pt x="71925" y="88304"/>
                    </a:cubicBezTo>
                    <a:cubicBezTo>
                      <a:pt x="81440" y="117998"/>
                      <a:pt x="89273" y="147970"/>
                      <a:pt x="92947" y="178865"/>
                    </a:cubicBezTo>
                    <a:cubicBezTo>
                      <a:pt x="93633" y="184579"/>
                      <a:pt x="94842" y="191016"/>
                      <a:pt x="96335" y="201296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4" name="Google Shape;9894;p16"/>
              <p:cNvSpPr/>
              <p:nvPr/>
            </p:nvSpPr>
            <p:spPr>
              <a:xfrm>
                <a:off x="5089725" y="2748040"/>
                <a:ext cx="90761" cy="194177"/>
              </a:xfrm>
              <a:custGeom>
                <a:avLst/>
                <a:gdLst/>
                <a:ahLst/>
                <a:cxnLst/>
                <a:rect l="l" t="t" r="r" b="b"/>
                <a:pathLst>
                  <a:path w="90761" h="194177" extrusionOk="0">
                    <a:moveTo>
                      <a:pt x="90761" y="194177"/>
                    </a:moveTo>
                    <a:cubicBezTo>
                      <a:pt x="88794" y="150797"/>
                      <a:pt x="82618" y="-18180"/>
                      <a:pt x="1506" y="1604"/>
                    </a:cubicBezTo>
                    <a:cubicBezTo>
                      <a:pt x="923" y="1743"/>
                      <a:pt x="571" y="2059"/>
                      <a:pt x="0" y="2217"/>
                    </a:cubicBezTo>
                    <a:cubicBezTo>
                      <a:pt x="18599" y="10943"/>
                      <a:pt x="47157" y="31321"/>
                      <a:pt x="67365" y="85928"/>
                    </a:cubicBezTo>
                    <a:cubicBezTo>
                      <a:pt x="76558" y="110775"/>
                      <a:pt x="84525" y="160191"/>
                      <a:pt x="90761" y="194177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5" name="Google Shape;9895;p16"/>
              <p:cNvSpPr/>
              <p:nvPr/>
            </p:nvSpPr>
            <p:spPr>
              <a:xfrm>
                <a:off x="4969216" y="2877357"/>
                <a:ext cx="126658" cy="295244"/>
              </a:xfrm>
              <a:custGeom>
                <a:avLst/>
                <a:gdLst/>
                <a:ahLst/>
                <a:cxnLst/>
                <a:rect l="l" t="t" r="r" b="b"/>
                <a:pathLst>
                  <a:path w="126658" h="295244" extrusionOk="0">
                    <a:moveTo>
                      <a:pt x="126581" y="198788"/>
                    </a:moveTo>
                    <a:cubicBezTo>
                      <a:pt x="124747" y="160703"/>
                      <a:pt x="119853" y="-18657"/>
                      <a:pt x="36834" y="1588"/>
                    </a:cubicBezTo>
                    <a:cubicBezTo>
                      <a:pt x="-18156" y="15001"/>
                      <a:pt x="-8701" y="81000"/>
                      <a:pt x="46125" y="183006"/>
                    </a:cubicBezTo>
                    <a:cubicBezTo>
                      <a:pt x="87956" y="260840"/>
                      <a:pt x="111661" y="281710"/>
                      <a:pt x="120060" y="295245"/>
                    </a:cubicBezTo>
                    <a:cubicBezTo>
                      <a:pt x="120060" y="295245"/>
                      <a:pt x="127492" y="217709"/>
                      <a:pt x="126581" y="19878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6" name="Google Shape;9896;p16"/>
              <p:cNvSpPr/>
              <p:nvPr/>
            </p:nvSpPr>
            <p:spPr>
              <a:xfrm>
                <a:off x="4984157" y="2907289"/>
                <a:ext cx="26444" cy="62127"/>
              </a:xfrm>
              <a:custGeom>
                <a:avLst/>
                <a:gdLst/>
                <a:ahLst/>
                <a:cxnLst/>
                <a:rect l="l" t="t" r="r" b="b"/>
                <a:pathLst>
                  <a:path w="26444" h="62127" extrusionOk="0">
                    <a:moveTo>
                      <a:pt x="17260" y="62083"/>
                    </a:moveTo>
                    <a:cubicBezTo>
                      <a:pt x="10308" y="62988"/>
                      <a:pt x="2869" y="49836"/>
                      <a:pt x="635" y="32700"/>
                    </a:cubicBezTo>
                    <a:cubicBezTo>
                      <a:pt x="-1594" y="15570"/>
                      <a:pt x="2232" y="949"/>
                      <a:pt x="9185" y="44"/>
                    </a:cubicBezTo>
                    <a:cubicBezTo>
                      <a:pt x="16137" y="-861"/>
                      <a:pt x="23576" y="12292"/>
                      <a:pt x="25810" y="29427"/>
                    </a:cubicBezTo>
                    <a:cubicBezTo>
                      <a:pt x="28039" y="46557"/>
                      <a:pt x="24213" y="61179"/>
                      <a:pt x="17260" y="6208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7" name="Google Shape;9897;p16"/>
              <p:cNvSpPr/>
              <p:nvPr/>
            </p:nvSpPr>
            <p:spPr>
              <a:xfrm>
                <a:off x="5031384" y="2963045"/>
                <a:ext cx="56685" cy="204424"/>
              </a:xfrm>
              <a:custGeom>
                <a:avLst/>
                <a:gdLst/>
                <a:ahLst/>
                <a:cxnLst/>
                <a:rect l="l" t="t" r="r" b="b"/>
                <a:pathLst>
                  <a:path w="56685" h="204424" extrusionOk="0">
                    <a:moveTo>
                      <a:pt x="56204" y="204420"/>
                    </a:moveTo>
                    <a:cubicBezTo>
                      <a:pt x="59289" y="205058"/>
                      <a:pt x="47120" y="127431"/>
                      <a:pt x="32007" y="80699"/>
                    </a:cubicBezTo>
                    <a:cubicBezTo>
                      <a:pt x="25473" y="60509"/>
                      <a:pt x="0" y="0"/>
                      <a:pt x="0" y="0"/>
                    </a:cubicBezTo>
                    <a:cubicBezTo>
                      <a:pt x="0" y="0"/>
                      <a:pt x="17245" y="45122"/>
                      <a:pt x="31296" y="96232"/>
                    </a:cubicBezTo>
                    <a:cubicBezTo>
                      <a:pt x="45347" y="147336"/>
                      <a:pt x="56028" y="204384"/>
                      <a:pt x="56204" y="204420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8" name="Google Shape;9898;p16"/>
              <p:cNvSpPr/>
              <p:nvPr/>
            </p:nvSpPr>
            <p:spPr>
              <a:xfrm>
                <a:off x="5020630" y="2877433"/>
                <a:ext cx="75128" cy="255268"/>
              </a:xfrm>
              <a:custGeom>
                <a:avLst/>
                <a:gdLst/>
                <a:ahLst/>
                <a:cxnLst/>
                <a:rect l="l" t="t" r="r" b="b"/>
                <a:pathLst>
                  <a:path w="75128" h="255268" extrusionOk="0">
                    <a:moveTo>
                      <a:pt x="72205" y="255269"/>
                    </a:moveTo>
                    <a:cubicBezTo>
                      <a:pt x="74008" y="232990"/>
                      <a:pt x="75514" y="208482"/>
                      <a:pt x="75040" y="198712"/>
                    </a:cubicBezTo>
                    <a:cubicBezTo>
                      <a:pt x="73322" y="163008"/>
                      <a:pt x="68956" y="3164"/>
                      <a:pt x="0" y="0"/>
                    </a:cubicBezTo>
                    <a:cubicBezTo>
                      <a:pt x="8167" y="10219"/>
                      <a:pt x="21271" y="26426"/>
                      <a:pt x="23773" y="29705"/>
                    </a:cubicBezTo>
                    <a:cubicBezTo>
                      <a:pt x="43987" y="56247"/>
                      <a:pt x="54698" y="87889"/>
                      <a:pt x="60382" y="120096"/>
                    </a:cubicBezTo>
                    <a:cubicBezTo>
                      <a:pt x="66655" y="155661"/>
                      <a:pt x="71263" y="191098"/>
                      <a:pt x="71367" y="226359"/>
                    </a:cubicBezTo>
                    <a:cubicBezTo>
                      <a:pt x="71385" y="233664"/>
                      <a:pt x="71840" y="243009"/>
                      <a:pt x="72205" y="255269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99" name="Google Shape;9899;p16"/>
              <p:cNvGrpSpPr/>
              <p:nvPr/>
            </p:nvGrpSpPr>
            <p:grpSpPr>
              <a:xfrm>
                <a:off x="5062224" y="2431237"/>
                <a:ext cx="342016" cy="783117"/>
                <a:chOff x="5062224" y="2431237"/>
                <a:chExt cx="342016" cy="783117"/>
              </a:xfrm>
            </p:grpSpPr>
            <p:sp>
              <p:nvSpPr>
                <p:cNvPr id="9900" name="Google Shape;9900;p16"/>
                <p:cNvSpPr/>
                <p:nvPr/>
              </p:nvSpPr>
              <p:spPr>
                <a:xfrm>
                  <a:off x="5062224" y="2431237"/>
                  <a:ext cx="342016" cy="783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016" h="783111" extrusionOk="0">
                      <a:moveTo>
                        <a:pt x="17634" y="783112"/>
                      </a:moveTo>
                      <a:cubicBezTo>
                        <a:pt x="17634" y="783112"/>
                        <a:pt x="159935" y="594121"/>
                        <a:pt x="243161" y="398760"/>
                      </a:cubicBezTo>
                      <a:cubicBezTo>
                        <a:pt x="326386" y="203400"/>
                        <a:pt x="342016" y="0"/>
                        <a:pt x="342016" y="0"/>
                      </a:cubicBezTo>
                      <a:cubicBezTo>
                        <a:pt x="342016" y="0"/>
                        <a:pt x="303178" y="196939"/>
                        <a:pt x="214488" y="394899"/>
                      </a:cubicBezTo>
                      <a:cubicBezTo>
                        <a:pt x="130552" y="582244"/>
                        <a:pt x="0" y="773324"/>
                        <a:pt x="0" y="773324"/>
                      </a:cubicBezTo>
                      <a:lnTo>
                        <a:pt x="17634" y="78311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01" name="Google Shape;9901;p16"/>
                <p:cNvSpPr/>
                <p:nvPr/>
              </p:nvSpPr>
              <p:spPr>
                <a:xfrm>
                  <a:off x="5079190" y="2511487"/>
                  <a:ext cx="314077" cy="7028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077" h="702867" extrusionOk="0">
                      <a:moveTo>
                        <a:pt x="650" y="702868"/>
                      </a:moveTo>
                      <a:cubicBezTo>
                        <a:pt x="650" y="702868"/>
                        <a:pt x="142957" y="513804"/>
                        <a:pt x="226183" y="318444"/>
                      </a:cubicBezTo>
                      <a:cubicBezTo>
                        <a:pt x="278264" y="196204"/>
                        <a:pt x="302201" y="76734"/>
                        <a:pt x="314078" y="0"/>
                      </a:cubicBezTo>
                      <a:cubicBezTo>
                        <a:pt x="296317" y="74445"/>
                        <a:pt x="263369" y="196690"/>
                        <a:pt x="207644" y="325214"/>
                      </a:cubicBezTo>
                      <a:cubicBezTo>
                        <a:pt x="127242" y="510665"/>
                        <a:pt x="3831" y="696668"/>
                        <a:pt x="0" y="702443"/>
                      </a:cubicBezTo>
                      <a:lnTo>
                        <a:pt x="650" y="702868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902" name="Google Shape;9902;p16"/>
            <p:cNvGrpSpPr/>
            <p:nvPr/>
          </p:nvGrpSpPr>
          <p:grpSpPr>
            <a:xfrm rot="-4709810">
              <a:off x="11211469" y="4646823"/>
              <a:ext cx="1587537" cy="1115564"/>
              <a:chOff x="3779050" y="3428029"/>
              <a:chExt cx="975023" cy="685150"/>
            </a:xfrm>
          </p:grpSpPr>
          <p:sp>
            <p:nvSpPr>
              <p:cNvPr id="9903" name="Google Shape;9903;p16"/>
              <p:cNvSpPr/>
              <p:nvPr/>
            </p:nvSpPr>
            <p:spPr>
              <a:xfrm>
                <a:off x="4113627" y="3655056"/>
                <a:ext cx="155891" cy="282354"/>
              </a:xfrm>
              <a:custGeom>
                <a:avLst/>
                <a:gdLst/>
                <a:ahLst/>
                <a:cxnLst/>
                <a:rect l="l" t="t" r="r" b="b"/>
                <a:pathLst>
                  <a:path w="155891" h="282354" extrusionOk="0">
                    <a:moveTo>
                      <a:pt x="68294" y="68427"/>
                    </a:moveTo>
                    <a:cubicBezTo>
                      <a:pt x="91933" y="98345"/>
                      <a:pt x="206096" y="236773"/>
                      <a:pt x="130212" y="276060"/>
                    </a:cubicBezTo>
                    <a:cubicBezTo>
                      <a:pt x="79947" y="302073"/>
                      <a:pt x="43708" y="246112"/>
                      <a:pt x="18010" y="133193"/>
                    </a:cubicBezTo>
                    <a:cubicBezTo>
                      <a:pt x="-1597" y="47035"/>
                      <a:pt x="2569" y="15721"/>
                      <a:pt x="0" y="0"/>
                    </a:cubicBezTo>
                    <a:cubicBezTo>
                      <a:pt x="0" y="0"/>
                      <a:pt x="56551" y="53569"/>
                      <a:pt x="68294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4" name="Google Shape;9904;p16"/>
              <p:cNvSpPr/>
              <p:nvPr/>
            </p:nvSpPr>
            <p:spPr>
              <a:xfrm>
                <a:off x="3969571" y="360163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94" y="68428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5" name="Google Shape;9905;p16"/>
              <p:cNvSpPr/>
              <p:nvPr/>
            </p:nvSpPr>
            <p:spPr>
              <a:xfrm>
                <a:off x="4016217" y="3501279"/>
                <a:ext cx="310892" cy="117064"/>
              </a:xfrm>
              <a:custGeom>
                <a:avLst/>
                <a:gdLst/>
                <a:ahLst/>
                <a:cxnLst/>
                <a:rect l="l" t="t" r="r" b="b"/>
                <a:pathLst>
                  <a:path w="310892" h="117064" extrusionOk="0">
                    <a:moveTo>
                      <a:pt x="81865" y="53676"/>
                    </a:moveTo>
                    <a:cubicBezTo>
                      <a:pt x="116276" y="37257"/>
                      <a:pt x="287658" y="-46879"/>
                      <a:pt x="309141" y="35836"/>
                    </a:cubicBezTo>
                    <a:cubicBezTo>
                      <a:pt x="323368" y="90613"/>
                      <a:pt x="249676" y="117052"/>
                      <a:pt x="133868" y="117064"/>
                    </a:cubicBezTo>
                    <a:cubicBezTo>
                      <a:pt x="45511" y="117082"/>
                      <a:pt x="15897" y="106079"/>
                      <a:pt x="0" y="105096"/>
                    </a:cubicBezTo>
                    <a:cubicBezTo>
                      <a:pt x="0" y="105096"/>
                      <a:pt x="64772" y="61831"/>
                      <a:pt x="81865" y="53676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6" name="Google Shape;9906;p16"/>
              <p:cNvSpPr/>
              <p:nvPr/>
            </p:nvSpPr>
            <p:spPr>
              <a:xfrm>
                <a:off x="4130465" y="3583280"/>
                <a:ext cx="330185" cy="106347"/>
              </a:xfrm>
              <a:custGeom>
                <a:avLst/>
                <a:gdLst/>
                <a:ahLst/>
                <a:cxnLst/>
                <a:rect l="l" t="t" r="r" b="b"/>
                <a:pathLst>
                  <a:path w="330185" h="106347" extrusionOk="0">
                    <a:moveTo>
                      <a:pt x="105450" y="32841"/>
                    </a:moveTo>
                    <a:cubicBezTo>
                      <a:pt x="141525" y="20497"/>
                      <a:pt x="317800" y="-40553"/>
                      <a:pt x="329610" y="44081"/>
                    </a:cubicBezTo>
                    <a:cubicBezTo>
                      <a:pt x="337432" y="100133"/>
                      <a:pt x="264845" y="115119"/>
                      <a:pt x="149807" y="101803"/>
                    </a:cubicBezTo>
                    <a:cubicBezTo>
                      <a:pt x="62033" y="91638"/>
                      <a:pt x="15679" y="75055"/>
                      <a:pt x="0" y="72244"/>
                    </a:cubicBezTo>
                    <a:cubicBezTo>
                      <a:pt x="0" y="72244"/>
                      <a:pt x="87531" y="38974"/>
                      <a:pt x="105450" y="3284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7" name="Google Shape;9907;p16"/>
              <p:cNvSpPr/>
              <p:nvPr/>
            </p:nvSpPr>
            <p:spPr>
              <a:xfrm>
                <a:off x="4304421" y="3680636"/>
                <a:ext cx="305069" cy="105498"/>
              </a:xfrm>
              <a:custGeom>
                <a:avLst/>
                <a:gdLst/>
                <a:ahLst/>
                <a:cxnLst/>
                <a:rect l="l" t="t" r="r" b="b"/>
                <a:pathLst>
                  <a:path w="305069" h="105498" extrusionOk="0">
                    <a:moveTo>
                      <a:pt x="89164" y="26222"/>
                    </a:moveTo>
                    <a:cubicBezTo>
                      <a:pt x="125797" y="15644"/>
                      <a:pt x="297112" y="-37712"/>
                      <a:pt x="304794" y="47396"/>
                    </a:cubicBezTo>
                    <a:cubicBezTo>
                      <a:pt x="309882" y="103764"/>
                      <a:pt x="244369" y="116157"/>
                      <a:pt x="130115" y="97260"/>
                    </a:cubicBezTo>
                    <a:cubicBezTo>
                      <a:pt x="42943" y="82839"/>
                      <a:pt x="15527" y="67149"/>
                      <a:pt x="0" y="63584"/>
                    </a:cubicBezTo>
                    <a:cubicBezTo>
                      <a:pt x="0" y="63584"/>
                      <a:pt x="70966" y="31480"/>
                      <a:pt x="89164" y="2622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8" name="Google Shape;9908;p16"/>
              <p:cNvSpPr/>
              <p:nvPr/>
            </p:nvSpPr>
            <p:spPr>
              <a:xfrm>
                <a:off x="3874614" y="3428029"/>
                <a:ext cx="289614" cy="138769"/>
              </a:xfrm>
              <a:custGeom>
                <a:avLst/>
                <a:gdLst/>
                <a:ahLst/>
                <a:cxnLst/>
                <a:rect l="l" t="t" r="r" b="b"/>
                <a:pathLst>
                  <a:path w="289614" h="138769" extrusionOk="0">
                    <a:moveTo>
                      <a:pt x="73310" y="75349"/>
                    </a:moveTo>
                    <a:cubicBezTo>
                      <a:pt x="104897" y="54000"/>
                      <a:pt x="251425" y="-49568"/>
                      <a:pt x="284962" y="29031"/>
                    </a:cubicBezTo>
                    <a:cubicBezTo>
                      <a:pt x="307180" y="81088"/>
                      <a:pt x="248674" y="113070"/>
                      <a:pt x="134159" y="130303"/>
                    </a:cubicBezTo>
                    <a:cubicBezTo>
                      <a:pt x="46786" y="143455"/>
                      <a:pt x="15867" y="136982"/>
                      <a:pt x="0" y="138372"/>
                    </a:cubicBezTo>
                    <a:cubicBezTo>
                      <a:pt x="0" y="138372"/>
                      <a:pt x="57619" y="85963"/>
                      <a:pt x="73310" y="75349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9" name="Google Shape;9909;p16"/>
              <p:cNvSpPr/>
              <p:nvPr/>
            </p:nvSpPr>
            <p:spPr>
              <a:xfrm>
                <a:off x="4447428" y="3791469"/>
                <a:ext cx="304993" cy="105958"/>
              </a:xfrm>
              <a:custGeom>
                <a:avLst/>
                <a:gdLst/>
                <a:ahLst/>
                <a:cxnLst/>
                <a:rect l="l" t="t" r="r" b="b"/>
                <a:pathLst>
                  <a:path w="304993" h="105958" extrusionOk="0">
                    <a:moveTo>
                      <a:pt x="92206" y="14371"/>
                    </a:moveTo>
                    <a:cubicBezTo>
                      <a:pt x="129647" y="7181"/>
                      <a:pt x="305115" y="-30320"/>
                      <a:pt x="304994" y="55134"/>
                    </a:cubicBezTo>
                    <a:cubicBezTo>
                      <a:pt x="304921" y="111732"/>
                      <a:pt x="238546" y="118090"/>
                      <a:pt x="126496" y="88846"/>
                    </a:cubicBezTo>
                    <a:cubicBezTo>
                      <a:pt x="40999" y="66525"/>
                      <a:pt x="15132" y="48405"/>
                      <a:pt x="0" y="43432"/>
                    </a:cubicBezTo>
                    <a:cubicBezTo>
                      <a:pt x="0" y="43432"/>
                      <a:pt x="73601" y="17941"/>
                      <a:pt x="92206" y="1437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0" name="Google Shape;9910;p16"/>
              <p:cNvSpPr/>
              <p:nvPr/>
            </p:nvSpPr>
            <p:spPr>
              <a:xfrm>
                <a:off x="4259451" y="3711952"/>
                <a:ext cx="155888" cy="282350"/>
              </a:xfrm>
              <a:custGeom>
                <a:avLst/>
                <a:gdLst/>
                <a:ahLst/>
                <a:cxnLst/>
                <a:rect l="l" t="t" r="r" b="b"/>
                <a:pathLst>
                  <a:path w="155888" h="282350" extrusionOk="0">
                    <a:moveTo>
                      <a:pt x="68288" y="68427"/>
                    </a:moveTo>
                    <a:cubicBezTo>
                      <a:pt x="91933" y="98339"/>
                      <a:pt x="206096" y="236767"/>
                      <a:pt x="130206" y="276054"/>
                    </a:cubicBezTo>
                    <a:cubicBezTo>
                      <a:pt x="79947" y="302073"/>
                      <a:pt x="43708" y="246106"/>
                      <a:pt x="18010" y="133187"/>
                    </a:cubicBezTo>
                    <a:cubicBezTo>
                      <a:pt x="-1597" y="47029"/>
                      <a:pt x="2562" y="15721"/>
                      <a:pt x="0" y="0"/>
                    </a:cubicBezTo>
                    <a:cubicBezTo>
                      <a:pt x="0" y="0"/>
                      <a:pt x="56544" y="53563"/>
                      <a:pt x="68288" y="6842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1" name="Google Shape;9911;p16"/>
              <p:cNvSpPr/>
              <p:nvPr/>
            </p:nvSpPr>
            <p:spPr>
              <a:xfrm>
                <a:off x="3874644" y="3477590"/>
                <a:ext cx="214785" cy="88824"/>
              </a:xfrm>
              <a:custGeom>
                <a:avLst/>
                <a:gdLst/>
                <a:ahLst/>
                <a:cxnLst/>
                <a:rect l="l" t="t" r="r" b="b"/>
                <a:pathLst>
                  <a:path w="214785" h="88824" extrusionOk="0">
                    <a:moveTo>
                      <a:pt x="79" y="88824"/>
                    </a:moveTo>
                    <a:cubicBezTo>
                      <a:pt x="-2769" y="86796"/>
                      <a:pt x="71913" y="45790"/>
                      <a:pt x="122683" y="27289"/>
                    </a:cubicBezTo>
                    <a:cubicBezTo>
                      <a:pt x="144622" y="19291"/>
                      <a:pt x="214786" y="0"/>
                      <a:pt x="214786" y="0"/>
                    </a:cubicBezTo>
                    <a:cubicBezTo>
                      <a:pt x="214786" y="0"/>
                      <a:pt x="163773" y="15776"/>
                      <a:pt x="110095" y="37982"/>
                    </a:cubicBezTo>
                    <a:cubicBezTo>
                      <a:pt x="56417" y="60187"/>
                      <a:pt x="237" y="88939"/>
                      <a:pt x="79" y="8882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2" name="Google Shape;9912;p16"/>
              <p:cNvSpPr/>
              <p:nvPr/>
            </p:nvSpPr>
            <p:spPr>
              <a:xfrm>
                <a:off x="4365617" y="3781964"/>
                <a:ext cx="204397" cy="303181"/>
              </a:xfrm>
              <a:custGeom>
                <a:avLst/>
                <a:gdLst/>
                <a:ahLst/>
                <a:cxnLst/>
                <a:rect l="l" t="t" r="r" b="b"/>
                <a:pathLst>
                  <a:path w="204397" h="303181" extrusionOk="0">
                    <a:moveTo>
                      <a:pt x="102086" y="88897"/>
                    </a:moveTo>
                    <a:cubicBezTo>
                      <a:pt x="146030" y="131797"/>
                      <a:pt x="253963" y="257904"/>
                      <a:pt x="178073" y="297191"/>
                    </a:cubicBezTo>
                    <a:cubicBezTo>
                      <a:pt x="127814" y="323211"/>
                      <a:pt x="107393" y="262434"/>
                      <a:pt x="65877" y="154325"/>
                    </a:cubicBezTo>
                    <a:cubicBezTo>
                      <a:pt x="27653" y="54783"/>
                      <a:pt x="2562" y="15721"/>
                      <a:pt x="0" y="0"/>
                    </a:cubicBezTo>
                    <a:cubicBezTo>
                      <a:pt x="0" y="0"/>
                      <a:pt x="68306" y="55919"/>
                      <a:pt x="102086" y="88897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3" name="Google Shape;9913;p16"/>
              <p:cNvSpPr/>
              <p:nvPr/>
            </p:nvSpPr>
            <p:spPr>
              <a:xfrm>
                <a:off x="4096229" y="3486143"/>
                <a:ext cx="54537" cy="39824"/>
              </a:xfrm>
              <a:custGeom>
                <a:avLst/>
                <a:gdLst/>
                <a:ahLst/>
                <a:cxnLst/>
                <a:rect l="l" t="t" r="r" b="b"/>
                <a:pathLst>
                  <a:path w="54537" h="39824" extrusionOk="0">
                    <a:moveTo>
                      <a:pt x="53668" y="3129"/>
                    </a:moveTo>
                    <a:cubicBezTo>
                      <a:pt x="49909" y="-2785"/>
                      <a:pt x="35038" y="-71"/>
                      <a:pt x="20459" y="9202"/>
                    </a:cubicBezTo>
                    <a:cubicBezTo>
                      <a:pt x="5880" y="18468"/>
                      <a:pt x="-2889" y="30776"/>
                      <a:pt x="870" y="36696"/>
                    </a:cubicBezTo>
                    <a:cubicBezTo>
                      <a:pt x="4629" y="42610"/>
                      <a:pt x="19499" y="39890"/>
                      <a:pt x="34079" y="30624"/>
                    </a:cubicBezTo>
                    <a:cubicBezTo>
                      <a:pt x="48658" y="21352"/>
                      <a:pt x="57427" y="9044"/>
                      <a:pt x="53668" y="312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4" name="Google Shape;9914;p16"/>
              <p:cNvSpPr/>
              <p:nvPr/>
            </p:nvSpPr>
            <p:spPr>
              <a:xfrm>
                <a:off x="4249366" y="3555390"/>
                <a:ext cx="57889" cy="34768"/>
              </a:xfrm>
              <a:custGeom>
                <a:avLst/>
                <a:gdLst/>
                <a:ahLst/>
                <a:cxnLst/>
                <a:rect l="l" t="t" r="r" b="b"/>
                <a:pathLst>
                  <a:path w="57889" h="34768" extrusionOk="0">
                    <a:moveTo>
                      <a:pt x="57399" y="4387"/>
                    </a:moveTo>
                    <a:cubicBezTo>
                      <a:pt x="54490" y="-1989"/>
                      <a:pt x="39389" y="-1339"/>
                      <a:pt x="23674" y="5844"/>
                    </a:cubicBezTo>
                    <a:cubicBezTo>
                      <a:pt x="7959" y="13021"/>
                      <a:pt x="-2424" y="24006"/>
                      <a:pt x="490" y="30382"/>
                    </a:cubicBezTo>
                    <a:cubicBezTo>
                      <a:pt x="3405" y="36757"/>
                      <a:pt x="18500" y="36108"/>
                      <a:pt x="34221" y="28930"/>
                    </a:cubicBezTo>
                    <a:cubicBezTo>
                      <a:pt x="49936" y="21753"/>
                      <a:pt x="60314" y="10763"/>
                      <a:pt x="57399" y="438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5" name="Google Shape;9915;p16"/>
              <p:cNvSpPr/>
              <p:nvPr/>
            </p:nvSpPr>
            <p:spPr>
              <a:xfrm>
                <a:off x="4383450" y="3645582"/>
                <a:ext cx="59897" cy="31181"/>
              </a:xfrm>
              <a:custGeom>
                <a:avLst/>
                <a:gdLst/>
                <a:ahLst/>
                <a:cxnLst/>
                <a:rect l="l" t="t" r="r" b="b"/>
                <a:pathLst>
                  <a:path w="59897" h="31181" extrusionOk="0">
                    <a:moveTo>
                      <a:pt x="59623" y="5684"/>
                    </a:moveTo>
                    <a:cubicBezTo>
                      <a:pt x="57401" y="-965"/>
                      <a:pt x="42318" y="-1918"/>
                      <a:pt x="25929" y="3553"/>
                    </a:cubicBezTo>
                    <a:cubicBezTo>
                      <a:pt x="9540" y="9024"/>
                      <a:pt x="-1943" y="18849"/>
                      <a:pt x="274" y="25498"/>
                    </a:cubicBezTo>
                    <a:cubicBezTo>
                      <a:pt x="2496" y="32147"/>
                      <a:pt x="17579" y="33100"/>
                      <a:pt x="33968" y="27629"/>
                    </a:cubicBezTo>
                    <a:cubicBezTo>
                      <a:pt x="50357" y="22158"/>
                      <a:pt x="61840" y="12333"/>
                      <a:pt x="59623" y="568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6" name="Google Shape;9916;p16"/>
              <p:cNvSpPr/>
              <p:nvPr/>
            </p:nvSpPr>
            <p:spPr>
              <a:xfrm>
                <a:off x="4527819" y="3741903"/>
                <a:ext cx="59686" cy="31581"/>
              </a:xfrm>
              <a:custGeom>
                <a:avLst/>
                <a:gdLst/>
                <a:ahLst/>
                <a:cxnLst/>
                <a:rect l="l" t="t" r="r" b="b"/>
                <a:pathLst>
                  <a:path w="59686" h="31581" extrusionOk="0">
                    <a:moveTo>
                      <a:pt x="59391" y="5516"/>
                    </a:moveTo>
                    <a:cubicBezTo>
                      <a:pt x="57089" y="-1108"/>
                      <a:pt x="41994" y="-1874"/>
                      <a:pt x="25672" y="3804"/>
                    </a:cubicBezTo>
                    <a:cubicBezTo>
                      <a:pt x="9356" y="9481"/>
                      <a:pt x="-2005" y="19446"/>
                      <a:pt x="296" y="26071"/>
                    </a:cubicBezTo>
                    <a:cubicBezTo>
                      <a:pt x="2598" y="32689"/>
                      <a:pt x="17693" y="33454"/>
                      <a:pt x="34015" y="27777"/>
                    </a:cubicBezTo>
                    <a:cubicBezTo>
                      <a:pt x="50331" y="22099"/>
                      <a:pt x="61692" y="12135"/>
                      <a:pt x="59391" y="551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7" name="Google Shape;9917;p16"/>
              <p:cNvSpPr/>
              <p:nvPr/>
            </p:nvSpPr>
            <p:spPr>
              <a:xfrm>
                <a:off x="4669681" y="3859637"/>
                <a:ext cx="61840" cy="27115"/>
              </a:xfrm>
              <a:custGeom>
                <a:avLst/>
                <a:gdLst/>
                <a:ahLst/>
                <a:cxnLst/>
                <a:rect l="l" t="t" r="r" b="b"/>
                <a:pathLst>
                  <a:path w="61840" h="27115" extrusionOk="0">
                    <a:moveTo>
                      <a:pt x="61767" y="8352"/>
                    </a:moveTo>
                    <a:cubicBezTo>
                      <a:pt x="60601" y="1442"/>
                      <a:pt x="45846" y="-1831"/>
                      <a:pt x="28807" y="1041"/>
                    </a:cubicBezTo>
                    <a:cubicBezTo>
                      <a:pt x="11774" y="3920"/>
                      <a:pt x="-1092" y="11856"/>
                      <a:pt x="73" y="18766"/>
                    </a:cubicBezTo>
                    <a:cubicBezTo>
                      <a:pt x="1239" y="25676"/>
                      <a:pt x="15995" y="28949"/>
                      <a:pt x="33033" y="26071"/>
                    </a:cubicBezTo>
                    <a:cubicBezTo>
                      <a:pt x="50066" y="23199"/>
                      <a:pt x="62933" y="15262"/>
                      <a:pt x="61767" y="8352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8" name="Google Shape;9918;p16"/>
              <p:cNvSpPr/>
              <p:nvPr/>
            </p:nvSpPr>
            <p:spPr>
              <a:xfrm>
                <a:off x="4482428" y="4019956"/>
                <a:ext cx="37483" cy="48885"/>
              </a:xfrm>
              <a:custGeom>
                <a:avLst/>
                <a:gdLst/>
                <a:ahLst/>
                <a:cxnLst/>
                <a:rect l="l" t="t" r="r" b="b"/>
                <a:pathLst>
                  <a:path w="37483" h="48885" extrusionOk="0">
                    <a:moveTo>
                      <a:pt x="34199" y="47857"/>
                    </a:moveTo>
                    <a:cubicBezTo>
                      <a:pt x="40052" y="43995"/>
                      <a:pt x="37872" y="30381"/>
                      <a:pt x="29335" y="17447"/>
                    </a:cubicBezTo>
                    <a:cubicBezTo>
                      <a:pt x="20797" y="4520"/>
                      <a:pt x="9132" y="-2834"/>
                      <a:pt x="3285" y="1028"/>
                    </a:cubicBezTo>
                    <a:cubicBezTo>
                      <a:pt x="-2569" y="4890"/>
                      <a:pt x="-389" y="18504"/>
                      <a:pt x="8149" y="31432"/>
                    </a:cubicBezTo>
                    <a:cubicBezTo>
                      <a:pt x="16686" y="44365"/>
                      <a:pt x="28351" y="51719"/>
                      <a:pt x="34199" y="47857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9" name="Google Shape;9919;p16"/>
              <p:cNvSpPr/>
              <p:nvPr/>
            </p:nvSpPr>
            <p:spPr>
              <a:xfrm>
                <a:off x="4321747" y="3930371"/>
                <a:ext cx="38748" cy="43738"/>
              </a:xfrm>
              <a:custGeom>
                <a:avLst/>
                <a:gdLst/>
                <a:ahLst/>
                <a:cxnLst/>
                <a:rect l="l" t="t" r="r" b="b"/>
                <a:pathLst>
                  <a:path w="38748" h="43738" extrusionOk="0">
                    <a:moveTo>
                      <a:pt x="36080" y="42193"/>
                    </a:moveTo>
                    <a:cubicBezTo>
                      <a:pt x="41496" y="37742"/>
                      <a:pt x="38405" y="25033"/>
                      <a:pt x="29176" y="13811"/>
                    </a:cubicBezTo>
                    <a:cubicBezTo>
                      <a:pt x="19952" y="2584"/>
                      <a:pt x="8081" y="-2905"/>
                      <a:pt x="2664" y="1546"/>
                    </a:cubicBezTo>
                    <a:cubicBezTo>
                      <a:pt x="-2746" y="5997"/>
                      <a:pt x="345" y="18705"/>
                      <a:pt x="9569" y="29927"/>
                    </a:cubicBezTo>
                    <a:cubicBezTo>
                      <a:pt x="18798" y="41154"/>
                      <a:pt x="30669" y="46644"/>
                      <a:pt x="36080" y="42193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0" name="Google Shape;9920;p16"/>
              <p:cNvSpPr/>
              <p:nvPr/>
            </p:nvSpPr>
            <p:spPr>
              <a:xfrm>
                <a:off x="4175941" y="3866455"/>
                <a:ext cx="41127" cy="53563"/>
              </a:xfrm>
              <a:custGeom>
                <a:avLst/>
                <a:gdLst/>
                <a:ahLst/>
                <a:cxnLst/>
                <a:rect l="l" t="t" r="r" b="b"/>
                <a:pathLst>
                  <a:path w="41127" h="53563" extrusionOk="0">
                    <a:moveTo>
                      <a:pt x="2865" y="988"/>
                    </a:moveTo>
                    <a:cubicBezTo>
                      <a:pt x="-2915" y="4953"/>
                      <a:pt x="327" y="19714"/>
                      <a:pt x="10098" y="33960"/>
                    </a:cubicBezTo>
                    <a:cubicBezTo>
                      <a:pt x="19874" y="48205"/>
                      <a:pt x="32480" y="56542"/>
                      <a:pt x="38260" y="52577"/>
                    </a:cubicBezTo>
                    <a:cubicBezTo>
                      <a:pt x="44041" y="48612"/>
                      <a:pt x="40804" y="33850"/>
                      <a:pt x="31028" y="19599"/>
                    </a:cubicBezTo>
                    <a:cubicBezTo>
                      <a:pt x="21258" y="5353"/>
                      <a:pt x="8646" y="-2978"/>
                      <a:pt x="2865" y="98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1" name="Google Shape;9921;p16"/>
              <p:cNvSpPr/>
              <p:nvPr/>
            </p:nvSpPr>
            <p:spPr>
              <a:xfrm>
                <a:off x="4037190" y="3816328"/>
                <a:ext cx="41548" cy="53240"/>
              </a:xfrm>
              <a:custGeom>
                <a:avLst/>
                <a:gdLst/>
                <a:ahLst/>
                <a:cxnLst/>
                <a:rect l="l" t="t" r="r" b="b"/>
                <a:pathLst>
                  <a:path w="41548" h="53240" extrusionOk="0">
                    <a:moveTo>
                      <a:pt x="2787" y="1025"/>
                    </a:moveTo>
                    <a:cubicBezTo>
                      <a:pt x="-2951" y="5057"/>
                      <a:pt x="455" y="19782"/>
                      <a:pt x="10390" y="33918"/>
                    </a:cubicBezTo>
                    <a:cubicBezTo>
                      <a:pt x="20324" y="48054"/>
                      <a:pt x="33027" y="56245"/>
                      <a:pt x="38765" y="52213"/>
                    </a:cubicBezTo>
                    <a:cubicBezTo>
                      <a:pt x="44497" y="48181"/>
                      <a:pt x="41091" y="33456"/>
                      <a:pt x="31157" y="19320"/>
                    </a:cubicBezTo>
                    <a:cubicBezTo>
                      <a:pt x="21223" y="5191"/>
                      <a:pt x="8519" y="-3001"/>
                      <a:pt x="2787" y="102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2" name="Google Shape;9922;p16"/>
              <p:cNvSpPr/>
              <p:nvPr/>
            </p:nvSpPr>
            <p:spPr>
              <a:xfrm>
                <a:off x="4368477" y="3786205"/>
                <a:ext cx="145872" cy="217321"/>
              </a:xfrm>
              <a:custGeom>
                <a:avLst/>
                <a:gdLst/>
                <a:ahLst/>
                <a:cxnLst/>
                <a:rect l="l" t="t" r="r" b="b"/>
                <a:pathLst>
                  <a:path w="145872" h="217321" extrusionOk="0">
                    <a:moveTo>
                      <a:pt x="0" y="114"/>
                    </a:moveTo>
                    <a:cubicBezTo>
                      <a:pt x="1883" y="-3293"/>
                      <a:pt x="64651" y="70612"/>
                      <a:pt x="96172" y="122383"/>
                    </a:cubicBezTo>
                    <a:cubicBezTo>
                      <a:pt x="109791" y="144753"/>
                      <a:pt x="145872" y="217322"/>
                      <a:pt x="145872" y="217322"/>
                    </a:cubicBezTo>
                    <a:cubicBezTo>
                      <a:pt x="145872" y="217322"/>
                      <a:pt x="117558" y="164840"/>
                      <a:pt x="81088" y="110542"/>
                    </a:cubicBezTo>
                    <a:cubicBezTo>
                      <a:pt x="44618" y="56239"/>
                      <a:pt x="-109" y="308"/>
                      <a:pt x="0" y="114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3" name="Google Shape;9923;p16"/>
              <p:cNvSpPr/>
              <p:nvPr/>
            </p:nvSpPr>
            <p:spPr>
              <a:xfrm>
                <a:off x="4259705" y="3713642"/>
                <a:ext cx="101952" cy="210581"/>
              </a:xfrm>
              <a:custGeom>
                <a:avLst/>
                <a:gdLst/>
                <a:ahLst/>
                <a:cxnLst/>
                <a:rect l="l" t="t" r="r" b="b"/>
                <a:pathLst>
                  <a:path w="101952" h="210581" extrusionOk="0">
                    <a:moveTo>
                      <a:pt x="0" y="65"/>
                    </a:moveTo>
                    <a:cubicBezTo>
                      <a:pt x="2290" y="-2498"/>
                      <a:pt x="49228" y="71449"/>
                      <a:pt x="70498" y="121053"/>
                    </a:cubicBezTo>
                    <a:cubicBezTo>
                      <a:pt x="79692" y="142488"/>
                      <a:pt x="101953" y="210582"/>
                      <a:pt x="101953" y="210582"/>
                    </a:cubicBezTo>
                    <a:cubicBezTo>
                      <a:pt x="101953" y="210582"/>
                      <a:pt x="83778" y="160947"/>
                      <a:pt x="58294" y="108314"/>
                    </a:cubicBezTo>
                    <a:cubicBezTo>
                      <a:pt x="32803" y="55686"/>
                      <a:pt x="-133" y="210"/>
                      <a:pt x="0" y="6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4" name="Google Shape;9924;p16"/>
              <p:cNvSpPr/>
              <p:nvPr/>
            </p:nvSpPr>
            <p:spPr>
              <a:xfrm>
                <a:off x="4115090" y="3655097"/>
                <a:ext cx="103433" cy="204682"/>
              </a:xfrm>
              <a:custGeom>
                <a:avLst/>
                <a:gdLst/>
                <a:ahLst/>
                <a:cxnLst/>
                <a:rect l="l" t="t" r="r" b="b"/>
                <a:pathLst>
                  <a:path w="103433" h="204682" extrusionOk="0">
                    <a:moveTo>
                      <a:pt x="0" y="69"/>
                    </a:moveTo>
                    <a:cubicBezTo>
                      <a:pt x="2168" y="-2524"/>
                      <a:pt x="49288" y="69036"/>
                      <a:pt x="70990" y="117328"/>
                    </a:cubicBezTo>
                    <a:cubicBezTo>
                      <a:pt x="80372" y="138192"/>
                      <a:pt x="103434" y="204683"/>
                      <a:pt x="103434" y="204683"/>
                    </a:cubicBezTo>
                    <a:cubicBezTo>
                      <a:pt x="103434" y="204683"/>
                      <a:pt x="84738" y="156275"/>
                      <a:pt x="58876" y="105117"/>
                    </a:cubicBezTo>
                    <a:cubicBezTo>
                      <a:pt x="33021" y="53965"/>
                      <a:pt x="-121" y="214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5" name="Google Shape;9925;p16"/>
              <p:cNvSpPr/>
              <p:nvPr/>
            </p:nvSpPr>
            <p:spPr>
              <a:xfrm>
                <a:off x="3971865" y="3607073"/>
                <a:ext cx="87482" cy="186173"/>
              </a:xfrm>
              <a:custGeom>
                <a:avLst/>
                <a:gdLst/>
                <a:ahLst/>
                <a:cxnLst/>
                <a:rect l="l" t="t" r="r" b="b"/>
                <a:pathLst>
                  <a:path w="87482" h="186173" extrusionOk="0">
                    <a:moveTo>
                      <a:pt x="0" y="55"/>
                    </a:moveTo>
                    <a:cubicBezTo>
                      <a:pt x="2053" y="-2162"/>
                      <a:pt x="42597" y="63375"/>
                      <a:pt x="60783" y="107186"/>
                    </a:cubicBezTo>
                    <a:cubicBezTo>
                      <a:pt x="68640" y="126119"/>
                      <a:pt x="87483" y="186173"/>
                      <a:pt x="87483" y="186173"/>
                    </a:cubicBezTo>
                    <a:cubicBezTo>
                      <a:pt x="87483" y="186173"/>
                      <a:pt x="72035" y="142375"/>
                      <a:pt x="50163" y="95843"/>
                    </a:cubicBezTo>
                    <a:cubicBezTo>
                      <a:pt x="28291" y="49312"/>
                      <a:pt x="-115" y="182"/>
                      <a:pt x="0" y="55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6" name="Google Shape;9926;p16"/>
              <p:cNvSpPr/>
              <p:nvPr/>
            </p:nvSpPr>
            <p:spPr>
              <a:xfrm>
                <a:off x="4018186" y="3547681"/>
                <a:ext cx="232174" cy="60698"/>
              </a:xfrm>
              <a:custGeom>
                <a:avLst/>
                <a:gdLst/>
                <a:ahLst/>
                <a:cxnLst/>
                <a:rect l="l" t="t" r="r" b="b"/>
                <a:pathLst>
                  <a:path w="232174" h="60698" extrusionOk="0">
                    <a:moveTo>
                      <a:pt x="96" y="60698"/>
                    </a:moveTo>
                    <a:cubicBezTo>
                      <a:pt x="-3159" y="58888"/>
                      <a:pt x="77018" y="29535"/>
                      <a:pt x="132032" y="17221"/>
                    </a:cubicBezTo>
                    <a:cubicBezTo>
                      <a:pt x="155805" y="11902"/>
                      <a:pt x="232175" y="0"/>
                      <a:pt x="232175" y="0"/>
                    </a:cubicBezTo>
                    <a:cubicBezTo>
                      <a:pt x="232175" y="0"/>
                      <a:pt x="176742" y="10074"/>
                      <a:pt x="118722" y="25248"/>
                    </a:cubicBezTo>
                    <a:cubicBezTo>
                      <a:pt x="60702" y="40423"/>
                      <a:pt x="284" y="60801"/>
                      <a:pt x="96" y="6069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7" name="Google Shape;9927;p16"/>
              <p:cNvSpPr/>
              <p:nvPr/>
            </p:nvSpPr>
            <p:spPr>
              <a:xfrm>
                <a:off x="4130479" y="3624828"/>
                <a:ext cx="238696" cy="30719"/>
              </a:xfrm>
              <a:custGeom>
                <a:avLst/>
                <a:gdLst/>
                <a:ahLst/>
                <a:cxnLst/>
                <a:rect l="l" t="t" r="r" b="b"/>
                <a:pathLst>
                  <a:path w="238696" h="30719" extrusionOk="0">
                    <a:moveTo>
                      <a:pt x="114" y="30719"/>
                    </a:moveTo>
                    <a:cubicBezTo>
                      <a:pt x="-3389" y="29207"/>
                      <a:pt x="74584" y="10463"/>
                      <a:pt x="131261" y="4694"/>
                    </a:cubicBezTo>
                    <a:cubicBezTo>
                      <a:pt x="155756" y="2204"/>
                      <a:pt x="238696" y="0"/>
                      <a:pt x="238696" y="0"/>
                    </a:cubicBezTo>
                    <a:cubicBezTo>
                      <a:pt x="238696" y="0"/>
                      <a:pt x="181448" y="4105"/>
                      <a:pt x="121807" y="11786"/>
                    </a:cubicBezTo>
                    <a:cubicBezTo>
                      <a:pt x="62160" y="19461"/>
                      <a:pt x="309" y="30804"/>
                      <a:pt x="114" y="3071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8" name="Google Shape;9928;p16"/>
              <p:cNvSpPr/>
              <p:nvPr/>
            </p:nvSpPr>
            <p:spPr>
              <a:xfrm>
                <a:off x="4305128" y="3725262"/>
                <a:ext cx="230911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30911" h="20374" extrusionOk="0">
                    <a:moveTo>
                      <a:pt x="35" y="20372"/>
                    </a:moveTo>
                    <a:cubicBezTo>
                      <a:pt x="-1951" y="17524"/>
                      <a:pt x="81736" y="1804"/>
                      <a:pt x="135499" y="97"/>
                    </a:cubicBezTo>
                    <a:cubicBezTo>
                      <a:pt x="158725" y="-638"/>
                      <a:pt x="230911" y="3036"/>
                      <a:pt x="230911" y="3036"/>
                    </a:cubicBezTo>
                    <a:cubicBezTo>
                      <a:pt x="230911" y="3036"/>
                      <a:pt x="177840" y="2040"/>
                      <a:pt x="120124" y="6376"/>
                    </a:cubicBezTo>
                    <a:cubicBezTo>
                      <a:pt x="62402" y="10711"/>
                      <a:pt x="150" y="20536"/>
                      <a:pt x="35" y="20372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9" name="Google Shape;9929;p16"/>
              <p:cNvSpPr/>
              <p:nvPr/>
            </p:nvSpPr>
            <p:spPr>
              <a:xfrm>
                <a:off x="4454272" y="3826335"/>
                <a:ext cx="232381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232381" h="11050" extrusionOk="0">
                    <a:moveTo>
                      <a:pt x="29" y="9648"/>
                    </a:moveTo>
                    <a:cubicBezTo>
                      <a:pt x="-1810" y="6673"/>
                      <a:pt x="82933" y="-2150"/>
                      <a:pt x="136909" y="485"/>
                    </a:cubicBezTo>
                    <a:cubicBezTo>
                      <a:pt x="160232" y="1621"/>
                      <a:pt x="232382" y="11051"/>
                      <a:pt x="232382" y="11051"/>
                    </a:cubicBezTo>
                    <a:cubicBezTo>
                      <a:pt x="232382" y="11051"/>
                      <a:pt x="179244" y="5804"/>
                      <a:pt x="121157" y="5458"/>
                    </a:cubicBezTo>
                    <a:cubicBezTo>
                      <a:pt x="63071" y="5106"/>
                      <a:pt x="133" y="9818"/>
                      <a:pt x="29" y="9648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0" name="Google Shape;9930;p16"/>
              <p:cNvSpPr/>
              <p:nvPr/>
            </p:nvSpPr>
            <p:spPr>
              <a:xfrm>
                <a:off x="4517531" y="3889157"/>
                <a:ext cx="236542" cy="224022"/>
              </a:xfrm>
              <a:custGeom>
                <a:avLst/>
                <a:gdLst/>
                <a:ahLst/>
                <a:cxnLst/>
                <a:rect l="l" t="t" r="r" b="b"/>
                <a:pathLst>
                  <a:path w="236542" h="224022" extrusionOk="0">
                    <a:moveTo>
                      <a:pt x="89085" y="37551"/>
                    </a:moveTo>
                    <a:cubicBezTo>
                      <a:pt x="122275" y="56313"/>
                      <a:pt x="280280" y="141342"/>
                      <a:pt x="224865" y="206394"/>
                    </a:cubicBezTo>
                    <a:cubicBezTo>
                      <a:pt x="188159" y="249476"/>
                      <a:pt x="133461" y="211349"/>
                      <a:pt x="67001" y="116513"/>
                    </a:cubicBezTo>
                    <a:cubicBezTo>
                      <a:pt x="16292" y="44151"/>
                      <a:pt x="8313" y="13589"/>
                      <a:pt x="0" y="0"/>
                    </a:cubicBezTo>
                    <a:cubicBezTo>
                      <a:pt x="0" y="0"/>
                      <a:pt x="72593" y="28230"/>
                      <a:pt x="89085" y="37551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1" name="Google Shape;9931;p16"/>
              <p:cNvSpPr/>
              <p:nvPr/>
            </p:nvSpPr>
            <p:spPr>
              <a:xfrm>
                <a:off x="4658022" y="4062894"/>
                <a:ext cx="55319" cy="38735"/>
              </a:xfrm>
              <a:custGeom>
                <a:avLst/>
                <a:gdLst/>
                <a:ahLst/>
                <a:cxnLst/>
                <a:rect l="l" t="t" r="r" b="b"/>
                <a:pathLst>
                  <a:path w="55319" h="38735" extrusionOk="0">
                    <a:moveTo>
                      <a:pt x="54541" y="35371"/>
                    </a:moveTo>
                    <a:cubicBezTo>
                      <a:pt x="58124" y="29347"/>
                      <a:pt x="48997" y="17300"/>
                      <a:pt x="34151" y="8465"/>
                    </a:cubicBezTo>
                    <a:cubicBezTo>
                      <a:pt x="19311" y="-376"/>
                      <a:pt x="4367" y="-2659"/>
                      <a:pt x="778" y="3365"/>
                    </a:cubicBezTo>
                    <a:cubicBezTo>
                      <a:pt x="-2804" y="9388"/>
                      <a:pt x="6322" y="21436"/>
                      <a:pt x="21169" y="30277"/>
                    </a:cubicBezTo>
                    <a:cubicBezTo>
                      <a:pt x="36015" y="39111"/>
                      <a:pt x="50953" y="41395"/>
                      <a:pt x="54541" y="3537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2" name="Google Shape;9932;p16"/>
              <p:cNvSpPr/>
              <p:nvPr/>
            </p:nvSpPr>
            <p:spPr>
              <a:xfrm>
                <a:off x="4522067" y="3894258"/>
                <a:ext cx="176172" cy="151683"/>
              </a:xfrm>
              <a:custGeom>
                <a:avLst/>
                <a:gdLst/>
                <a:ahLst/>
                <a:cxnLst/>
                <a:rect l="l" t="t" r="r" b="b"/>
                <a:pathLst>
                  <a:path w="176172" h="151683" extrusionOk="0">
                    <a:moveTo>
                      <a:pt x="0" y="176"/>
                    </a:moveTo>
                    <a:cubicBezTo>
                      <a:pt x="528" y="-3279"/>
                      <a:pt x="70820" y="44861"/>
                      <a:pt x="110253" y="81817"/>
                    </a:cubicBezTo>
                    <a:cubicBezTo>
                      <a:pt x="127291" y="97780"/>
                      <a:pt x="176172" y="151683"/>
                      <a:pt x="176172" y="151683"/>
                    </a:cubicBezTo>
                    <a:cubicBezTo>
                      <a:pt x="176172" y="151683"/>
                      <a:pt x="139071" y="113282"/>
                      <a:pt x="95030" y="75404"/>
                    </a:cubicBezTo>
                    <a:cubicBezTo>
                      <a:pt x="50988" y="37532"/>
                      <a:pt x="-24" y="376"/>
                      <a:pt x="0" y="176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3" name="Google Shape;9933;p16"/>
              <p:cNvSpPr/>
              <p:nvPr/>
            </p:nvSpPr>
            <p:spPr>
              <a:xfrm>
                <a:off x="4310129" y="3762333"/>
                <a:ext cx="105198" cy="227221"/>
              </a:xfrm>
              <a:custGeom>
                <a:avLst/>
                <a:gdLst/>
                <a:ahLst/>
                <a:cxnLst/>
                <a:rect l="l" t="t" r="r" b="b"/>
                <a:pathLst>
                  <a:path w="105198" h="227221" extrusionOk="0">
                    <a:moveTo>
                      <a:pt x="0" y="0"/>
                    </a:moveTo>
                    <a:cubicBezTo>
                      <a:pt x="6096" y="6285"/>
                      <a:pt x="14871" y="14579"/>
                      <a:pt x="17536" y="17955"/>
                    </a:cubicBezTo>
                    <a:cubicBezTo>
                      <a:pt x="41176" y="47867"/>
                      <a:pt x="155417" y="186355"/>
                      <a:pt x="79527" y="225642"/>
                    </a:cubicBezTo>
                    <a:cubicBezTo>
                      <a:pt x="77870" y="226498"/>
                      <a:pt x="76358" y="226541"/>
                      <a:pt x="74736" y="227221"/>
                    </a:cubicBezTo>
                    <a:cubicBezTo>
                      <a:pt x="77493" y="217688"/>
                      <a:pt x="80189" y="207699"/>
                      <a:pt x="82029" y="197048"/>
                    </a:cubicBezTo>
                    <a:cubicBezTo>
                      <a:pt x="86893" y="168952"/>
                      <a:pt x="79418" y="141057"/>
                      <a:pt x="67790" y="115214"/>
                    </a:cubicBezTo>
                    <a:cubicBezTo>
                      <a:pt x="54960" y="86687"/>
                      <a:pt x="40635" y="59040"/>
                      <a:pt x="22419" y="33464"/>
                    </a:cubicBezTo>
                    <a:cubicBezTo>
                      <a:pt x="16486" y="25139"/>
                      <a:pt x="370" y="1433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4" name="Google Shape;9934;p16"/>
              <p:cNvSpPr/>
              <p:nvPr/>
            </p:nvSpPr>
            <p:spPr>
              <a:xfrm>
                <a:off x="4452698" y="3857612"/>
                <a:ext cx="116897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116897" h="216850" extrusionOk="0">
                    <a:moveTo>
                      <a:pt x="0" y="0"/>
                    </a:moveTo>
                    <a:cubicBezTo>
                      <a:pt x="4761" y="4378"/>
                      <a:pt x="11039" y="9449"/>
                      <a:pt x="15004" y="13323"/>
                    </a:cubicBezTo>
                    <a:cubicBezTo>
                      <a:pt x="57419" y="54729"/>
                      <a:pt x="158939" y="173282"/>
                      <a:pt x="97805" y="216850"/>
                    </a:cubicBezTo>
                    <a:cubicBezTo>
                      <a:pt x="97908" y="203612"/>
                      <a:pt x="98023" y="187746"/>
                      <a:pt x="97950" y="184200"/>
                    </a:cubicBezTo>
                    <a:cubicBezTo>
                      <a:pt x="97331" y="152351"/>
                      <a:pt x="85618" y="122458"/>
                      <a:pt x="69478" y="95515"/>
                    </a:cubicBezTo>
                    <a:cubicBezTo>
                      <a:pt x="51656" y="65774"/>
                      <a:pt x="32401" y="37350"/>
                      <a:pt x="9740" y="11658"/>
                    </a:cubicBezTo>
                    <a:cubicBezTo>
                      <a:pt x="7190" y="8768"/>
                      <a:pt x="4742" y="5562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5" name="Google Shape;9935;p16"/>
              <p:cNvSpPr/>
              <p:nvPr/>
            </p:nvSpPr>
            <p:spPr>
              <a:xfrm>
                <a:off x="4579249" y="3914666"/>
                <a:ext cx="174263" cy="175292"/>
              </a:xfrm>
              <a:custGeom>
                <a:avLst/>
                <a:gdLst/>
                <a:ahLst/>
                <a:cxnLst/>
                <a:rect l="l" t="t" r="r" b="b"/>
                <a:pathLst>
                  <a:path w="174263" h="175292" extrusionOk="0">
                    <a:moveTo>
                      <a:pt x="0" y="0"/>
                    </a:moveTo>
                    <a:cubicBezTo>
                      <a:pt x="10074" y="4335"/>
                      <a:pt x="22935" y="9449"/>
                      <a:pt x="27379" y="11962"/>
                    </a:cubicBezTo>
                    <a:cubicBezTo>
                      <a:pt x="59641" y="30197"/>
                      <a:pt x="209223" y="111048"/>
                      <a:pt x="166724" y="175292"/>
                    </a:cubicBezTo>
                    <a:cubicBezTo>
                      <a:pt x="164326" y="167495"/>
                      <a:pt x="157403" y="143352"/>
                      <a:pt x="156140" y="139502"/>
                    </a:cubicBezTo>
                    <a:cubicBezTo>
                      <a:pt x="147281" y="112414"/>
                      <a:pt x="128761" y="90421"/>
                      <a:pt x="107138" y="72265"/>
                    </a:cubicBezTo>
                    <a:cubicBezTo>
                      <a:pt x="83262" y="52221"/>
                      <a:pt x="58578" y="33628"/>
                      <a:pt x="31375" y="18526"/>
                    </a:cubicBezTo>
                    <a:cubicBezTo>
                      <a:pt x="23287" y="14033"/>
                      <a:pt x="4876" y="3255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6" name="Google Shape;9936;p16"/>
              <p:cNvSpPr/>
              <p:nvPr/>
            </p:nvSpPr>
            <p:spPr>
              <a:xfrm>
                <a:off x="4521180" y="3791426"/>
                <a:ext cx="229801" cy="43542"/>
              </a:xfrm>
              <a:custGeom>
                <a:avLst/>
                <a:gdLst/>
                <a:ahLst/>
                <a:cxnLst/>
                <a:rect l="l" t="t" r="r" b="b"/>
                <a:pathLst>
                  <a:path w="229801" h="43542" extrusionOk="0">
                    <a:moveTo>
                      <a:pt x="138944" y="11"/>
                    </a:moveTo>
                    <a:cubicBezTo>
                      <a:pt x="182676" y="381"/>
                      <a:pt x="222375" y="10352"/>
                      <a:pt x="229802" y="43542"/>
                    </a:cubicBezTo>
                    <a:cubicBezTo>
                      <a:pt x="220378" y="37428"/>
                      <a:pt x="205568" y="27913"/>
                      <a:pt x="202574" y="26079"/>
                    </a:cubicBezTo>
                    <a:cubicBezTo>
                      <a:pt x="178255" y="11208"/>
                      <a:pt x="149916" y="6344"/>
                      <a:pt x="121681" y="6557"/>
                    </a:cubicBezTo>
                    <a:cubicBezTo>
                      <a:pt x="90500" y="6787"/>
                      <a:pt x="59683" y="8840"/>
                      <a:pt x="29189" y="14991"/>
                    </a:cubicBezTo>
                    <a:cubicBezTo>
                      <a:pt x="21811" y="16479"/>
                      <a:pt x="10165" y="18403"/>
                      <a:pt x="0" y="20061"/>
                    </a:cubicBezTo>
                    <a:cubicBezTo>
                      <a:pt x="5872" y="18373"/>
                      <a:pt x="15150" y="15119"/>
                      <a:pt x="18380" y="14499"/>
                    </a:cubicBezTo>
                    <a:cubicBezTo>
                      <a:pt x="37101" y="10904"/>
                      <a:pt x="90415" y="-396"/>
                      <a:pt x="138944" y="11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7" name="Google Shape;9937;p16"/>
              <p:cNvSpPr/>
              <p:nvPr/>
            </p:nvSpPr>
            <p:spPr>
              <a:xfrm>
                <a:off x="4403817" y="3680709"/>
                <a:ext cx="205743" cy="85206"/>
              </a:xfrm>
              <a:custGeom>
                <a:avLst/>
                <a:gdLst/>
                <a:ahLst/>
                <a:cxnLst/>
                <a:rect l="l" t="t" r="r" b="b"/>
                <a:pathLst>
                  <a:path w="205743" h="85206" extrusionOk="0">
                    <a:moveTo>
                      <a:pt x="143388" y="524"/>
                    </a:moveTo>
                    <a:cubicBezTo>
                      <a:pt x="176561" y="3050"/>
                      <a:pt x="202611" y="15322"/>
                      <a:pt x="205495" y="47237"/>
                    </a:cubicBezTo>
                    <a:cubicBezTo>
                      <a:pt x="206970" y="63608"/>
                      <a:pt x="201803" y="75947"/>
                      <a:pt x="191905" y="85207"/>
                    </a:cubicBezTo>
                    <a:cubicBezTo>
                      <a:pt x="191917" y="82814"/>
                      <a:pt x="191432" y="82128"/>
                      <a:pt x="193849" y="70075"/>
                    </a:cubicBezTo>
                    <a:cubicBezTo>
                      <a:pt x="206478" y="6991"/>
                      <a:pt x="118821" y="14951"/>
                      <a:pt x="75726" y="17241"/>
                    </a:cubicBezTo>
                    <a:cubicBezTo>
                      <a:pt x="55293" y="18328"/>
                      <a:pt x="26912" y="20592"/>
                      <a:pt x="0" y="23489"/>
                    </a:cubicBezTo>
                    <a:cubicBezTo>
                      <a:pt x="28612" y="15140"/>
                      <a:pt x="92771" y="-3338"/>
                      <a:pt x="143388" y="52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8" name="Google Shape;9938;p16"/>
              <p:cNvSpPr/>
              <p:nvPr/>
            </p:nvSpPr>
            <p:spPr>
              <a:xfrm>
                <a:off x="4247865" y="3583287"/>
                <a:ext cx="212397" cy="55452"/>
              </a:xfrm>
              <a:custGeom>
                <a:avLst/>
                <a:gdLst/>
                <a:ahLst/>
                <a:cxnLst/>
                <a:rect l="l" t="t" r="r" b="b"/>
                <a:pathLst>
                  <a:path w="212397" h="55452" extrusionOk="0">
                    <a:moveTo>
                      <a:pt x="145648" y="80"/>
                    </a:moveTo>
                    <a:cubicBezTo>
                      <a:pt x="180265" y="1094"/>
                      <a:pt x="207760" y="12334"/>
                      <a:pt x="212193" y="44073"/>
                    </a:cubicBezTo>
                    <a:cubicBezTo>
                      <a:pt x="212770" y="48239"/>
                      <a:pt x="211974" y="51736"/>
                      <a:pt x="211683" y="55453"/>
                    </a:cubicBezTo>
                    <a:cubicBezTo>
                      <a:pt x="184558" y="16499"/>
                      <a:pt x="144275" y="15886"/>
                      <a:pt x="119762" y="16068"/>
                    </a:cubicBezTo>
                    <a:cubicBezTo>
                      <a:pt x="88587" y="16299"/>
                      <a:pt x="57583" y="18345"/>
                      <a:pt x="27082" y="24496"/>
                    </a:cubicBezTo>
                    <a:cubicBezTo>
                      <a:pt x="20245" y="25875"/>
                      <a:pt x="10578" y="27278"/>
                      <a:pt x="0" y="29057"/>
                    </a:cubicBezTo>
                    <a:cubicBezTo>
                      <a:pt x="29390" y="19141"/>
                      <a:pt x="93615" y="-1444"/>
                      <a:pt x="145648" y="8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9" name="Google Shape;9939;p16"/>
              <p:cNvSpPr/>
              <p:nvPr/>
            </p:nvSpPr>
            <p:spPr>
              <a:xfrm>
                <a:off x="4138541" y="3501275"/>
                <a:ext cx="187199" cy="41293"/>
              </a:xfrm>
              <a:custGeom>
                <a:avLst/>
                <a:gdLst/>
                <a:ahLst/>
                <a:cxnLst/>
                <a:rect l="l" t="t" r="r" b="b"/>
                <a:pathLst>
                  <a:path w="187199" h="41293" extrusionOk="0">
                    <a:moveTo>
                      <a:pt x="147111" y="1454"/>
                    </a:moveTo>
                    <a:cubicBezTo>
                      <a:pt x="166736" y="4940"/>
                      <a:pt x="181413" y="15098"/>
                      <a:pt x="186781" y="35774"/>
                    </a:cubicBezTo>
                    <a:cubicBezTo>
                      <a:pt x="187291" y="37741"/>
                      <a:pt x="186908" y="39399"/>
                      <a:pt x="187199" y="41294"/>
                    </a:cubicBezTo>
                    <a:cubicBezTo>
                      <a:pt x="185767" y="39934"/>
                      <a:pt x="182536" y="36564"/>
                      <a:pt x="182026" y="36211"/>
                    </a:cubicBezTo>
                    <a:cubicBezTo>
                      <a:pt x="122755" y="-4175"/>
                      <a:pt x="41752" y="27206"/>
                      <a:pt x="11258" y="33357"/>
                    </a:cubicBezTo>
                    <a:cubicBezTo>
                      <a:pt x="8410" y="33934"/>
                      <a:pt x="5228" y="34353"/>
                      <a:pt x="0" y="35325"/>
                    </a:cubicBezTo>
                    <a:cubicBezTo>
                      <a:pt x="42827" y="16762"/>
                      <a:pt x="105122" y="-6008"/>
                      <a:pt x="147111" y="1454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0" name="Google Shape;9940;p16"/>
              <p:cNvSpPr/>
              <p:nvPr/>
            </p:nvSpPr>
            <p:spPr>
              <a:xfrm>
                <a:off x="4052693" y="3428066"/>
                <a:ext cx="104314" cy="24949"/>
              </a:xfrm>
              <a:custGeom>
                <a:avLst/>
                <a:gdLst/>
                <a:ahLst/>
                <a:cxnLst/>
                <a:rect l="l" t="t" r="r" b="b"/>
                <a:pathLst>
                  <a:path w="104314" h="24949" extrusionOk="0">
                    <a:moveTo>
                      <a:pt x="64189" y="108"/>
                    </a:moveTo>
                    <a:cubicBezTo>
                      <a:pt x="81610" y="1037"/>
                      <a:pt x="95576" y="8549"/>
                      <a:pt x="104314" y="24950"/>
                    </a:cubicBezTo>
                    <a:cubicBezTo>
                      <a:pt x="93937" y="21015"/>
                      <a:pt x="84409" y="17390"/>
                      <a:pt x="81956" y="16545"/>
                    </a:cubicBezTo>
                    <a:cubicBezTo>
                      <a:pt x="55378" y="7389"/>
                      <a:pt x="27173" y="8773"/>
                      <a:pt x="0" y="14833"/>
                    </a:cubicBezTo>
                    <a:cubicBezTo>
                      <a:pt x="22509" y="5379"/>
                      <a:pt x="45134" y="-912"/>
                      <a:pt x="64189" y="108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1" name="Google Shape;9941;p16"/>
              <p:cNvSpPr/>
              <p:nvPr/>
            </p:nvSpPr>
            <p:spPr>
              <a:xfrm>
                <a:off x="4180282" y="3721704"/>
                <a:ext cx="89320" cy="211718"/>
              </a:xfrm>
              <a:custGeom>
                <a:avLst/>
                <a:gdLst/>
                <a:ahLst/>
                <a:cxnLst/>
                <a:rect l="l" t="t" r="r" b="b"/>
                <a:pathLst>
                  <a:path w="89320" h="211718" extrusionOk="0">
                    <a:moveTo>
                      <a:pt x="0" y="0"/>
                    </a:moveTo>
                    <a:cubicBezTo>
                      <a:pt x="297" y="358"/>
                      <a:pt x="1402" y="1433"/>
                      <a:pt x="1657" y="1755"/>
                    </a:cubicBezTo>
                    <a:cubicBezTo>
                      <a:pt x="25303" y="31667"/>
                      <a:pt x="139539" y="170161"/>
                      <a:pt x="63649" y="209442"/>
                    </a:cubicBezTo>
                    <a:cubicBezTo>
                      <a:pt x="61262" y="210681"/>
                      <a:pt x="59070" y="210851"/>
                      <a:pt x="56750" y="211719"/>
                    </a:cubicBezTo>
                    <a:cubicBezTo>
                      <a:pt x="61730" y="202422"/>
                      <a:pt x="66211" y="192574"/>
                      <a:pt x="69320" y="183028"/>
                    </a:cubicBezTo>
                    <a:cubicBezTo>
                      <a:pt x="78130" y="155922"/>
                      <a:pt x="67012" y="127146"/>
                      <a:pt x="55840" y="101217"/>
                    </a:cubicBezTo>
                    <a:cubicBezTo>
                      <a:pt x="43501" y="72581"/>
                      <a:pt x="29711" y="44837"/>
                      <a:pt x="12187" y="19133"/>
                    </a:cubicBezTo>
                    <a:cubicBezTo>
                      <a:pt x="8944" y="14379"/>
                      <a:pt x="5629" y="8726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2" name="Google Shape;9942;p16"/>
              <p:cNvSpPr/>
              <p:nvPr/>
            </p:nvSpPr>
            <p:spPr>
              <a:xfrm>
                <a:off x="4040573" y="3673776"/>
                <a:ext cx="85067" cy="204341"/>
              </a:xfrm>
              <a:custGeom>
                <a:avLst/>
                <a:gdLst/>
                <a:ahLst/>
                <a:cxnLst/>
                <a:rect l="l" t="t" r="r" b="b"/>
                <a:pathLst>
                  <a:path w="85067" h="204341" extrusionOk="0">
                    <a:moveTo>
                      <a:pt x="0" y="0"/>
                    </a:moveTo>
                    <a:cubicBezTo>
                      <a:pt x="27021" y="33998"/>
                      <a:pt x="133388" y="165437"/>
                      <a:pt x="59246" y="203819"/>
                    </a:cubicBezTo>
                    <a:cubicBezTo>
                      <a:pt x="58718" y="204092"/>
                      <a:pt x="58245" y="204086"/>
                      <a:pt x="57716" y="204341"/>
                    </a:cubicBezTo>
                    <a:cubicBezTo>
                      <a:pt x="65993" y="185542"/>
                      <a:pt x="74136" y="151416"/>
                      <a:pt x="53490" y="96973"/>
                    </a:cubicBezTo>
                    <a:cubicBezTo>
                      <a:pt x="44096" y="72204"/>
                      <a:pt x="17634" y="29717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3" name="Google Shape;9943;p16"/>
              <p:cNvSpPr/>
              <p:nvPr/>
            </p:nvSpPr>
            <p:spPr>
              <a:xfrm>
                <a:off x="3820438" y="3560032"/>
                <a:ext cx="155894" cy="282356"/>
              </a:xfrm>
              <a:custGeom>
                <a:avLst/>
                <a:gdLst/>
                <a:ahLst/>
                <a:cxnLst/>
                <a:rect l="l" t="t" r="r" b="b"/>
                <a:pathLst>
                  <a:path w="155894" h="282356" extrusionOk="0">
                    <a:moveTo>
                      <a:pt x="68294" y="68428"/>
                    </a:moveTo>
                    <a:cubicBezTo>
                      <a:pt x="91939" y="98345"/>
                      <a:pt x="206102" y="236773"/>
                      <a:pt x="130212" y="276060"/>
                    </a:cubicBezTo>
                    <a:cubicBezTo>
                      <a:pt x="79952" y="302079"/>
                      <a:pt x="43708" y="246112"/>
                      <a:pt x="18010" y="133193"/>
                    </a:cubicBezTo>
                    <a:cubicBezTo>
                      <a:pt x="-1591" y="47035"/>
                      <a:pt x="2569" y="15727"/>
                      <a:pt x="0" y="0"/>
                    </a:cubicBezTo>
                    <a:cubicBezTo>
                      <a:pt x="0" y="0"/>
                      <a:pt x="56550" y="53569"/>
                      <a:pt x="68294" y="68428"/>
                    </a:cubicBezTo>
                    <a:close/>
                  </a:path>
                </a:pathLst>
              </a:custGeom>
              <a:solidFill>
                <a:srgbClr val="4173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4" name="Google Shape;9944;p16"/>
              <p:cNvSpPr/>
              <p:nvPr/>
            </p:nvSpPr>
            <p:spPr>
              <a:xfrm>
                <a:off x="3884774" y="3770027"/>
                <a:ext cx="40613" cy="53956"/>
              </a:xfrm>
              <a:custGeom>
                <a:avLst/>
                <a:gdLst/>
                <a:ahLst/>
                <a:cxnLst/>
                <a:rect l="l" t="t" r="r" b="b"/>
                <a:pathLst>
                  <a:path w="40613" h="53956" extrusionOk="0">
                    <a:moveTo>
                      <a:pt x="2968" y="941"/>
                    </a:moveTo>
                    <a:cubicBezTo>
                      <a:pt x="-2868" y="4827"/>
                      <a:pt x="168" y="19631"/>
                      <a:pt x="9744" y="34010"/>
                    </a:cubicBezTo>
                    <a:cubicBezTo>
                      <a:pt x="19320" y="48389"/>
                      <a:pt x="31810" y="56902"/>
                      <a:pt x="37646" y="53016"/>
                    </a:cubicBezTo>
                    <a:cubicBezTo>
                      <a:pt x="43481" y="49130"/>
                      <a:pt x="40445" y="34320"/>
                      <a:pt x="30869" y="19940"/>
                    </a:cubicBezTo>
                    <a:cubicBezTo>
                      <a:pt x="21293" y="5562"/>
                      <a:pt x="8803" y="-2945"/>
                      <a:pt x="2968" y="941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5" name="Google Shape;9945;p16"/>
              <p:cNvSpPr/>
              <p:nvPr/>
            </p:nvSpPr>
            <p:spPr>
              <a:xfrm>
                <a:off x="3822545" y="3564948"/>
                <a:ext cx="91945" cy="191099"/>
              </a:xfrm>
              <a:custGeom>
                <a:avLst/>
                <a:gdLst/>
                <a:ahLst/>
                <a:cxnLst/>
                <a:rect l="l" t="t" r="r" b="b"/>
                <a:pathLst>
                  <a:path w="91945" h="191099" extrusionOk="0">
                    <a:moveTo>
                      <a:pt x="0" y="69"/>
                    </a:moveTo>
                    <a:cubicBezTo>
                      <a:pt x="1907" y="-2439"/>
                      <a:pt x="43738" y="64076"/>
                      <a:pt x="63042" y="109234"/>
                    </a:cubicBezTo>
                    <a:cubicBezTo>
                      <a:pt x="71385" y="128744"/>
                      <a:pt x="91945" y="191100"/>
                      <a:pt x="91945" y="191100"/>
                    </a:cubicBezTo>
                    <a:cubicBezTo>
                      <a:pt x="91945" y="191100"/>
                      <a:pt x="75295" y="145753"/>
                      <a:pt x="52306" y="97995"/>
                    </a:cubicBezTo>
                    <a:cubicBezTo>
                      <a:pt x="29323" y="50237"/>
                      <a:pt x="-109" y="215"/>
                      <a:pt x="0" y="69"/>
                    </a:cubicBezTo>
                    <a:close/>
                  </a:path>
                </a:pathLst>
              </a:custGeom>
              <a:solidFill>
                <a:srgbClr val="96CB5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6" name="Google Shape;9946;p16"/>
              <p:cNvSpPr/>
              <p:nvPr/>
            </p:nvSpPr>
            <p:spPr>
              <a:xfrm>
                <a:off x="3849335" y="3587776"/>
                <a:ext cx="126911" cy="239869"/>
              </a:xfrm>
              <a:custGeom>
                <a:avLst/>
                <a:gdLst/>
                <a:ahLst/>
                <a:cxnLst/>
                <a:rect l="l" t="t" r="r" b="b"/>
                <a:pathLst>
                  <a:path w="126911" h="239869" extrusionOk="0">
                    <a:moveTo>
                      <a:pt x="0" y="0"/>
                    </a:moveTo>
                    <a:cubicBezTo>
                      <a:pt x="16000" y="15606"/>
                      <a:pt x="33239" y="33099"/>
                      <a:pt x="39299" y="40769"/>
                    </a:cubicBezTo>
                    <a:cubicBezTo>
                      <a:pt x="61469" y="68810"/>
                      <a:pt x="163202" y="192185"/>
                      <a:pt x="113301" y="239870"/>
                    </a:cubicBezTo>
                    <a:cubicBezTo>
                      <a:pt x="112736" y="226802"/>
                      <a:pt x="111971" y="205975"/>
                      <a:pt x="111698" y="201858"/>
                    </a:cubicBezTo>
                    <a:cubicBezTo>
                      <a:pt x="109500" y="168570"/>
                      <a:pt x="96784" y="137681"/>
                      <a:pt x="79904" y="109670"/>
                    </a:cubicBezTo>
                    <a:cubicBezTo>
                      <a:pt x="61268" y="78738"/>
                      <a:pt x="41455" y="48990"/>
                      <a:pt x="18362" y="22340"/>
                    </a:cubicBezTo>
                    <a:cubicBezTo>
                      <a:pt x="13583" y="16820"/>
                      <a:pt x="7784" y="9479"/>
                      <a:pt x="0" y="0"/>
                    </a:cubicBezTo>
                    <a:close/>
                  </a:path>
                </a:pathLst>
              </a:custGeom>
              <a:solidFill>
                <a:srgbClr val="94C6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947" name="Google Shape;9947;p16"/>
              <p:cNvGrpSpPr/>
              <p:nvPr/>
            </p:nvGrpSpPr>
            <p:grpSpPr>
              <a:xfrm>
                <a:off x="3779050" y="3534753"/>
                <a:ext cx="765939" cy="377198"/>
                <a:chOff x="3779050" y="3534753"/>
                <a:chExt cx="765939" cy="377198"/>
              </a:xfrm>
            </p:grpSpPr>
            <p:sp>
              <p:nvSpPr>
                <p:cNvPr id="9948" name="Google Shape;9948;p16"/>
                <p:cNvSpPr/>
                <p:nvPr/>
              </p:nvSpPr>
              <p:spPr>
                <a:xfrm>
                  <a:off x="3779050" y="3534753"/>
                  <a:ext cx="765939" cy="377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939" h="377198" extrusionOk="0">
                      <a:moveTo>
                        <a:pt x="6862" y="0"/>
                      </a:moveTo>
                      <a:cubicBezTo>
                        <a:pt x="6862" y="0"/>
                        <a:pt x="238309" y="48966"/>
                        <a:pt x="429413" y="141555"/>
                      </a:cubicBezTo>
                      <a:cubicBezTo>
                        <a:pt x="620517" y="234138"/>
                        <a:pt x="765940" y="377198"/>
                        <a:pt x="765940" y="377198"/>
                      </a:cubicBezTo>
                      <a:cubicBezTo>
                        <a:pt x="765940" y="377198"/>
                        <a:pt x="607267" y="254261"/>
                        <a:pt x="410334" y="163305"/>
                      </a:cubicBezTo>
                      <a:cubicBezTo>
                        <a:pt x="223966" y="77226"/>
                        <a:pt x="0" y="18963"/>
                        <a:pt x="0" y="18963"/>
                      </a:cubicBezTo>
                      <a:lnTo>
                        <a:pt x="6862" y="0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49" name="Google Shape;9949;p16"/>
                <p:cNvSpPr/>
                <p:nvPr/>
              </p:nvSpPr>
              <p:spPr>
                <a:xfrm>
                  <a:off x="3785680" y="3534759"/>
                  <a:ext cx="698313" cy="323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313" h="323908" extrusionOk="0">
                      <a:moveTo>
                        <a:pt x="213" y="0"/>
                      </a:moveTo>
                      <a:cubicBezTo>
                        <a:pt x="213" y="0"/>
                        <a:pt x="231715" y="49015"/>
                        <a:pt x="422819" y="141603"/>
                      </a:cubicBezTo>
                      <a:cubicBezTo>
                        <a:pt x="542392" y="199532"/>
                        <a:pt x="638940" y="273868"/>
                        <a:pt x="698314" y="323909"/>
                      </a:cubicBezTo>
                      <a:cubicBezTo>
                        <a:pt x="636007" y="279460"/>
                        <a:pt x="530843" y="208950"/>
                        <a:pt x="404396" y="148684"/>
                      </a:cubicBezTo>
                      <a:cubicBezTo>
                        <a:pt x="221932" y="61712"/>
                        <a:pt x="6686" y="2587"/>
                        <a:pt x="0" y="753"/>
                      </a:cubicBez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950" name="Google Shape;9950;p16"/>
            <p:cNvGrpSpPr/>
            <p:nvPr/>
          </p:nvGrpSpPr>
          <p:grpSpPr>
            <a:xfrm rot="-6032744">
              <a:off x="10443711" y="4740016"/>
              <a:ext cx="1793949" cy="752326"/>
              <a:chOff x="9899089" y="3937135"/>
              <a:chExt cx="1794148" cy="752409"/>
            </a:xfrm>
          </p:grpSpPr>
          <p:grpSp>
            <p:nvGrpSpPr>
              <p:cNvPr id="9951" name="Google Shape;9951;p16"/>
              <p:cNvGrpSpPr/>
              <p:nvPr/>
            </p:nvGrpSpPr>
            <p:grpSpPr>
              <a:xfrm>
                <a:off x="9966791" y="3937135"/>
                <a:ext cx="1726446" cy="752409"/>
                <a:chOff x="7474112" y="5152159"/>
                <a:chExt cx="1726446" cy="752409"/>
              </a:xfrm>
            </p:grpSpPr>
            <p:sp>
              <p:nvSpPr>
                <p:cNvPr id="9952" name="Google Shape;9952;p16"/>
                <p:cNvSpPr/>
                <p:nvPr/>
              </p:nvSpPr>
              <p:spPr>
                <a:xfrm>
                  <a:off x="7973946" y="5500105"/>
                  <a:ext cx="389135" cy="360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1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84" y="246701"/>
                        <a:pt x="136533" y="209375"/>
                        <a:pt x="68701" y="115518"/>
                      </a:cubicBezTo>
                      <a:cubicBezTo>
                        <a:pt x="16941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3" name="Google Shape;9953;p16"/>
                <p:cNvSpPr/>
                <p:nvPr/>
              </p:nvSpPr>
              <p:spPr>
                <a:xfrm>
                  <a:off x="7724063" y="5511831"/>
                  <a:ext cx="389129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096" h="221224" extrusionOk="0">
                      <a:moveTo>
                        <a:pt x="89626" y="36251"/>
                      </a:moveTo>
                      <a:cubicBezTo>
                        <a:pt x="123083" y="54522"/>
                        <a:pt x="282314" y="137238"/>
                        <a:pt x="227847" y="203090"/>
                      </a:cubicBezTo>
                      <a:cubicBezTo>
                        <a:pt x="191778" y="246701"/>
                        <a:pt x="136527" y="209381"/>
                        <a:pt x="68695" y="115523"/>
                      </a:cubicBezTo>
                      <a:cubicBezTo>
                        <a:pt x="16935" y="43908"/>
                        <a:pt x="8513" y="13468"/>
                        <a:pt x="0" y="0"/>
                      </a:cubicBezTo>
                      <a:cubicBezTo>
                        <a:pt x="0" y="0"/>
                        <a:pt x="73000" y="27167"/>
                        <a:pt x="89626" y="3625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4" name="Google Shape;9954;p16"/>
                <p:cNvSpPr/>
                <p:nvPr/>
              </p:nvSpPr>
              <p:spPr>
                <a:xfrm>
                  <a:off x="7796976" y="5159390"/>
                  <a:ext cx="435208" cy="329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409" h="202578" extrusionOk="0">
                      <a:moveTo>
                        <a:pt x="55221" y="123221"/>
                      </a:moveTo>
                      <a:cubicBezTo>
                        <a:pt x="80463" y="94645"/>
                        <a:pt x="205252" y="-49837"/>
                        <a:pt x="257388" y="17868"/>
                      </a:cubicBezTo>
                      <a:cubicBezTo>
                        <a:pt x="291915" y="62717"/>
                        <a:pt x="234441" y="115879"/>
                        <a:pt x="127880" y="161208"/>
                      </a:cubicBezTo>
                      <a:cubicBezTo>
                        <a:pt x="46574" y="195801"/>
                        <a:pt x="15017" y="197265"/>
                        <a:pt x="0" y="202578"/>
                      </a:cubicBezTo>
                      <a:cubicBezTo>
                        <a:pt x="0" y="202578"/>
                        <a:pt x="42682" y="137423"/>
                        <a:pt x="55221" y="12322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5" name="Google Shape;9955;p16"/>
                <p:cNvSpPr/>
                <p:nvPr/>
              </p:nvSpPr>
              <p:spPr>
                <a:xfrm>
                  <a:off x="7999473" y="5200879"/>
                  <a:ext cx="487523" cy="289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53" h="177624" extrusionOk="0">
                      <a:moveTo>
                        <a:pt x="81628" y="100094"/>
                      </a:moveTo>
                      <a:cubicBezTo>
                        <a:pt x="109991" y="74616"/>
                        <a:pt x="248316" y="-50544"/>
                        <a:pt x="292309" y="22717"/>
                      </a:cubicBezTo>
                      <a:cubicBezTo>
                        <a:pt x="321437" y="71239"/>
                        <a:pt x="260503" y="113441"/>
                        <a:pt x="149430" y="146201"/>
                      </a:cubicBezTo>
                      <a:cubicBezTo>
                        <a:pt x="64675" y="171193"/>
                        <a:pt x="15533" y="174072"/>
                        <a:pt x="0" y="177624"/>
                      </a:cubicBezTo>
                      <a:cubicBezTo>
                        <a:pt x="0" y="177624"/>
                        <a:pt x="67535" y="112755"/>
                        <a:pt x="81628" y="100094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6" name="Google Shape;9956;p16"/>
                <p:cNvSpPr/>
                <p:nvPr/>
              </p:nvSpPr>
              <p:spPr>
                <a:xfrm>
                  <a:off x="8316623" y="5252879"/>
                  <a:ext cx="456987" cy="259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791" h="159233" extrusionOk="0">
                      <a:moveTo>
                        <a:pt x="67438" y="89961"/>
                      </a:moveTo>
                      <a:cubicBezTo>
                        <a:pt x="97009" y="65891"/>
                        <a:pt x="233779" y="-50252"/>
                        <a:pt x="274153" y="25062"/>
                      </a:cubicBezTo>
                      <a:cubicBezTo>
                        <a:pt x="300895" y="74945"/>
                        <a:pt x="245456" y="111985"/>
                        <a:pt x="132920" y="139304"/>
                      </a:cubicBezTo>
                      <a:cubicBezTo>
                        <a:pt x="47053" y="160150"/>
                        <a:pt x="15685" y="156440"/>
                        <a:pt x="0" y="159233"/>
                      </a:cubicBezTo>
                      <a:cubicBezTo>
                        <a:pt x="0" y="159233"/>
                        <a:pt x="52749" y="101918"/>
                        <a:pt x="67438" y="89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7" name="Google Shape;9957;p16"/>
                <p:cNvSpPr/>
                <p:nvPr/>
              </p:nvSpPr>
              <p:spPr>
                <a:xfrm>
                  <a:off x="7559345" y="5152159"/>
                  <a:ext cx="382572" cy="367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67" h="225648" extrusionOk="0">
                      <a:moveTo>
                        <a:pt x="42803" y="138961"/>
                      </a:moveTo>
                      <a:cubicBezTo>
                        <a:pt x="63515" y="106949"/>
                        <a:pt x="157828" y="-45694"/>
                        <a:pt x="219455" y="13510"/>
                      </a:cubicBezTo>
                      <a:cubicBezTo>
                        <a:pt x="260266" y="52724"/>
                        <a:pt x="218945" y="105048"/>
                        <a:pt x="120302" y="165722"/>
                      </a:cubicBezTo>
                      <a:cubicBezTo>
                        <a:pt x="45043" y="212016"/>
                        <a:pt x="14057" y="218155"/>
                        <a:pt x="0" y="225648"/>
                      </a:cubicBezTo>
                      <a:cubicBezTo>
                        <a:pt x="0" y="225648"/>
                        <a:pt x="32511" y="154864"/>
                        <a:pt x="42803" y="13896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8" name="Google Shape;9958;p16"/>
                <p:cNvSpPr/>
                <p:nvPr/>
              </p:nvSpPr>
              <p:spPr>
                <a:xfrm>
                  <a:off x="8588670" y="5332640"/>
                  <a:ext cx="471737" cy="2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854" h="138230" extrusionOk="0">
                      <a:moveTo>
                        <a:pt x="73480" y="74911"/>
                      </a:moveTo>
                      <a:cubicBezTo>
                        <a:pt x="105128" y="53640"/>
                        <a:pt x="251929" y="-49532"/>
                        <a:pt x="285259" y="29157"/>
                      </a:cubicBezTo>
                      <a:cubicBezTo>
                        <a:pt x="307332" y="81269"/>
                        <a:pt x="248747" y="113093"/>
                        <a:pt x="134183" y="130029"/>
                      </a:cubicBezTo>
                      <a:cubicBezTo>
                        <a:pt x="46774" y="142944"/>
                        <a:pt x="15873" y="136386"/>
                        <a:pt x="0" y="137734"/>
                      </a:cubicBezTo>
                      <a:cubicBezTo>
                        <a:pt x="0" y="137734"/>
                        <a:pt x="57759" y="85477"/>
                        <a:pt x="73480" y="74911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59" name="Google Shape;9959;p16"/>
                <p:cNvSpPr/>
                <p:nvPr/>
              </p:nvSpPr>
              <p:spPr>
                <a:xfrm>
                  <a:off x="8228682" y="5492443"/>
                  <a:ext cx="389135" cy="360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0" extrusionOk="0">
                      <a:moveTo>
                        <a:pt x="89626" y="36245"/>
                      </a:moveTo>
                      <a:cubicBezTo>
                        <a:pt x="123089" y="54522"/>
                        <a:pt x="282314" y="137238"/>
                        <a:pt x="227853" y="203084"/>
                      </a:cubicBezTo>
                      <a:cubicBezTo>
                        <a:pt x="191778" y="246701"/>
                        <a:pt x="136533" y="209375"/>
                        <a:pt x="68695" y="115517"/>
                      </a:cubicBezTo>
                      <a:cubicBezTo>
                        <a:pt x="16942" y="43902"/>
                        <a:pt x="8513" y="13462"/>
                        <a:pt x="0" y="0"/>
                      </a:cubicBezTo>
                      <a:cubicBezTo>
                        <a:pt x="0" y="0"/>
                        <a:pt x="73000" y="27161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0" name="Google Shape;9960;p16"/>
                <p:cNvSpPr/>
                <p:nvPr/>
              </p:nvSpPr>
              <p:spPr>
                <a:xfrm>
                  <a:off x="8432364" y="5529695"/>
                  <a:ext cx="475167" cy="358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961" h="220252" extrusionOk="0">
                      <a:moveTo>
                        <a:pt x="128730" y="41862"/>
                      </a:moveTo>
                      <a:cubicBezTo>
                        <a:pt x="185961" y="64153"/>
                        <a:pt x="334632" y="137960"/>
                        <a:pt x="280171" y="203813"/>
                      </a:cubicBezTo>
                      <a:cubicBezTo>
                        <a:pt x="244102" y="247423"/>
                        <a:pt x="201524" y="199489"/>
                        <a:pt x="121019" y="116246"/>
                      </a:cubicBezTo>
                      <a:cubicBezTo>
                        <a:pt x="46883" y="39603"/>
                        <a:pt x="8513" y="13468"/>
                        <a:pt x="0" y="0"/>
                      </a:cubicBezTo>
                      <a:cubicBezTo>
                        <a:pt x="0" y="0"/>
                        <a:pt x="84743" y="24732"/>
                        <a:pt x="128730" y="4186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1" name="Google Shape;9961;p16"/>
                <p:cNvSpPr/>
                <p:nvPr/>
              </p:nvSpPr>
              <p:spPr>
                <a:xfrm>
                  <a:off x="8728279" y="5591609"/>
                  <a:ext cx="472279" cy="222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187" h="136843" extrusionOk="0">
                      <a:moveTo>
                        <a:pt x="96675" y="872"/>
                      </a:moveTo>
                      <a:cubicBezTo>
                        <a:pt x="134566" y="5153"/>
                        <a:pt x="313240" y="21572"/>
                        <a:pt x="287700" y="103115"/>
                      </a:cubicBezTo>
                      <a:cubicBezTo>
                        <a:pt x="270783" y="157127"/>
                        <a:pt x="205525" y="143447"/>
                        <a:pt x="107253" y="82178"/>
                      </a:cubicBezTo>
                      <a:cubicBezTo>
                        <a:pt x="32274" y="35429"/>
                        <a:pt x="12970" y="10429"/>
                        <a:pt x="0" y="1175"/>
                      </a:cubicBezTo>
                      <a:cubicBezTo>
                        <a:pt x="0" y="1175"/>
                        <a:pt x="77851" y="-1254"/>
                        <a:pt x="96675" y="872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2" name="Google Shape;9962;p16"/>
                <p:cNvSpPr/>
                <p:nvPr/>
              </p:nvSpPr>
              <p:spPr>
                <a:xfrm>
                  <a:off x="7474112" y="5544526"/>
                  <a:ext cx="389135" cy="3600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00" h="221224" extrusionOk="0">
                      <a:moveTo>
                        <a:pt x="89626" y="36245"/>
                      </a:moveTo>
                      <a:cubicBezTo>
                        <a:pt x="123089" y="54522"/>
                        <a:pt x="282314" y="137237"/>
                        <a:pt x="227853" y="203090"/>
                      </a:cubicBezTo>
                      <a:cubicBezTo>
                        <a:pt x="191778" y="246701"/>
                        <a:pt x="136533" y="209381"/>
                        <a:pt x="68695" y="115523"/>
                      </a:cubicBezTo>
                      <a:cubicBezTo>
                        <a:pt x="16942" y="43908"/>
                        <a:pt x="8513" y="13462"/>
                        <a:pt x="0" y="0"/>
                      </a:cubicBezTo>
                      <a:cubicBezTo>
                        <a:pt x="0" y="0"/>
                        <a:pt x="73000" y="27167"/>
                        <a:pt x="89626" y="36245"/>
                      </a:cubicBezTo>
                      <a:close/>
                    </a:path>
                  </a:pathLst>
                </a:custGeom>
                <a:solidFill>
                  <a:srgbClr val="31570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63" name="Google Shape;9963;p16"/>
              <p:cNvGrpSpPr/>
              <p:nvPr/>
            </p:nvGrpSpPr>
            <p:grpSpPr>
              <a:xfrm>
                <a:off x="9973118" y="3937469"/>
                <a:ext cx="1719244" cy="726008"/>
                <a:chOff x="7480439" y="5152493"/>
                <a:chExt cx="1719244" cy="726008"/>
              </a:xfrm>
            </p:grpSpPr>
            <p:sp>
              <p:nvSpPr>
                <p:cNvPr id="9964" name="Google Shape;9964;p16"/>
                <p:cNvSpPr/>
                <p:nvPr/>
              </p:nvSpPr>
              <p:spPr>
                <a:xfrm>
                  <a:off x="7559254" y="5249610"/>
                  <a:ext cx="265255" cy="26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83" h="165758" extrusionOk="0">
                      <a:moveTo>
                        <a:pt x="158" y="165758"/>
                      </a:moveTo>
                      <a:cubicBezTo>
                        <a:pt x="-3260" y="165012"/>
                        <a:pt x="49422" y="98054"/>
                        <a:pt x="88910" y="61153"/>
                      </a:cubicBezTo>
                      <a:cubicBezTo>
                        <a:pt x="105966" y="45213"/>
                        <a:pt x="162984" y="0"/>
                        <a:pt x="162984" y="0"/>
                      </a:cubicBezTo>
                      <a:cubicBezTo>
                        <a:pt x="162984" y="0"/>
                        <a:pt x="122215" y="34478"/>
                        <a:pt x="81508" y="75921"/>
                      </a:cubicBezTo>
                      <a:cubicBezTo>
                        <a:pt x="40799" y="117363"/>
                        <a:pt x="352" y="165807"/>
                        <a:pt x="158" y="16575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5" name="Google Shape;9965;p16"/>
                <p:cNvSpPr/>
                <p:nvPr/>
              </p:nvSpPr>
              <p:spPr>
                <a:xfrm>
                  <a:off x="7860286" y="5226978"/>
                  <a:ext cx="67003" cy="8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9" h="53535" extrusionOk="0">
                      <a:moveTo>
                        <a:pt x="38313" y="991"/>
                      </a:moveTo>
                      <a:cubicBezTo>
                        <a:pt x="32538" y="-2980"/>
                        <a:pt x="19920" y="5339"/>
                        <a:pt x="10132" y="19572"/>
                      </a:cubicBezTo>
                      <a:cubicBezTo>
                        <a:pt x="337" y="33811"/>
                        <a:pt x="-2917" y="48567"/>
                        <a:pt x="2857" y="52544"/>
                      </a:cubicBezTo>
                      <a:cubicBezTo>
                        <a:pt x="8638" y="56515"/>
                        <a:pt x="21256" y="48196"/>
                        <a:pt x="31044" y="33957"/>
                      </a:cubicBezTo>
                      <a:cubicBezTo>
                        <a:pt x="40833" y="19724"/>
                        <a:pt x="44087" y="4962"/>
                        <a:pt x="38313" y="99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6" name="Google Shape;9966;p16"/>
                <p:cNvSpPr/>
                <p:nvPr/>
              </p:nvSpPr>
              <p:spPr>
                <a:xfrm>
                  <a:off x="8130677" y="5231778"/>
                  <a:ext cx="75166" cy="80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5" h="49275" extrusionOk="0">
                      <a:moveTo>
                        <a:pt x="44193" y="1541"/>
                      </a:moveTo>
                      <a:cubicBezTo>
                        <a:pt x="39020" y="-3183"/>
                        <a:pt x="25376" y="3320"/>
                        <a:pt x="13723" y="16077"/>
                      </a:cubicBezTo>
                      <a:cubicBezTo>
                        <a:pt x="2071" y="28835"/>
                        <a:pt x="-3182" y="43008"/>
                        <a:pt x="1992" y="47732"/>
                      </a:cubicBezTo>
                      <a:cubicBezTo>
                        <a:pt x="7171" y="52462"/>
                        <a:pt x="20810" y="45953"/>
                        <a:pt x="32462" y="33201"/>
                      </a:cubicBezTo>
                      <a:cubicBezTo>
                        <a:pt x="44114" y="20443"/>
                        <a:pt x="49367" y="6271"/>
                        <a:pt x="44193" y="15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7" name="Google Shape;9967;p16"/>
                <p:cNvSpPr/>
                <p:nvPr/>
              </p:nvSpPr>
              <p:spPr>
                <a:xfrm>
                  <a:off x="8386460" y="5281137"/>
                  <a:ext cx="81049" cy="74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00" h="45617" extrusionOk="0">
                      <a:moveTo>
                        <a:pt x="48329" y="2083"/>
                      </a:moveTo>
                      <a:cubicBezTo>
                        <a:pt x="43684" y="-3169"/>
                        <a:pt x="29433" y="1853"/>
                        <a:pt x="16493" y="13305"/>
                      </a:cubicBezTo>
                      <a:cubicBezTo>
                        <a:pt x="3553" y="24751"/>
                        <a:pt x="-3175" y="38286"/>
                        <a:pt x="1470" y="43538"/>
                      </a:cubicBezTo>
                      <a:cubicBezTo>
                        <a:pt x="6115" y="48785"/>
                        <a:pt x="20373" y="43763"/>
                        <a:pt x="33313" y="32317"/>
                      </a:cubicBezTo>
                      <a:cubicBezTo>
                        <a:pt x="46253" y="20865"/>
                        <a:pt x="52974" y="7330"/>
                        <a:pt x="48329" y="208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8" name="Google Shape;9968;p16"/>
                <p:cNvSpPr/>
                <p:nvPr/>
              </p:nvSpPr>
              <p:spPr>
                <a:xfrm>
                  <a:off x="8664446" y="5333483"/>
                  <a:ext cx="80379" cy="7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8" h="46062" extrusionOk="0">
                      <a:moveTo>
                        <a:pt x="47864" y="2013"/>
                      </a:moveTo>
                      <a:cubicBezTo>
                        <a:pt x="43152" y="-3179"/>
                        <a:pt x="28961" y="2019"/>
                        <a:pt x="16167" y="13629"/>
                      </a:cubicBezTo>
                      <a:cubicBezTo>
                        <a:pt x="3373" y="25239"/>
                        <a:pt x="-3185" y="38859"/>
                        <a:pt x="1527" y="44050"/>
                      </a:cubicBezTo>
                      <a:cubicBezTo>
                        <a:pt x="6239" y="49242"/>
                        <a:pt x="20430" y="44038"/>
                        <a:pt x="33224" y="32428"/>
                      </a:cubicBezTo>
                      <a:cubicBezTo>
                        <a:pt x="46018" y="20824"/>
                        <a:pt x="52570" y="7204"/>
                        <a:pt x="47864" y="2013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69" name="Google Shape;9969;p16"/>
                <p:cNvSpPr/>
                <p:nvPr/>
              </p:nvSpPr>
              <p:spPr>
                <a:xfrm>
                  <a:off x="8948076" y="5420456"/>
                  <a:ext cx="88632" cy="64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9" h="39936" extrusionOk="0">
                      <a:moveTo>
                        <a:pt x="53580" y="3104"/>
                      </a:moveTo>
                      <a:cubicBezTo>
                        <a:pt x="49804" y="-2798"/>
                        <a:pt x="34938" y="-35"/>
                        <a:pt x="20389" y="9280"/>
                      </a:cubicBezTo>
                      <a:cubicBezTo>
                        <a:pt x="5835" y="18588"/>
                        <a:pt x="-2897" y="30927"/>
                        <a:pt x="880" y="36829"/>
                      </a:cubicBezTo>
                      <a:cubicBezTo>
                        <a:pt x="4663" y="42737"/>
                        <a:pt x="19522" y="39968"/>
                        <a:pt x="34070" y="30660"/>
                      </a:cubicBezTo>
                      <a:cubicBezTo>
                        <a:pt x="48625" y="21345"/>
                        <a:pt x="57357" y="9013"/>
                        <a:pt x="53580" y="310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0" name="Google Shape;9970;p16"/>
                <p:cNvSpPr/>
                <p:nvPr/>
              </p:nvSpPr>
              <p:spPr>
                <a:xfrm>
                  <a:off x="8762910" y="5805995"/>
                  <a:ext cx="79497" cy="610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46" h="37533" extrusionOk="0">
                      <a:moveTo>
                        <a:pt x="47813" y="34265"/>
                      </a:moveTo>
                      <a:cubicBezTo>
                        <a:pt x="51681" y="28424"/>
                        <a:pt x="44352" y="16747"/>
                        <a:pt x="31437" y="8185"/>
                      </a:cubicBezTo>
                      <a:cubicBezTo>
                        <a:pt x="18515" y="-370"/>
                        <a:pt x="4907" y="-2574"/>
                        <a:pt x="1033" y="3267"/>
                      </a:cubicBezTo>
                      <a:cubicBezTo>
                        <a:pt x="-2835" y="9108"/>
                        <a:pt x="4494" y="20785"/>
                        <a:pt x="17410" y="29347"/>
                      </a:cubicBezTo>
                      <a:cubicBezTo>
                        <a:pt x="30331" y="37909"/>
                        <a:pt x="43939" y="40107"/>
                        <a:pt x="47813" y="3426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1" name="Google Shape;9971;p16"/>
                <p:cNvSpPr/>
                <p:nvPr/>
              </p:nvSpPr>
              <p:spPr>
                <a:xfrm>
                  <a:off x="8464983" y="5773456"/>
                  <a:ext cx="78312" cy="53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18" h="33144" extrusionOk="0">
                      <a:moveTo>
                        <a:pt x="47386" y="28735"/>
                      </a:moveTo>
                      <a:cubicBezTo>
                        <a:pt x="50628" y="22523"/>
                        <a:pt x="42807" y="12036"/>
                        <a:pt x="29928" y="5320"/>
                      </a:cubicBezTo>
                      <a:cubicBezTo>
                        <a:pt x="17043" y="-1401"/>
                        <a:pt x="3969" y="-1808"/>
                        <a:pt x="733" y="4409"/>
                      </a:cubicBezTo>
                      <a:cubicBezTo>
                        <a:pt x="-2509" y="10621"/>
                        <a:pt x="5306" y="21108"/>
                        <a:pt x="18191" y="27824"/>
                      </a:cubicBezTo>
                      <a:cubicBezTo>
                        <a:pt x="31076" y="34546"/>
                        <a:pt x="44143" y="34953"/>
                        <a:pt x="47386" y="28735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2" name="Google Shape;9972;p16"/>
                <p:cNvSpPr/>
                <p:nvPr/>
              </p:nvSpPr>
              <p:spPr>
                <a:xfrm>
                  <a:off x="8205501" y="5771714"/>
                  <a:ext cx="88713" cy="64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09" h="39866" extrusionOk="0">
                      <a:moveTo>
                        <a:pt x="873" y="3117"/>
                      </a:moveTo>
                      <a:cubicBezTo>
                        <a:pt x="-2891" y="9032"/>
                        <a:pt x="5865" y="21352"/>
                        <a:pt x="20432" y="30636"/>
                      </a:cubicBezTo>
                      <a:cubicBezTo>
                        <a:pt x="35005" y="39921"/>
                        <a:pt x="49870" y="42659"/>
                        <a:pt x="53635" y="36745"/>
                      </a:cubicBezTo>
                      <a:cubicBezTo>
                        <a:pt x="57405" y="30837"/>
                        <a:pt x="48643" y="18516"/>
                        <a:pt x="34076" y="9232"/>
                      </a:cubicBezTo>
                      <a:cubicBezTo>
                        <a:pt x="19509" y="-52"/>
                        <a:pt x="4644" y="-2791"/>
                        <a:pt x="873" y="311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3" name="Google Shape;9973;p16"/>
                <p:cNvSpPr/>
                <p:nvPr/>
              </p:nvSpPr>
              <p:spPr>
                <a:xfrm>
                  <a:off x="7965633" y="5784977"/>
                  <a:ext cx="89216" cy="64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18" h="39444" extrusionOk="0">
                      <a:moveTo>
                        <a:pt x="837" y="3211"/>
                      </a:moveTo>
                      <a:cubicBezTo>
                        <a:pt x="-2861" y="9162"/>
                        <a:pt x="6035" y="21385"/>
                        <a:pt x="20712" y="30500"/>
                      </a:cubicBezTo>
                      <a:cubicBezTo>
                        <a:pt x="35382" y="39620"/>
                        <a:pt x="50277" y="42189"/>
                        <a:pt x="53981" y="36238"/>
                      </a:cubicBezTo>
                      <a:cubicBezTo>
                        <a:pt x="57679" y="30281"/>
                        <a:pt x="48783" y="18064"/>
                        <a:pt x="34107" y="8944"/>
                      </a:cubicBezTo>
                      <a:cubicBezTo>
                        <a:pt x="19436" y="-177"/>
                        <a:pt x="4541" y="-2746"/>
                        <a:pt x="837" y="32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4" name="Google Shape;9974;p16"/>
                <p:cNvSpPr/>
                <p:nvPr/>
              </p:nvSpPr>
              <p:spPr>
                <a:xfrm>
                  <a:off x="8439424" y="5534008"/>
                  <a:ext cx="356807" cy="232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236" h="143046" extrusionOk="0">
                      <a:moveTo>
                        <a:pt x="0" y="241"/>
                      </a:moveTo>
                      <a:cubicBezTo>
                        <a:pt x="401" y="-3627"/>
                        <a:pt x="87087" y="39820"/>
                        <a:pt x="136351" y="75123"/>
                      </a:cubicBezTo>
                      <a:cubicBezTo>
                        <a:pt x="157640" y="90383"/>
                        <a:pt x="219236" y="143047"/>
                        <a:pt x="219236" y="143047"/>
                      </a:cubicBezTo>
                      <a:cubicBezTo>
                        <a:pt x="219236" y="143047"/>
                        <a:pt x="172644" y="105831"/>
                        <a:pt x="117837" y="70132"/>
                      </a:cubicBezTo>
                      <a:cubicBezTo>
                        <a:pt x="63029" y="34434"/>
                        <a:pt x="-24" y="466"/>
                        <a:pt x="0" y="24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5" name="Google Shape;9975;p16"/>
                <p:cNvSpPr/>
                <p:nvPr/>
              </p:nvSpPr>
              <p:spPr>
                <a:xfrm>
                  <a:off x="8230195" y="5494667"/>
                  <a:ext cx="286759" cy="250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96" h="153978" extrusionOk="0">
                      <a:moveTo>
                        <a:pt x="0" y="152"/>
                      </a:moveTo>
                      <a:cubicBezTo>
                        <a:pt x="1099" y="-3103"/>
                        <a:pt x="73231" y="46580"/>
                        <a:pt x="112220" y="83900"/>
                      </a:cubicBezTo>
                      <a:cubicBezTo>
                        <a:pt x="129064" y="100027"/>
                        <a:pt x="176197" y="153979"/>
                        <a:pt x="176197" y="153979"/>
                      </a:cubicBezTo>
                      <a:cubicBezTo>
                        <a:pt x="176197" y="153979"/>
                        <a:pt x="140049" y="115414"/>
                        <a:pt x="96001" y="76959"/>
                      </a:cubicBezTo>
                      <a:cubicBezTo>
                        <a:pt x="51954" y="38498"/>
                        <a:pt x="-67" y="334"/>
                        <a:pt x="0" y="15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6" name="Google Shape;9976;p16"/>
                <p:cNvSpPr/>
                <p:nvPr/>
              </p:nvSpPr>
              <p:spPr>
                <a:xfrm>
                  <a:off x="7976209" y="5499077"/>
                  <a:ext cx="285228" cy="240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255" h="147978" extrusionOk="0">
                      <a:moveTo>
                        <a:pt x="0" y="157"/>
                      </a:moveTo>
                      <a:cubicBezTo>
                        <a:pt x="978" y="-3079"/>
                        <a:pt x="72344" y="44338"/>
                        <a:pt x="111218" y="80286"/>
                      </a:cubicBezTo>
                      <a:cubicBezTo>
                        <a:pt x="128014" y="95819"/>
                        <a:pt x="175256" y="147979"/>
                        <a:pt x="175256" y="147979"/>
                      </a:cubicBezTo>
                      <a:cubicBezTo>
                        <a:pt x="175256" y="147979"/>
                        <a:pt x="139102" y="110744"/>
                        <a:pt x="95291" y="73789"/>
                      </a:cubicBezTo>
                      <a:cubicBezTo>
                        <a:pt x="51480" y="36833"/>
                        <a:pt x="-54" y="340"/>
                        <a:pt x="0" y="1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7" name="Google Shape;9977;p16"/>
                <p:cNvSpPr/>
                <p:nvPr/>
              </p:nvSpPr>
              <p:spPr>
                <a:xfrm>
                  <a:off x="7731004" y="5518392"/>
                  <a:ext cx="249561" cy="223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40" h="137172" extrusionOk="0">
                      <a:moveTo>
                        <a:pt x="0" y="130"/>
                      </a:moveTo>
                      <a:cubicBezTo>
                        <a:pt x="1020" y="-2712"/>
                        <a:pt x="63977" y="41736"/>
                        <a:pt x="97860" y="74939"/>
                      </a:cubicBezTo>
                      <a:cubicBezTo>
                        <a:pt x="112499" y="89288"/>
                        <a:pt x="153341" y="137173"/>
                        <a:pt x="153341" y="137173"/>
                      </a:cubicBezTo>
                      <a:cubicBezTo>
                        <a:pt x="153341" y="137173"/>
                        <a:pt x="121978" y="102914"/>
                        <a:pt x="83645" y="68654"/>
                      </a:cubicBezTo>
                      <a:cubicBezTo>
                        <a:pt x="45311" y="34389"/>
                        <a:pt x="-54" y="294"/>
                        <a:pt x="0" y="13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8" name="Google Shape;9978;p16"/>
                <p:cNvSpPr/>
                <p:nvPr/>
              </p:nvSpPr>
              <p:spPr>
                <a:xfrm>
                  <a:off x="7801090" y="5252101"/>
                  <a:ext cx="309191" cy="23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979" h="146673" extrusionOk="0">
                      <a:moveTo>
                        <a:pt x="157" y="146674"/>
                      </a:moveTo>
                      <a:cubicBezTo>
                        <a:pt x="-3541" y="146279"/>
                        <a:pt x="58754" y="87895"/>
                        <a:pt x="104563" y="55032"/>
                      </a:cubicBezTo>
                      <a:cubicBezTo>
                        <a:pt x="124358" y="40835"/>
                        <a:pt x="189980" y="0"/>
                        <a:pt x="189980" y="0"/>
                      </a:cubicBezTo>
                      <a:cubicBezTo>
                        <a:pt x="189980" y="0"/>
                        <a:pt x="142909" y="30962"/>
                        <a:pt x="95454" y="67632"/>
                      </a:cubicBezTo>
                      <a:cubicBezTo>
                        <a:pt x="48000" y="104302"/>
                        <a:pt x="370" y="146692"/>
                        <a:pt x="157" y="146674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79" name="Google Shape;9979;p16"/>
                <p:cNvSpPr/>
                <p:nvPr/>
              </p:nvSpPr>
              <p:spPr>
                <a:xfrm>
                  <a:off x="7999417" y="5291994"/>
                  <a:ext cx="338027" cy="197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697" h="121632" extrusionOk="0">
                      <a:moveTo>
                        <a:pt x="162" y="121632"/>
                      </a:moveTo>
                      <a:cubicBezTo>
                        <a:pt x="-3657" y="121608"/>
                        <a:pt x="60763" y="73850"/>
                        <a:pt x="110670" y="46361"/>
                      </a:cubicBezTo>
                      <a:cubicBezTo>
                        <a:pt x="132232" y="34484"/>
                        <a:pt x="207697" y="0"/>
                        <a:pt x="207697" y="0"/>
                      </a:cubicBezTo>
                      <a:cubicBezTo>
                        <a:pt x="207697" y="0"/>
                        <a:pt x="156624" y="26177"/>
                        <a:pt x="104737" y="56587"/>
                      </a:cubicBezTo>
                      <a:cubicBezTo>
                        <a:pt x="52857" y="86990"/>
                        <a:pt x="381" y="121632"/>
                        <a:pt x="162" y="1216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0" name="Google Shape;9980;p16"/>
                <p:cNvSpPr/>
                <p:nvPr/>
              </p:nvSpPr>
              <p:spPr>
                <a:xfrm>
                  <a:off x="8318495" y="5340715"/>
                  <a:ext cx="334892" cy="1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71" h="106299" extrusionOk="0">
                      <a:moveTo>
                        <a:pt x="89" y="106300"/>
                      </a:moveTo>
                      <a:cubicBezTo>
                        <a:pt x="-2850" y="104454"/>
                        <a:pt x="68012" y="57236"/>
                        <a:pt x="116814" y="34629"/>
                      </a:cubicBezTo>
                      <a:cubicBezTo>
                        <a:pt x="137903" y="24865"/>
                        <a:pt x="205772" y="0"/>
                        <a:pt x="205772" y="0"/>
                      </a:cubicBezTo>
                      <a:cubicBezTo>
                        <a:pt x="205772" y="0"/>
                        <a:pt x="156544" y="19850"/>
                        <a:pt x="105125" y="46428"/>
                      </a:cubicBezTo>
                      <a:cubicBezTo>
                        <a:pt x="53706" y="73000"/>
                        <a:pt x="259" y="106403"/>
                        <a:pt x="89" y="10630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1" name="Google Shape;9981;p16"/>
                <p:cNvSpPr/>
                <p:nvPr/>
              </p:nvSpPr>
              <p:spPr>
                <a:xfrm>
                  <a:off x="8599535" y="5408200"/>
                  <a:ext cx="349021" cy="145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52" h="89631" extrusionOk="0">
                      <a:moveTo>
                        <a:pt x="80" y="89631"/>
                      </a:moveTo>
                      <a:cubicBezTo>
                        <a:pt x="-2774" y="87615"/>
                        <a:pt x="71750" y="46331"/>
                        <a:pt x="122452" y="27634"/>
                      </a:cubicBezTo>
                      <a:cubicBezTo>
                        <a:pt x="144367" y="19559"/>
                        <a:pt x="214452" y="0"/>
                        <a:pt x="214452" y="0"/>
                      </a:cubicBezTo>
                      <a:cubicBezTo>
                        <a:pt x="214452" y="0"/>
                        <a:pt x="163501" y="15970"/>
                        <a:pt x="109907" y="38376"/>
                      </a:cubicBezTo>
                      <a:cubicBezTo>
                        <a:pt x="56314" y="60783"/>
                        <a:pt x="244" y="89747"/>
                        <a:pt x="80" y="8963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2" name="Google Shape;9982;p16"/>
                <p:cNvSpPr/>
                <p:nvPr/>
              </p:nvSpPr>
              <p:spPr>
                <a:xfrm>
                  <a:off x="9052715" y="5754128"/>
                  <a:ext cx="101047" cy="4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87" h="26530" extrusionOk="0">
                      <a:moveTo>
                        <a:pt x="62039" y="17476"/>
                      </a:moveTo>
                      <a:cubicBezTo>
                        <a:pt x="62986" y="10530"/>
                        <a:pt x="49871" y="3012"/>
                        <a:pt x="32753" y="687"/>
                      </a:cubicBezTo>
                      <a:cubicBezTo>
                        <a:pt x="15630" y="-1633"/>
                        <a:pt x="990" y="2114"/>
                        <a:pt x="48" y="9054"/>
                      </a:cubicBezTo>
                      <a:cubicBezTo>
                        <a:pt x="-899" y="16001"/>
                        <a:pt x="12217" y="23518"/>
                        <a:pt x="29334" y="25844"/>
                      </a:cubicBezTo>
                      <a:cubicBezTo>
                        <a:pt x="46458" y="28163"/>
                        <a:pt x="61098" y="24417"/>
                        <a:pt x="62039" y="1747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3" name="Google Shape;9983;p16"/>
                <p:cNvSpPr/>
                <p:nvPr/>
              </p:nvSpPr>
              <p:spPr>
                <a:xfrm>
                  <a:off x="8738430" y="5597832"/>
                  <a:ext cx="360355" cy="115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16" h="70924" extrusionOk="0">
                      <a:moveTo>
                        <a:pt x="7" y="438"/>
                      </a:moveTo>
                      <a:cubicBezTo>
                        <a:pt x="-862" y="-2950"/>
                        <a:pt x="82667" y="13839"/>
                        <a:pt x="133413" y="32420"/>
                      </a:cubicBezTo>
                      <a:cubicBezTo>
                        <a:pt x="155339" y="40448"/>
                        <a:pt x="221417" y="70924"/>
                        <a:pt x="221417" y="70924"/>
                      </a:cubicBezTo>
                      <a:cubicBezTo>
                        <a:pt x="221417" y="70924"/>
                        <a:pt x="172244" y="50103"/>
                        <a:pt x="116896" y="32481"/>
                      </a:cubicBezTo>
                      <a:cubicBezTo>
                        <a:pt x="61542" y="14860"/>
                        <a:pt x="61" y="627"/>
                        <a:pt x="7" y="43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4" name="Google Shape;9984;p16"/>
                <p:cNvSpPr/>
                <p:nvPr/>
              </p:nvSpPr>
              <p:spPr>
                <a:xfrm>
                  <a:off x="8336723" y="5535636"/>
                  <a:ext cx="281112" cy="29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26" h="179858" extrusionOk="0">
                      <a:moveTo>
                        <a:pt x="0" y="0"/>
                      </a:moveTo>
                      <a:cubicBezTo>
                        <a:pt x="8070" y="3394"/>
                        <a:pt x="19388" y="7602"/>
                        <a:pt x="23165" y="9661"/>
                      </a:cubicBezTo>
                      <a:cubicBezTo>
                        <a:pt x="56623" y="27938"/>
                        <a:pt x="215945" y="110684"/>
                        <a:pt x="161484" y="176531"/>
                      </a:cubicBezTo>
                      <a:cubicBezTo>
                        <a:pt x="160293" y="177970"/>
                        <a:pt x="158921" y="178595"/>
                        <a:pt x="157689" y="179859"/>
                      </a:cubicBezTo>
                      <a:cubicBezTo>
                        <a:pt x="156498" y="170009"/>
                        <a:pt x="155065" y="159760"/>
                        <a:pt x="152594" y="149236"/>
                      </a:cubicBezTo>
                      <a:cubicBezTo>
                        <a:pt x="146078" y="121480"/>
                        <a:pt x="128281" y="98734"/>
                        <a:pt x="107471" y="79503"/>
                      </a:cubicBezTo>
                      <a:cubicBezTo>
                        <a:pt x="84494" y="58269"/>
                        <a:pt x="60503" y="38431"/>
                        <a:pt x="33731" y="22024"/>
                      </a:cubicBezTo>
                      <a:cubicBezTo>
                        <a:pt x="25011" y="16680"/>
                        <a:pt x="898" y="1172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5" name="Google Shape;9985;p16"/>
                <p:cNvSpPr/>
                <p:nvPr/>
              </p:nvSpPr>
              <p:spPr>
                <a:xfrm>
                  <a:off x="8611042" y="5587562"/>
                  <a:ext cx="295712" cy="262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697" h="161283" extrusionOk="0">
                      <a:moveTo>
                        <a:pt x="0" y="0"/>
                      </a:moveTo>
                      <a:cubicBezTo>
                        <a:pt x="6091" y="2168"/>
                        <a:pt x="13857" y="4378"/>
                        <a:pt x="19024" y="6394"/>
                      </a:cubicBezTo>
                      <a:cubicBezTo>
                        <a:pt x="74257" y="27902"/>
                        <a:pt x="214069" y="97271"/>
                        <a:pt x="174861" y="161284"/>
                      </a:cubicBezTo>
                      <a:cubicBezTo>
                        <a:pt x="169773" y="149066"/>
                        <a:pt x="163670" y="134420"/>
                        <a:pt x="162219" y="131184"/>
                      </a:cubicBezTo>
                      <a:cubicBezTo>
                        <a:pt x="149188" y="102116"/>
                        <a:pt x="126708" y="79187"/>
                        <a:pt x="101314" y="60716"/>
                      </a:cubicBezTo>
                      <a:cubicBezTo>
                        <a:pt x="73273" y="40313"/>
                        <a:pt x="44430" y="21696"/>
                        <a:pt x="13523" y="6922"/>
                      </a:cubicBezTo>
                      <a:cubicBezTo>
                        <a:pt x="10044" y="5259"/>
                        <a:pt x="6540" y="326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6" name="Google Shape;9986;p16"/>
                <p:cNvSpPr/>
                <p:nvPr/>
              </p:nvSpPr>
              <p:spPr>
                <a:xfrm>
                  <a:off x="8837001" y="5592336"/>
                  <a:ext cx="362682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846" h="96129" extrusionOk="0">
                      <a:moveTo>
                        <a:pt x="0" y="50"/>
                      </a:moveTo>
                      <a:cubicBezTo>
                        <a:pt x="10972" y="98"/>
                        <a:pt x="24805" y="-230"/>
                        <a:pt x="29881" y="347"/>
                      </a:cubicBezTo>
                      <a:cubicBezTo>
                        <a:pt x="66709" y="4500"/>
                        <a:pt x="235996" y="20373"/>
                        <a:pt x="222030" y="96130"/>
                      </a:cubicBezTo>
                      <a:cubicBezTo>
                        <a:pt x="216771" y="89887"/>
                        <a:pt x="200947" y="70377"/>
                        <a:pt x="198281" y="67329"/>
                      </a:cubicBezTo>
                      <a:cubicBezTo>
                        <a:pt x="179530" y="45870"/>
                        <a:pt x="153881" y="32882"/>
                        <a:pt x="126878" y="24630"/>
                      </a:cubicBezTo>
                      <a:cubicBezTo>
                        <a:pt x="97058" y="15528"/>
                        <a:pt x="67067" y="8077"/>
                        <a:pt x="36123" y="4822"/>
                      </a:cubicBezTo>
                      <a:cubicBezTo>
                        <a:pt x="26930" y="3857"/>
                        <a:pt x="5762" y="1142"/>
                        <a:pt x="0" y="5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7" name="Google Shape;9987;p16"/>
                <p:cNvSpPr/>
                <p:nvPr/>
              </p:nvSpPr>
              <p:spPr>
                <a:xfrm>
                  <a:off x="8684272" y="5332793"/>
                  <a:ext cx="359119" cy="14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57" h="87234" extrusionOk="0">
                      <a:moveTo>
                        <a:pt x="120017" y="14411"/>
                      </a:moveTo>
                      <a:cubicBezTo>
                        <a:pt x="160403" y="-2366"/>
                        <a:pt x="200837" y="-8724"/>
                        <a:pt x="220657" y="18917"/>
                      </a:cubicBezTo>
                      <a:cubicBezTo>
                        <a:pt x="209594" y="16980"/>
                        <a:pt x="192239" y="14016"/>
                        <a:pt x="188766" y="13501"/>
                      </a:cubicBezTo>
                      <a:cubicBezTo>
                        <a:pt x="160573" y="9335"/>
                        <a:pt x="132586" y="15947"/>
                        <a:pt x="106682" y="27187"/>
                      </a:cubicBezTo>
                      <a:cubicBezTo>
                        <a:pt x="78082" y="39605"/>
                        <a:pt x="50527" y="53546"/>
                        <a:pt x="24872" y="71144"/>
                      </a:cubicBezTo>
                      <a:cubicBezTo>
                        <a:pt x="18666" y="75400"/>
                        <a:pt x="8701" y="81734"/>
                        <a:pt x="0" y="87235"/>
                      </a:cubicBezTo>
                      <a:cubicBezTo>
                        <a:pt x="4736" y="83379"/>
                        <a:pt x="12005" y="76755"/>
                        <a:pt x="14731" y="74921"/>
                      </a:cubicBezTo>
                      <a:cubicBezTo>
                        <a:pt x="30555" y="64288"/>
                        <a:pt x="75192" y="33029"/>
                        <a:pt x="120017" y="14411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8" name="Google Shape;9988;p16"/>
                <p:cNvSpPr/>
                <p:nvPr/>
              </p:nvSpPr>
              <p:spPr>
                <a:xfrm>
                  <a:off x="8440056" y="5252952"/>
                  <a:ext cx="332972" cy="135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591" h="83462" extrusionOk="0">
                      <a:moveTo>
                        <a:pt x="122968" y="6218"/>
                      </a:moveTo>
                      <a:cubicBezTo>
                        <a:pt x="154482" y="-4433"/>
                        <a:pt x="183259" y="-3334"/>
                        <a:pt x="198403" y="24908"/>
                      </a:cubicBezTo>
                      <a:cubicBezTo>
                        <a:pt x="206169" y="39396"/>
                        <a:pt x="206242" y="52767"/>
                        <a:pt x="200759" y="65160"/>
                      </a:cubicBezTo>
                      <a:cubicBezTo>
                        <a:pt x="199830" y="62956"/>
                        <a:pt x="199113" y="62513"/>
                        <a:pt x="196623" y="50478"/>
                      </a:cubicBezTo>
                      <a:cubicBezTo>
                        <a:pt x="183562" y="-12521"/>
                        <a:pt x="106008" y="29110"/>
                        <a:pt x="67244" y="48080"/>
                      </a:cubicBezTo>
                      <a:cubicBezTo>
                        <a:pt x="48869" y="57078"/>
                        <a:pt x="23639" y="70267"/>
                        <a:pt x="0" y="83462"/>
                      </a:cubicBezTo>
                      <a:cubicBezTo>
                        <a:pt x="23068" y="64584"/>
                        <a:pt x="74876" y="22473"/>
                        <a:pt x="122968" y="6218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89" name="Google Shape;9989;p16"/>
                <p:cNvSpPr/>
                <p:nvPr/>
              </p:nvSpPr>
              <p:spPr>
                <a:xfrm>
                  <a:off x="8147870" y="5200884"/>
                  <a:ext cx="333849" cy="14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30" h="91942" extrusionOk="0">
                      <a:moveTo>
                        <a:pt x="122695" y="8280"/>
                      </a:moveTo>
                      <a:cubicBezTo>
                        <a:pt x="154950" y="-4332"/>
                        <a:pt x="184649" y="-4745"/>
                        <a:pt x="201148" y="22726"/>
                      </a:cubicBezTo>
                      <a:cubicBezTo>
                        <a:pt x="203309" y="26333"/>
                        <a:pt x="203947" y="29860"/>
                        <a:pt x="205131" y="33394"/>
                      </a:cubicBezTo>
                      <a:cubicBezTo>
                        <a:pt x="164927" y="8165"/>
                        <a:pt x="127613" y="23363"/>
                        <a:pt x="105128" y="33121"/>
                      </a:cubicBezTo>
                      <a:cubicBezTo>
                        <a:pt x="76528" y="45533"/>
                        <a:pt x="48796" y="59547"/>
                        <a:pt x="23135" y="77145"/>
                      </a:cubicBezTo>
                      <a:cubicBezTo>
                        <a:pt x="17385" y="81092"/>
                        <a:pt x="9042" y="86162"/>
                        <a:pt x="0" y="91943"/>
                      </a:cubicBezTo>
                      <a:cubicBezTo>
                        <a:pt x="23165" y="71315"/>
                        <a:pt x="74215" y="27237"/>
                        <a:pt x="122695" y="828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0" name="Google Shape;9990;p16"/>
                <p:cNvSpPr/>
                <p:nvPr/>
              </p:nvSpPr>
              <p:spPr>
                <a:xfrm>
                  <a:off x="7935813" y="5159393"/>
                  <a:ext cx="284160" cy="1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599" h="90495" extrusionOk="0">
                      <a:moveTo>
                        <a:pt x="122124" y="1757"/>
                      </a:moveTo>
                      <a:cubicBezTo>
                        <a:pt x="141549" y="-2713"/>
                        <a:pt x="159025" y="894"/>
                        <a:pt x="172062" y="17824"/>
                      </a:cubicBezTo>
                      <a:cubicBezTo>
                        <a:pt x="173300" y="19433"/>
                        <a:pt x="173598" y="21109"/>
                        <a:pt x="174599" y="22736"/>
                      </a:cubicBezTo>
                      <a:cubicBezTo>
                        <a:pt x="172754" y="22050"/>
                        <a:pt x="168455" y="20210"/>
                        <a:pt x="167854" y="20088"/>
                      </a:cubicBezTo>
                      <a:cubicBezTo>
                        <a:pt x="97507" y="6116"/>
                        <a:pt x="35243" y="66686"/>
                        <a:pt x="9588" y="84284"/>
                      </a:cubicBezTo>
                      <a:cubicBezTo>
                        <a:pt x="7190" y="85923"/>
                        <a:pt x="4427" y="87563"/>
                        <a:pt x="0" y="90496"/>
                      </a:cubicBezTo>
                      <a:cubicBezTo>
                        <a:pt x="32146" y="56655"/>
                        <a:pt x="80560" y="11326"/>
                        <a:pt x="122124" y="1757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1" name="Google Shape;9991;p16"/>
                <p:cNvSpPr/>
                <p:nvPr/>
              </p:nvSpPr>
              <p:spPr>
                <a:xfrm>
                  <a:off x="7747475" y="5152493"/>
                  <a:ext cx="162675" cy="68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954" h="42105" extrusionOk="0">
                      <a:moveTo>
                        <a:pt x="53308" y="3432"/>
                      </a:moveTo>
                      <a:cubicBezTo>
                        <a:pt x="69703" y="-2531"/>
                        <a:pt x="85496" y="-1079"/>
                        <a:pt x="99954" y="10597"/>
                      </a:cubicBezTo>
                      <a:cubicBezTo>
                        <a:pt x="88867" y="11028"/>
                        <a:pt x="78677" y="11423"/>
                        <a:pt x="76091" y="11605"/>
                      </a:cubicBezTo>
                      <a:cubicBezTo>
                        <a:pt x="48049" y="13579"/>
                        <a:pt x="22637" y="25887"/>
                        <a:pt x="0" y="42106"/>
                      </a:cubicBezTo>
                      <a:cubicBezTo>
                        <a:pt x="17020" y="24588"/>
                        <a:pt x="35376" y="9953"/>
                        <a:pt x="53308" y="3432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2" name="Google Shape;9992;p16"/>
                <p:cNvSpPr/>
                <p:nvPr/>
              </p:nvSpPr>
              <p:spPr>
                <a:xfrm>
                  <a:off x="8116282" y="5557496"/>
                  <a:ext cx="247011" cy="280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73" h="172625" extrusionOk="0">
                      <a:moveTo>
                        <a:pt x="0" y="0"/>
                      </a:moveTo>
                      <a:cubicBezTo>
                        <a:pt x="413" y="212"/>
                        <a:pt x="1852" y="765"/>
                        <a:pt x="2210" y="965"/>
                      </a:cubicBezTo>
                      <a:cubicBezTo>
                        <a:pt x="35674" y="19242"/>
                        <a:pt x="194996" y="101982"/>
                        <a:pt x="140529" y="167835"/>
                      </a:cubicBezTo>
                      <a:cubicBezTo>
                        <a:pt x="138823" y="169906"/>
                        <a:pt x="136867" y="170920"/>
                        <a:pt x="135076" y="172626"/>
                      </a:cubicBezTo>
                      <a:cubicBezTo>
                        <a:pt x="136017" y="162121"/>
                        <a:pt x="136290" y="151307"/>
                        <a:pt x="135410" y="141306"/>
                      </a:cubicBezTo>
                      <a:cubicBezTo>
                        <a:pt x="132914" y="112912"/>
                        <a:pt x="111419" y="90785"/>
                        <a:pt x="90992" y="71293"/>
                      </a:cubicBezTo>
                      <a:cubicBezTo>
                        <a:pt x="68434" y="49768"/>
                        <a:pt x="44892" y="29632"/>
                        <a:pt x="18702" y="12836"/>
                      </a:cubicBezTo>
                      <a:cubicBezTo>
                        <a:pt x="13857" y="9728"/>
                        <a:pt x="8598" y="5829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3" name="Google Shape;9993;p16"/>
                <p:cNvSpPr/>
                <p:nvPr/>
              </p:nvSpPr>
              <p:spPr>
                <a:xfrm>
                  <a:off x="7876416" y="5574699"/>
                  <a:ext cx="236987" cy="269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14" h="165460" extrusionOk="0">
                      <a:moveTo>
                        <a:pt x="0" y="0"/>
                      </a:moveTo>
                      <a:cubicBezTo>
                        <a:pt x="38170" y="20706"/>
                        <a:pt x="187491" y="100039"/>
                        <a:pt x="134280" y="164374"/>
                      </a:cubicBezTo>
                      <a:cubicBezTo>
                        <a:pt x="133898" y="164836"/>
                        <a:pt x="133461" y="165018"/>
                        <a:pt x="133072" y="165461"/>
                      </a:cubicBezTo>
                      <a:cubicBezTo>
                        <a:pt x="133339" y="144919"/>
                        <a:pt x="127473" y="110332"/>
                        <a:pt x="87172" y="68306"/>
                      </a:cubicBezTo>
                      <a:cubicBezTo>
                        <a:pt x="68834" y="49185"/>
                        <a:pt x="27853" y="20445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4" name="Google Shape;9994;p16"/>
                <p:cNvSpPr/>
                <p:nvPr/>
              </p:nvSpPr>
              <p:spPr>
                <a:xfrm>
                  <a:off x="7707849" y="5812781"/>
                  <a:ext cx="88095" cy="65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29" h="40381" extrusionOk="0">
                      <a:moveTo>
                        <a:pt x="918" y="3016"/>
                      </a:moveTo>
                      <a:cubicBezTo>
                        <a:pt x="-2926" y="8875"/>
                        <a:pt x="5654" y="21311"/>
                        <a:pt x="20094" y="30796"/>
                      </a:cubicBezTo>
                      <a:cubicBezTo>
                        <a:pt x="34533" y="40287"/>
                        <a:pt x="49362" y="43225"/>
                        <a:pt x="53211" y="37366"/>
                      </a:cubicBezTo>
                      <a:cubicBezTo>
                        <a:pt x="57055" y="31512"/>
                        <a:pt x="48475" y="19070"/>
                        <a:pt x="34035" y="9586"/>
                      </a:cubicBezTo>
                      <a:cubicBezTo>
                        <a:pt x="19596" y="95"/>
                        <a:pt x="4767" y="-2844"/>
                        <a:pt x="918" y="3016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5" name="Google Shape;9995;p16"/>
                <p:cNvSpPr/>
                <p:nvPr/>
              </p:nvSpPr>
              <p:spPr>
                <a:xfrm>
                  <a:off x="7480439" y="5550413"/>
                  <a:ext cx="259375" cy="227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70" h="139960" extrusionOk="0">
                      <a:moveTo>
                        <a:pt x="0" y="149"/>
                      </a:moveTo>
                      <a:cubicBezTo>
                        <a:pt x="771" y="-2912"/>
                        <a:pt x="65300" y="41931"/>
                        <a:pt x="100737" y="75935"/>
                      </a:cubicBezTo>
                      <a:cubicBezTo>
                        <a:pt x="116052" y="90624"/>
                        <a:pt x="159370" y="139961"/>
                        <a:pt x="159370" y="139961"/>
                      </a:cubicBezTo>
                      <a:cubicBezTo>
                        <a:pt x="159370" y="139961"/>
                        <a:pt x="126301" y="104742"/>
                        <a:pt x="86456" y="69791"/>
                      </a:cubicBezTo>
                      <a:cubicBezTo>
                        <a:pt x="46616" y="34839"/>
                        <a:pt x="-43" y="319"/>
                        <a:pt x="0" y="149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6" name="Google Shape;9996;p16"/>
                <p:cNvSpPr/>
                <p:nvPr/>
              </p:nvSpPr>
              <p:spPr>
                <a:xfrm>
                  <a:off x="7535094" y="5567680"/>
                  <a:ext cx="328075" cy="287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582" h="176409" extrusionOk="0">
                      <a:moveTo>
                        <a:pt x="0" y="0"/>
                      </a:moveTo>
                      <a:cubicBezTo>
                        <a:pt x="20828" y="8100"/>
                        <a:pt x="43537" y="17452"/>
                        <a:pt x="52118" y="22139"/>
                      </a:cubicBezTo>
                      <a:cubicBezTo>
                        <a:pt x="83486" y="39275"/>
                        <a:pt x="225387" y="112991"/>
                        <a:pt x="198123" y="176409"/>
                      </a:cubicBezTo>
                      <a:cubicBezTo>
                        <a:pt x="192494" y="164599"/>
                        <a:pt x="183641" y="145733"/>
                        <a:pt x="181777" y="142053"/>
                      </a:cubicBezTo>
                      <a:cubicBezTo>
                        <a:pt x="166730" y="112275"/>
                        <a:pt x="142939" y="88824"/>
                        <a:pt x="116446" y="69654"/>
                      </a:cubicBezTo>
                      <a:cubicBezTo>
                        <a:pt x="87184" y="48480"/>
                        <a:pt x="57315" y="28861"/>
                        <a:pt x="25637" y="13377"/>
                      </a:cubicBezTo>
                      <a:cubicBezTo>
                        <a:pt x="19079" y="10165"/>
                        <a:pt x="10869" y="5677"/>
                        <a:pt x="0" y="0"/>
                      </a:cubicBezTo>
                      <a:close/>
                    </a:path>
                  </a:pathLst>
                </a:custGeom>
                <a:solidFill>
                  <a:srgbClr val="7BAA4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997" name="Google Shape;9997;p16"/>
              <p:cNvGrpSpPr/>
              <p:nvPr/>
            </p:nvGrpSpPr>
            <p:grpSpPr>
              <a:xfrm>
                <a:off x="9899089" y="4254077"/>
                <a:ext cx="1377726" cy="141196"/>
                <a:chOff x="4636121" y="3367657"/>
                <a:chExt cx="846165" cy="86719"/>
              </a:xfrm>
            </p:grpSpPr>
            <p:sp>
              <p:nvSpPr>
                <p:cNvPr id="9998" name="Google Shape;9998;p16"/>
                <p:cNvSpPr/>
                <p:nvPr/>
              </p:nvSpPr>
              <p:spPr>
                <a:xfrm>
                  <a:off x="4636133" y="3367657"/>
                  <a:ext cx="846153" cy="86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6153" h="86719" extrusionOk="0">
                      <a:moveTo>
                        <a:pt x="0" y="36642"/>
                      </a:moveTo>
                      <a:cubicBezTo>
                        <a:pt x="0" y="36642"/>
                        <a:pt x="232158" y="-8869"/>
                        <a:pt x="444247" y="1550"/>
                      </a:cubicBezTo>
                      <a:cubicBezTo>
                        <a:pt x="656343" y="11976"/>
                        <a:pt x="846153" y="86719"/>
                        <a:pt x="846153" y="86719"/>
                      </a:cubicBezTo>
                      <a:cubicBezTo>
                        <a:pt x="846153" y="86719"/>
                        <a:pt x="652026" y="35676"/>
                        <a:pt x="435200" y="29033"/>
                      </a:cubicBezTo>
                      <a:cubicBezTo>
                        <a:pt x="230014" y="22748"/>
                        <a:pt x="1105" y="56777"/>
                        <a:pt x="1105" y="56777"/>
                      </a:cubicBezTo>
                      <a:lnTo>
                        <a:pt x="0" y="36642"/>
                      </a:lnTo>
                      <a:close/>
                    </a:path>
                  </a:pathLst>
                </a:custGeom>
                <a:solidFill>
                  <a:srgbClr val="5920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99" name="Google Shape;9999;p16"/>
                <p:cNvSpPr/>
                <p:nvPr/>
              </p:nvSpPr>
              <p:spPr>
                <a:xfrm>
                  <a:off x="4636121" y="3367692"/>
                  <a:ext cx="769182" cy="61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182" h="61520" extrusionOk="0">
                      <a:moveTo>
                        <a:pt x="0" y="36612"/>
                      </a:moveTo>
                      <a:cubicBezTo>
                        <a:pt x="0" y="36612"/>
                        <a:pt x="232225" y="-8869"/>
                        <a:pt x="444314" y="1551"/>
                      </a:cubicBezTo>
                      <a:cubicBezTo>
                        <a:pt x="577028" y="8073"/>
                        <a:pt x="694962" y="38701"/>
                        <a:pt x="769182" y="61521"/>
                      </a:cubicBezTo>
                      <a:cubicBezTo>
                        <a:pt x="694452" y="44998"/>
                        <a:pt x="570081" y="21262"/>
                        <a:pt x="430136" y="15281"/>
                      </a:cubicBezTo>
                      <a:cubicBezTo>
                        <a:pt x="228187" y="6646"/>
                        <a:pt x="6965" y="36461"/>
                        <a:pt x="97" y="37390"/>
                      </a:cubicBezTo>
                      <a:lnTo>
                        <a:pt x="0" y="36612"/>
                      </a:lnTo>
                      <a:close/>
                    </a:path>
                  </a:pathLst>
                </a:custGeom>
                <a:solidFill>
                  <a:srgbClr val="A057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000" name="Google Shape;10000;p16"/>
            <p:cNvGrpSpPr/>
            <p:nvPr/>
          </p:nvGrpSpPr>
          <p:grpSpPr>
            <a:xfrm rot="-4871346">
              <a:off x="9077937" y="6243616"/>
              <a:ext cx="325820" cy="325825"/>
              <a:chOff x="5623811" y="2792090"/>
              <a:chExt cx="200109" cy="200112"/>
            </a:xfrm>
          </p:grpSpPr>
          <p:sp>
            <p:nvSpPr>
              <p:cNvPr id="10001" name="Google Shape;10001;p16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2" name="Google Shape;10002;p16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3" name="Google Shape;10003;p16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4" name="Google Shape;10004;p16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5" name="Google Shape;10005;p16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6" name="Google Shape;10006;p16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7" name="Google Shape;10007;p16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08" name="Google Shape;10008;p16"/>
            <p:cNvGrpSpPr/>
            <p:nvPr/>
          </p:nvGrpSpPr>
          <p:grpSpPr>
            <a:xfrm rot="1738314">
              <a:off x="9636138" y="6220718"/>
              <a:ext cx="321718" cy="321718"/>
              <a:chOff x="1993836" y="925847"/>
              <a:chExt cx="197583" cy="197583"/>
            </a:xfrm>
          </p:grpSpPr>
          <p:sp>
            <p:nvSpPr>
              <p:cNvPr id="10009" name="Google Shape;10009;p16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0" name="Google Shape;10010;p16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1" name="Google Shape;10011;p16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2" name="Google Shape;10012;p16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3" name="Google Shape;10013;p16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14" name="Google Shape;10014;p16"/>
            <p:cNvGrpSpPr/>
            <p:nvPr/>
          </p:nvGrpSpPr>
          <p:grpSpPr>
            <a:xfrm>
              <a:off x="10070180" y="5649803"/>
              <a:ext cx="219206" cy="219203"/>
              <a:chOff x="2411290" y="333247"/>
              <a:chExt cx="134631" cy="134629"/>
            </a:xfrm>
          </p:grpSpPr>
          <p:sp>
            <p:nvSpPr>
              <p:cNvPr id="10015" name="Google Shape;10015;p16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6" name="Google Shape;10016;p16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7" name="Google Shape;10017;p16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8" name="Google Shape;10018;p16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9" name="Google Shape;10019;p16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0" name="Google Shape;10020;p16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1" name="Google Shape;10021;p16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22" name="Google Shape;10022;p16"/>
            <p:cNvGrpSpPr/>
            <p:nvPr/>
          </p:nvGrpSpPr>
          <p:grpSpPr>
            <a:xfrm>
              <a:off x="11665968" y="4165499"/>
              <a:ext cx="219206" cy="219206"/>
              <a:chOff x="1895045" y="1342995"/>
              <a:chExt cx="134631" cy="134631"/>
            </a:xfrm>
          </p:grpSpPr>
          <p:sp>
            <p:nvSpPr>
              <p:cNvPr id="10023" name="Google Shape;10023;p16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4" name="Google Shape;10024;p16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5" name="Google Shape;10025;p16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6" name="Google Shape;10026;p16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7" name="Google Shape;10027;p16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8" name="Google Shape;10028;p16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9" name="Google Shape;10029;p16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0" name="Google Shape;10030;p16"/>
            <p:cNvGrpSpPr/>
            <p:nvPr/>
          </p:nvGrpSpPr>
          <p:grpSpPr>
            <a:xfrm rot="-4871346">
              <a:off x="11294339" y="4690745"/>
              <a:ext cx="229450" cy="229450"/>
              <a:chOff x="5482888" y="3158661"/>
              <a:chExt cx="140921" cy="140921"/>
            </a:xfrm>
          </p:grpSpPr>
          <p:sp>
            <p:nvSpPr>
              <p:cNvPr id="10031" name="Google Shape;10031;p16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2" name="Google Shape;10032;p16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3" name="Google Shape;10033;p16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4" name="Google Shape;10034;p16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5" name="Google Shape;10035;p16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6" name="Google Shape;10036;p16"/>
            <p:cNvGrpSpPr/>
            <p:nvPr/>
          </p:nvGrpSpPr>
          <p:grpSpPr>
            <a:xfrm rot="-4871346">
              <a:off x="11683412" y="3553304"/>
              <a:ext cx="321698" cy="321698"/>
              <a:chOff x="5026183" y="3803948"/>
              <a:chExt cx="197577" cy="197577"/>
            </a:xfrm>
          </p:grpSpPr>
          <p:sp>
            <p:nvSpPr>
              <p:cNvPr id="10037" name="Google Shape;10037;p16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8" name="Google Shape;10038;p16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9" name="Google Shape;10039;p16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0" name="Google Shape;10040;p16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1" name="Google Shape;10041;p16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42" name="Google Shape;10042;p16"/>
            <p:cNvGrpSpPr/>
            <p:nvPr/>
          </p:nvGrpSpPr>
          <p:grpSpPr>
            <a:xfrm rot="-9221454" flipH="1">
              <a:off x="10857794" y="5192311"/>
              <a:ext cx="1682622" cy="1846910"/>
              <a:chOff x="2870703" y="407989"/>
              <a:chExt cx="4802068" cy="5270932"/>
            </a:xfrm>
          </p:grpSpPr>
          <p:grpSp>
            <p:nvGrpSpPr>
              <p:cNvPr id="10043" name="Google Shape;10043;p16"/>
              <p:cNvGrpSpPr/>
              <p:nvPr/>
            </p:nvGrpSpPr>
            <p:grpSpPr>
              <a:xfrm>
                <a:off x="4601704" y="2757972"/>
                <a:ext cx="1434413" cy="2920948"/>
                <a:chOff x="3818695" y="575239"/>
                <a:chExt cx="309214" cy="629664"/>
              </a:xfrm>
            </p:grpSpPr>
            <p:sp>
              <p:nvSpPr>
                <p:cNvPr id="10044" name="Google Shape;10044;p16"/>
                <p:cNvSpPr/>
                <p:nvPr/>
              </p:nvSpPr>
              <p:spPr>
                <a:xfrm>
                  <a:off x="3818780" y="575689"/>
                  <a:ext cx="309129" cy="62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129" h="629135" extrusionOk="0">
                      <a:moveTo>
                        <a:pt x="175650" y="629136"/>
                      </a:moveTo>
                      <a:cubicBezTo>
                        <a:pt x="175650" y="629136"/>
                        <a:pt x="199854" y="519630"/>
                        <a:pt x="231514" y="476281"/>
                      </a:cubicBezTo>
                      <a:cubicBezTo>
                        <a:pt x="263175" y="432931"/>
                        <a:pt x="302286" y="455738"/>
                        <a:pt x="302286" y="455738"/>
                      </a:cubicBezTo>
                      <a:cubicBezTo>
                        <a:pt x="302286" y="455738"/>
                        <a:pt x="241297" y="391883"/>
                        <a:pt x="248772" y="336845"/>
                      </a:cubicBezTo>
                      <a:cubicBezTo>
                        <a:pt x="256848" y="277435"/>
                        <a:pt x="309129" y="232330"/>
                        <a:pt x="309129" y="232330"/>
                      </a:cubicBezTo>
                      <a:cubicBezTo>
                        <a:pt x="309129" y="232330"/>
                        <a:pt x="266624" y="224188"/>
                        <a:pt x="231199" y="138819"/>
                      </a:cubicBezTo>
                      <a:cubicBezTo>
                        <a:pt x="195774" y="53450"/>
                        <a:pt x="187242" y="0"/>
                        <a:pt x="187242" y="0"/>
                      </a:cubicBezTo>
                      <a:cubicBezTo>
                        <a:pt x="187242" y="0"/>
                        <a:pt x="184467" y="52594"/>
                        <a:pt x="133333" y="120116"/>
                      </a:cubicBezTo>
                      <a:cubicBezTo>
                        <a:pt x="70856" y="202607"/>
                        <a:pt x="1706" y="228881"/>
                        <a:pt x="1706" y="228881"/>
                      </a:cubicBezTo>
                      <a:cubicBezTo>
                        <a:pt x="1706" y="228881"/>
                        <a:pt x="50345" y="283725"/>
                        <a:pt x="42761" y="346062"/>
                      </a:cubicBezTo>
                      <a:cubicBezTo>
                        <a:pt x="35401" y="406511"/>
                        <a:pt x="0" y="461950"/>
                        <a:pt x="0" y="461950"/>
                      </a:cubicBezTo>
                      <a:cubicBezTo>
                        <a:pt x="0" y="461950"/>
                        <a:pt x="69047" y="469716"/>
                        <a:pt x="107879" y="509793"/>
                      </a:cubicBezTo>
                      <a:cubicBezTo>
                        <a:pt x="152977" y="556336"/>
                        <a:pt x="175650" y="629136"/>
                        <a:pt x="175650" y="629136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45" name="Google Shape;10045;p16"/>
                <p:cNvGrpSpPr/>
                <p:nvPr/>
              </p:nvGrpSpPr>
              <p:grpSpPr>
                <a:xfrm>
                  <a:off x="3818695" y="575239"/>
                  <a:ext cx="309147" cy="629664"/>
                  <a:chOff x="3818695" y="575239"/>
                  <a:chExt cx="309147" cy="629664"/>
                </a:xfrm>
              </p:grpSpPr>
              <p:sp>
                <p:nvSpPr>
                  <p:cNvPr id="10046" name="Google Shape;10046;p16"/>
                  <p:cNvSpPr/>
                  <p:nvPr/>
                </p:nvSpPr>
                <p:spPr>
                  <a:xfrm>
                    <a:off x="3968680" y="575239"/>
                    <a:ext cx="39025" cy="6296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025" h="629664" extrusionOk="0">
                        <a:moveTo>
                          <a:pt x="38630" y="2"/>
                        </a:moveTo>
                        <a:cubicBezTo>
                          <a:pt x="38393" y="-21"/>
                          <a:pt x="38283" y="152"/>
                          <a:pt x="38265" y="393"/>
                        </a:cubicBezTo>
                        <a:cubicBezTo>
                          <a:pt x="28428" y="92950"/>
                          <a:pt x="7534" y="184264"/>
                          <a:pt x="1735" y="277259"/>
                        </a:cubicBezTo>
                        <a:cubicBezTo>
                          <a:pt x="-1963" y="336536"/>
                          <a:pt x="763" y="396250"/>
                          <a:pt x="5105" y="455417"/>
                        </a:cubicBezTo>
                        <a:cubicBezTo>
                          <a:pt x="9374" y="513583"/>
                          <a:pt x="15470" y="572222"/>
                          <a:pt x="25829" y="629665"/>
                        </a:cubicBezTo>
                        <a:cubicBezTo>
                          <a:pt x="15513" y="565931"/>
                          <a:pt x="10254" y="501001"/>
                          <a:pt x="7413" y="436557"/>
                        </a:cubicBezTo>
                        <a:cubicBezTo>
                          <a:pt x="5925" y="402717"/>
                          <a:pt x="5469" y="368725"/>
                          <a:pt x="5846" y="334854"/>
                        </a:cubicBezTo>
                        <a:cubicBezTo>
                          <a:pt x="6150" y="307292"/>
                          <a:pt x="6550" y="279883"/>
                          <a:pt x="8621" y="252388"/>
                        </a:cubicBezTo>
                        <a:cubicBezTo>
                          <a:pt x="14966" y="168009"/>
                          <a:pt x="31477" y="84631"/>
                          <a:pt x="39024" y="371"/>
                        </a:cubicBezTo>
                        <a:cubicBezTo>
                          <a:pt x="39043" y="130"/>
                          <a:pt x="38872" y="26"/>
                          <a:pt x="38630" y="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47" name="Google Shape;10047;p16"/>
                  <p:cNvSpPr/>
                  <p:nvPr/>
                </p:nvSpPr>
                <p:spPr>
                  <a:xfrm>
                    <a:off x="3818695" y="877506"/>
                    <a:ext cx="153781" cy="160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781" h="160041" extrusionOk="0">
                        <a:moveTo>
                          <a:pt x="153384" y="3"/>
                        </a:moveTo>
                        <a:cubicBezTo>
                          <a:pt x="153141" y="-27"/>
                          <a:pt x="153043" y="155"/>
                          <a:pt x="153013" y="392"/>
                        </a:cubicBezTo>
                        <a:cubicBezTo>
                          <a:pt x="147803" y="33868"/>
                          <a:pt x="132179" y="70416"/>
                          <a:pt x="109597" y="95598"/>
                        </a:cubicBezTo>
                        <a:cubicBezTo>
                          <a:pt x="81689" y="126718"/>
                          <a:pt x="40010" y="148620"/>
                          <a:pt x="0" y="160042"/>
                        </a:cubicBezTo>
                        <a:cubicBezTo>
                          <a:pt x="23882" y="154449"/>
                          <a:pt x="47582" y="145226"/>
                          <a:pt x="69107" y="133579"/>
                        </a:cubicBezTo>
                        <a:cubicBezTo>
                          <a:pt x="81470" y="126894"/>
                          <a:pt x="93767" y="119200"/>
                          <a:pt x="104114" y="109612"/>
                        </a:cubicBezTo>
                        <a:cubicBezTo>
                          <a:pt x="126065" y="89271"/>
                          <a:pt x="139217" y="60246"/>
                          <a:pt x="147263" y="31882"/>
                        </a:cubicBezTo>
                        <a:cubicBezTo>
                          <a:pt x="150165" y="21657"/>
                          <a:pt x="152606" y="11146"/>
                          <a:pt x="153778" y="562"/>
                        </a:cubicBezTo>
                        <a:cubicBezTo>
                          <a:pt x="153809" y="325"/>
                          <a:pt x="153620" y="34"/>
                          <a:pt x="153384" y="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48" name="Google Shape;10048;p16"/>
                  <p:cNvSpPr/>
                  <p:nvPr/>
                </p:nvSpPr>
                <p:spPr>
                  <a:xfrm>
                    <a:off x="3971660" y="877463"/>
                    <a:ext cx="149454" cy="1539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454" h="153928" extrusionOk="0">
                        <a:moveTo>
                          <a:pt x="225" y="53"/>
                        </a:moveTo>
                        <a:cubicBezTo>
                          <a:pt x="12" y="168"/>
                          <a:pt x="-61" y="417"/>
                          <a:pt x="54" y="630"/>
                        </a:cubicBezTo>
                        <a:cubicBezTo>
                          <a:pt x="7973" y="16217"/>
                          <a:pt x="17913" y="30961"/>
                          <a:pt x="28272" y="45006"/>
                        </a:cubicBezTo>
                        <a:cubicBezTo>
                          <a:pt x="39499" y="60222"/>
                          <a:pt x="51698" y="75087"/>
                          <a:pt x="65385" y="88179"/>
                        </a:cubicBezTo>
                        <a:cubicBezTo>
                          <a:pt x="76916" y="99212"/>
                          <a:pt x="89595" y="109170"/>
                          <a:pt x="102140" y="119019"/>
                        </a:cubicBezTo>
                        <a:cubicBezTo>
                          <a:pt x="117557" y="131127"/>
                          <a:pt x="133242" y="142901"/>
                          <a:pt x="149455" y="153928"/>
                        </a:cubicBezTo>
                        <a:cubicBezTo>
                          <a:pt x="121182" y="132439"/>
                          <a:pt x="94878" y="108818"/>
                          <a:pt x="69441" y="84074"/>
                        </a:cubicBezTo>
                        <a:cubicBezTo>
                          <a:pt x="43641" y="58971"/>
                          <a:pt x="18751" y="31689"/>
                          <a:pt x="801" y="229"/>
                        </a:cubicBezTo>
                        <a:cubicBezTo>
                          <a:pt x="686" y="17"/>
                          <a:pt x="437" y="-62"/>
                          <a:pt x="225" y="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49" name="Google Shape;10049;p16"/>
                  <p:cNvSpPr/>
                  <p:nvPr/>
                </p:nvSpPr>
                <p:spPr>
                  <a:xfrm>
                    <a:off x="3820407" y="732524"/>
                    <a:ext cx="165898" cy="776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898" h="77696" extrusionOk="0">
                        <a:moveTo>
                          <a:pt x="165194" y="139"/>
                        </a:moveTo>
                        <a:cubicBezTo>
                          <a:pt x="154045" y="10966"/>
                          <a:pt x="141895" y="20894"/>
                          <a:pt x="129611" y="30385"/>
                        </a:cubicBezTo>
                        <a:cubicBezTo>
                          <a:pt x="110854" y="44873"/>
                          <a:pt x="90828" y="60151"/>
                          <a:pt x="68434" y="68579"/>
                        </a:cubicBezTo>
                        <a:cubicBezTo>
                          <a:pt x="53775" y="74092"/>
                          <a:pt x="37945" y="76376"/>
                          <a:pt x="22316" y="75586"/>
                        </a:cubicBezTo>
                        <a:cubicBezTo>
                          <a:pt x="14859" y="75210"/>
                          <a:pt x="7141" y="74335"/>
                          <a:pt x="0" y="72046"/>
                        </a:cubicBezTo>
                        <a:cubicBezTo>
                          <a:pt x="8349" y="75282"/>
                          <a:pt x="17664" y="76709"/>
                          <a:pt x="26542" y="77365"/>
                        </a:cubicBezTo>
                        <a:cubicBezTo>
                          <a:pt x="48936" y="79011"/>
                          <a:pt x="72611" y="74560"/>
                          <a:pt x="92200" y="63345"/>
                        </a:cubicBezTo>
                        <a:cubicBezTo>
                          <a:pt x="105085" y="55967"/>
                          <a:pt x="116780" y="45887"/>
                          <a:pt x="128069" y="36317"/>
                        </a:cubicBezTo>
                        <a:cubicBezTo>
                          <a:pt x="141233" y="25151"/>
                          <a:pt x="154058" y="13389"/>
                          <a:pt x="165777" y="692"/>
                        </a:cubicBezTo>
                        <a:cubicBezTo>
                          <a:pt x="165947" y="516"/>
                          <a:pt x="165935" y="291"/>
                          <a:pt x="165765" y="121"/>
                        </a:cubicBezTo>
                        <a:cubicBezTo>
                          <a:pt x="165589" y="-49"/>
                          <a:pt x="165364" y="-37"/>
                          <a:pt x="165194" y="13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0" name="Google Shape;10050;p16"/>
                  <p:cNvSpPr/>
                  <p:nvPr/>
                </p:nvSpPr>
                <p:spPr>
                  <a:xfrm>
                    <a:off x="3979929" y="777556"/>
                    <a:ext cx="147913" cy="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7913" h="44050" extrusionOk="0">
                        <a:moveTo>
                          <a:pt x="122" y="66"/>
                        </a:moveTo>
                        <a:cubicBezTo>
                          <a:pt x="-66" y="218"/>
                          <a:pt x="-17" y="448"/>
                          <a:pt x="135" y="637"/>
                        </a:cubicBezTo>
                        <a:cubicBezTo>
                          <a:pt x="15898" y="21446"/>
                          <a:pt x="40879" y="39614"/>
                          <a:pt x="67038" y="43336"/>
                        </a:cubicBezTo>
                        <a:cubicBezTo>
                          <a:pt x="76760" y="44721"/>
                          <a:pt x="86736" y="43865"/>
                          <a:pt x="96440" y="42687"/>
                        </a:cubicBezTo>
                        <a:cubicBezTo>
                          <a:pt x="113879" y="40573"/>
                          <a:pt x="131397" y="36444"/>
                          <a:pt x="147913" y="30402"/>
                        </a:cubicBezTo>
                        <a:cubicBezTo>
                          <a:pt x="119040" y="38715"/>
                          <a:pt x="83895" y="43002"/>
                          <a:pt x="54645" y="34957"/>
                        </a:cubicBezTo>
                        <a:cubicBezTo>
                          <a:pt x="34230" y="29346"/>
                          <a:pt x="14538" y="16254"/>
                          <a:pt x="693" y="236"/>
                        </a:cubicBezTo>
                        <a:cubicBezTo>
                          <a:pt x="542" y="48"/>
                          <a:pt x="305" y="-86"/>
                          <a:pt x="122" y="66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051" name="Google Shape;10051;p16"/>
                <p:cNvSpPr/>
                <p:nvPr/>
              </p:nvSpPr>
              <p:spPr>
                <a:xfrm>
                  <a:off x="3818695" y="1031950"/>
                  <a:ext cx="175813" cy="172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13" h="172953" extrusionOk="0">
                      <a:moveTo>
                        <a:pt x="175814" y="172954"/>
                      </a:moveTo>
                      <a:cubicBezTo>
                        <a:pt x="175814" y="172954"/>
                        <a:pt x="151295" y="47515"/>
                        <a:pt x="117940" y="20645"/>
                      </a:cubicBezTo>
                      <a:cubicBezTo>
                        <a:pt x="87264" y="-4056"/>
                        <a:pt x="39858" y="-2617"/>
                        <a:pt x="547" y="4633"/>
                      </a:cubicBezTo>
                      <a:cubicBezTo>
                        <a:pt x="528" y="4651"/>
                        <a:pt x="0" y="5598"/>
                        <a:pt x="0" y="5598"/>
                      </a:cubicBezTo>
                      <a:cubicBezTo>
                        <a:pt x="0" y="5598"/>
                        <a:pt x="69223" y="13504"/>
                        <a:pt x="108054" y="53581"/>
                      </a:cubicBezTo>
                      <a:cubicBezTo>
                        <a:pt x="153153" y="100124"/>
                        <a:pt x="175814" y="172954"/>
                        <a:pt x="175814" y="1729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52" name="Google Shape;10052;p16"/>
                <p:cNvSpPr/>
                <p:nvPr/>
              </p:nvSpPr>
              <p:spPr>
                <a:xfrm>
                  <a:off x="3993628" y="1010590"/>
                  <a:ext cx="127486" cy="19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86" h="194313" extrusionOk="0">
                      <a:moveTo>
                        <a:pt x="73176" y="144"/>
                      </a:moveTo>
                      <a:cubicBezTo>
                        <a:pt x="67396" y="-251"/>
                        <a:pt x="61797" y="150"/>
                        <a:pt x="56508" y="1565"/>
                      </a:cubicBezTo>
                      <a:cubicBezTo>
                        <a:pt x="49331" y="3489"/>
                        <a:pt x="42639" y="7248"/>
                        <a:pt x="36913" y="13326"/>
                      </a:cubicBezTo>
                      <a:cubicBezTo>
                        <a:pt x="-8913" y="61922"/>
                        <a:pt x="875" y="194314"/>
                        <a:pt x="881" y="194314"/>
                      </a:cubicBezTo>
                      <a:cubicBezTo>
                        <a:pt x="881" y="194314"/>
                        <a:pt x="25036" y="84772"/>
                        <a:pt x="56697" y="41422"/>
                      </a:cubicBezTo>
                      <a:cubicBezTo>
                        <a:pt x="88357" y="-1927"/>
                        <a:pt x="127486" y="20801"/>
                        <a:pt x="127486" y="20801"/>
                      </a:cubicBezTo>
                      <a:cubicBezTo>
                        <a:pt x="127486" y="20801"/>
                        <a:pt x="126927" y="20097"/>
                        <a:pt x="126897" y="20060"/>
                      </a:cubicBezTo>
                      <a:cubicBezTo>
                        <a:pt x="109549" y="9738"/>
                        <a:pt x="90525" y="1322"/>
                        <a:pt x="73176" y="1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53" name="Google Shape;10053;p16"/>
                <p:cNvGrpSpPr/>
                <p:nvPr/>
              </p:nvGrpSpPr>
              <p:grpSpPr>
                <a:xfrm>
                  <a:off x="3870224" y="857187"/>
                  <a:ext cx="191960" cy="152743"/>
                  <a:chOff x="3870224" y="857187"/>
                  <a:chExt cx="191960" cy="152743"/>
                </a:xfrm>
              </p:grpSpPr>
              <p:sp>
                <p:nvSpPr>
                  <p:cNvPr id="10054" name="Google Shape;10054;p16"/>
                  <p:cNvSpPr/>
                  <p:nvPr/>
                </p:nvSpPr>
                <p:spPr>
                  <a:xfrm>
                    <a:off x="4041477" y="890947"/>
                    <a:ext cx="20707" cy="2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7" h="20706" extrusionOk="0">
                        <a:moveTo>
                          <a:pt x="20701" y="9989"/>
                        </a:moveTo>
                        <a:cubicBezTo>
                          <a:pt x="20901" y="15703"/>
                          <a:pt x="16432" y="20500"/>
                          <a:pt x="10718" y="20700"/>
                        </a:cubicBezTo>
                        <a:cubicBezTo>
                          <a:pt x="5004" y="20901"/>
                          <a:pt x="207" y="16438"/>
                          <a:pt x="7" y="10724"/>
                        </a:cubicBezTo>
                        <a:cubicBezTo>
                          <a:pt x="-200" y="5004"/>
                          <a:pt x="4270" y="207"/>
                          <a:pt x="9984" y="6"/>
                        </a:cubicBezTo>
                        <a:cubicBezTo>
                          <a:pt x="15697" y="-194"/>
                          <a:pt x="20495" y="4275"/>
                          <a:pt x="20701" y="99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5" name="Google Shape;10055;p16"/>
                  <p:cNvSpPr/>
                  <p:nvPr/>
                </p:nvSpPr>
                <p:spPr>
                  <a:xfrm>
                    <a:off x="3870224" y="857187"/>
                    <a:ext cx="14989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89" extrusionOk="0">
                        <a:moveTo>
                          <a:pt x="14985" y="7231"/>
                        </a:moveTo>
                        <a:cubicBezTo>
                          <a:pt x="15131" y="11366"/>
                          <a:pt x="11895" y="14839"/>
                          <a:pt x="7759" y="14985"/>
                        </a:cubicBezTo>
                        <a:cubicBezTo>
                          <a:pt x="3624" y="15131"/>
                          <a:pt x="151" y="11894"/>
                          <a:pt x="5" y="7759"/>
                        </a:cubicBezTo>
                        <a:cubicBezTo>
                          <a:pt x="-147" y="3624"/>
                          <a:pt x="3090" y="150"/>
                          <a:pt x="7225" y="5"/>
                        </a:cubicBezTo>
                        <a:cubicBezTo>
                          <a:pt x="11366" y="-141"/>
                          <a:pt x="14834" y="3089"/>
                          <a:pt x="14985" y="723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6" name="Google Shape;10056;p16"/>
                  <p:cNvSpPr/>
                  <p:nvPr/>
                </p:nvSpPr>
                <p:spPr>
                  <a:xfrm>
                    <a:off x="3871374" y="891229"/>
                    <a:ext cx="11793" cy="11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3" h="11799" extrusionOk="0">
                        <a:moveTo>
                          <a:pt x="11790" y="5687"/>
                        </a:moveTo>
                        <a:cubicBezTo>
                          <a:pt x="11905" y="8942"/>
                          <a:pt x="9361" y="11681"/>
                          <a:pt x="6106" y="11796"/>
                        </a:cubicBezTo>
                        <a:cubicBezTo>
                          <a:pt x="2852" y="11911"/>
                          <a:pt x="119" y="9361"/>
                          <a:pt x="4" y="6106"/>
                        </a:cubicBezTo>
                        <a:cubicBezTo>
                          <a:pt x="-112" y="2852"/>
                          <a:pt x="2432" y="119"/>
                          <a:pt x="5687" y="4"/>
                        </a:cubicBezTo>
                        <a:cubicBezTo>
                          <a:pt x="8942" y="-112"/>
                          <a:pt x="11675" y="2433"/>
                          <a:pt x="11790" y="568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7" name="Google Shape;10057;p16"/>
                  <p:cNvSpPr/>
                  <p:nvPr/>
                </p:nvSpPr>
                <p:spPr>
                  <a:xfrm>
                    <a:off x="3929216" y="994582"/>
                    <a:ext cx="15353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3" h="15348" extrusionOk="0">
                        <a:moveTo>
                          <a:pt x="15349" y="7401"/>
                        </a:moveTo>
                        <a:cubicBezTo>
                          <a:pt x="15495" y="11639"/>
                          <a:pt x="12185" y="15192"/>
                          <a:pt x="7947" y="15343"/>
                        </a:cubicBezTo>
                        <a:cubicBezTo>
                          <a:pt x="3715" y="15489"/>
                          <a:pt x="156" y="12180"/>
                          <a:pt x="5" y="7941"/>
                        </a:cubicBezTo>
                        <a:cubicBezTo>
                          <a:pt x="-141" y="3709"/>
                          <a:pt x="3168" y="151"/>
                          <a:pt x="7407" y="5"/>
                        </a:cubicBezTo>
                        <a:cubicBezTo>
                          <a:pt x="11639" y="-147"/>
                          <a:pt x="15197" y="3162"/>
                          <a:pt x="15349" y="740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8" name="Google Shape;10058;p16"/>
                  <p:cNvSpPr/>
                  <p:nvPr/>
                </p:nvSpPr>
                <p:spPr>
                  <a:xfrm>
                    <a:off x="3990259" y="958398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6449" y="7936"/>
                        </a:moveTo>
                        <a:cubicBezTo>
                          <a:pt x="16607" y="12478"/>
                          <a:pt x="13054" y="16291"/>
                          <a:pt x="8519" y="16449"/>
                        </a:cubicBezTo>
                        <a:cubicBezTo>
                          <a:pt x="3977" y="16613"/>
                          <a:pt x="163" y="13061"/>
                          <a:pt x="5" y="8519"/>
                        </a:cubicBezTo>
                        <a:cubicBezTo>
                          <a:pt x="-158" y="3977"/>
                          <a:pt x="3394" y="163"/>
                          <a:pt x="7936" y="5"/>
                        </a:cubicBezTo>
                        <a:cubicBezTo>
                          <a:pt x="12472" y="-159"/>
                          <a:pt x="16285" y="3394"/>
                          <a:pt x="16449" y="79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59" name="Google Shape;10059;p16"/>
                  <p:cNvSpPr/>
                  <p:nvPr/>
                </p:nvSpPr>
                <p:spPr>
                  <a:xfrm>
                    <a:off x="4007846" y="991833"/>
                    <a:ext cx="13008" cy="130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8" extrusionOk="0">
                        <a:moveTo>
                          <a:pt x="13005" y="6277"/>
                        </a:moveTo>
                        <a:cubicBezTo>
                          <a:pt x="13132" y="9865"/>
                          <a:pt x="10327" y="12883"/>
                          <a:pt x="6732" y="13005"/>
                        </a:cubicBezTo>
                        <a:cubicBezTo>
                          <a:pt x="3144" y="13132"/>
                          <a:pt x="132" y="10327"/>
                          <a:pt x="4" y="6738"/>
                        </a:cubicBezTo>
                        <a:cubicBezTo>
                          <a:pt x="-123" y="3150"/>
                          <a:pt x="2682" y="132"/>
                          <a:pt x="6271" y="4"/>
                        </a:cubicBezTo>
                        <a:cubicBezTo>
                          <a:pt x="9866" y="-123"/>
                          <a:pt x="12877" y="2688"/>
                          <a:pt x="13005" y="6277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060" name="Google Shape;10060;p16"/>
              <p:cNvGrpSpPr/>
              <p:nvPr/>
            </p:nvGrpSpPr>
            <p:grpSpPr>
              <a:xfrm>
                <a:off x="5365938" y="1189379"/>
                <a:ext cx="1804463" cy="2300769"/>
                <a:chOff x="3983439" y="237100"/>
                <a:chExt cx="388985" cy="495973"/>
              </a:xfrm>
            </p:grpSpPr>
            <p:sp>
              <p:nvSpPr>
                <p:cNvPr id="10061" name="Google Shape;10061;p16"/>
                <p:cNvSpPr/>
                <p:nvPr/>
              </p:nvSpPr>
              <p:spPr>
                <a:xfrm>
                  <a:off x="3983439" y="237109"/>
                  <a:ext cx="388875" cy="494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75" h="494698" extrusionOk="0">
                      <a:moveTo>
                        <a:pt x="388875" y="0"/>
                      </a:moveTo>
                      <a:cubicBezTo>
                        <a:pt x="388875" y="0"/>
                        <a:pt x="338379" y="100136"/>
                        <a:pt x="335488" y="153738"/>
                      </a:cubicBezTo>
                      <a:cubicBezTo>
                        <a:pt x="332604" y="207340"/>
                        <a:pt x="377326" y="214409"/>
                        <a:pt x="377326" y="214409"/>
                      </a:cubicBezTo>
                      <a:cubicBezTo>
                        <a:pt x="377326" y="214409"/>
                        <a:pt x="289692" y="225302"/>
                        <a:pt x="260685" y="272667"/>
                      </a:cubicBezTo>
                      <a:cubicBezTo>
                        <a:pt x="229365" y="323798"/>
                        <a:pt x="241345" y="391799"/>
                        <a:pt x="241345" y="391799"/>
                      </a:cubicBezTo>
                      <a:cubicBezTo>
                        <a:pt x="241345" y="391799"/>
                        <a:pt x="203267" y="371227"/>
                        <a:pt x="121838" y="414959"/>
                      </a:cubicBezTo>
                      <a:cubicBezTo>
                        <a:pt x="40411" y="458685"/>
                        <a:pt x="0" y="494699"/>
                        <a:pt x="0" y="494699"/>
                      </a:cubicBezTo>
                      <a:cubicBezTo>
                        <a:pt x="0" y="494699"/>
                        <a:pt x="31114" y="452199"/>
                        <a:pt x="34199" y="367556"/>
                      </a:cubicBezTo>
                      <a:cubicBezTo>
                        <a:pt x="37970" y="264147"/>
                        <a:pt x="1020" y="200063"/>
                        <a:pt x="1020" y="200063"/>
                      </a:cubicBezTo>
                      <a:cubicBezTo>
                        <a:pt x="1020" y="200063"/>
                        <a:pt x="73377" y="188333"/>
                        <a:pt x="106919" y="135247"/>
                      </a:cubicBezTo>
                      <a:cubicBezTo>
                        <a:pt x="139454" y="83768"/>
                        <a:pt x="147087" y="18437"/>
                        <a:pt x="147087" y="18437"/>
                      </a:cubicBezTo>
                      <a:cubicBezTo>
                        <a:pt x="147087" y="18437"/>
                        <a:pt x="205483" y="56080"/>
                        <a:pt x="260910" y="49592"/>
                      </a:cubicBezTo>
                      <a:cubicBezTo>
                        <a:pt x="325275" y="42057"/>
                        <a:pt x="388875" y="0"/>
                        <a:pt x="388875" y="0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62" name="Google Shape;10062;p16"/>
                <p:cNvGrpSpPr/>
                <p:nvPr/>
              </p:nvGrpSpPr>
              <p:grpSpPr>
                <a:xfrm>
                  <a:off x="3984013" y="237100"/>
                  <a:ext cx="388411" cy="495973"/>
                  <a:chOff x="3984013" y="237100"/>
                  <a:chExt cx="388411" cy="495973"/>
                </a:xfrm>
              </p:grpSpPr>
              <p:sp>
                <p:nvSpPr>
                  <p:cNvPr id="10063" name="Google Shape;10063;p16"/>
                  <p:cNvSpPr/>
                  <p:nvPr/>
                </p:nvSpPr>
                <p:spPr>
                  <a:xfrm>
                    <a:off x="3984013" y="237100"/>
                    <a:ext cx="388411" cy="495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8411" h="495973" extrusionOk="0">
                        <a:moveTo>
                          <a:pt x="144" y="495867"/>
                        </a:moveTo>
                        <a:cubicBezTo>
                          <a:pt x="-57" y="495733"/>
                          <a:pt x="-27" y="495533"/>
                          <a:pt x="107" y="495333"/>
                        </a:cubicBezTo>
                        <a:cubicBezTo>
                          <a:pt x="51016" y="417414"/>
                          <a:pt x="92574" y="333463"/>
                          <a:pt x="146896" y="257753"/>
                        </a:cubicBezTo>
                        <a:cubicBezTo>
                          <a:pt x="181513" y="209498"/>
                          <a:pt x="221390" y="164961"/>
                          <a:pt x="262170" y="121874"/>
                        </a:cubicBezTo>
                        <a:cubicBezTo>
                          <a:pt x="302259" y="79517"/>
                          <a:pt x="344066" y="37948"/>
                          <a:pt x="388411" y="0"/>
                        </a:cubicBezTo>
                        <a:cubicBezTo>
                          <a:pt x="340119" y="42849"/>
                          <a:pt x="294985" y="89820"/>
                          <a:pt x="252030" y="137945"/>
                        </a:cubicBezTo>
                        <a:cubicBezTo>
                          <a:pt x="229478" y="163217"/>
                          <a:pt x="207630" y="189265"/>
                          <a:pt x="186499" y="215738"/>
                        </a:cubicBezTo>
                        <a:cubicBezTo>
                          <a:pt x="169302" y="237280"/>
                          <a:pt x="152282" y="258769"/>
                          <a:pt x="136501" y="281376"/>
                        </a:cubicBezTo>
                        <a:cubicBezTo>
                          <a:pt x="88057" y="350751"/>
                          <a:pt x="48114" y="425782"/>
                          <a:pt x="678" y="495825"/>
                        </a:cubicBezTo>
                        <a:cubicBezTo>
                          <a:pt x="544" y="496031"/>
                          <a:pt x="344" y="496001"/>
                          <a:pt x="144" y="4958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64" name="Google Shape;10064;p16"/>
                  <p:cNvSpPr/>
                  <p:nvPr/>
                </p:nvSpPr>
                <p:spPr>
                  <a:xfrm>
                    <a:off x="4130399" y="255563"/>
                    <a:ext cx="49853" cy="221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53" h="221022" extrusionOk="0">
                        <a:moveTo>
                          <a:pt x="17615" y="220967"/>
                        </a:moveTo>
                        <a:cubicBezTo>
                          <a:pt x="17409" y="220840"/>
                          <a:pt x="17445" y="220637"/>
                          <a:pt x="17573" y="220431"/>
                        </a:cubicBezTo>
                        <a:cubicBezTo>
                          <a:pt x="34703" y="191208"/>
                          <a:pt x="45717" y="153016"/>
                          <a:pt x="44151" y="119226"/>
                        </a:cubicBezTo>
                        <a:cubicBezTo>
                          <a:pt x="42208" y="77468"/>
                          <a:pt x="23772" y="34147"/>
                          <a:pt x="0" y="0"/>
                        </a:cubicBezTo>
                        <a:cubicBezTo>
                          <a:pt x="14962" y="19432"/>
                          <a:pt x="27489" y="41567"/>
                          <a:pt x="36803" y="64197"/>
                        </a:cubicBezTo>
                        <a:cubicBezTo>
                          <a:pt x="42147" y="77196"/>
                          <a:pt x="46810" y="90932"/>
                          <a:pt x="48759" y="104901"/>
                        </a:cubicBezTo>
                        <a:cubicBezTo>
                          <a:pt x="52907" y="134541"/>
                          <a:pt x="44740" y="165341"/>
                          <a:pt x="33033" y="192406"/>
                        </a:cubicBezTo>
                        <a:cubicBezTo>
                          <a:pt x="28813" y="202161"/>
                          <a:pt x="24058" y="211844"/>
                          <a:pt x="18271" y="220785"/>
                        </a:cubicBezTo>
                        <a:cubicBezTo>
                          <a:pt x="18144" y="220990"/>
                          <a:pt x="17816" y="221094"/>
                          <a:pt x="17615" y="22096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65" name="Google Shape;10065;p16"/>
                  <p:cNvSpPr/>
                  <p:nvPr/>
                </p:nvSpPr>
                <p:spPr>
                  <a:xfrm>
                    <a:off x="4147834" y="448430"/>
                    <a:ext cx="212943" cy="28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943" h="28239" extrusionOk="0">
                        <a:moveTo>
                          <a:pt x="34" y="27977"/>
                        </a:moveTo>
                        <a:cubicBezTo>
                          <a:pt x="-57" y="27753"/>
                          <a:pt x="40" y="27514"/>
                          <a:pt x="265" y="27422"/>
                        </a:cubicBezTo>
                        <a:cubicBezTo>
                          <a:pt x="16259" y="20353"/>
                          <a:pt x="33279" y="15219"/>
                          <a:pt x="50184" y="10893"/>
                        </a:cubicBezTo>
                        <a:cubicBezTo>
                          <a:pt x="68510" y="6204"/>
                          <a:pt x="87358" y="2402"/>
                          <a:pt x="106237" y="915"/>
                        </a:cubicBezTo>
                        <a:cubicBezTo>
                          <a:pt x="122146" y="-337"/>
                          <a:pt x="138273" y="-37"/>
                          <a:pt x="154213" y="267"/>
                        </a:cubicBezTo>
                        <a:cubicBezTo>
                          <a:pt x="173814" y="640"/>
                          <a:pt x="193409" y="1436"/>
                          <a:pt x="212943" y="3145"/>
                        </a:cubicBezTo>
                        <a:cubicBezTo>
                          <a:pt x="177451" y="1916"/>
                          <a:pt x="142135" y="3576"/>
                          <a:pt x="106789" y="6660"/>
                        </a:cubicBezTo>
                        <a:cubicBezTo>
                          <a:pt x="70927" y="9790"/>
                          <a:pt x="34390" y="15185"/>
                          <a:pt x="587" y="28205"/>
                        </a:cubicBezTo>
                        <a:cubicBezTo>
                          <a:pt x="368" y="28297"/>
                          <a:pt x="125" y="28200"/>
                          <a:pt x="34" y="2797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66" name="Google Shape;10066;p16"/>
                  <p:cNvSpPr/>
                  <p:nvPr/>
                </p:nvSpPr>
                <p:spPr>
                  <a:xfrm>
                    <a:off x="3984399" y="437120"/>
                    <a:ext cx="83294" cy="160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294" h="160545" extrusionOk="0">
                        <a:moveTo>
                          <a:pt x="82491" y="160171"/>
                        </a:moveTo>
                        <a:cubicBezTo>
                          <a:pt x="80699" y="144733"/>
                          <a:pt x="77566" y="129359"/>
                          <a:pt x="74050" y="114235"/>
                        </a:cubicBezTo>
                        <a:cubicBezTo>
                          <a:pt x="68689" y="91153"/>
                          <a:pt x="62835" y="66651"/>
                          <a:pt x="50812" y="45962"/>
                        </a:cubicBezTo>
                        <a:cubicBezTo>
                          <a:pt x="42949" y="32422"/>
                          <a:pt x="32128" y="20641"/>
                          <a:pt x="19522" y="11367"/>
                        </a:cubicBezTo>
                        <a:cubicBezTo>
                          <a:pt x="13505" y="6944"/>
                          <a:pt x="6977" y="2744"/>
                          <a:pt x="0" y="0"/>
                        </a:cubicBezTo>
                        <a:cubicBezTo>
                          <a:pt x="8513" y="2774"/>
                          <a:pt x="16632" y="7555"/>
                          <a:pt x="23919" y="12663"/>
                        </a:cubicBezTo>
                        <a:cubicBezTo>
                          <a:pt x="42311" y="25548"/>
                          <a:pt x="57831" y="43972"/>
                          <a:pt x="65920" y="65048"/>
                        </a:cubicBezTo>
                        <a:cubicBezTo>
                          <a:pt x="71233" y="78912"/>
                          <a:pt x="73917" y="94118"/>
                          <a:pt x="76607" y="108668"/>
                        </a:cubicBezTo>
                        <a:cubicBezTo>
                          <a:pt x="79746" y="125645"/>
                          <a:pt x="82248" y="142862"/>
                          <a:pt x="83292" y="160113"/>
                        </a:cubicBezTo>
                        <a:cubicBezTo>
                          <a:pt x="83317" y="160353"/>
                          <a:pt x="83159" y="160522"/>
                          <a:pt x="82922" y="160543"/>
                        </a:cubicBezTo>
                        <a:cubicBezTo>
                          <a:pt x="82679" y="160564"/>
                          <a:pt x="82509" y="160411"/>
                          <a:pt x="82491" y="160171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67" name="Google Shape;10067;p16"/>
                  <p:cNvSpPr/>
                  <p:nvPr/>
                </p:nvSpPr>
                <p:spPr>
                  <a:xfrm>
                    <a:off x="4091013" y="555127"/>
                    <a:ext cx="133680" cy="73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680" h="73786" extrusionOk="0">
                        <a:moveTo>
                          <a:pt x="8" y="3825"/>
                        </a:moveTo>
                        <a:cubicBezTo>
                          <a:pt x="-41" y="3588"/>
                          <a:pt x="141" y="3444"/>
                          <a:pt x="378" y="3394"/>
                        </a:cubicBezTo>
                        <a:cubicBezTo>
                          <a:pt x="25748" y="-2760"/>
                          <a:pt x="56594" y="-1035"/>
                          <a:pt x="79207" y="12620"/>
                        </a:cubicBezTo>
                        <a:cubicBezTo>
                          <a:pt x="87617" y="17696"/>
                          <a:pt x="94807" y="24670"/>
                          <a:pt x="101577" y="31718"/>
                        </a:cubicBezTo>
                        <a:cubicBezTo>
                          <a:pt x="113746" y="44383"/>
                          <a:pt x="124706" y="58667"/>
                          <a:pt x="133681" y="73787"/>
                        </a:cubicBezTo>
                        <a:cubicBezTo>
                          <a:pt x="116570" y="49085"/>
                          <a:pt x="92056" y="23541"/>
                          <a:pt x="64312" y="11277"/>
                        </a:cubicBezTo>
                        <a:cubicBezTo>
                          <a:pt x="44948" y="2716"/>
                          <a:pt x="21412" y="401"/>
                          <a:pt x="560" y="4054"/>
                        </a:cubicBezTo>
                        <a:cubicBezTo>
                          <a:pt x="324" y="4103"/>
                          <a:pt x="56" y="4061"/>
                          <a:pt x="8" y="38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068" name="Google Shape;10068;p16"/>
                <p:cNvSpPr/>
                <p:nvPr/>
              </p:nvSpPr>
              <p:spPr>
                <a:xfrm>
                  <a:off x="4130210" y="237100"/>
                  <a:ext cx="242213" cy="8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13" h="81385" extrusionOk="0">
                      <a:moveTo>
                        <a:pt x="242213" y="0"/>
                      </a:moveTo>
                      <a:cubicBezTo>
                        <a:pt x="242213" y="0"/>
                        <a:pt x="143899" y="81667"/>
                        <a:pt x="101065" y="81384"/>
                      </a:cubicBezTo>
                      <a:cubicBezTo>
                        <a:pt x="61681" y="81124"/>
                        <a:pt x="25868" y="50032"/>
                        <a:pt x="0" y="19554"/>
                      </a:cubicBezTo>
                      <a:cubicBezTo>
                        <a:pt x="0" y="19529"/>
                        <a:pt x="188" y="18463"/>
                        <a:pt x="188" y="18463"/>
                      </a:cubicBezTo>
                      <a:cubicBezTo>
                        <a:pt x="188" y="18463"/>
                        <a:pt x="58815" y="56112"/>
                        <a:pt x="114236" y="49624"/>
                      </a:cubicBezTo>
                      <a:cubicBezTo>
                        <a:pt x="178607" y="42088"/>
                        <a:pt x="242213" y="0"/>
                        <a:pt x="242213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69" name="Google Shape;10069;p16"/>
                <p:cNvSpPr/>
                <p:nvPr/>
              </p:nvSpPr>
              <p:spPr>
                <a:xfrm>
                  <a:off x="4285703" y="237100"/>
                  <a:ext cx="86720" cy="214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20" h="214676" extrusionOk="0">
                      <a:moveTo>
                        <a:pt x="19939" y="196135"/>
                      </a:moveTo>
                      <a:cubicBezTo>
                        <a:pt x="15208" y="192783"/>
                        <a:pt x="11128" y="188931"/>
                        <a:pt x="7928" y="184493"/>
                      </a:cubicBezTo>
                      <a:cubicBezTo>
                        <a:pt x="3580" y="178463"/>
                        <a:pt x="775" y="171320"/>
                        <a:pt x="180" y="162991"/>
                      </a:cubicBezTo>
                      <a:cubicBezTo>
                        <a:pt x="-4581" y="96363"/>
                        <a:pt x="86720" y="-1"/>
                        <a:pt x="86720" y="0"/>
                      </a:cubicBezTo>
                      <a:cubicBezTo>
                        <a:pt x="86720" y="0"/>
                        <a:pt x="36170" y="100132"/>
                        <a:pt x="33279" y="153734"/>
                      </a:cubicBezTo>
                      <a:cubicBezTo>
                        <a:pt x="30389" y="207336"/>
                        <a:pt x="75074" y="214475"/>
                        <a:pt x="75074" y="214475"/>
                      </a:cubicBezTo>
                      <a:cubicBezTo>
                        <a:pt x="75074" y="214475"/>
                        <a:pt x="74194" y="214671"/>
                        <a:pt x="74145" y="214676"/>
                      </a:cubicBezTo>
                      <a:cubicBezTo>
                        <a:pt x="54180" y="211701"/>
                        <a:pt x="34123" y="206190"/>
                        <a:pt x="19939" y="1961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70" name="Google Shape;10070;p16"/>
                <p:cNvGrpSpPr/>
                <p:nvPr/>
              </p:nvGrpSpPr>
              <p:grpSpPr>
                <a:xfrm>
                  <a:off x="4059307" y="349973"/>
                  <a:ext cx="204367" cy="168915"/>
                  <a:chOff x="4059307" y="349973"/>
                  <a:chExt cx="204367" cy="168915"/>
                </a:xfrm>
              </p:grpSpPr>
              <p:sp>
                <p:nvSpPr>
                  <p:cNvPr id="10071" name="Google Shape;10071;p16"/>
                  <p:cNvSpPr/>
                  <p:nvPr/>
                </p:nvSpPr>
                <p:spPr>
                  <a:xfrm>
                    <a:off x="4214483" y="498181"/>
                    <a:ext cx="20706" cy="2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6" h="20707" extrusionOk="0">
                        <a:moveTo>
                          <a:pt x="18135" y="17181"/>
                        </a:moveTo>
                        <a:cubicBezTo>
                          <a:pt x="21906" y="12882"/>
                          <a:pt x="21480" y="6341"/>
                          <a:pt x="17181" y="2570"/>
                        </a:cubicBezTo>
                        <a:cubicBezTo>
                          <a:pt x="12882" y="-1200"/>
                          <a:pt x="6342" y="-772"/>
                          <a:pt x="2572" y="3526"/>
                        </a:cubicBezTo>
                        <a:cubicBezTo>
                          <a:pt x="-1199" y="7825"/>
                          <a:pt x="-774" y="14366"/>
                          <a:pt x="3525" y="18137"/>
                        </a:cubicBezTo>
                        <a:cubicBezTo>
                          <a:pt x="7824" y="21908"/>
                          <a:pt x="14364" y="21480"/>
                          <a:pt x="18135" y="17181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72" name="Google Shape;10072;p16"/>
                  <p:cNvSpPr/>
                  <p:nvPr/>
                </p:nvSpPr>
                <p:spPr>
                  <a:xfrm>
                    <a:off x="4059307" y="419303"/>
                    <a:ext cx="14990" cy="149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89" extrusionOk="0">
                        <a:moveTo>
                          <a:pt x="13133" y="12436"/>
                        </a:moveTo>
                        <a:cubicBezTo>
                          <a:pt x="15859" y="9325"/>
                          <a:pt x="15549" y="4590"/>
                          <a:pt x="12441" y="1860"/>
                        </a:cubicBezTo>
                        <a:cubicBezTo>
                          <a:pt x="9326" y="-869"/>
                          <a:pt x="4589" y="-559"/>
                          <a:pt x="1863" y="2553"/>
                        </a:cubicBezTo>
                        <a:cubicBezTo>
                          <a:pt x="-870" y="5664"/>
                          <a:pt x="-560" y="10399"/>
                          <a:pt x="2555" y="13129"/>
                        </a:cubicBezTo>
                        <a:cubicBezTo>
                          <a:pt x="5664" y="15858"/>
                          <a:pt x="10400" y="15548"/>
                          <a:pt x="13133" y="1243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73" name="Google Shape;10073;p16"/>
                  <p:cNvSpPr/>
                  <p:nvPr/>
                </p:nvSpPr>
                <p:spPr>
                  <a:xfrm>
                    <a:off x="4081077" y="395481"/>
                    <a:ext cx="11797" cy="11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7" h="11798" extrusionOk="0">
                        <a:moveTo>
                          <a:pt x="10332" y="9789"/>
                        </a:moveTo>
                        <a:cubicBezTo>
                          <a:pt x="12482" y="7340"/>
                          <a:pt x="12239" y="3613"/>
                          <a:pt x="9786" y="1464"/>
                        </a:cubicBezTo>
                        <a:cubicBezTo>
                          <a:pt x="7339" y="-684"/>
                          <a:pt x="3610" y="-440"/>
                          <a:pt x="1461" y="2009"/>
                        </a:cubicBezTo>
                        <a:cubicBezTo>
                          <a:pt x="-682" y="4459"/>
                          <a:pt x="-440" y="8186"/>
                          <a:pt x="2007" y="10334"/>
                        </a:cubicBezTo>
                        <a:cubicBezTo>
                          <a:pt x="4461" y="12482"/>
                          <a:pt x="8183" y="12239"/>
                          <a:pt x="10332" y="9789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74" name="Google Shape;10074;p16"/>
                  <p:cNvSpPr/>
                  <p:nvPr/>
                </p:nvSpPr>
                <p:spPr>
                  <a:xfrm>
                    <a:off x="4191970" y="349973"/>
                    <a:ext cx="15348" cy="15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8" h="15348" extrusionOk="0">
                        <a:moveTo>
                          <a:pt x="13444" y="12735"/>
                        </a:moveTo>
                        <a:cubicBezTo>
                          <a:pt x="16238" y="9549"/>
                          <a:pt x="15922" y="4700"/>
                          <a:pt x="12734" y="1905"/>
                        </a:cubicBezTo>
                        <a:cubicBezTo>
                          <a:pt x="9546" y="-890"/>
                          <a:pt x="4700" y="-573"/>
                          <a:pt x="1907" y="2614"/>
                        </a:cubicBezTo>
                        <a:cubicBezTo>
                          <a:pt x="-892" y="5800"/>
                          <a:pt x="-570" y="10649"/>
                          <a:pt x="2612" y="13444"/>
                        </a:cubicBezTo>
                        <a:cubicBezTo>
                          <a:pt x="5799" y="16239"/>
                          <a:pt x="10651" y="15922"/>
                          <a:pt x="13444" y="1273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75" name="Google Shape;10075;p16"/>
                  <p:cNvSpPr/>
                  <p:nvPr/>
                </p:nvSpPr>
                <p:spPr>
                  <a:xfrm>
                    <a:off x="4216595" y="415970"/>
                    <a:ext cx="16454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4" h="16454" extrusionOk="0">
                        <a:moveTo>
                          <a:pt x="14414" y="13652"/>
                        </a:moveTo>
                        <a:cubicBezTo>
                          <a:pt x="17408" y="10237"/>
                          <a:pt x="17067" y="5038"/>
                          <a:pt x="13655" y="2042"/>
                        </a:cubicBezTo>
                        <a:cubicBezTo>
                          <a:pt x="10236" y="-954"/>
                          <a:pt x="5039" y="-614"/>
                          <a:pt x="2045" y="2802"/>
                        </a:cubicBezTo>
                        <a:cubicBezTo>
                          <a:pt x="-955" y="6218"/>
                          <a:pt x="-615" y="11416"/>
                          <a:pt x="2804" y="14412"/>
                        </a:cubicBezTo>
                        <a:cubicBezTo>
                          <a:pt x="6222" y="17408"/>
                          <a:pt x="11420" y="17068"/>
                          <a:pt x="14414" y="136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76" name="Google Shape;10076;p16"/>
                  <p:cNvSpPr/>
                  <p:nvPr/>
                </p:nvSpPr>
                <p:spPr>
                  <a:xfrm>
                    <a:off x="4250665" y="403158"/>
                    <a:ext cx="13009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9" h="13009" extrusionOk="0">
                        <a:moveTo>
                          <a:pt x="11397" y="10794"/>
                        </a:moveTo>
                        <a:cubicBezTo>
                          <a:pt x="13765" y="8094"/>
                          <a:pt x="13492" y="3983"/>
                          <a:pt x="10796" y="1615"/>
                        </a:cubicBezTo>
                        <a:cubicBezTo>
                          <a:pt x="8094" y="-754"/>
                          <a:pt x="3983" y="-485"/>
                          <a:pt x="1615" y="2215"/>
                        </a:cubicBezTo>
                        <a:cubicBezTo>
                          <a:pt x="-753" y="4916"/>
                          <a:pt x="-486" y="9026"/>
                          <a:pt x="2216" y="11395"/>
                        </a:cubicBezTo>
                        <a:cubicBezTo>
                          <a:pt x="4918" y="13764"/>
                          <a:pt x="9023" y="13495"/>
                          <a:pt x="11397" y="107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077" name="Google Shape;10077;p16"/>
              <p:cNvGrpSpPr/>
              <p:nvPr/>
            </p:nvGrpSpPr>
            <p:grpSpPr>
              <a:xfrm>
                <a:off x="2870703" y="1652749"/>
                <a:ext cx="2687524" cy="1704095"/>
                <a:chOff x="3445547" y="336988"/>
                <a:chExt cx="579345" cy="367349"/>
              </a:xfrm>
            </p:grpSpPr>
            <p:sp>
              <p:nvSpPr>
                <p:cNvPr id="10078" name="Google Shape;10078;p16"/>
                <p:cNvSpPr/>
                <p:nvPr/>
              </p:nvSpPr>
              <p:spPr>
                <a:xfrm>
                  <a:off x="3445583" y="337018"/>
                  <a:ext cx="578333" cy="367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333" h="367245" extrusionOk="0">
                      <a:moveTo>
                        <a:pt x="0" y="44199"/>
                      </a:moveTo>
                      <a:cubicBezTo>
                        <a:pt x="0" y="44199"/>
                        <a:pt x="109779" y="67129"/>
                        <a:pt x="162309" y="56080"/>
                      </a:cubicBezTo>
                      <a:cubicBezTo>
                        <a:pt x="214840" y="45030"/>
                        <a:pt x="210122" y="0"/>
                        <a:pt x="210122" y="0"/>
                      </a:cubicBezTo>
                      <a:cubicBezTo>
                        <a:pt x="210122" y="0"/>
                        <a:pt x="243270" y="81843"/>
                        <a:pt x="296517" y="97641"/>
                      </a:cubicBezTo>
                      <a:cubicBezTo>
                        <a:pt x="354003" y="114695"/>
                        <a:pt x="416607" y="85560"/>
                        <a:pt x="416607" y="85560"/>
                      </a:cubicBezTo>
                      <a:cubicBezTo>
                        <a:pt x="416607" y="85560"/>
                        <a:pt x="406563" y="127658"/>
                        <a:pt x="469836" y="195035"/>
                      </a:cubicBezTo>
                      <a:cubicBezTo>
                        <a:pt x="533108" y="262412"/>
                        <a:pt x="578333" y="292151"/>
                        <a:pt x="578333" y="292151"/>
                      </a:cubicBezTo>
                      <a:cubicBezTo>
                        <a:pt x="578333" y="292151"/>
                        <a:pt x="529240" y="273072"/>
                        <a:pt x="446670" y="291945"/>
                      </a:cubicBezTo>
                      <a:cubicBezTo>
                        <a:pt x="345799" y="315001"/>
                        <a:pt x="293426" y="367246"/>
                        <a:pt x="293426" y="367246"/>
                      </a:cubicBezTo>
                      <a:cubicBezTo>
                        <a:pt x="293426" y="367246"/>
                        <a:pt x="263412" y="300373"/>
                        <a:pt x="203461" y="281671"/>
                      </a:cubicBezTo>
                      <a:cubicBezTo>
                        <a:pt x="145332" y="263538"/>
                        <a:pt x="80244" y="273030"/>
                        <a:pt x="80244" y="273030"/>
                      </a:cubicBezTo>
                      <a:cubicBezTo>
                        <a:pt x="80244" y="273030"/>
                        <a:pt x="101533" y="206894"/>
                        <a:pt x="80948" y="155024"/>
                      </a:cubicBezTo>
                      <a:cubicBezTo>
                        <a:pt x="57048" y="94783"/>
                        <a:pt x="0" y="44199"/>
                        <a:pt x="0" y="44199"/>
                      </a:cubicBezTo>
                      <a:close/>
                    </a:path>
                  </a:pathLst>
                </a:custGeom>
                <a:solidFill>
                  <a:srgbClr val="0253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79" name="Google Shape;10079;p16"/>
                <p:cNvGrpSpPr/>
                <p:nvPr/>
              </p:nvGrpSpPr>
              <p:grpSpPr>
                <a:xfrm>
                  <a:off x="3445547" y="336988"/>
                  <a:ext cx="579345" cy="367349"/>
                  <a:chOff x="3445547" y="336988"/>
                  <a:chExt cx="579345" cy="367349"/>
                </a:xfrm>
              </p:grpSpPr>
              <p:sp>
                <p:nvSpPr>
                  <p:cNvPr id="10080" name="Google Shape;10080;p16"/>
                  <p:cNvSpPr/>
                  <p:nvPr/>
                </p:nvSpPr>
                <p:spPr>
                  <a:xfrm>
                    <a:off x="3445547" y="381115"/>
                    <a:ext cx="579345" cy="247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45" h="247281" extrusionOk="0">
                        <a:moveTo>
                          <a:pt x="579305" y="247065"/>
                        </a:moveTo>
                        <a:cubicBezTo>
                          <a:pt x="579226" y="247295"/>
                          <a:pt x="579026" y="247320"/>
                          <a:pt x="578795" y="247241"/>
                        </a:cubicBezTo>
                        <a:cubicBezTo>
                          <a:pt x="490378" y="218173"/>
                          <a:pt x="398542" y="199700"/>
                          <a:pt x="311376" y="166773"/>
                        </a:cubicBezTo>
                        <a:cubicBezTo>
                          <a:pt x="255815" y="145786"/>
                          <a:pt x="202495" y="118763"/>
                          <a:pt x="150335" y="90493"/>
                        </a:cubicBezTo>
                        <a:cubicBezTo>
                          <a:pt x="99067" y="62701"/>
                          <a:pt x="48110" y="33045"/>
                          <a:pt x="0" y="0"/>
                        </a:cubicBezTo>
                        <a:cubicBezTo>
                          <a:pt x="53866" y="35591"/>
                          <a:pt x="110896" y="67068"/>
                          <a:pt x="168479" y="96137"/>
                        </a:cubicBezTo>
                        <a:cubicBezTo>
                          <a:pt x="198718" y="111402"/>
                          <a:pt x="229529" y="125782"/>
                          <a:pt x="260557" y="139361"/>
                        </a:cubicBezTo>
                        <a:cubicBezTo>
                          <a:pt x="285806" y="150410"/>
                          <a:pt x="310963" y="161305"/>
                          <a:pt x="336879" y="170718"/>
                        </a:cubicBezTo>
                        <a:cubicBezTo>
                          <a:pt x="416412" y="199604"/>
                          <a:pt x="499212" y="218815"/>
                          <a:pt x="579129" y="246554"/>
                        </a:cubicBezTo>
                        <a:cubicBezTo>
                          <a:pt x="579360" y="246633"/>
                          <a:pt x="579384" y="246834"/>
                          <a:pt x="579305" y="24706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81" name="Google Shape;10081;p16"/>
                  <p:cNvSpPr/>
                  <p:nvPr/>
                </p:nvSpPr>
                <p:spPr>
                  <a:xfrm>
                    <a:off x="3525876" y="525942"/>
                    <a:ext cx="208941" cy="84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8941" h="84221" extrusionOk="0">
                        <a:moveTo>
                          <a:pt x="208926" y="10153"/>
                        </a:moveTo>
                        <a:cubicBezTo>
                          <a:pt x="208859" y="10385"/>
                          <a:pt x="208653" y="10399"/>
                          <a:pt x="208422" y="10329"/>
                        </a:cubicBezTo>
                        <a:cubicBezTo>
                          <a:pt x="175766" y="1326"/>
                          <a:pt x="136023" y="548"/>
                          <a:pt x="103786" y="10789"/>
                        </a:cubicBezTo>
                        <a:cubicBezTo>
                          <a:pt x="63946" y="23444"/>
                          <a:pt x="26851" y="52441"/>
                          <a:pt x="0" y="84221"/>
                        </a:cubicBezTo>
                        <a:cubicBezTo>
                          <a:pt x="14914" y="64753"/>
                          <a:pt x="33057" y="46933"/>
                          <a:pt x="52519" y="32096"/>
                        </a:cubicBezTo>
                        <a:cubicBezTo>
                          <a:pt x="63698" y="23572"/>
                          <a:pt x="75763" y="15524"/>
                          <a:pt x="88751" y="10031"/>
                        </a:cubicBezTo>
                        <a:cubicBezTo>
                          <a:pt x="116319" y="-1625"/>
                          <a:pt x="148186" y="-1690"/>
                          <a:pt x="177351" y="2630"/>
                        </a:cubicBezTo>
                        <a:cubicBezTo>
                          <a:pt x="187868" y="4187"/>
                          <a:pt x="198451" y="6283"/>
                          <a:pt x="208580" y="9563"/>
                        </a:cubicBezTo>
                        <a:cubicBezTo>
                          <a:pt x="208810" y="9632"/>
                          <a:pt x="208999" y="9922"/>
                          <a:pt x="208926" y="101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82" name="Google Shape;10082;p16"/>
                  <p:cNvSpPr/>
                  <p:nvPr/>
                </p:nvSpPr>
                <p:spPr>
                  <a:xfrm>
                    <a:off x="3655754" y="336988"/>
                    <a:ext cx="79133" cy="199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133" h="199369" extrusionOk="0">
                        <a:moveTo>
                          <a:pt x="78963" y="199278"/>
                        </a:moveTo>
                        <a:cubicBezTo>
                          <a:pt x="78774" y="199425"/>
                          <a:pt x="78519" y="199392"/>
                          <a:pt x="78368" y="199201"/>
                        </a:cubicBezTo>
                        <a:cubicBezTo>
                          <a:pt x="67413" y="185572"/>
                          <a:pt x="58056" y="170455"/>
                          <a:pt x="49513" y="155237"/>
                        </a:cubicBezTo>
                        <a:cubicBezTo>
                          <a:pt x="40252" y="138747"/>
                          <a:pt x="31709" y="121517"/>
                          <a:pt x="25400" y="103665"/>
                        </a:cubicBezTo>
                        <a:cubicBezTo>
                          <a:pt x="20081" y="88616"/>
                          <a:pt x="16207" y="72962"/>
                          <a:pt x="12381" y="57480"/>
                        </a:cubicBezTo>
                        <a:cubicBezTo>
                          <a:pt x="7681" y="38450"/>
                          <a:pt x="3394" y="19312"/>
                          <a:pt x="0" y="0"/>
                        </a:cubicBezTo>
                        <a:cubicBezTo>
                          <a:pt x="7979" y="34607"/>
                          <a:pt x="18702" y="68295"/>
                          <a:pt x="30810" y="101650"/>
                        </a:cubicBezTo>
                        <a:cubicBezTo>
                          <a:pt x="43088" y="135487"/>
                          <a:pt x="57734" y="169391"/>
                          <a:pt x="79041" y="198683"/>
                        </a:cubicBezTo>
                        <a:cubicBezTo>
                          <a:pt x="79187" y="198875"/>
                          <a:pt x="79157" y="199131"/>
                          <a:pt x="78963" y="19927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83" name="Google Shape;10083;p16"/>
                  <p:cNvSpPr/>
                  <p:nvPr/>
                </p:nvSpPr>
                <p:spPr>
                  <a:xfrm>
                    <a:off x="3738973" y="582496"/>
                    <a:ext cx="133717" cy="1218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717" h="121841" extrusionOk="0">
                        <a:moveTo>
                          <a:pt x="133442" y="789"/>
                        </a:moveTo>
                        <a:cubicBezTo>
                          <a:pt x="118990" y="6506"/>
                          <a:pt x="104945" y="13501"/>
                          <a:pt x="91241" y="20802"/>
                        </a:cubicBezTo>
                        <a:cubicBezTo>
                          <a:pt x="70328" y="31942"/>
                          <a:pt x="48171" y="43929"/>
                          <a:pt x="31284" y="60882"/>
                        </a:cubicBezTo>
                        <a:cubicBezTo>
                          <a:pt x="20232" y="71976"/>
                          <a:pt x="11646" y="85475"/>
                          <a:pt x="5944" y="100048"/>
                        </a:cubicBezTo>
                        <a:cubicBezTo>
                          <a:pt x="3224" y="107001"/>
                          <a:pt x="850" y="114390"/>
                          <a:pt x="0" y="121841"/>
                        </a:cubicBezTo>
                        <a:cubicBezTo>
                          <a:pt x="486" y="112903"/>
                          <a:pt x="3006" y="103825"/>
                          <a:pt x="6060" y="95463"/>
                        </a:cubicBezTo>
                        <a:cubicBezTo>
                          <a:pt x="13760" y="74369"/>
                          <a:pt x="27549" y="54610"/>
                          <a:pt x="45820" y="41360"/>
                        </a:cubicBezTo>
                        <a:cubicBezTo>
                          <a:pt x="57844" y="32647"/>
                          <a:pt x="71840" y="26125"/>
                          <a:pt x="85205" y="19769"/>
                        </a:cubicBezTo>
                        <a:cubicBezTo>
                          <a:pt x="100792" y="12353"/>
                          <a:pt x="116780" y="5494"/>
                          <a:pt x="133175" y="28"/>
                        </a:cubicBezTo>
                        <a:cubicBezTo>
                          <a:pt x="133406" y="-54"/>
                          <a:pt x="133606" y="50"/>
                          <a:pt x="133691" y="277"/>
                        </a:cubicBezTo>
                        <a:cubicBezTo>
                          <a:pt x="133770" y="504"/>
                          <a:pt x="133667" y="706"/>
                          <a:pt x="133442" y="78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84" name="Google Shape;10084;p16"/>
                  <p:cNvSpPr/>
                  <p:nvPr/>
                </p:nvSpPr>
                <p:spPr>
                  <a:xfrm>
                    <a:off x="3814055" y="422666"/>
                    <a:ext cx="48165" cy="14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65" h="147244" extrusionOk="0">
                        <a:moveTo>
                          <a:pt x="15090" y="147207"/>
                        </a:moveTo>
                        <a:cubicBezTo>
                          <a:pt x="14872" y="147316"/>
                          <a:pt x="14690" y="147174"/>
                          <a:pt x="14580" y="146958"/>
                        </a:cubicBezTo>
                        <a:cubicBezTo>
                          <a:pt x="2084" y="124037"/>
                          <a:pt x="-4219" y="93794"/>
                          <a:pt x="3134" y="68420"/>
                        </a:cubicBezTo>
                        <a:cubicBezTo>
                          <a:pt x="5867" y="58988"/>
                          <a:pt x="10749" y="50241"/>
                          <a:pt x="15813" y="41878"/>
                        </a:cubicBezTo>
                        <a:cubicBezTo>
                          <a:pt x="24903" y="26849"/>
                          <a:pt x="35869" y="12575"/>
                          <a:pt x="48166" y="0"/>
                        </a:cubicBezTo>
                        <a:cubicBezTo>
                          <a:pt x="28716" y="22910"/>
                          <a:pt x="10372" y="53187"/>
                          <a:pt x="5684" y="83157"/>
                        </a:cubicBezTo>
                        <a:cubicBezTo>
                          <a:pt x="2418" y="104077"/>
                          <a:pt x="6255" y="127413"/>
                          <a:pt x="15169" y="146612"/>
                        </a:cubicBezTo>
                        <a:cubicBezTo>
                          <a:pt x="15279" y="146827"/>
                          <a:pt x="15303" y="147099"/>
                          <a:pt x="15090" y="14720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085" name="Google Shape;10085;p16"/>
                <p:cNvSpPr/>
                <p:nvPr/>
              </p:nvSpPr>
              <p:spPr>
                <a:xfrm>
                  <a:off x="3445547" y="381115"/>
                  <a:ext cx="117606" cy="229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6" h="229048" extrusionOk="0">
                      <a:moveTo>
                        <a:pt x="0" y="0"/>
                      </a:moveTo>
                      <a:cubicBezTo>
                        <a:pt x="0" y="0"/>
                        <a:pt x="104283" y="73897"/>
                        <a:pt x="115068" y="115347"/>
                      </a:cubicBezTo>
                      <a:cubicBezTo>
                        <a:pt x="124984" y="153462"/>
                        <a:pt x="104199" y="196092"/>
                        <a:pt x="81434" y="228951"/>
                      </a:cubicBezTo>
                      <a:cubicBezTo>
                        <a:pt x="81410" y="228957"/>
                        <a:pt x="80329" y="229048"/>
                        <a:pt x="80329" y="229048"/>
                      </a:cubicBezTo>
                      <a:cubicBezTo>
                        <a:pt x="80329" y="229048"/>
                        <a:pt x="101563" y="162694"/>
                        <a:pt x="80985" y="110823"/>
                      </a:cubicBezTo>
                      <a:cubicBezTo>
                        <a:pt x="57084" y="50583"/>
                        <a:pt x="0" y="-1"/>
                        <a:pt x="0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86" name="Google Shape;10086;p16"/>
                <p:cNvSpPr/>
                <p:nvPr/>
              </p:nvSpPr>
              <p:spPr>
                <a:xfrm>
                  <a:off x="3445547" y="336988"/>
                  <a:ext cx="212000" cy="90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00" h="90216" extrusionOk="0">
                      <a:moveTo>
                        <a:pt x="206728" y="58005"/>
                      </a:moveTo>
                      <a:cubicBezTo>
                        <a:pt x="204711" y="63438"/>
                        <a:pt x="202040" y="68376"/>
                        <a:pt x="198578" y="72612"/>
                      </a:cubicBezTo>
                      <a:cubicBezTo>
                        <a:pt x="193879" y="78368"/>
                        <a:pt x="187697" y="82921"/>
                        <a:pt x="179810" y="85647"/>
                      </a:cubicBezTo>
                      <a:cubicBezTo>
                        <a:pt x="116671" y="107454"/>
                        <a:pt x="0" y="44128"/>
                        <a:pt x="0" y="44127"/>
                      </a:cubicBezTo>
                      <a:cubicBezTo>
                        <a:pt x="0" y="44127"/>
                        <a:pt x="109791" y="67113"/>
                        <a:pt x="162322" y="56063"/>
                      </a:cubicBezTo>
                      <a:cubicBezTo>
                        <a:pt x="214846" y="45013"/>
                        <a:pt x="210207" y="-1"/>
                        <a:pt x="210207" y="0"/>
                      </a:cubicBezTo>
                      <a:cubicBezTo>
                        <a:pt x="210207" y="0"/>
                        <a:pt x="210626" y="798"/>
                        <a:pt x="210644" y="843"/>
                      </a:cubicBezTo>
                      <a:cubicBezTo>
                        <a:pt x="212921" y="20900"/>
                        <a:pt x="212775" y="41705"/>
                        <a:pt x="206728" y="580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87" name="Google Shape;10087;p16"/>
                <p:cNvGrpSpPr/>
                <p:nvPr/>
              </p:nvGrpSpPr>
              <p:grpSpPr>
                <a:xfrm>
                  <a:off x="3598943" y="441399"/>
                  <a:ext cx="157298" cy="193489"/>
                  <a:chOff x="3598943" y="441399"/>
                  <a:chExt cx="157298" cy="193489"/>
                </a:xfrm>
              </p:grpSpPr>
              <p:sp>
                <p:nvSpPr>
                  <p:cNvPr id="10088" name="Google Shape;10088;p16"/>
                  <p:cNvSpPr/>
                  <p:nvPr/>
                </p:nvSpPr>
                <p:spPr>
                  <a:xfrm>
                    <a:off x="3735527" y="443255"/>
                    <a:ext cx="20714" cy="207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4" h="20711" extrusionOk="0">
                        <a:moveTo>
                          <a:pt x="14941" y="1073"/>
                        </a:moveTo>
                        <a:cubicBezTo>
                          <a:pt x="9816" y="-1459"/>
                          <a:pt x="3610" y="643"/>
                          <a:pt x="1072" y="5770"/>
                        </a:cubicBezTo>
                        <a:cubicBezTo>
                          <a:pt x="-1460" y="10896"/>
                          <a:pt x="647" y="17105"/>
                          <a:pt x="5772" y="19638"/>
                        </a:cubicBezTo>
                        <a:cubicBezTo>
                          <a:pt x="10897" y="22171"/>
                          <a:pt x="17109" y="20068"/>
                          <a:pt x="19641" y="14942"/>
                        </a:cubicBezTo>
                        <a:cubicBezTo>
                          <a:pt x="22173" y="9815"/>
                          <a:pt x="20072" y="3606"/>
                          <a:pt x="14941" y="107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89" name="Google Shape;10089;p16"/>
                  <p:cNvSpPr/>
                  <p:nvPr/>
                </p:nvSpPr>
                <p:spPr>
                  <a:xfrm>
                    <a:off x="3700227" y="619896"/>
                    <a:ext cx="14992" cy="14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2" h="14992" extrusionOk="0">
                        <a:moveTo>
                          <a:pt x="10821" y="778"/>
                        </a:moveTo>
                        <a:cubicBezTo>
                          <a:pt x="7104" y="-1056"/>
                          <a:pt x="2611" y="462"/>
                          <a:pt x="777" y="4178"/>
                        </a:cubicBezTo>
                        <a:cubicBezTo>
                          <a:pt x="-1057" y="7888"/>
                          <a:pt x="467" y="12382"/>
                          <a:pt x="4177" y="14216"/>
                        </a:cubicBezTo>
                        <a:cubicBezTo>
                          <a:pt x="7887" y="16049"/>
                          <a:pt x="12387" y="14525"/>
                          <a:pt x="14215" y="10815"/>
                        </a:cubicBezTo>
                        <a:cubicBezTo>
                          <a:pt x="16048" y="7105"/>
                          <a:pt x="14530" y="2612"/>
                          <a:pt x="10821" y="7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0" name="Google Shape;10090;p16"/>
                  <p:cNvSpPr/>
                  <p:nvPr/>
                </p:nvSpPr>
                <p:spPr>
                  <a:xfrm>
                    <a:off x="3672062" y="608566"/>
                    <a:ext cx="11800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800" extrusionOk="0">
                        <a:moveTo>
                          <a:pt x="8515" y="613"/>
                        </a:moveTo>
                        <a:cubicBezTo>
                          <a:pt x="5595" y="-832"/>
                          <a:pt x="2054" y="364"/>
                          <a:pt x="609" y="3285"/>
                        </a:cubicBezTo>
                        <a:cubicBezTo>
                          <a:pt x="-830" y="6206"/>
                          <a:pt x="366" y="9746"/>
                          <a:pt x="3287" y="11191"/>
                        </a:cubicBezTo>
                        <a:cubicBezTo>
                          <a:pt x="6208" y="12630"/>
                          <a:pt x="9748" y="11434"/>
                          <a:pt x="11187" y="8513"/>
                        </a:cubicBezTo>
                        <a:cubicBezTo>
                          <a:pt x="12632" y="5592"/>
                          <a:pt x="11436" y="2052"/>
                          <a:pt x="8515" y="61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1" name="Google Shape;10091;p16"/>
                  <p:cNvSpPr/>
                  <p:nvPr/>
                </p:nvSpPr>
                <p:spPr>
                  <a:xfrm>
                    <a:off x="3598943" y="509235"/>
                    <a:ext cx="15352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2" h="15352" extrusionOk="0">
                        <a:moveTo>
                          <a:pt x="11075" y="796"/>
                        </a:moveTo>
                        <a:cubicBezTo>
                          <a:pt x="7274" y="-1082"/>
                          <a:pt x="2671" y="477"/>
                          <a:pt x="795" y="4277"/>
                        </a:cubicBezTo>
                        <a:cubicBezTo>
                          <a:pt x="-1082" y="8077"/>
                          <a:pt x="479" y="12679"/>
                          <a:pt x="4274" y="14556"/>
                        </a:cubicBezTo>
                        <a:cubicBezTo>
                          <a:pt x="8075" y="16434"/>
                          <a:pt x="12678" y="14875"/>
                          <a:pt x="14554" y="11075"/>
                        </a:cubicBezTo>
                        <a:cubicBezTo>
                          <a:pt x="16437" y="7275"/>
                          <a:pt x="14876" y="2673"/>
                          <a:pt x="11075" y="79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2" name="Google Shape;10092;p16"/>
                  <p:cNvSpPr/>
                  <p:nvPr/>
                </p:nvSpPr>
                <p:spPr>
                  <a:xfrm>
                    <a:off x="3656181" y="467172"/>
                    <a:ext cx="16458" cy="164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8" h="16457" extrusionOk="0">
                        <a:moveTo>
                          <a:pt x="11875" y="853"/>
                        </a:moveTo>
                        <a:cubicBezTo>
                          <a:pt x="7801" y="-1160"/>
                          <a:pt x="2864" y="511"/>
                          <a:pt x="854" y="4585"/>
                        </a:cubicBezTo>
                        <a:cubicBezTo>
                          <a:pt x="-1162" y="8659"/>
                          <a:pt x="514" y="13592"/>
                          <a:pt x="4583" y="15605"/>
                        </a:cubicBezTo>
                        <a:cubicBezTo>
                          <a:pt x="8657" y="17618"/>
                          <a:pt x="13594" y="15946"/>
                          <a:pt x="15604" y="11873"/>
                        </a:cubicBezTo>
                        <a:cubicBezTo>
                          <a:pt x="17620" y="7799"/>
                          <a:pt x="15950" y="2865"/>
                          <a:pt x="11875" y="85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3" name="Google Shape;10093;p16"/>
                  <p:cNvSpPr/>
                  <p:nvPr/>
                </p:nvSpPr>
                <p:spPr>
                  <a:xfrm>
                    <a:off x="3635510" y="441399"/>
                    <a:ext cx="13011" cy="130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12" extrusionOk="0">
                        <a:moveTo>
                          <a:pt x="9387" y="674"/>
                        </a:moveTo>
                        <a:cubicBezTo>
                          <a:pt x="6169" y="-917"/>
                          <a:pt x="2265" y="404"/>
                          <a:pt x="674" y="3625"/>
                        </a:cubicBezTo>
                        <a:cubicBezTo>
                          <a:pt x="-917" y="6846"/>
                          <a:pt x="406" y="10747"/>
                          <a:pt x="3625" y="12338"/>
                        </a:cubicBezTo>
                        <a:cubicBezTo>
                          <a:pt x="6843" y="13929"/>
                          <a:pt x="10747" y="12608"/>
                          <a:pt x="12338" y="9387"/>
                        </a:cubicBezTo>
                        <a:cubicBezTo>
                          <a:pt x="13929" y="6167"/>
                          <a:pt x="12606" y="2265"/>
                          <a:pt x="9387" y="67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094" name="Google Shape;10094;p16"/>
              <p:cNvGrpSpPr/>
              <p:nvPr/>
            </p:nvGrpSpPr>
            <p:grpSpPr>
              <a:xfrm>
                <a:off x="4312806" y="407989"/>
                <a:ext cx="1602907" cy="2862415"/>
                <a:chOff x="3756419" y="68657"/>
                <a:chExt cx="345536" cy="617046"/>
              </a:xfrm>
            </p:grpSpPr>
            <p:sp>
              <p:nvSpPr>
                <p:cNvPr id="10095" name="Google Shape;10095;p16"/>
                <p:cNvSpPr/>
                <p:nvPr/>
              </p:nvSpPr>
              <p:spPr>
                <a:xfrm>
                  <a:off x="3756485" y="68745"/>
                  <a:ext cx="345470" cy="616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70" h="616732" extrusionOk="0">
                      <a:moveTo>
                        <a:pt x="142617" y="0"/>
                      </a:moveTo>
                      <a:cubicBezTo>
                        <a:pt x="142617" y="0"/>
                        <a:pt x="186173" y="103346"/>
                        <a:pt x="225132" y="140276"/>
                      </a:cubicBezTo>
                      <a:cubicBezTo>
                        <a:pt x="264092" y="177206"/>
                        <a:pt x="298448" y="147721"/>
                        <a:pt x="298448" y="147721"/>
                      </a:cubicBezTo>
                      <a:cubicBezTo>
                        <a:pt x="298448" y="147721"/>
                        <a:pt x="249974" y="221527"/>
                        <a:pt x="267255" y="274313"/>
                      </a:cubicBezTo>
                      <a:cubicBezTo>
                        <a:pt x="285909" y="331297"/>
                        <a:pt x="345471" y="366230"/>
                        <a:pt x="345471" y="366230"/>
                      </a:cubicBezTo>
                      <a:cubicBezTo>
                        <a:pt x="345471" y="366230"/>
                        <a:pt x="305127" y="381906"/>
                        <a:pt x="285678" y="472263"/>
                      </a:cubicBezTo>
                      <a:cubicBezTo>
                        <a:pt x="266229" y="562623"/>
                        <a:pt x="267474" y="616732"/>
                        <a:pt x="267474" y="616732"/>
                      </a:cubicBezTo>
                      <a:cubicBezTo>
                        <a:pt x="267474" y="616732"/>
                        <a:pt x="255263" y="565501"/>
                        <a:pt x="192786" y="508310"/>
                      </a:cubicBezTo>
                      <a:cubicBezTo>
                        <a:pt x="116465" y="438438"/>
                        <a:pt x="43708" y="425062"/>
                        <a:pt x="43708" y="425062"/>
                      </a:cubicBezTo>
                      <a:cubicBezTo>
                        <a:pt x="43708" y="425062"/>
                        <a:pt x="81653" y="362346"/>
                        <a:pt x="62956" y="302399"/>
                      </a:cubicBezTo>
                      <a:cubicBezTo>
                        <a:pt x="44819" y="244266"/>
                        <a:pt x="0" y="196123"/>
                        <a:pt x="0" y="196123"/>
                      </a:cubicBezTo>
                      <a:cubicBezTo>
                        <a:pt x="0" y="196123"/>
                        <a:pt x="66515" y="176029"/>
                        <a:pt x="97483" y="129607"/>
                      </a:cubicBezTo>
                      <a:cubicBezTo>
                        <a:pt x="133448" y="75695"/>
                        <a:pt x="142617" y="0"/>
                        <a:pt x="142617" y="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096" name="Google Shape;10096;p16"/>
                <p:cNvGrpSpPr/>
                <p:nvPr/>
              </p:nvGrpSpPr>
              <p:grpSpPr>
                <a:xfrm>
                  <a:off x="3756419" y="68657"/>
                  <a:ext cx="345483" cy="617046"/>
                  <a:chOff x="3756419" y="68657"/>
                  <a:chExt cx="345483" cy="617046"/>
                </a:xfrm>
              </p:grpSpPr>
              <p:sp>
                <p:nvSpPr>
                  <p:cNvPr id="10097" name="Google Shape;10097;p16"/>
                  <p:cNvSpPr/>
                  <p:nvPr/>
                </p:nvSpPr>
                <p:spPr>
                  <a:xfrm>
                    <a:off x="3899170" y="68657"/>
                    <a:ext cx="126469" cy="6170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469" h="617046" extrusionOk="0">
                        <a:moveTo>
                          <a:pt x="126138" y="617033"/>
                        </a:moveTo>
                        <a:cubicBezTo>
                          <a:pt x="125907" y="617093"/>
                          <a:pt x="125773" y="616942"/>
                          <a:pt x="125707" y="616711"/>
                        </a:cubicBezTo>
                        <a:cubicBezTo>
                          <a:pt x="99341" y="527446"/>
                          <a:pt x="62325" y="441399"/>
                          <a:pt x="39852" y="350970"/>
                        </a:cubicBezTo>
                        <a:cubicBezTo>
                          <a:pt x="25521" y="293333"/>
                          <a:pt x="17433" y="234104"/>
                          <a:pt x="11039" y="175126"/>
                        </a:cubicBezTo>
                        <a:cubicBezTo>
                          <a:pt x="4749" y="117146"/>
                          <a:pt x="170" y="58368"/>
                          <a:pt x="0" y="0"/>
                        </a:cubicBezTo>
                        <a:cubicBezTo>
                          <a:pt x="1348" y="64548"/>
                          <a:pt x="7882" y="129362"/>
                          <a:pt x="16711" y="193260"/>
                        </a:cubicBezTo>
                        <a:cubicBezTo>
                          <a:pt x="21344" y="226814"/>
                          <a:pt x="27034" y="260334"/>
                          <a:pt x="33506" y="293581"/>
                        </a:cubicBezTo>
                        <a:cubicBezTo>
                          <a:pt x="38771" y="320636"/>
                          <a:pt x="44115" y="347523"/>
                          <a:pt x="51104" y="374196"/>
                        </a:cubicBezTo>
                        <a:cubicBezTo>
                          <a:pt x="72563" y="456043"/>
                          <a:pt x="103841" y="535081"/>
                          <a:pt x="126453" y="616595"/>
                        </a:cubicBezTo>
                        <a:cubicBezTo>
                          <a:pt x="126520" y="616826"/>
                          <a:pt x="126369" y="616966"/>
                          <a:pt x="126138" y="61703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8" name="Google Shape;10098;p16"/>
                  <p:cNvSpPr/>
                  <p:nvPr/>
                </p:nvSpPr>
                <p:spPr>
                  <a:xfrm>
                    <a:off x="3756419" y="264973"/>
                    <a:ext cx="180035" cy="1297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035" h="129771" extrusionOk="0">
                        <a:moveTo>
                          <a:pt x="179724" y="129753"/>
                        </a:moveTo>
                        <a:cubicBezTo>
                          <a:pt x="179494" y="129827"/>
                          <a:pt x="179366" y="129666"/>
                          <a:pt x="179293" y="129435"/>
                        </a:cubicBezTo>
                        <a:cubicBezTo>
                          <a:pt x="168133" y="97453"/>
                          <a:pt x="146176" y="64318"/>
                          <a:pt x="119422" y="43620"/>
                        </a:cubicBezTo>
                        <a:cubicBezTo>
                          <a:pt x="86359" y="18043"/>
                          <a:pt x="41412" y="4017"/>
                          <a:pt x="0" y="0"/>
                        </a:cubicBezTo>
                        <a:cubicBezTo>
                          <a:pt x="24495" y="1194"/>
                          <a:pt x="49476" y="5992"/>
                          <a:pt x="72745" y="13563"/>
                        </a:cubicBezTo>
                        <a:cubicBezTo>
                          <a:pt x="86110" y="17912"/>
                          <a:pt x="99590" y="23262"/>
                          <a:pt x="111498" y="30825"/>
                        </a:cubicBezTo>
                        <a:cubicBezTo>
                          <a:pt x="136758" y="46874"/>
                          <a:pt x="154932" y="73050"/>
                          <a:pt x="167963" y="99502"/>
                        </a:cubicBezTo>
                        <a:cubicBezTo>
                          <a:pt x="172656" y="109035"/>
                          <a:pt x="176950" y="118933"/>
                          <a:pt x="180016" y="129132"/>
                        </a:cubicBezTo>
                        <a:cubicBezTo>
                          <a:pt x="180089" y="129362"/>
                          <a:pt x="179955" y="129678"/>
                          <a:pt x="179724" y="12975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099" name="Google Shape;10099;p16"/>
                  <p:cNvSpPr/>
                  <p:nvPr/>
                </p:nvSpPr>
                <p:spPr>
                  <a:xfrm>
                    <a:off x="3935660" y="216491"/>
                    <a:ext cx="119328" cy="1782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328" h="178286" extrusionOk="0">
                        <a:moveTo>
                          <a:pt x="295" y="178264"/>
                        </a:moveTo>
                        <a:cubicBezTo>
                          <a:pt x="64" y="178190"/>
                          <a:pt x="-51" y="177961"/>
                          <a:pt x="22" y="177731"/>
                        </a:cubicBezTo>
                        <a:cubicBezTo>
                          <a:pt x="5001" y="160966"/>
                          <a:pt x="12117" y="144676"/>
                          <a:pt x="19781" y="128993"/>
                        </a:cubicBezTo>
                        <a:cubicBezTo>
                          <a:pt x="28075" y="112000"/>
                          <a:pt x="37396" y="95177"/>
                          <a:pt x="48496" y="79836"/>
                        </a:cubicBezTo>
                        <a:cubicBezTo>
                          <a:pt x="57847" y="66904"/>
                          <a:pt x="68522" y="54817"/>
                          <a:pt x="79088" y="42869"/>
                        </a:cubicBezTo>
                        <a:cubicBezTo>
                          <a:pt x="92070" y="28182"/>
                          <a:pt x="105374" y="13771"/>
                          <a:pt x="119328" y="0"/>
                        </a:cubicBezTo>
                        <a:cubicBezTo>
                          <a:pt x="95398" y="26239"/>
                          <a:pt x="73781" y="54214"/>
                          <a:pt x="53226" y="83139"/>
                        </a:cubicBezTo>
                        <a:cubicBezTo>
                          <a:pt x="32374" y="112483"/>
                          <a:pt x="12810" y="143808"/>
                          <a:pt x="829" y="177990"/>
                        </a:cubicBezTo>
                        <a:cubicBezTo>
                          <a:pt x="757" y="178220"/>
                          <a:pt x="526" y="178339"/>
                          <a:pt x="295" y="17826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0" name="Google Shape;10100;p16"/>
                  <p:cNvSpPr/>
                  <p:nvPr/>
                </p:nvSpPr>
                <p:spPr>
                  <a:xfrm>
                    <a:off x="3800114" y="479813"/>
                    <a:ext cx="176101" cy="55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6101" h="55034" extrusionOk="0">
                        <a:moveTo>
                          <a:pt x="175456" y="54947"/>
                        </a:moveTo>
                        <a:cubicBezTo>
                          <a:pt x="162534" y="46309"/>
                          <a:pt x="148793" y="38733"/>
                          <a:pt x="134997" y="31612"/>
                        </a:cubicBezTo>
                        <a:cubicBezTo>
                          <a:pt x="113938" y="20743"/>
                          <a:pt x="91483" y="9328"/>
                          <a:pt x="67936" y="5078"/>
                        </a:cubicBezTo>
                        <a:cubicBezTo>
                          <a:pt x="52525" y="2297"/>
                          <a:pt x="36542" y="2905"/>
                          <a:pt x="21307" y="6500"/>
                        </a:cubicBezTo>
                        <a:cubicBezTo>
                          <a:pt x="14045" y="8215"/>
                          <a:pt x="6613" y="10467"/>
                          <a:pt x="0" y="14006"/>
                        </a:cubicBezTo>
                        <a:cubicBezTo>
                          <a:pt x="7633" y="9318"/>
                          <a:pt x="16535" y="6233"/>
                          <a:pt x="25145" y="3989"/>
                        </a:cubicBezTo>
                        <a:cubicBezTo>
                          <a:pt x="46877" y="-1670"/>
                          <a:pt x="70972" y="-1559"/>
                          <a:pt x="92261" y="5939"/>
                        </a:cubicBezTo>
                        <a:cubicBezTo>
                          <a:pt x="106263" y="10872"/>
                          <a:pt x="119586" y="18679"/>
                          <a:pt x="132410" y="26058"/>
                        </a:cubicBezTo>
                        <a:cubicBezTo>
                          <a:pt x="147378" y="34666"/>
                          <a:pt x="162109" y="43919"/>
                          <a:pt x="175930" y="54298"/>
                        </a:cubicBezTo>
                        <a:cubicBezTo>
                          <a:pt x="176124" y="54438"/>
                          <a:pt x="176154" y="54664"/>
                          <a:pt x="176015" y="54861"/>
                        </a:cubicBezTo>
                        <a:cubicBezTo>
                          <a:pt x="175875" y="55058"/>
                          <a:pt x="175650" y="55088"/>
                          <a:pt x="175456" y="54947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1" name="Google Shape;10101;p16"/>
                  <p:cNvSpPr/>
                  <p:nvPr/>
                </p:nvSpPr>
                <p:spPr>
                  <a:xfrm>
                    <a:off x="3961832" y="431816"/>
                    <a:ext cx="140070" cy="597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070" h="59761" extrusionOk="0">
                        <a:moveTo>
                          <a:pt x="167" y="59725"/>
                        </a:moveTo>
                        <a:cubicBezTo>
                          <a:pt x="-46" y="59609"/>
                          <a:pt x="-33" y="59374"/>
                          <a:pt x="82" y="59162"/>
                        </a:cubicBezTo>
                        <a:cubicBezTo>
                          <a:pt x="11832" y="35849"/>
                          <a:pt x="33127" y="13473"/>
                          <a:pt x="58181" y="5095"/>
                        </a:cubicBezTo>
                        <a:cubicBezTo>
                          <a:pt x="67495" y="1980"/>
                          <a:pt x="77466" y="1022"/>
                          <a:pt x="87224" y="430"/>
                        </a:cubicBezTo>
                        <a:cubicBezTo>
                          <a:pt x="104754" y="-635"/>
                          <a:pt x="122734" y="271"/>
                          <a:pt x="140070" y="3234"/>
                        </a:cubicBezTo>
                        <a:cubicBezTo>
                          <a:pt x="110165" y="262"/>
                          <a:pt x="74825" y="2384"/>
                          <a:pt x="47506" y="15571"/>
                        </a:cubicBezTo>
                        <a:cubicBezTo>
                          <a:pt x="28439" y="24775"/>
                          <a:pt x="11425" y="41203"/>
                          <a:pt x="701" y="59451"/>
                        </a:cubicBezTo>
                        <a:cubicBezTo>
                          <a:pt x="586" y="59663"/>
                          <a:pt x="380" y="59840"/>
                          <a:pt x="167" y="5972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102" name="Google Shape;10102;p16"/>
                <p:cNvSpPr/>
                <p:nvPr/>
              </p:nvSpPr>
              <p:spPr>
                <a:xfrm>
                  <a:off x="3756419" y="68657"/>
                  <a:ext cx="142750" cy="19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50" h="197167" extrusionOk="0">
                      <a:moveTo>
                        <a:pt x="142751" y="0"/>
                      </a:moveTo>
                      <a:cubicBezTo>
                        <a:pt x="142751" y="0"/>
                        <a:pt x="141257" y="127804"/>
                        <a:pt x="113289" y="160244"/>
                      </a:cubicBezTo>
                      <a:cubicBezTo>
                        <a:pt x="87573" y="190075"/>
                        <a:pt x="40684" y="197211"/>
                        <a:pt x="710" y="197168"/>
                      </a:cubicBezTo>
                      <a:cubicBezTo>
                        <a:pt x="692" y="197149"/>
                        <a:pt x="0" y="196317"/>
                        <a:pt x="0" y="196317"/>
                      </a:cubicBezTo>
                      <a:cubicBezTo>
                        <a:pt x="0" y="196317"/>
                        <a:pt x="66660" y="176055"/>
                        <a:pt x="97629" y="129633"/>
                      </a:cubicBezTo>
                      <a:cubicBezTo>
                        <a:pt x="133594" y="75721"/>
                        <a:pt x="142751" y="-1"/>
                        <a:pt x="142751" y="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03" name="Google Shape;10103;p16"/>
                <p:cNvSpPr/>
                <p:nvPr/>
              </p:nvSpPr>
              <p:spPr>
                <a:xfrm>
                  <a:off x="3899170" y="68657"/>
                  <a:ext cx="155818" cy="179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818" h="179695" extrusionOk="0">
                      <a:moveTo>
                        <a:pt x="106124" y="177952"/>
                      </a:moveTo>
                      <a:cubicBezTo>
                        <a:pt x="100507" y="179381"/>
                        <a:pt x="94926" y="179995"/>
                        <a:pt x="89474" y="179556"/>
                      </a:cubicBezTo>
                      <a:cubicBezTo>
                        <a:pt x="82066" y="178960"/>
                        <a:pt x="74809" y="176466"/>
                        <a:pt x="68082" y="171524"/>
                      </a:cubicBezTo>
                      <a:cubicBezTo>
                        <a:pt x="14239" y="131984"/>
                        <a:pt x="0" y="1"/>
                        <a:pt x="0" y="0"/>
                      </a:cubicBezTo>
                      <a:cubicBezTo>
                        <a:pt x="0" y="0"/>
                        <a:pt x="43513" y="103386"/>
                        <a:pt x="82473" y="140316"/>
                      </a:cubicBezTo>
                      <a:cubicBezTo>
                        <a:pt x="121432" y="177246"/>
                        <a:pt x="155818" y="147834"/>
                        <a:pt x="155818" y="147834"/>
                      </a:cubicBezTo>
                      <a:cubicBezTo>
                        <a:pt x="155818" y="147834"/>
                        <a:pt x="155400" y="148631"/>
                        <a:pt x="155375" y="148671"/>
                      </a:cubicBezTo>
                      <a:cubicBezTo>
                        <a:pt x="140170" y="161951"/>
                        <a:pt x="122974" y="173662"/>
                        <a:pt x="106124" y="1779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04" name="Google Shape;10104;p16"/>
                <p:cNvGrpSpPr/>
                <p:nvPr/>
              </p:nvGrpSpPr>
              <p:grpSpPr>
                <a:xfrm>
                  <a:off x="3833454" y="261749"/>
                  <a:ext cx="187198" cy="170108"/>
                  <a:chOff x="3833454" y="261749"/>
                  <a:chExt cx="187198" cy="170108"/>
                </a:xfrm>
              </p:grpSpPr>
              <p:sp>
                <p:nvSpPr>
                  <p:cNvPr id="10105" name="Google Shape;10105;p16"/>
                  <p:cNvSpPr/>
                  <p:nvPr/>
                </p:nvSpPr>
                <p:spPr>
                  <a:xfrm>
                    <a:off x="3999942" y="346589"/>
                    <a:ext cx="20710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09" extrusionOk="0">
                        <a:moveTo>
                          <a:pt x="20599" y="8850"/>
                        </a:moveTo>
                        <a:cubicBezTo>
                          <a:pt x="19767" y="3192"/>
                          <a:pt x="14508" y="-720"/>
                          <a:pt x="8849" y="111"/>
                        </a:cubicBezTo>
                        <a:cubicBezTo>
                          <a:pt x="3196" y="943"/>
                          <a:pt x="-721" y="6203"/>
                          <a:pt x="111" y="11860"/>
                        </a:cubicBezTo>
                        <a:cubicBezTo>
                          <a:pt x="943" y="17517"/>
                          <a:pt x="6202" y="21430"/>
                          <a:pt x="11861" y="20598"/>
                        </a:cubicBezTo>
                        <a:cubicBezTo>
                          <a:pt x="17520" y="19767"/>
                          <a:pt x="21431" y="14507"/>
                          <a:pt x="20599" y="885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6" name="Google Shape;10106;p16"/>
                  <p:cNvSpPr/>
                  <p:nvPr/>
                </p:nvSpPr>
                <p:spPr>
                  <a:xfrm>
                    <a:off x="3838149" y="416866"/>
                    <a:ext cx="14990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1" extrusionOk="0">
                        <a:moveTo>
                          <a:pt x="14909" y="6406"/>
                        </a:moveTo>
                        <a:cubicBezTo>
                          <a:pt x="14308" y="2311"/>
                          <a:pt x="10500" y="-521"/>
                          <a:pt x="6408" y="81"/>
                        </a:cubicBezTo>
                        <a:cubicBezTo>
                          <a:pt x="2309" y="682"/>
                          <a:pt x="-521" y="4490"/>
                          <a:pt x="81" y="8585"/>
                        </a:cubicBezTo>
                        <a:cubicBezTo>
                          <a:pt x="682" y="12680"/>
                          <a:pt x="4489" y="15512"/>
                          <a:pt x="8588" y="14911"/>
                        </a:cubicBezTo>
                        <a:cubicBezTo>
                          <a:pt x="12680" y="14309"/>
                          <a:pt x="15516" y="10501"/>
                          <a:pt x="14909" y="6406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7" name="Google Shape;10107;p16"/>
                  <p:cNvSpPr/>
                  <p:nvPr/>
                </p:nvSpPr>
                <p:spPr>
                  <a:xfrm>
                    <a:off x="3833454" y="386628"/>
                    <a:ext cx="11803" cy="1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3" h="11800" extrusionOk="0">
                        <a:moveTo>
                          <a:pt x="11740" y="5043"/>
                        </a:moveTo>
                        <a:cubicBezTo>
                          <a:pt x="11267" y="1819"/>
                          <a:pt x="8267" y="-410"/>
                          <a:pt x="5043" y="63"/>
                        </a:cubicBezTo>
                        <a:cubicBezTo>
                          <a:pt x="1818" y="537"/>
                          <a:pt x="-410" y="3534"/>
                          <a:pt x="63" y="6758"/>
                        </a:cubicBezTo>
                        <a:cubicBezTo>
                          <a:pt x="537" y="9981"/>
                          <a:pt x="3537" y="12210"/>
                          <a:pt x="6761" y="11737"/>
                        </a:cubicBezTo>
                        <a:cubicBezTo>
                          <a:pt x="9979" y="11263"/>
                          <a:pt x="12214" y="8266"/>
                          <a:pt x="11740" y="504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8" name="Google Shape;10108;p16"/>
                  <p:cNvSpPr/>
                  <p:nvPr/>
                </p:nvSpPr>
                <p:spPr>
                  <a:xfrm>
                    <a:off x="3871367" y="270696"/>
                    <a:ext cx="15351" cy="153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5351" extrusionOk="0">
                        <a:moveTo>
                          <a:pt x="15270" y="6560"/>
                        </a:moveTo>
                        <a:cubicBezTo>
                          <a:pt x="14650" y="2366"/>
                          <a:pt x="10752" y="-534"/>
                          <a:pt x="6562" y="83"/>
                        </a:cubicBezTo>
                        <a:cubicBezTo>
                          <a:pt x="2367" y="699"/>
                          <a:pt x="-536" y="4598"/>
                          <a:pt x="83" y="8791"/>
                        </a:cubicBezTo>
                        <a:cubicBezTo>
                          <a:pt x="697" y="12985"/>
                          <a:pt x="4601" y="15885"/>
                          <a:pt x="8791" y="15269"/>
                        </a:cubicBezTo>
                        <a:cubicBezTo>
                          <a:pt x="12987" y="14652"/>
                          <a:pt x="15883" y="10753"/>
                          <a:pt x="15270" y="6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09" name="Google Shape;10109;p16"/>
                  <p:cNvSpPr/>
                  <p:nvPr/>
                </p:nvSpPr>
                <p:spPr>
                  <a:xfrm>
                    <a:off x="3937821" y="294082"/>
                    <a:ext cx="16457" cy="164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7" h="16456" extrusionOk="0">
                        <a:moveTo>
                          <a:pt x="16369" y="7032"/>
                        </a:moveTo>
                        <a:cubicBezTo>
                          <a:pt x="15707" y="2537"/>
                          <a:pt x="11529" y="-572"/>
                          <a:pt x="7029" y="88"/>
                        </a:cubicBezTo>
                        <a:cubicBezTo>
                          <a:pt x="2536" y="749"/>
                          <a:pt x="-573" y="4929"/>
                          <a:pt x="89" y="9424"/>
                        </a:cubicBezTo>
                        <a:cubicBezTo>
                          <a:pt x="751" y="13920"/>
                          <a:pt x="4928" y="17029"/>
                          <a:pt x="9422" y="16368"/>
                        </a:cubicBezTo>
                        <a:cubicBezTo>
                          <a:pt x="13921" y="15707"/>
                          <a:pt x="17030" y="11528"/>
                          <a:pt x="16369" y="703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0" name="Google Shape;10110;p16"/>
                  <p:cNvSpPr/>
                  <p:nvPr/>
                </p:nvSpPr>
                <p:spPr>
                  <a:xfrm>
                    <a:off x="3949426" y="261749"/>
                    <a:ext cx="13012" cy="13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2" h="13011" extrusionOk="0">
                        <a:moveTo>
                          <a:pt x="12943" y="5560"/>
                        </a:moveTo>
                        <a:cubicBezTo>
                          <a:pt x="12421" y="2006"/>
                          <a:pt x="9117" y="-452"/>
                          <a:pt x="5565" y="70"/>
                        </a:cubicBezTo>
                        <a:cubicBezTo>
                          <a:pt x="2007" y="592"/>
                          <a:pt x="-452" y="3897"/>
                          <a:pt x="70" y="7451"/>
                        </a:cubicBezTo>
                        <a:cubicBezTo>
                          <a:pt x="598" y="11006"/>
                          <a:pt x="3901" y="13464"/>
                          <a:pt x="7454" y="12941"/>
                        </a:cubicBezTo>
                        <a:cubicBezTo>
                          <a:pt x="11006" y="12419"/>
                          <a:pt x="13465" y="9114"/>
                          <a:pt x="12943" y="55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111" name="Google Shape;10111;p16"/>
              <p:cNvGrpSpPr/>
              <p:nvPr/>
            </p:nvGrpSpPr>
            <p:grpSpPr>
              <a:xfrm>
                <a:off x="5318919" y="2599183"/>
                <a:ext cx="2353852" cy="1952388"/>
                <a:chOff x="3973305" y="541009"/>
                <a:chExt cx="507416" cy="420873"/>
              </a:xfrm>
            </p:grpSpPr>
            <p:sp>
              <p:nvSpPr>
                <p:cNvPr id="10112" name="Google Shape;10112;p16"/>
                <p:cNvSpPr/>
                <p:nvPr/>
              </p:nvSpPr>
              <p:spPr>
                <a:xfrm>
                  <a:off x="3973305" y="542509"/>
                  <a:ext cx="507313" cy="419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13" h="419361" extrusionOk="0">
                      <a:moveTo>
                        <a:pt x="507313" y="372266"/>
                      </a:moveTo>
                      <a:cubicBezTo>
                        <a:pt x="507313" y="372266"/>
                        <a:pt x="431805" y="289344"/>
                        <a:pt x="414645" y="238483"/>
                      </a:cubicBezTo>
                      <a:cubicBezTo>
                        <a:pt x="397486" y="187617"/>
                        <a:pt x="438673" y="168817"/>
                        <a:pt x="438673" y="168817"/>
                      </a:cubicBezTo>
                      <a:cubicBezTo>
                        <a:pt x="438673" y="168817"/>
                        <a:pt x="351331" y="181824"/>
                        <a:pt x="310677" y="143976"/>
                      </a:cubicBezTo>
                      <a:cubicBezTo>
                        <a:pt x="266794" y="103122"/>
                        <a:pt x="260096" y="34395"/>
                        <a:pt x="260096" y="34395"/>
                      </a:cubicBezTo>
                      <a:cubicBezTo>
                        <a:pt x="260096" y="34395"/>
                        <a:pt x="228934" y="64425"/>
                        <a:pt x="138762" y="44140"/>
                      </a:cubicBezTo>
                      <a:cubicBezTo>
                        <a:pt x="48584" y="23856"/>
                        <a:pt x="0" y="0"/>
                        <a:pt x="0" y="0"/>
                      </a:cubicBezTo>
                      <a:cubicBezTo>
                        <a:pt x="0" y="0"/>
                        <a:pt x="41370" y="32599"/>
                        <a:pt x="67043" y="113311"/>
                      </a:cubicBezTo>
                      <a:cubicBezTo>
                        <a:pt x="98412" y="211918"/>
                        <a:pt x="80001" y="283563"/>
                        <a:pt x="80001" y="283563"/>
                      </a:cubicBezTo>
                      <a:cubicBezTo>
                        <a:pt x="80001" y="283563"/>
                        <a:pt x="152855" y="275457"/>
                        <a:pt x="199411" y="317604"/>
                      </a:cubicBezTo>
                      <a:cubicBezTo>
                        <a:pt x="244558" y="358470"/>
                        <a:pt x="269435" y="419362"/>
                        <a:pt x="269435" y="419362"/>
                      </a:cubicBezTo>
                      <a:cubicBezTo>
                        <a:pt x="269435" y="419362"/>
                        <a:pt x="315596" y="367432"/>
                        <a:pt x="370731" y="358816"/>
                      </a:cubicBezTo>
                      <a:cubicBezTo>
                        <a:pt x="434763" y="348809"/>
                        <a:pt x="507313" y="372266"/>
                        <a:pt x="507313" y="372266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13" name="Google Shape;10113;p16"/>
                <p:cNvGrpSpPr/>
                <p:nvPr/>
              </p:nvGrpSpPr>
              <p:grpSpPr>
                <a:xfrm>
                  <a:off x="3973597" y="541009"/>
                  <a:ext cx="507124" cy="420873"/>
                  <a:chOff x="3973597" y="541009"/>
                  <a:chExt cx="507124" cy="420873"/>
                </a:xfrm>
              </p:grpSpPr>
              <p:sp>
                <p:nvSpPr>
                  <p:cNvPr id="10114" name="Google Shape;10114;p16"/>
                  <p:cNvSpPr/>
                  <p:nvPr/>
                </p:nvSpPr>
                <p:spPr>
                  <a:xfrm>
                    <a:off x="3973597" y="541009"/>
                    <a:ext cx="507124" cy="373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124" h="373747" extrusionOk="0">
                        <a:moveTo>
                          <a:pt x="85" y="190"/>
                        </a:moveTo>
                        <a:cubicBezTo>
                          <a:pt x="-73" y="373"/>
                          <a:pt x="6" y="559"/>
                          <a:pt x="188" y="716"/>
                        </a:cubicBezTo>
                        <a:cubicBezTo>
                          <a:pt x="70140" y="62124"/>
                          <a:pt x="132689" y="131850"/>
                          <a:pt x="205325" y="190215"/>
                        </a:cubicBezTo>
                        <a:cubicBezTo>
                          <a:pt x="251619" y="227420"/>
                          <a:pt x="301976" y="259627"/>
                          <a:pt x="352818" y="290200"/>
                        </a:cubicBezTo>
                        <a:cubicBezTo>
                          <a:pt x="402799" y="320251"/>
                          <a:pt x="454224" y="349082"/>
                          <a:pt x="507125" y="373747"/>
                        </a:cubicBezTo>
                        <a:cubicBezTo>
                          <a:pt x="449111" y="345421"/>
                          <a:pt x="393028" y="312279"/>
                          <a:pt x="338743" y="277436"/>
                        </a:cubicBezTo>
                        <a:cubicBezTo>
                          <a:pt x="310234" y="259141"/>
                          <a:pt x="282205" y="239904"/>
                          <a:pt x="254746" y="220072"/>
                        </a:cubicBezTo>
                        <a:cubicBezTo>
                          <a:pt x="232401" y="203926"/>
                          <a:pt x="210243" y="187793"/>
                          <a:pt x="188972" y="170250"/>
                        </a:cubicBezTo>
                        <a:cubicBezTo>
                          <a:pt x="123696" y="116408"/>
                          <a:pt x="65094" y="54838"/>
                          <a:pt x="607" y="84"/>
                        </a:cubicBezTo>
                        <a:cubicBezTo>
                          <a:pt x="425" y="-74"/>
                          <a:pt x="243" y="7"/>
                          <a:pt x="85" y="190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5" name="Google Shape;10115;p16"/>
                  <p:cNvSpPr/>
                  <p:nvPr/>
                </p:nvSpPr>
                <p:spPr>
                  <a:xfrm>
                    <a:off x="4200228" y="744164"/>
                    <a:ext cx="62296" cy="2177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6" h="217718" extrusionOk="0">
                        <a:moveTo>
                          <a:pt x="86" y="128"/>
                        </a:moveTo>
                        <a:cubicBezTo>
                          <a:pt x="-78" y="304"/>
                          <a:pt x="13" y="486"/>
                          <a:pt x="189" y="650"/>
                        </a:cubicBezTo>
                        <a:cubicBezTo>
                          <a:pt x="24532" y="24210"/>
                          <a:pt x="45384" y="58050"/>
                          <a:pt x="52938" y="91022"/>
                        </a:cubicBezTo>
                        <a:cubicBezTo>
                          <a:pt x="62265" y="131773"/>
                          <a:pt x="56126" y="178449"/>
                          <a:pt x="42385" y="217718"/>
                        </a:cubicBezTo>
                        <a:cubicBezTo>
                          <a:pt x="51584" y="194990"/>
                          <a:pt x="57717" y="170301"/>
                          <a:pt x="60619" y="146006"/>
                        </a:cubicBezTo>
                        <a:cubicBezTo>
                          <a:pt x="62283" y="132046"/>
                          <a:pt x="63091" y="117564"/>
                          <a:pt x="61220" y="103586"/>
                        </a:cubicBezTo>
                        <a:cubicBezTo>
                          <a:pt x="57262" y="73923"/>
                          <a:pt x="41134" y="46440"/>
                          <a:pt x="22601" y="23506"/>
                        </a:cubicBezTo>
                        <a:cubicBezTo>
                          <a:pt x="15922" y="15241"/>
                          <a:pt x="8739" y="7183"/>
                          <a:pt x="766" y="128"/>
                        </a:cubicBezTo>
                        <a:cubicBezTo>
                          <a:pt x="590" y="-36"/>
                          <a:pt x="250" y="-49"/>
                          <a:pt x="86" y="128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6" name="Google Shape;10116;p16"/>
                  <p:cNvSpPr/>
                  <p:nvPr/>
                </p:nvSpPr>
                <p:spPr>
                  <a:xfrm>
                    <a:off x="4200207" y="711265"/>
                    <a:ext cx="211771" cy="3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1771" h="36308" extrusionOk="0">
                        <a:moveTo>
                          <a:pt x="4" y="33184"/>
                        </a:moveTo>
                        <a:cubicBezTo>
                          <a:pt x="-27" y="33421"/>
                          <a:pt x="131" y="33628"/>
                          <a:pt x="368" y="33658"/>
                        </a:cubicBezTo>
                        <a:cubicBezTo>
                          <a:pt x="17674" y="36178"/>
                          <a:pt x="35447" y="36555"/>
                          <a:pt x="52899" y="36190"/>
                        </a:cubicBezTo>
                        <a:cubicBezTo>
                          <a:pt x="71807" y="35789"/>
                          <a:pt x="90989" y="34399"/>
                          <a:pt x="109570" y="30768"/>
                        </a:cubicBezTo>
                        <a:cubicBezTo>
                          <a:pt x="125236" y="27707"/>
                          <a:pt x="140684" y="23093"/>
                          <a:pt x="155968" y="18526"/>
                        </a:cubicBezTo>
                        <a:cubicBezTo>
                          <a:pt x="174743" y="12909"/>
                          <a:pt x="193409" y="6886"/>
                          <a:pt x="211771" y="0"/>
                        </a:cubicBezTo>
                        <a:cubicBezTo>
                          <a:pt x="177907" y="10705"/>
                          <a:pt x="143441" y="18575"/>
                          <a:pt x="108556" y="25084"/>
                        </a:cubicBezTo>
                        <a:cubicBezTo>
                          <a:pt x="73174" y="31691"/>
                          <a:pt x="36528" y="36293"/>
                          <a:pt x="471" y="32814"/>
                        </a:cubicBezTo>
                        <a:cubicBezTo>
                          <a:pt x="234" y="32784"/>
                          <a:pt x="28" y="32942"/>
                          <a:pt x="4" y="3318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7" name="Google Shape;10117;p16"/>
                  <p:cNvSpPr/>
                  <p:nvPr/>
                </p:nvSpPr>
                <p:spPr>
                  <a:xfrm>
                    <a:off x="4053264" y="649229"/>
                    <a:ext cx="46622" cy="176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622" h="176909" extrusionOk="0">
                        <a:moveTo>
                          <a:pt x="36506" y="482"/>
                        </a:moveTo>
                        <a:cubicBezTo>
                          <a:pt x="38923" y="15839"/>
                          <a:pt x="40034" y="31487"/>
                          <a:pt x="40702" y="47001"/>
                        </a:cubicBezTo>
                        <a:cubicBezTo>
                          <a:pt x="41722" y="70676"/>
                          <a:pt x="42657" y="95852"/>
                          <a:pt x="36627" y="119005"/>
                        </a:cubicBezTo>
                        <a:cubicBezTo>
                          <a:pt x="32681" y="134155"/>
                          <a:pt x="25418" y="148407"/>
                          <a:pt x="15757" y="160727"/>
                        </a:cubicBezTo>
                        <a:cubicBezTo>
                          <a:pt x="11149" y="166599"/>
                          <a:pt x="5987" y="172398"/>
                          <a:pt x="0" y="176909"/>
                        </a:cubicBezTo>
                        <a:cubicBezTo>
                          <a:pt x="7457" y="171955"/>
                          <a:pt x="13996" y="165172"/>
                          <a:pt x="19650" y="158298"/>
                        </a:cubicBezTo>
                        <a:cubicBezTo>
                          <a:pt x="33907" y="140950"/>
                          <a:pt x="43920" y="119035"/>
                          <a:pt x="46058" y="96568"/>
                        </a:cubicBezTo>
                        <a:cubicBezTo>
                          <a:pt x="47460" y="81783"/>
                          <a:pt x="45967" y="66414"/>
                          <a:pt x="44655" y="51677"/>
                        </a:cubicBezTo>
                        <a:cubicBezTo>
                          <a:pt x="43125" y="34480"/>
                          <a:pt x="40914" y="17223"/>
                          <a:pt x="37296" y="324"/>
                        </a:cubicBezTo>
                        <a:cubicBezTo>
                          <a:pt x="37253" y="87"/>
                          <a:pt x="37059" y="-34"/>
                          <a:pt x="36822" y="8"/>
                        </a:cubicBezTo>
                        <a:cubicBezTo>
                          <a:pt x="36585" y="51"/>
                          <a:pt x="36464" y="245"/>
                          <a:pt x="36506" y="482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18" name="Google Shape;10118;p16"/>
                  <p:cNvSpPr/>
                  <p:nvPr/>
                </p:nvSpPr>
                <p:spPr>
                  <a:xfrm>
                    <a:off x="4123300" y="576922"/>
                    <a:ext cx="110016" cy="103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16" h="103570" extrusionOk="0">
                        <a:moveTo>
                          <a:pt x="0" y="103254"/>
                        </a:moveTo>
                        <a:cubicBezTo>
                          <a:pt x="19" y="103497"/>
                          <a:pt x="237" y="103582"/>
                          <a:pt x="474" y="103570"/>
                        </a:cubicBezTo>
                        <a:cubicBezTo>
                          <a:pt x="26566" y="102689"/>
                          <a:pt x="55816" y="92755"/>
                          <a:pt x="73941" y="73537"/>
                        </a:cubicBezTo>
                        <a:cubicBezTo>
                          <a:pt x="80682" y="66396"/>
                          <a:pt x="85734" y="57743"/>
                          <a:pt x="90367" y="49139"/>
                        </a:cubicBezTo>
                        <a:cubicBezTo>
                          <a:pt x="98698" y="33673"/>
                          <a:pt x="105426" y="16977"/>
                          <a:pt x="110016" y="0"/>
                        </a:cubicBezTo>
                        <a:cubicBezTo>
                          <a:pt x="100155" y="28388"/>
                          <a:pt x="83390" y="59571"/>
                          <a:pt x="59951" y="78825"/>
                        </a:cubicBezTo>
                        <a:cubicBezTo>
                          <a:pt x="43593" y="92269"/>
                          <a:pt x="21538" y="100813"/>
                          <a:pt x="474" y="102884"/>
                        </a:cubicBezTo>
                        <a:cubicBezTo>
                          <a:pt x="231" y="102902"/>
                          <a:pt x="-12" y="103011"/>
                          <a:pt x="0" y="103254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119" name="Google Shape;10119;p16"/>
                <p:cNvSpPr/>
                <p:nvPr/>
              </p:nvSpPr>
              <p:spPr>
                <a:xfrm>
                  <a:off x="4242139" y="872489"/>
                  <a:ext cx="238582" cy="89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582" h="89393" extrusionOk="0">
                      <a:moveTo>
                        <a:pt x="238582" y="42267"/>
                      </a:moveTo>
                      <a:cubicBezTo>
                        <a:pt x="238582" y="42267"/>
                        <a:pt x="121966" y="-10039"/>
                        <a:pt x="80779" y="1723"/>
                      </a:cubicBezTo>
                      <a:cubicBezTo>
                        <a:pt x="42906" y="12538"/>
                        <a:pt x="16747" y="52098"/>
                        <a:pt x="0" y="88397"/>
                      </a:cubicBezTo>
                      <a:cubicBezTo>
                        <a:pt x="6" y="88422"/>
                        <a:pt x="474" y="89393"/>
                        <a:pt x="474" y="89393"/>
                      </a:cubicBezTo>
                      <a:cubicBezTo>
                        <a:pt x="474" y="89393"/>
                        <a:pt x="46853" y="37403"/>
                        <a:pt x="101989" y="28787"/>
                      </a:cubicBezTo>
                      <a:cubicBezTo>
                        <a:pt x="166020" y="18780"/>
                        <a:pt x="238582" y="42267"/>
                        <a:pt x="238582" y="4226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20" name="Google Shape;10120;p16"/>
                <p:cNvSpPr/>
                <p:nvPr/>
              </p:nvSpPr>
              <p:spPr>
                <a:xfrm>
                  <a:off x="4352764" y="711265"/>
                  <a:ext cx="127956" cy="20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56" h="203491" extrusionOk="0">
                      <a:moveTo>
                        <a:pt x="11013" y="32456"/>
                      </a:moveTo>
                      <a:cubicBezTo>
                        <a:pt x="7357" y="36955"/>
                        <a:pt x="4455" y="41758"/>
                        <a:pt x="2566" y="46889"/>
                      </a:cubicBezTo>
                      <a:cubicBezTo>
                        <a:pt x="-2" y="53866"/>
                        <a:pt x="-786" y="61499"/>
                        <a:pt x="872" y="69684"/>
                      </a:cubicBezTo>
                      <a:cubicBezTo>
                        <a:pt x="14152" y="135149"/>
                        <a:pt x="127957" y="203491"/>
                        <a:pt x="127957" y="203491"/>
                      </a:cubicBezTo>
                      <a:cubicBezTo>
                        <a:pt x="127957" y="203491"/>
                        <a:pt x="52401" y="120588"/>
                        <a:pt x="35241" y="69727"/>
                      </a:cubicBezTo>
                      <a:cubicBezTo>
                        <a:pt x="18081" y="18860"/>
                        <a:pt x="59214" y="0"/>
                        <a:pt x="59214" y="0"/>
                      </a:cubicBezTo>
                      <a:cubicBezTo>
                        <a:pt x="59214" y="0"/>
                        <a:pt x="58315" y="49"/>
                        <a:pt x="58266" y="55"/>
                      </a:cubicBezTo>
                      <a:cubicBezTo>
                        <a:pt x="39831" y="8276"/>
                        <a:pt x="21979" y="18963"/>
                        <a:pt x="11013" y="3245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21" name="Google Shape;10121;p16"/>
                <p:cNvGrpSpPr/>
                <p:nvPr/>
              </p:nvGrpSpPr>
              <p:grpSpPr>
                <a:xfrm>
                  <a:off x="4127925" y="682497"/>
                  <a:ext cx="201986" cy="170147"/>
                  <a:chOff x="4127925" y="682497"/>
                  <a:chExt cx="201986" cy="170147"/>
                </a:xfrm>
              </p:grpSpPr>
              <p:sp>
                <p:nvSpPr>
                  <p:cNvPr id="10122" name="Google Shape;10122;p16"/>
                  <p:cNvSpPr/>
                  <p:nvPr/>
                </p:nvSpPr>
                <p:spPr>
                  <a:xfrm>
                    <a:off x="4255384" y="682497"/>
                    <a:ext cx="20710" cy="207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10" h="20710" extrusionOk="0">
                        <a:moveTo>
                          <a:pt x="16023" y="1692"/>
                        </a:moveTo>
                        <a:cubicBezTo>
                          <a:pt x="20808" y="4820"/>
                          <a:pt x="22150" y="11238"/>
                          <a:pt x="19022" y="16023"/>
                        </a:cubicBezTo>
                        <a:cubicBezTo>
                          <a:pt x="15889" y="20808"/>
                          <a:pt x="9471" y="22150"/>
                          <a:pt x="4686" y="19022"/>
                        </a:cubicBezTo>
                        <a:cubicBezTo>
                          <a:pt x="-99" y="15889"/>
                          <a:pt x="-1441" y="9477"/>
                          <a:pt x="1692" y="4686"/>
                        </a:cubicBezTo>
                        <a:cubicBezTo>
                          <a:pt x="4820" y="-99"/>
                          <a:pt x="11238" y="-1441"/>
                          <a:pt x="16023" y="169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3" name="Google Shape;10123;p16"/>
                  <p:cNvSpPr/>
                  <p:nvPr/>
                </p:nvSpPr>
                <p:spPr>
                  <a:xfrm>
                    <a:off x="4127925" y="806487"/>
                    <a:ext cx="14990" cy="14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90" h="14990" extrusionOk="0">
                        <a:moveTo>
                          <a:pt x="11594" y="1223"/>
                        </a:moveTo>
                        <a:cubicBezTo>
                          <a:pt x="15061" y="3488"/>
                          <a:pt x="16033" y="8133"/>
                          <a:pt x="13768" y="11600"/>
                        </a:cubicBezTo>
                        <a:cubicBezTo>
                          <a:pt x="11503" y="15061"/>
                          <a:pt x="6858" y="16033"/>
                          <a:pt x="3391" y="13768"/>
                        </a:cubicBezTo>
                        <a:cubicBezTo>
                          <a:pt x="-71" y="11503"/>
                          <a:pt x="-1042" y="6858"/>
                          <a:pt x="1223" y="3391"/>
                        </a:cubicBezTo>
                        <a:cubicBezTo>
                          <a:pt x="3488" y="-71"/>
                          <a:pt x="8133" y="-1042"/>
                          <a:pt x="11594" y="122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4" name="Google Shape;10124;p16"/>
                  <p:cNvSpPr/>
                  <p:nvPr/>
                </p:nvSpPr>
                <p:spPr>
                  <a:xfrm>
                    <a:off x="4155769" y="827159"/>
                    <a:ext cx="11798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8" h="11797" extrusionOk="0">
                        <a:moveTo>
                          <a:pt x="9125" y="960"/>
                        </a:moveTo>
                        <a:cubicBezTo>
                          <a:pt x="11858" y="2745"/>
                          <a:pt x="12617" y="6400"/>
                          <a:pt x="10838" y="9127"/>
                        </a:cubicBezTo>
                        <a:cubicBezTo>
                          <a:pt x="9052" y="11853"/>
                          <a:pt x="5397" y="12618"/>
                          <a:pt x="2670" y="10833"/>
                        </a:cubicBezTo>
                        <a:cubicBezTo>
                          <a:pt x="-56" y="9054"/>
                          <a:pt x="-821" y="5398"/>
                          <a:pt x="964" y="2672"/>
                        </a:cubicBezTo>
                        <a:cubicBezTo>
                          <a:pt x="2743" y="-54"/>
                          <a:pt x="6399" y="-820"/>
                          <a:pt x="9125" y="9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5" name="Google Shape;10125;p16"/>
                  <p:cNvSpPr/>
                  <p:nvPr/>
                </p:nvSpPr>
                <p:spPr>
                  <a:xfrm>
                    <a:off x="4274266" y="837292"/>
                    <a:ext cx="15346" cy="15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2" extrusionOk="0">
                        <a:moveTo>
                          <a:pt x="11873" y="1252"/>
                        </a:moveTo>
                        <a:cubicBezTo>
                          <a:pt x="15419" y="3572"/>
                          <a:pt x="16414" y="8332"/>
                          <a:pt x="14095" y="11878"/>
                        </a:cubicBezTo>
                        <a:cubicBezTo>
                          <a:pt x="11775" y="15424"/>
                          <a:pt x="7021" y="16420"/>
                          <a:pt x="3475" y="14101"/>
                        </a:cubicBezTo>
                        <a:cubicBezTo>
                          <a:pt x="-72" y="11781"/>
                          <a:pt x="-1068" y="7021"/>
                          <a:pt x="1252" y="3474"/>
                        </a:cubicBezTo>
                        <a:cubicBezTo>
                          <a:pt x="3572" y="-72"/>
                          <a:pt x="8326" y="-1068"/>
                          <a:pt x="11873" y="125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6" name="Google Shape;10126;p16"/>
                  <p:cNvSpPr/>
                  <p:nvPr/>
                </p:nvSpPr>
                <p:spPr>
                  <a:xfrm>
                    <a:off x="4280118" y="765876"/>
                    <a:ext cx="16456" cy="164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3" extrusionOk="0">
                        <a:moveTo>
                          <a:pt x="12729" y="1344"/>
                        </a:moveTo>
                        <a:cubicBezTo>
                          <a:pt x="16537" y="3828"/>
                          <a:pt x="17599" y="8928"/>
                          <a:pt x="15116" y="12729"/>
                        </a:cubicBezTo>
                        <a:cubicBezTo>
                          <a:pt x="12626" y="16531"/>
                          <a:pt x="7526" y="17599"/>
                          <a:pt x="3725" y="15110"/>
                        </a:cubicBezTo>
                        <a:cubicBezTo>
                          <a:pt x="-77" y="12626"/>
                          <a:pt x="-1145" y="7526"/>
                          <a:pt x="1344" y="3724"/>
                        </a:cubicBezTo>
                        <a:cubicBezTo>
                          <a:pt x="3828" y="-77"/>
                          <a:pt x="8928" y="-1145"/>
                          <a:pt x="12729" y="134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27" name="Google Shape;10127;p16"/>
                  <p:cNvSpPr/>
                  <p:nvPr/>
                </p:nvSpPr>
                <p:spPr>
                  <a:xfrm>
                    <a:off x="4316900" y="772925"/>
                    <a:ext cx="13011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11" h="13009" extrusionOk="0">
                        <a:moveTo>
                          <a:pt x="10067" y="1060"/>
                        </a:moveTo>
                        <a:cubicBezTo>
                          <a:pt x="13073" y="3027"/>
                          <a:pt x="13917" y="7059"/>
                          <a:pt x="11950" y="10065"/>
                        </a:cubicBezTo>
                        <a:cubicBezTo>
                          <a:pt x="9982" y="13070"/>
                          <a:pt x="5950" y="13914"/>
                          <a:pt x="2945" y="11947"/>
                        </a:cubicBezTo>
                        <a:cubicBezTo>
                          <a:pt x="-61" y="9986"/>
                          <a:pt x="-905" y="5954"/>
                          <a:pt x="1062" y="2942"/>
                        </a:cubicBezTo>
                        <a:cubicBezTo>
                          <a:pt x="3030" y="-64"/>
                          <a:pt x="7062" y="-902"/>
                          <a:pt x="10067" y="1060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128" name="Google Shape;10128;p16"/>
              <p:cNvGrpSpPr/>
              <p:nvPr/>
            </p:nvGrpSpPr>
            <p:grpSpPr>
              <a:xfrm>
                <a:off x="3177232" y="2805401"/>
                <a:ext cx="2427434" cy="1746170"/>
                <a:chOff x="3511624" y="585463"/>
                <a:chExt cx="523278" cy="376419"/>
              </a:xfrm>
            </p:grpSpPr>
            <p:sp>
              <p:nvSpPr>
                <p:cNvPr id="10129" name="Google Shape;10129;p16"/>
                <p:cNvSpPr/>
                <p:nvPr/>
              </p:nvSpPr>
              <p:spPr>
                <a:xfrm>
                  <a:off x="3511643" y="585527"/>
                  <a:ext cx="522068" cy="37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068" h="376337" extrusionOk="0">
                      <a:moveTo>
                        <a:pt x="0" y="372020"/>
                      </a:moveTo>
                      <a:cubicBezTo>
                        <a:pt x="0" y="372020"/>
                        <a:pt x="103592" y="329059"/>
                        <a:pt x="157258" y="330140"/>
                      </a:cubicBezTo>
                      <a:cubicBezTo>
                        <a:pt x="210930" y="331215"/>
                        <a:pt x="214676" y="376337"/>
                        <a:pt x="214676" y="376337"/>
                      </a:cubicBezTo>
                      <a:cubicBezTo>
                        <a:pt x="214676" y="376337"/>
                        <a:pt x="232012" y="289754"/>
                        <a:pt x="281391" y="264317"/>
                      </a:cubicBezTo>
                      <a:cubicBezTo>
                        <a:pt x="334693" y="236865"/>
                        <a:pt x="401627" y="253837"/>
                        <a:pt x="401627" y="253837"/>
                      </a:cubicBezTo>
                      <a:cubicBezTo>
                        <a:pt x="401627" y="253837"/>
                        <a:pt x="383927" y="214343"/>
                        <a:pt x="433548" y="136364"/>
                      </a:cubicBezTo>
                      <a:cubicBezTo>
                        <a:pt x="483170" y="58391"/>
                        <a:pt x="522069" y="20752"/>
                        <a:pt x="522069" y="20752"/>
                      </a:cubicBezTo>
                      <a:cubicBezTo>
                        <a:pt x="522069" y="20752"/>
                        <a:pt x="477389" y="48639"/>
                        <a:pt x="392749" y="45464"/>
                      </a:cubicBezTo>
                      <a:cubicBezTo>
                        <a:pt x="289346" y="41584"/>
                        <a:pt x="228169" y="0"/>
                        <a:pt x="228169" y="0"/>
                      </a:cubicBezTo>
                      <a:cubicBezTo>
                        <a:pt x="228169" y="0"/>
                        <a:pt x="211124" y="71295"/>
                        <a:pt x="155703" y="100824"/>
                      </a:cubicBezTo>
                      <a:cubicBezTo>
                        <a:pt x="101964" y="129466"/>
                        <a:pt x="36245" y="132253"/>
                        <a:pt x="36245" y="132253"/>
                      </a:cubicBezTo>
                      <a:cubicBezTo>
                        <a:pt x="36245" y="132253"/>
                        <a:pt x="69472" y="193273"/>
                        <a:pt x="58907" y="248068"/>
                      </a:cubicBezTo>
                      <a:cubicBezTo>
                        <a:pt x="46641" y="311705"/>
                        <a:pt x="0" y="372020"/>
                        <a:pt x="0" y="372020"/>
                      </a:cubicBezTo>
                      <a:close/>
                    </a:path>
                  </a:pathLst>
                </a:custGeom>
                <a:solidFill>
                  <a:srgbClr val="035A0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30" name="Google Shape;10130;p16"/>
                <p:cNvGrpSpPr/>
                <p:nvPr/>
              </p:nvGrpSpPr>
              <p:grpSpPr>
                <a:xfrm>
                  <a:off x="3511624" y="585463"/>
                  <a:ext cx="523278" cy="376419"/>
                  <a:chOff x="3511624" y="585463"/>
                  <a:chExt cx="523278" cy="376419"/>
                </a:xfrm>
              </p:grpSpPr>
              <p:sp>
                <p:nvSpPr>
                  <p:cNvPr id="10131" name="Google Shape;10131;p16"/>
                  <p:cNvSpPr/>
                  <p:nvPr/>
                </p:nvSpPr>
                <p:spPr>
                  <a:xfrm>
                    <a:off x="3511624" y="606913"/>
                    <a:ext cx="523278" cy="3507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278" h="350743" extrusionOk="0">
                        <a:moveTo>
                          <a:pt x="523192" y="163"/>
                        </a:moveTo>
                        <a:cubicBezTo>
                          <a:pt x="523076" y="-47"/>
                          <a:pt x="522870" y="-33"/>
                          <a:pt x="522664" y="86"/>
                        </a:cubicBezTo>
                        <a:cubicBezTo>
                          <a:pt x="441193" y="45106"/>
                          <a:pt x="354403" y="80349"/>
                          <a:pt x="274888" y="128926"/>
                        </a:cubicBezTo>
                        <a:cubicBezTo>
                          <a:pt x="224210" y="159888"/>
                          <a:pt x="176847" y="196364"/>
                          <a:pt x="130868" y="233847"/>
                        </a:cubicBezTo>
                        <a:cubicBezTo>
                          <a:pt x="85667" y="270699"/>
                          <a:pt x="41121" y="309319"/>
                          <a:pt x="0" y="350743"/>
                        </a:cubicBezTo>
                        <a:cubicBezTo>
                          <a:pt x="46300" y="305748"/>
                          <a:pt x="96475" y="264202"/>
                          <a:pt x="147639" y="224927"/>
                        </a:cubicBezTo>
                        <a:cubicBezTo>
                          <a:pt x="174509" y="204300"/>
                          <a:pt x="202101" y="184432"/>
                          <a:pt x="230063" y="165317"/>
                        </a:cubicBezTo>
                        <a:cubicBezTo>
                          <a:pt x="252816" y="149760"/>
                          <a:pt x="275507" y="134373"/>
                          <a:pt x="299213" y="120304"/>
                        </a:cubicBezTo>
                        <a:cubicBezTo>
                          <a:pt x="371982" y="77118"/>
                          <a:pt x="449755" y="42828"/>
                          <a:pt x="523113" y="694"/>
                        </a:cubicBezTo>
                        <a:cubicBezTo>
                          <a:pt x="523326" y="578"/>
                          <a:pt x="523313" y="372"/>
                          <a:pt x="523192" y="16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32" name="Google Shape;10132;p16"/>
                  <p:cNvSpPr/>
                  <p:nvPr/>
                </p:nvSpPr>
                <p:spPr>
                  <a:xfrm>
                    <a:off x="3547918" y="717659"/>
                    <a:ext cx="219100" cy="5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9100" h="59002" extrusionOk="0">
                        <a:moveTo>
                          <a:pt x="219061" y="33883"/>
                        </a:moveTo>
                        <a:cubicBezTo>
                          <a:pt x="218951" y="33670"/>
                          <a:pt x="218745" y="33695"/>
                          <a:pt x="218526" y="33804"/>
                        </a:cubicBezTo>
                        <a:cubicBezTo>
                          <a:pt x="188117" y="48729"/>
                          <a:pt x="149218" y="56890"/>
                          <a:pt x="115633" y="52828"/>
                        </a:cubicBezTo>
                        <a:cubicBezTo>
                          <a:pt x="74136" y="47812"/>
                          <a:pt x="32298" y="26226"/>
                          <a:pt x="0" y="0"/>
                        </a:cubicBezTo>
                        <a:cubicBezTo>
                          <a:pt x="18271" y="16352"/>
                          <a:pt x="39421" y="30482"/>
                          <a:pt x="61299" y="41437"/>
                        </a:cubicBezTo>
                        <a:cubicBezTo>
                          <a:pt x="73868" y="47733"/>
                          <a:pt x="87221" y="53393"/>
                          <a:pt x="101011" y="56374"/>
                        </a:cubicBezTo>
                        <a:cubicBezTo>
                          <a:pt x="130261" y="62695"/>
                          <a:pt x="161581" y="56823"/>
                          <a:pt x="189440" y="47151"/>
                        </a:cubicBezTo>
                        <a:cubicBezTo>
                          <a:pt x="199478" y="43665"/>
                          <a:pt x="209485" y="39639"/>
                          <a:pt x="218830" y="34526"/>
                        </a:cubicBezTo>
                        <a:cubicBezTo>
                          <a:pt x="219042" y="34417"/>
                          <a:pt x="219170" y="34095"/>
                          <a:pt x="219061" y="33883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33" name="Google Shape;10133;p16"/>
                  <p:cNvSpPr/>
                  <p:nvPr/>
                </p:nvSpPr>
                <p:spPr>
                  <a:xfrm>
                    <a:off x="3726316" y="751341"/>
                    <a:ext cx="40783" cy="2105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783" h="210541" extrusionOk="0">
                        <a:moveTo>
                          <a:pt x="40547" y="49"/>
                        </a:moveTo>
                        <a:cubicBezTo>
                          <a:pt x="40334" y="-60"/>
                          <a:pt x="40085" y="19"/>
                          <a:pt x="39976" y="237"/>
                        </a:cubicBezTo>
                        <a:cubicBezTo>
                          <a:pt x="31748" y="15667"/>
                          <a:pt x="25372" y="32262"/>
                          <a:pt x="19804" y="48802"/>
                        </a:cubicBezTo>
                        <a:cubicBezTo>
                          <a:pt x="13774" y="66728"/>
                          <a:pt x="8595" y="85248"/>
                          <a:pt x="5717" y="103962"/>
                        </a:cubicBezTo>
                        <a:cubicBezTo>
                          <a:pt x="3294" y="119738"/>
                          <a:pt x="2401" y="135841"/>
                          <a:pt x="1527" y="151762"/>
                        </a:cubicBezTo>
                        <a:cubicBezTo>
                          <a:pt x="452" y="171333"/>
                          <a:pt x="-204" y="190940"/>
                          <a:pt x="57" y="210541"/>
                        </a:cubicBezTo>
                        <a:cubicBezTo>
                          <a:pt x="1454" y="175055"/>
                          <a:pt x="5717" y="139958"/>
                          <a:pt x="11406" y="104934"/>
                        </a:cubicBezTo>
                        <a:cubicBezTo>
                          <a:pt x="17175" y="69399"/>
                          <a:pt x="25251" y="33367"/>
                          <a:pt x="40735" y="620"/>
                        </a:cubicBezTo>
                        <a:cubicBezTo>
                          <a:pt x="40844" y="401"/>
                          <a:pt x="40765" y="158"/>
                          <a:pt x="40547" y="4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34" name="Google Shape;10134;p16"/>
                  <p:cNvSpPr/>
                  <p:nvPr/>
                </p:nvSpPr>
                <p:spPr>
                  <a:xfrm>
                    <a:off x="3739762" y="585463"/>
                    <a:ext cx="153984" cy="94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84" h="94902" extrusionOk="0">
                        <a:moveTo>
                          <a:pt x="153639" y="94099"/>
                        </a:moveTo>
                        <a:cubicBezTo>
                          <a:pt x="138373" y="91173"/>
                          <a:pt x="123272" y="86916"/>
                          <a:pt x="108450" y="82289"/>
                        </a:cubicBezTo>
                        <a:cubicBezTo>
                          <a:pt x="85830" y="75239"/>
                          <a:pt x="61827" y="67588"/>
                          <a:pt x="42081" y="54072"/>
                        </a:cubicBezTo>
                        <a:cubicBezTo>
                          <a:pt x="29159" y="45231"/>
                          <a:pt x="18211" y="33566"/>
                          <a:pt x="9892" y="20309"/>
                        </a:cubicBezTo>
                        <a:cubicBezTo>
                          <a:pt x="5927" y="13986"/>
                          <a:pt x="2217" y="7163"/>
                          <a:pt x="0" y="0"/>
                        </a:cubicBezTo>
                        <a:cubicBezTo>
                          <a:pt x="2138" y="8695"/>
                          <a:pt x="6303" y="17144"/>
                          <a:pt x="10857" y="24792"/>
                        </a:cubicBezTo>
                        <a:cubicBezTo>
                          <a:pt x="22352" y="44083"/>
                          <a:pt x="39579" y="60927"/>
                          <a:pt x="60000" y="70545"/>
                        </a:cubicBezTo>
                        <a:cubicBezTo>
                          <a:pt x="73431" y="76873"/>
                          <a:pt x="88399" y="80674"/>
                          <a:pt x="102711" y="84433"/>
                        </a:cubicBezTo>
                        <a:cubicBezTo>
                          <a:pt x="119410" y="88817"/>
                          <a:pt x="136394" y="92575"/>
                          <a:pt x="153523" y="94895"/>
                        </a:cubicBezTo>
                        <a:cubicBezTo>
                          <a:pt x="153760" y="94937"/>
                          <a:pt x="153936" y="94792"/>
                          <a:pt x="153979" y="94555"/>
                        </a:cubicBezTo>
                        <a:cubicBezTo>
                          <a:pt x="154015" y="94318"/>
                          <a:pt x="153875" y="94136"/>
                          <a:pt x="153639" y="94099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35" name="Google Shape;10135;p16"/>
                  <p:cNvSpPr/>
                  <p:nvPr/>
                </p:nvSpPr>
                <p:spPr>
                  <a:xfrm>
                    <a:off x="3847094" y="700782"/>
                    <a:ext cx="66188" cy="13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88" h="138490" extrusionOk="0">
                        <a:moveTo>
                          <a:pt x="6292" y="15"/>
                        </a:moveTo>
                        <a:cubicBezTo>
                          <a:pt x="6061" y="-52"/>
                          <a:pt x="5903" y="118"/>
                          <a:pt x="5836" y="355"/>
                        </a:cubicBezTo>
                        <a:cubicBezTo>
                          <a:pt x="-2179" y="25196"/>
                          <a:pt x="-2737" y="56085"/>
                          <a:pt x="9213" y="79645"/>
                        </a:cubicBezTo>
                        <a:cubicBezTo>
                          <a:pt x="13651" y="88407"/>
                          <a:pt x="20076" y="96089"/>
                          <a:pt x="26603" y="103363"/>
                        </a:cubicBezTo>
                        <a:cubicBezTo>
                          <a:pt x="38335" y="116437"/>
                          <a:pt x="51767" y="128423"/>
                          <a:pt x="66188" y="138491"/>
                        </a:cubicBezTo>
                        <a:cubicBezTo>
                          <a:pt x="42816" y="119600"/>
                          <a:pt x="19153" y="93265"/>
                          <a:pt x="8970" y="64696"/>
                        </a:cubicBezTo>
                        <a:cubicBezTo>
                          <a:pt x="1865" y="44748"/>
                          <a:pt x="1295" y="21103"/>
                          <a:pt x="6480" y="579"/>
                        </a:cubicBezTo>
                        <a:cubicBezTo>
                          <a:pt x="6547" y="349"/>
                          <a:pt x="6522" y="81"/>
                          <a:pt x="6292" y="15"/>
                        </a:cubicBezTo>
                        <a:close/>
                      </a:path>
                    </a:pathLst>
                  </a:custGeom>
                  <a:solidFill>
                    <a:srgbClr val="19711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136" name="Google Shape;10136;p16"/>
                <p:cNvSpPr/>
                <p:nvPr/>
              </p:nvSpPr>
              <p:spPr>
                <a:xfrm>
                  <a:off x="3511624" y="717550"/>
                  <a:ext cx="91759" cy="240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59" h="240106" extrusionOk="0">
                      <a:moveTo>
                        <a:pt x="0" y="240106"/>
                      </a:moveTo>
                      <a:cubicBezTo>
                        <a:pt x="0" y="240106"/>
                        <a:pt x="88709" y="148089"/>
                        <a:pt x="91587" y="105359"/>
                      </a:cubicBezTo>
                      <a:cubicBezTo>
                        <a:pt x="94240" y="66059"/>
                        <a:pt x="65877" y="28047"/>
                        <a:pt x="37393" y="0"/>
                      </a:cubicBezTo>
                      <a:cubicBezTo>
                        <a:pt x="37368" y="0"/>
                        <a:pt x="36293" y="103"/>
                        <a:pt x="36293" y="109"/>
                      </a:cubicBezTo>
                      <a:cubicBezTo>
                        <a:pt x="36293" y="109"/>
                        <a:pt x="69508" y="61353"/>
                        <a:pt x="58943" y="116149"/>
                      </a:cubicBezTo>
                      <a:cubicBezTo>
                        <a:pt x="46671" y="179779"/>
                        <a:pt x="0" y="240106"/>
                        <a:pt x="0" y="2401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37" name="Google Shape;10137;p16"/>
                <p:cNvSpPr/>
                <p:nvPr/>
              </p:nvSpPr>
              <p:spPr>
                <a:xfrm>
                  <a:off x="3511624" y="882617"/>
                  <a:ext cx="215016" cy="79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016" h="79265" extrusionOk="0">
                      <a:moveTo>
                        <a:pt x="200534" y="22921"/>
                      </a:moveTo>
                      <a:cubicBezTo>
                        <a:pt x="197540" y="17960"/>
                        <a:pt x="194001" y="13607"/>
                        <a:pt x="189811" y="10091"/>
                      </a:cubicBezTo>
                      <a:cubicBezTo>
                        <a:pt x="184115" y="5306"/>
                        <a:pt x="177199" y="1985"/>
                        <a:pt x="168941" y="776"/>
                      </a:cubicBezTo>
                      <a:cubicBezTo>
                        <a:pt x="102845" y="-8897"/>
                        <a:pt x="0" y="75039"/>
                        <a:pt x="0" y="75039"/>
                      </a:cubicBezTo>
                      <a:cubicBezTo>
                        <a:pt x="0" y="75039"/>
                        <a:pt x="103592" y="32018"/>
                        <a:pt x="157264" y="33098"/>
                      </a:cubicBezTo>
                      <a:cubicBezTo>
                        <a:pt x="210930" y="34179"/>
                        <a:pt x="214749" y="79265"/>
                        <a:pt x="214749" y="79265"/>
                      </a:cubicBezTo>
                      <a:cubicBezTo>
                        <a:pt x="214749" y="79265"/>
                        <a:pt x="215010" y="78403"/>
                        <a:pt x="215016" y="78361"/>
                      </a:cubicBezTo>
                      <a:cubicBezTo>
                        <a:pt x="213529" y="58225"/>
                        <a:pt x="209515" y="37810"/>
                        <a:pt x="200534" y="2292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38" name="Google Shape;10138;p16"/>
                <p:cNvGrpSpPr/>
                <p:nvPr/>
              </p:nvGrpSpPr>
              <p:grpSpPr>
                <a:xfrm>
                  <a:off x="3636932" y="659386"/>
                  <a:ext cx="166641" cy="202582"/>
                  <a:chOff x="3636932" y="659386"/>
                  <a:chExt cx="166641" cy="202582"/>
                </a:xfrm>
              </p:grpSpPr>
              <p:sp>
                <p:nvSpPr>
                  <p:cNvPr id="10139" name="Google Shape;10139;p16"/>
                  <p:cNvSpPr/>
                  <p:nvPr/>
                </p:nvSpPr>
                <p:spPr>
                  <a:xfrm>
                    <a:off x="3782864" y="820165"/>
                    <a:ext cx="20709" cy="2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9" h="20709" extrusionOk="0">
                        <a:moveTo>
                          <a:pt x="16588" y="18622"/>
                        </a:moveTo>
                        <a:cubicBezTo>
                          <a:pt x="12021" y="22065"/>
                          <a:pt x="5530" y="21154"/>
                          <a:pt x="2087" y="16588"/>
                        </a:cubicBezTo>
                        <a:cubicBezTo>
                          <a:pt x="-1356" y="12028"/>
                          <a:pt x="-445" y="5530"/>
                          <a:pt x="4122" y="2087"/>
                        </a:cubicBezTo>
                        <a:cubicBezTo>
                          <a:pt x="8688" y="-1356"/>
                          <a:pt x="15179" y="-445"/>
                          <a:pt x="18622" y="4122"/>
                        </a:cubicBezTo>
                        <a:cubicBezTo>
                          <a:pt x="22065" y="8688"/>
                          <a:pt x="21154" y="15179"/>
                          <a:pt x="16588" y="18622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0" name="Google Shape;10140;p16"/>
                  <p:cNvSpPr/>
                  <p:nvPr/>
                </p:nvSpPr>
                <p:spPr>
                  <a:xfrm>
                    <a:off x="3715885" y="659386"/>
                    <a:ext cx="14989" cy="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9" h="14991" extrusionOk="0">
                        <a:moveTo>
                          <a:pt x="12007" y="13478"/>
                        </a:moveTo>
                        <a:cubicBezTo>
                          <a:pt x="8704" y="15974"/>
                          <a:pt x="4004" y="15312"/>
                          <a:pt x="1508" y="12009"/>
                        </a:cubicBezTo>
                        <a:cubicBezTo>
                          <a:pt x="-982" y="8705"/>
                          <a:pt x="-320" y="4006"/>
                          <a:pt x="2984" y="1510"/>
                        </a:cubicBezTo>
                        <a:cubicBezTo>
                          <a:pt x="6287" y="-980"/>
                          <a:pt x="10987" y="-324"/>
                          <a:pt x="13477" y="2985"/>
                        </a:cubicBezTo>
                        <a:cubicBezTo>
                          <a:pt x="15972" y="6289"/>
                          <a:pt x="15310" y="10989"/>
                          <a:pt x="12007" y="1347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1" name="Google Shape;10141;p16"/>
                  <p:cNvSpPr/>
                  <p:nvPr/>
                </p:nvSpPr>
                <p:spPr>
                  <a:xfrm>
                    <a:off x="3690641" y="679223"/>
                    <a:ext cx="11800" cy="117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800" h="11797" extrusionOk="0">
                        <a:moveTo>
                          <a:pt x="9452" y="10608"/>
                        </a:moveTo>
                        <a:cubicBezTo>
                          <a:pt x="6853" y="12569"/>
                          <a:pt x="3156" y="12053"/>
                          <a:pt x="1188" y="9448"/>
                        </a:cubicBezTo>
                        <a:cubicBezTo>
                          <a:pt x="-773" y="6849"/>
                          <a:pt x="-251" y="3151"/>
                          <a:pt x="2348" y="1190"/>
                        </a:cubicBezTo>
                        <a:cubicBezTo>
                          <a:pt x="4953" y="-771"/>
                          <a:pt x="8651" y="-255"/>
                          <a:pt x="10612" y="2350"/>
                        </a:cubicBezTo>
                        <a:cubicBezTo>
                          <a:pt x="12573" y="4948"/>
                          <a:pt x="12051" y="8646"/>
                          <a:pt x="9452" y="10608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2" name="Google Shape;10142;p16"/>
                  <p:cNvSpPr/>
                  <p:nvPr/>
                </p:nvSpPr>
                <p:spPr>
                  <a:xfrm>
                    <a:off x="3636932" y="786576"/>
                    <a:ext cx="15346" cy="1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5350" extrusionOk="0">
                        <a:moveTo>
                          <a:pt x="12294" y="13805"/>
                        </a:moveTo>
                        <a:cubicBezTo>
                          <a:pt x="8912" y="16355"/>
                          <a:pt x="4097" y="15681"/>
                          <a:pt x="1546" y="12299"/>
                        </a:cubicBezTo>
                        <a:cubicBezTo>
                          <a:pt x="-1004" y="8910"/>
                          <a:pt x="-330" y="4101"/>
                          <a:pt x="3052" y="1551"/>
                        </a:cubicBezTo>
                        <a:cubicBezTo>
                          <a:pt x="6434" y="-1006"/>
                          <a:pt x="11250" y="-332"/>
                          <a:pt x="13800" y="3057"/>
                        </a:cubicBezTo>
                        <a:cubicBezTo>
                          <a:pt x="16351" y="6439"/>
                          <a:pt x="15676" y="11254"/>
                          <a:pt x="12294" y="13805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3" name="Google Shape;10143;p16"/>
                  <p:cNvSpPr/>
                  <p:nvPr/>
                </p:nvSpPr>
                <p:spPr>
                  <a:xfrm>
                    <a:off x="3700885" y="816051"/>
                    <a:ext cx="16456" cy="164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56" h="16454" extrusionOk="0">
                        <a:moveTo>
                          <a:pt x="13180" y="14793"/>
                        </a:moveTo>
                        <a:cubicBezTo>
                          <a:pt x="9555" y="17532"/>
                          <a:pt x="4394" y="16809"/>
                          <a:pt x="1661" y="13178"/>
                        </a:cubicBezTo>
                        <a:cubicBezTo>
                          <a:pt x="-1077" y="9553"/>
                          <a:pt x="-355" y="4392"/>
                          <a:pt x="3276" y="1659"/>
                        </a:cubicBezTo>
                        <a:cubicBezTo>
                          <a:pt x="6901" y="-1079"/>
                          <a:pt x="12063" y="-351"/>
                          <a:pt x="14795" y="3274"/>
                        </a:cubicBezTo>
                        <a:cubicBezTo>
                          <a:pt x="17534" y="6900"/>
                          <a:pt x="16811" y="12061"/>
                          <a:pt x="13180" y="14793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44" name="Google Shape;10144;p16"/>
                  <p:cNvSpPr/>
                  <p:nvPr/>
                </p:nvSpPr>
                <p:spPr>
                  <a:xfrm>
                    <a:off x="3685724" y="848959"/>
                    <a:ext cx="13008" cy="130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08" h="13009" extrusionOk="0">
                        <a:moveTo>
                          <a:pt x="10422" y="11694"/>
                        </a:moveTo>
                        <a:cubicBezTo>
                          <a:pt x="7550" y="13862"/>
                          <a:pt x="3475" y="13291"/>
                          <a:pt x="1314" y="10419"/>
                        </a:cubicBezTo>
                        <a:cubicBezTo>
                          <a:pt x="-854" y="7553"/>
                          <a:pt x="-277" y="3473"/>
                          <a:pt x="2589" y="1311"/>
                        </a:cubicBezTo>
                        <a:cubicBezTo>
                          <a:pt x="5455" y="-851"/>
                          <a:pt x="9535" y="-280"/>
                          <a:pt x="11697" y="2586"/>
                        </a:cubicBezTo>
                        <a:cubicBezTo>
                          <a:pt x="13859" y="5458"/>
                          <a:pt x="13288" y="9533"/>
                          <a:pt x="10422" y="11694"/>
                        </a:cubicBezTo>
                        <a:close/>
                      </a:path>
                    </a:pathLst>
                  </a:custGeom>
                  <a:solidFill>
                    <a:srgbClr val="06810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0145" name="Google Shape;10145;p16"/>
              <p:cNvGrpSpPr/>
              <p:nvPr/>
            </p:nvGrpSpPr>
            <p:grpSpPr>
              <a:xfrm>
                <a:off x="4170198" y="1992882"/>
                <a:ext cx="2058210" cy="2117148"/>
                <a:chOff x="3745125" y="408583"/>
                <a:chExt cx="443685" cy="456390"/>
              </a:xfrm>
            </p:grpSpPr>
            <p:sp>
              <p:nvSpPr>
                <p:cNvPr id="10146" name="Google Shape;10146;p16"/>
                <p:cNvSpPr/>
                <p:nvPr/>
              </p:nvSpPr>
              <p:spPr>
                <a:xfrm>
                  <a:off x="3950573" y="408583"/>
                  <a:ext cx="238237" cy="238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37" h="238241" extrusionOk="0">
                      <a:moveTo>
                        <a:pt x="116559" y="28"/>
                      </a:moveTo>
                      <a:cubicBezTo>
                        <a:pt x="182327" y="-1387"/>
                        <a:pt x="236795" y="50784"/>
                        <a:pt x="238210" y="116557"/>
                      </a:cubicBezTo>
                      <a:cubicBezTo>
                        <a:pt x="239625" y="182329"/>
                        <a:pt x="187452" y="236799"/>
                        <a:pt x="121684" y="238213"/>
                      </a:cubicBezTo>
                      <a:cubicBezTo>
                        <a:pt x="55910" y="239628"/>
                        <a:pt x="1443" y="187455"/>
                        <a:pt x="28" y="121683"/>
                      </a:cubicBezTo>
                      <a:cubicBezTo>
                        <a:pt x="-1387" y="55910"/>
                        <a:pt x="50786" y="1444"/>
                        <a:pt x="116559" y="28"/>
                      </a:cubicBezTo>
                      <a:close/>
                    </a:path>
                  </a:pathLst>
                </a:custGeom>
                <a:solidFill>
                  <a:srgbClr val="C92A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47" name="Google Shape;10147;p16"/>
                <p:cNvSpPr/>
                <p:nvPr/>
              </p:nvSpPr>
              <p:spPr>
                <a:xfrm>
                  <a:off x="4056371" y="409267"/>
                  <a:ext cx="132366" cy="161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66" h="161904" extrusionOk="0">
                      <a:moveTo>
                        <a:pt x="132339" y="115798"/>
                      </a:moveTo>
                      <a:cubicBezTo>
                        <a:pt x="130978" y="52702"/>
                        <a:pt x="80768" y="2762"/>
                        <a:pt x="18625" y="0"/>
                      </a:cubicBezTo>
                      <a:cubicBezTo>
                        <a:pt x="-5330" y="36465"/>
                        <a:pt x="-8275" y="94472"/>
                        <a:pt x="22195" y="121965"/>
                      </a:cubicBezTo>
                      <a:cubicBezTo>
                        <a:pt x="46575" y="143960"/>
                        <a:pt x="80245" y="146322"/>
                        <a:pt x="110218" y="154994"/>
                      </a:cubicBezTo>
                      <a:cubicBezTo>
                        <a:pt x="113965" y="156078"/>
                        <a:pt x="116642" y="158023"/>
                        <a:pt x="124220" y="161905"/>
                      </a:cubicBezTo>
                      <a:cubicBezTo>
                        <a:pt x="129795" y="147677"/>
                        <a:pt x="132685" y="132031"/>
                        <a:pt x="132339" y="115798"/>
                      </a:cubicBezTo>
                      <a:close/>
                    </a:path>
                  </a:pathLst>
                </a:custGeom>
                <a:solidFill>
                  <a:srgbClr val="AE341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48" name="Google Shape;10148;p16"/>
                <p:cNvSpPr/>
                <p:nvPr/>
              </p:nvSpPr>
              <p:spPr>
                <a:xfrm>
                  <a:off x="4069669" y="437000"/>
                  <a:ext cx="91514" cy="94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14" h="94348" extrusionOk="0">
                      <a:moveTo>
                        <a:pt x="17417" y="72971"/>
                      </a:moveTo>
                      <a:cubicBezTo>
                        <a:pt x="-10910" y="51788"/>
                        <a:pt x="-848" y="6062"/>
                        <a:pt x="20362" y="342"/>
                      </a:cubicBezTo>
                      <a:cubicBezTo>
                        <a:pt x="39167" y="-4730"/>
                        <a:pt x="36987" y="48224"/>
                        <a:pt x="38779" y="48265"/>
                      </a:cubicBezTo>
                      <a:cubicBezTo>
                        <a:pt x="43369" y="48369"/>
                        <a:pt x="54748" y="462"/>
                        <a:pt x="76736" y="17493"/>
                      </a:cubicBezTo>
                      <a:cubicBezTo>
                        <a:pt x="104656" y="39121"/>
                        <a:pt x="57821" y="52018"/>
                        <a:pt x="60231" y="59824"/>
                      </a:cubicBezTo>
                      <a:cubicBezTo>
                        <a:pt x="61519" y="64012"/>
                        <a:pt x="96112" y="60676"/>
                        <a:pt x="90999" y="81230"/>
                      </a:cubicBezTo>
                      <a:cubicBezTo>
                        <a:pt x="86057" y="101066"/>
                        <a:pt x="51530" y="98482"/>
                        <a:pt x="17417" y="72971"/>
                      </a:cubicBezTo>
                      <a:close/>
                    </a:path>
                  </a:pathLst>
                </a:custGeom>
                <a:solidFill>
                  <a:srgbClr val="650F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49" name="Google Shape;10149;p16"/>
                <p:cNvSpPr/>
                <p:nvPr/>
              </p:nvSpPr>
              <p:spPr>
                <a:xfrm>
                  <a:off x="4018625" y="499327"/>
                  <a:ext cx="146079" cy="113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79" h="113452" extrusionOk="0">
                      <a:moveTo>
                        <a:pt x="40523" y="98243"/>
                      </a:moveTo>
                      <a:cubicBezTo>
                        <a:pt x="3756" y="73725"/>
                        <a:pt x="-21754" y="1955"/>
                        <a:pt x="26532" y="27"/>
                      </a:cubicBezTo>
                      <a:cubicBezTo>
                        <a:pt x="54896" y="-1106"/>
                        <a:pt x="59395" y="33211"/>
                        <a:pt x="82445" y="43951"/>
                      </a:cubicBezTo>
                      <a:cubicBezTo>
                        <a:pt x="97121" y="50790"/>
                        <a:pt x="137939" y="51831"/>
                        <a:pt x="144108" y="69319"/>
                      </a:cubicBezTo>
                      <a:cubicBezTo>
                        <a:pt x="159088" y="111771"/>
                        <a:pt x="85208" y="128039"/>
                        <a:pt x="40523" y="98243"/>
                      </a:cubicBezTo>
                      <a:close/>
                    </a:path>
                  </a:pathLst>
                </a:custGeom>
                <a:solidFill>
                  <a:srgbClr val="F47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50" name="Google Shape;10150;p16"/>
                <p:cNvSpPr/>
                <p:nvPr/>
              </p:nvSpPr>
              <p:spPr>
                <a:xfrm>
                  <a:off x="4080043" y="562935"/>
                  <a:ext cx="61763" cy="320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63" h="32036" extrusionOk="0">
                      <a:moveTo>
                        <a:pt x="11" y="14108"/>
                      </a:moveTo>
                      <a:cubicBezTo>
                        <a:pt x="-967" y="43705"/>
                        <a:pt x="66173" y="32065"/>
                        <a:pt x="61534" y="12162"/>
                      </a:cubicBezTo>
                      <a:cubicBezTo>
                        <a:pt x="57848" y="-3663"/>
                        <a:pt x="648" y="-5092"/>
                        <a:pt x="11" y="14108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51" name="Google Shape;10151;p16"/>
                <p:cNvSpPr/>
                <p:nvPr/>
              </p:nvSpPr>
              <p:spPr>
                <a:xfrm>
                  <a:off x="4032328" y="517351"/>
                  <a:ext cx="38772" cy="39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72" h="39390" extrusionOk="0">
                      <a:moveTo>
                        <a:pt x="4225" y="3044"/>
                      </a:moveTo>
                      <a:cubicBezTo>
                        <a:pt x="-13561" y="16605"/>
                        <a:pt x="30068" y="51018"/>
                        <a:pt x="37901" y="35410"/>
                      </a:cubicBezTo>
                      <a:cubicBezTo>
                        <a:pt x="43385" y="24493"/>
                        <a:pt x="21877" y="-10419"/>
                        <a:pt x="4225" y="3044"/>
                      </a:cubicBezTo>
                      <a:close/>
                    </a:path>
                  </a:pathLst>
                </a:custGeom>
                <a:solidFill>
                  <a:srgbClr val="ED8F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52" name="Google Shape;10152;p16"/>
                <p:cNvSpPr/>
                <p:nvPr/>
              </p:nvSpPr>
              <p:spPr>
                <a:xfrm>
                  <a:off x="3974555" y="476185"/>
                  <a:ext cx="18472" cy="89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2" h="89503" extrusionOk="0">
                      <a:moveTo>
                        <a:pt x="13912" y="37873"/>
                      </a:moveTo>
                      <a:cubicBezTo>
                        <a:pt x="10687" y="71427"/>
                        <a:pt x="19347" y="89231"/>
                        <a:pt x="6783" y="89502"/>
                      </a:cubicBezTo>
                      <a:cubicBezTo>
                        <a:pt x="-3315" y="89719"/>
                        <a:pt x="61" y="64991"/>
                        <a:pt x="2988" y="42615"/>
                      </a:cubicBezTo>
                      <a:cubicBezTo>
                        <a:pt x="5909" y="20240"/>
                        <a:pt x="16711" y="6928"/>
                        <a:pt x="18472" y="0"/>
                      </a:cubicBezTo>
                      <a:cubicBezTo>
                        <a:pt x="18472" y="0"/>
                        <a:pt x="16165" y="14393"/>
                        <a:pt x="13912" y="378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10153" name="Google Shape;10153;p16"/>
                <p:cNvGrpSpPr/>
                <p:nvPr/>
              </p:nvGrpSpPr>
              <p:grpSpPr>
                <a:xfrm>
                  <a:off x="3745125" y="434107"/>
                  <a:ext cx="238242" cy="238234"/>
                  <a:chOff x="3745125" y="434107"/>
                  <a:chExt cx="238242" cy="238234"/>
                </a:xfrm>
              </p:grpSpPr>
              <p:sp>
                <p:nvSpPr>
                  <p:cNvPr id="10154" name="Google Shape;10154;p16"/>
                  <p:cNvSpPr/>
                  <p:nvPr/>
                </p:nvSpPr>
                <p:spPr>
                  <a:xfrm>
                    <a:off x="3745125" y="434107"/>
                    <a:ext cx="238242" cy="2382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8242" h="238234" extrusionOk="0">
                        <a:moveTo>
                          <a:pt x="0" y="119119"/>
                        </a:moveTo>
                        <a:cubicBezTo>
                          <a:pt x="0" y="53331"/>
                          <a:pt x="53332" y="0"/>
                          <a:pt x="119118" y="0"/>
                        </a:cubicBezTo>
                        <a:cubicBezTo>
                          <a:pt x="184910" y="0"/>
                          <a:pt x="238242" y="53331"/>
                          <a:pt x="238242" y="119119"/>
                        </a:cubicBezTo>
                        <a:cubicBezTo>
                          <a:pt x="238242" y="184909"/>
                          <a:pt x="184910" y="238235"/>
                          <a:pt x="119118" y="238235"/>
                        </a:cubicBezTo>
                        <a:cubicBezTo>
                          <a:pt x="53332" y="238235"/>
                          <a:pt x="0" y="184909"/>
                          <a:pt x="0" y="119119"/>
                        </a:cubicBezTo>
                        <a:close/>
                      </a:path>
                    </a:pathLst>
                  </a:custGeom>
                  <a:solidFill>
                    <a:srgbClr val="AC030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5" name="Google Shape;10155;p16"/>
                  <p:cNvSpPr/>
                  <p:nvPr/>
                </p:nvSpPr>
                <p:spPr>
                  <a:xfrm>
                    <a:off x="3745950" y="434180"/>
                    <a:ext cx="164137" cy="1312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137" h="131217" extrusionOk="0">
                        <a:moveTo>
                          <a:pt x="118219" y="0"/>
                        </a:moveTo>
                        <a:cubicBezTo>
                          <a:pt x="55105" y="1"/>
                          <a:pt x="4099" y="49123"/>
                          <a:pt x="0" y="111197"/>
                        </a:cubicBezTo>
                        <a:cubicBezTo>
                          <a:pt x="35941" y="135929"/>
                          <a:pt x="93870" y="140122"/>
                          <a:pt x="122015" y="110248"/>
                        </a:cubicBezTo>
                        <a:cubicBezTo>
                          <a:pt x="144530" y="86348"/>
                          <a:pt x="147615" y="52738"/>
                          <a:pt x="156930" y="22961"/>
                        </a:cubicBezTo>
                        <a:cubicBezTo>
                          <a:pt x="158096" y="19237"/>
                          <a:pt x="160093" y="16600"/>
                          <a:pt x="164137" y="9108"/>
                        </a:cubicBezTo>
                        <a:cubicBezTo>
                          <a:pt x="150038" y="3226"/>
                          <a:pt x="134456" y="0"/>
                          <a:pt x="118219" y="0"/>
                        </a:cubicBezTo>
                        <a:close/>
                      </a:path>
                    </a:pathLst>
                  </a:custGeom>
                  <a:solidFill>
                    <a:srgbClr val="9607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6" name="Google Shape;10156;p16"/>
                  <p:cNvSpPr/>
                  <p:nvPr/>
                </p:nvSpPr>
                <p:spPr>
                  <a:xfrm>
                    <a:off x="3774052" y="461466"/>
                    <a:ext cx="95349" cy="90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349" h="90630" extrusionOk="0">
                        <a:moveTo>
                          <a:pt x="72842" y="73987"/>
                        </a:moveTo>
                        <a:cubicBezTo>
                          <a:pt x="51049" y="101853"/>
                          <a:pt x="5551" y="90811"/>
                          <a:pt x="292" y="69485"/>
                        </a:cubicBezTo>
                        <a:cubicBezTo>
                          <a:pt x="-4377" y="50573"/>
                          <a:pt x="48517" y="53891"/>
                          <a:pt x="48596" y="52101"/>
                        </a:cubicBezTo>
                        <a:cubicBezTo>
                          <a:pt x="48803" y="47513"/>
                          <a:pt x="1148" y="35108"/>
                          <a:pt x="18648" y="13490"/>
                        </a:cubicBezTo>
                        <a:cubicBezTo>
                          <a:pt x="40873" y="-13959"/>
                          <a:pt x="52762" y="33143"/>
                          <a:pt x="60619" y="30904"/>
                        </a:cubicBezTo>
                        <a:cubicBezTo>
                          <a:pt x="64833" y="29704"/>
                          <a:pt x="62241" y="-4955"/>
                          <a:pt x="82679" y="603"/>
                        </a:cubicBezTo>
                        <a:cubicBezTo>
                          <a:pt x="102402" y="5967"/>
                          <a:pt x="99081" y="40430"/>
                          <a:pt x="72842" y="73987"/>
                        </a:cubicBezTo>
                        <a:close/>
                      </a:path>
                    </a:pathLst>
                  </a:custGeom>
                  <a:solidFill>
                    <a:srgbClr val="44010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7" name="Google Shape;10157;p16"/>
                  <p:cNvSpPr/>
                  <p:nvPr/>
                </p:nvSpPr>
                <p:spPr>
                  <a:xfrm>
                    <a:off x="3835369" y="459341"/>
                    <a:ext cx="114859" cy="1449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4859" h="144930" extrusionOk="0">
                        <a:moveTo>
                          <a:pt x="98497" y="105930"/>
                        </a:moveTo>
                        <a:cubicBezTo>
                          <a:pt x="73194" y="142161"/>
                          <a:pt x="892" y="166119"/>
                          <a:pt x="6" y="117803"/>
                        </a:cubicBezTo>
                        <a:cubicBezTo>
                          <a:pt x="-516" y="89423"/>
                          <a:pt x="33889" y="85661"/>
                          <a:pt x="45122" y="62849"/>
                        </a:cubicBezTo>
                        <a:cubicBezTo>
                          <a:pt x="52275" y="48324"/>
                          <a:pt x="54194" y="7539"/>
                          <a:pt x="71810" y="1746"/>
                        </a:cubicBezTo>
                        <a:cubicBezTo>
                          <a:pt x="114576" y="-12318"/>
                          <a:pt x="129252" y="61899"/>
                          <a:pt x="98497" y="105930"/>
                        </a:cubicBezTo>
                        <a:close/>
                      </a:path>
                    </a:pathLst>
                  </a:custGeom>
                  <a:solidFill>
                    <a:srgbClr val="F3561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8" name="Google Shape;10158;p16"/>
                  <p:cNvSpPr/>
                  <p:nvPr/>
                </p:nvSpPr>
                <p:spPr>
                  <a:xfrm>
                    <a:off x="3900319" y="482186"/>
                    <a:ext cx="31970" cy="61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970" h="61768" extrusionOk="0">
                        <a:moveTo>
                          <a:pt x="13478" y="61740"/>
                        </a:moveTo>
                        <a:cubicBezTo>
                          <a:pt x="43044" y="63357"/>
                          <a:pt x="32855" y="-4020"/>
                          <a:pt x="12853" y="189"/>
                        </a:cubicBezTo>
                        <a:cubicBezTo>
                          <a:pt x="-3044" y="3536"/>
                          <a:pt x="-5704" y="60690"/>
                          <a:pt x="13478" y="61740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59" name="Google Shape;10159;p16"/>
                  <p:cNvSpPr/>
                  <p:nvPr/>
                </p:nvSpPr>
                <p:spPr>
                  <a:xfrm>
                    <a:off x="3853364" y="552260"/>
                    <a:ext cx="39774" cy="383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774" h="38343" extrusionOk="0">
                        <a:moveTo>
                          <a:pt x="2863" y="33941"/>
                        </a:moveTo>
                        <a:cubicBezTo>
                          <a:pt x="16040" y="52012"/>
                          <a:pt x="51380" y="9136"/>
                          <a:pt x="35944" y="966"/>
                        </a:cubicBezTo>
                        <a:cubicBezTo>
                          <a:pt x="25148" y="-4749"/>
                          <a:pt x="-10217" y="16002"/>
                          <a:pt x="2863" y="33941"/>
                        </a:cubicBezTo>
                        <a:close/>
                      </a:path>
                    </a:pathLst>
                  </a:custGeom>
                  <a:solidFill>
                    <a:srgbClr val="FBB216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160" name="Google Shape;10160;p16"/>
                  <p:cNvSpPr/>
                  <p:nvPr/>
                </p:nvSpPr>
                <p:spPr>
                  <a:xfrm>
                    <a:off x="3811087" y="628762"/>
                    <a:ext cx="89230" cy="200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230" h="20078" extrusionOk="0">
                        <a:moveTo>
                          <a:pt x="37769" y="5380"/>
                        </a:moveTo>
                        <a:cubicBezTo>
                          <a:pt x="71245" y="9321"/>
                          <a:pt x="89231" y="1044"/>
                          <a:pt x="89231" y="13614"/>
                        </a:cubicBezTo>
                        <a:cubicBezTo>
                          <a:pt x="89231" y="23712"/>
                          <a:pt x="64584" y="19801"/>
                          <a:pt x="42274" y="16401"/>
                        </a:cubicBezTo>
                        <a:cubicBezTo>
                          <a:pt x="19966" y="13001"/>
                          <a:pt x="6892" y="1913"/>
                          <a:pt x="0" y="0"/>
                        </a:cubicBezTo>
                        <a:cubicBezTo>
                          <a:pt x="0" y="0"/>
                          <a:pt x="14343" y="2617"/>
                          <a:pt x="37769" y="5380"/>
                        </a:cubicBezTo>
                        <a:close/>
                      </a:path>
                    </a:pathLst>
                  </a:custGeom>
                  <a:solidFill>
                    <a:srgbClr val="D33E2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161" name="Google Shape;10161;p16"/>
                <p:cNvSpPr/>
                <p:nvPr/>
              </p:nvSpPr>
              <p:spPr>
                <a:xfrm>
                  <a:off x="3829072" y="600113"/>
                  <a:ext cx="264863" cy="264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63" h="264860" extrusionOk="0">
                      <a:moveTo>
                        <a:pt x="221392" y="230532"/>
                      </a:moveTo>
                      <a:cubicBezTo>
                        <a:pt x="167211" y="279662"/>
                        <a:pt x="83457" y="275569"/>
                        <a:pt x="34327" y="221387"/>
                      </a:cubicBezTo>
                      <a:cubicBezTo>
                        <a:pt x="-14804" y="167211"/>
                        <a:pt x="-10705" y="83457"/>
                        <a:pt x="43471" y="34327"/>
                      </a:cubicBezTo>
                      <a:cubicBezTo>
                        <a:pt x="97653" y="-14802"/>
                        <a:pt x="181401" y="-10708"/>
                        <a:pt x="230537" y="43472"/>
                      </a:cubicBezTo>
                      <a:cubicBezTo>
                        <a:pt x="279667" y="97654"/>
                        <a:pt x="275569" y="181402"/>
                        <a:pt x="221392" y="230532"/>
                      </a:cubicBezTo>
                      <a:close/>
                    </a:path>
                  </a:pathLst>
                </a:custGeom>
                <a:solidFill>
                  <a:srgbClr val="8D00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2" name="Google Shape;10162;p16"/>
                <p:cNvSpPr/>
                <p:nvPr/>
              </p:nvSpPr>
              <p:spPr>
                <a:xfrm>
                  <a:off x="3836723" y="736036"/>
                  <a:ext cx="206660" cy="128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660" h="128621" extrusionOk="0">
                      <a:moveTo>
                        <a:pt x="26797" y="85476"/>
                      </a:moveTo>
                      <a:cubicBezTo>
                        <a:pt x="73929" y="137447"/>
                        <a:pt x="152479" y="142773"/>
                        <a:pt x="206661" y="99794"/>
                      </a:cubicBezTo>
                      <a:cubicBezTo>
                        <a:pt x="200188" y="51720"/>
                        <a:pt x="160379" y="884"/>
                        <a:pt x="114758" y="16"/>
                      </a:cubicBezTo>
                      <a:cubicBezTo>
                        <a:pt x="78258" y="-677"/>
                        <a:pt x="48274" y="21881"/>
                        <a:pt x="16796" y="36449"/>
                      </a:cubicBezTo>
                      <a:cubicBezTo>
                        <a:pt x="12861" y="38270"/>
                        <a:pt x="9194" y="38586"/>
                        <a:pt x="0" y="40851"/>
                      </a:cubicBezTo>
                      <a:cubicBezTo>
                        <a:pt x="5690" y="56863"/>
                        <a:pt x="14671" y="72105"/>
                        <a:pt x="26797" y="85476"/>
                      </a:cubicBezTo>
                      <a:close/>
                    </a:path>
                  </a:pathLst>
                </a:custGeom>
                <a:solidFill>
                  <a:srgbClr val="6B0F0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3" name="Google Shape;10163;p16"/>
                <p:cNvSpPr/>
                <p:nvPr/>
              </p:nvSpPr>
              <p:spPr>
                <a:xfrm>
                  <a:off x="3890053" y="759981"/>
                  <a:ext cx="124009" cy="9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009" h="90014" extrusionOk="0">
                      <a:moveTo>
                        <a:pt x="69772" y="129"/>
                      </a:moveTo>
                      <a:cubicBezTo>
                        <a:pt x="108992" y="-2737"/>
                        <a:pt x="133876" y="42980"/>
                        <a:pt x="120244" y="63237"/>
                      </a:cubicBezTo>
                      <a:cubicBezTo>
                        <a:pt x="108154" y="81205"/>
                        <a:pt x="71387" y="35165"/>
                        <a:pt x="69851" y="36434"/>
                      </a:cubicBezTo>
                      <a:cubicBezTo>
                        <a:pt x="65922" y="39695"/>
                        <a:pt x="91292" y="88206"/>
                        <a:pt x="60421" y="89936"/>
                      </a:cubicBezTo>
                      <a:cubicBezTo>
                        <a:pt x="21213" y="92135"/>
                        <a:pt x="51130" y="47170"/>
                        <a:pt x="43419" y="42367"/>
                      </a:cubicBezTo>
                      <a:cubicBezTo>
                        <a:pt x="39284" y="39792"/>
                        <a:pt x="12675" y="67809"/>
                        <a:pt x="1988" y="46830"/>
                      </a:cubicBezTo>
                      <a:cubicBezTo>
                        <a:pt x="-8323" y="26579"/>
                        <a:pt x="22542" y="3578"/>
                        <a:pt x="69772" y="129"/>
                      </a:cubicBezTo>
                      <a:close/>
                    </a:path>
                  </a:pathLst>
                </a:custGeom>
                <a:solidFill>
                  <a:srgbClr val="42040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4" name="Google Shape;10164;p16"/>
                <p:cNvSpPr/>
                <p:nvPr/>
              </p:nvSpPr>
              <p:spPr>
                <a:xfrm>
                  <a:off x="3837119" y="665588"/>
                  <a:ext cx="176681" cy="102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81" h="102563" extrusionOk="0">
                      <a:moveTo>
                        <a:pt x="82308" y="621"/>
                      </a:moveTo>
                      <a:cubicBezTo>
                        <a:pt x="131043" y="-5597"/>
                        <a:pt x="204772" y="36052"/>
                        <a:pt x="165642" y="72868"/>
                      </a:cubicBezTo>
                      <a:cubicBezTo>
                        <a:pt x="142659" y="94497"/>
                        <a:pt x="113865" y="68970"/>
                        <a:pt x="86692" y="76754"/>
                      </a:cubicBezTo>
                      <a:cubicBezTo>
                        <a:pt x="69386" y="81709"/>
                        <a:pt x="34362" y="110588"/>
                        <a:pt x="16437" y="100405"/>
                      </a:cubicBezTo>
                      <a:cubicBezTo>
                        <a:pt x="-27083" y="75692"/>
                        <a:pt x="23080" y="8175"/>
                        <a:pt x="82308" y="621"/>
                      </a:cubicBezTo>
                      <a:close/>
                    </a:path>
                  </a:pathLst>
                </a:custGeom>
                <a:solidFill>
                  <a:srgbClr val="E0510C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5" name="Google Shape;10165;p16"/>
                <p:cNvSpPr/>
                <p:nvPr/>
              </p:nvSpPr>
              <p:spPr>
                <a:xfrm>
                  <a:off x="3862484" y="692307"/>
                  <a:ext cx="56668" cy="54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68" h="54596" extrusionOk="0">
                      <a:moveTo>
                        <a:pt x="54356" y="6370"/>
                      </a:moveTo>
                      <a:cubicBezTo>
                        <a:pt x="33607" y="-19187"/>
                        <a:pt x="-14272" y="39525"/>
                        <a:pt x="4126" y="52853"/>
                      </a:cubicBezTo>
                      <a:cubicBezTo>
                        <a:pt x="18761" y="63449"/>
                        <a:pt x="67818" y="22954"/>
                        <a:pt x="54356" y="6370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6" name="Google Shape;10166;p16"/>
                <p:cNvSpPr/>
                <p:nvPr/>
              </p:nvSpPr>
              <p:spPr>
                <a:xfrm>
                  <a:off x="3942520" y="697029"/>
                  <a:ext cx="52422" cy="3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422" h="30803" extrusionOk="0">
                      <a:moveTo>
                        <a:pt x="52129" y="17497"/>
                      </a:moveTo>
                      <a:cubicBezTo>
                        <a:pt x="57175" y="-6852"/>
                        <a:pt x="-4531" y="-3938"/>
                        <a:pt x="266" y="14874"/>
                      </a:cubicBezTo>
                      <a:cubicBezTo>
                        <a:pt x="3624" y="28032"/>
                        <a:pt x="47125" y="41665"/>
                        <a:pt x="52129" y="17497"/>
                      </a:cubicBezTo>
                      <a:close/>
                    </a:path>
                  </a:pathLst>
                </a:custGeom>
                <a:solidFill>
                  <a:srgbClr val="FDA91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7" name="Google Shape;10167;p16"/>
                <p:cNvSpPr/>
                <p:nvPr/>
              </p:nvSpPr>
              <p:spPr>
                <a:xfrm>
                  <a:off x="4005198" y="634805"/>
                  <a:ext cx="58212" cy="8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12" h="85107" extrusionOk="0">
                      <a:moveTo>
                        <a:pt x="34434" y="49986"/>
                      </a:moveTo>
                      <a:cubicBezTo>
                        <a:pt x="12683" y="19473"/>
                        <a:pt x="-7561" y="10838"/>
                        <a:pt x="2786" y="1457"/>
                      </a:cubicBezTo>
                      <a:cubicBezTo>
                        <a:pt x="11105" y="-6091"/>
                        <a:pt x="26291" y="17129"/>
                        <a:pt x="40148" y="38042"/>
                      </a:cubicBezTo>
                      <a:cubicBezTo>
                        <a:pt x="54005" y="58954"/>
                        <a:pt x="54642" y="78003"/>
                        <a:pt x="58213" y="85107"/>
                      </a:cubicBezTo>
                      <a:cubicBezTo>
                        <a:pt x="58213" y="85107"/>
                        <a:pt x="49657" y="71341"/>
                        <a:pt x="34434" y="49986"/>
                      </a:cubicBezTo>
                      <a:close/>
                    </a:path>
                  </a:pathLst>
                </a:custGeom>
                <a:solidFill>
                  <a:srgbClr val="C23F3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68" name="Google Shape;10168;p16"/>
                <p:cNvSpPr/>
                <p:nvPr/>
              </p:nvSpPr>
              <p:spPr>
                <a:xfrm>
                  <a:off x="3764457" y="562590"/>
                  <a:ext cx="15336" cy="5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6" h="51472" extrusionOk="0">
                      <a:moveTo>
                        <a:pt x="15337" y="51473"/>
                      </a:moveTo>
                      <a:cubicBezTo>
                        <a:pt x="15337" y="51473"/>
                        <a:pt x="13339" y="-98"/>
                        <a:pt x="2658" y="0"/>
                      </a:cubicBezTo>
                      <a:cubicBezTo>
                        <a:pt x="-7647" y="94"/>
                        <a:pt x="15337" y="51473"/>
                        <a:pt x="15337" y="51473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_1">
    <p:spTree>
      <p:nvGrpSpPr>
        <p:cNvPr id="1" name="Shape 10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0" name="Google Shape;10170;p17"/>
          <p:cNvSpPr txBox="1">
            <a:spLocks noGrp="1"/>
          </p:cNvSpPr>
          <p:nvPr>
            <p:ph type="title"/>
          </p:nvPr>
        </p:nvSpPr>
        <p:spPr>
          <a:xfrm>
            <a:off x="2807548" y="701850"/>
            <a:ext cx="6576900" cy="5454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400"/>
              <a:buNone/>
              <a:defRPr sz="1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9pPr>
          </a:lstStyle>
          <a:p>
            <a:endParaRPr/>
          </a:p>
        </p:txBody>
      </p:sp>
      <p:sp>
        <p:nvSpPr>
          <p:cNvPr id="10171" name="Google Shape;10171;p17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0172" name="Google Shape;10172;p17"/>
          <p:cNvGrpSpPr/>
          <p:nvPr/>
        </p:nvGrpSpPr>
        <p:grpSpPr>
          <a:xfrm rot="-122979">
            <a:off x="7824806" y="5613194"/>
            <a:ext cx="2417906" cy="1013993"/>
            <a:chOff x="9899089" y="3937135"/>
            <a:chExt cx="1794148" cy="752409"/>
          </a:xfrm>
        </p:grpSpPr>
        <p:grpSp>
          <p:nvGrpSpPr>
            <p:cNvPr id="10173" name="Google Shape;1017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174" name="Google Shape;1017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5" name="Google Shape;1017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6" name="Google Shape;1017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7" name="Google Shape;1017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9" name="Google Shape;1017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0" name="Google Shape;1018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1" name="Google Shape;1018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2" name="Google Shape;1018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3" name="Google Shape;1018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4" name="Google Shape;1018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85" name="Google Shape;1018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186" name="Google Shape;1018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7" name="Google Shape;1018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8" name="Google Shape;1018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9" name="Google Shape;1018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0" name="Google Shape;1019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1" name="Google Shape;1019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2" name="Google Shape;1019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3" name="Google Shape;1019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4" name="Google Shape;1019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5" name="Google Shape;1019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6" name="Google Shape;1019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7" name="Google Shape;1019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8" name="Google Shape;1019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9" name="Google Shape;1019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0" name="Google Shape;1020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1" name="Google Shape;1020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2" name="Google Shape;1020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3" name="Google Shape;1020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4" name="Google Shape;1020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5" name="Google Shape;1020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6" name="Google Shape;1020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7" name="Google Shape;1020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8" name="Google Shape;1020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9" name="Google Shape;1020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0" name="Google Shape;1021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1" name="Google Shape;1021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2" name="Google Shape;1021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3" name="Google Shape;1021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4" name="Google Shape;1021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5" name="Google Shape;1021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6" name="Google Shape;1021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7" name="Google Shape;1021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8" name="Google Shape;1021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19" name="Google Shape;1021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220" name="Google Shape;1022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1" name="Google Shape;1022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22" name="Google Shape;10222;p17"/>
          <p:cNvGrpSpPr/>
          <p:nvPr/>
        </p:nvGrpSpPr>
        <p:grpSpPr>
          <a:xfrm rot="10677021" flipH="1">
            <a:off x="7639928" y="-103332"/>
            <a:ext cx="2417906" cy="1013993"/>
            <a:chOff x="9899089" y="3937135"/>
            <a:chExt cx="1794148" cy="752409"/>
          </a:xfrm>
        </p:grpSpPr>
        <p:grpSp>
          <p:nvGrpSpPr>
            <p:cNvPr id="10223" name="Google Shape;1022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224" name="Google Shape;1022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5" name="Google Shape;1022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6" name="Google Shape;1022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7" name="Google Shape;1022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8" name="Google Shape;1022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9" name="Google Shape;1022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0" name="Google Shape;1023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1" name="Google Shape;1023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2" name="Google Shape;1023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3" name="Google Shape;1023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4" name="Google Shape;1023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35" name="Google Shape;1023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236" name="Google Shape;1023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7" name="Google Shape;1023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8" name="Google Shape;1023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9" name="Google Shape;1023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0" name="Google Shape;1024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1" name="Google Shape;1024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2" name="Google Shape;1024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3" name="Google Shape;1024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0" name="Google Shape;1025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1" name="Google Shape;1025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2" name="Google Shape;1025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3" name="Google Shape;1025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4" name="Google Shape;1025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5" name="Google Shape;1025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6" name="Google Shape;1025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7" name="Google Shape;1025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8" name="Google Shape;1025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9" name="Google Shape;1025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0" name="Google Shape;1026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1" name="Google Shape;1026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2" name="Google Shape;1026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3" name="Google Shape;1026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4" name="Google Shape;1026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5" name="Google Shape;1026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6" name="Google Shape;1026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7" name="Google Shape;1026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68" name="Google Shape;1026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69" name="Google Shape;1026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270" name="Google Shape;1027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1" name="Google Shape;1027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272" name="Google Shape;10272;p17"/>
          <p:cNvGrpSpPr/>
          <p:nvPr/>
        </p:nvGrpSpPr>
        <p:grpSpPr>
          <a:xfrm rot="-1646493" flipH="1">
            <a:off x="3806820" y="6539835"/>
            <a:ext cx="2418057" cy="1014057"/>
            <a:chOff x="9899089" y="3937135"/>
            <a:chExt cx="1794148" cy="752409"/>
          </a:xfrm>
        </p:grpSpPr>
        <p:grpSp>
          <p:nvGrpSpPr>
            <p:cNvPr id="10273" name="Google Shape;1027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274" name="Google Shape;1027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5" name="Google Shape;1027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6" name="Google Shape;1027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7" name="Google Shape;1027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8" name="Google Shape;1027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79" name="Google Shape;1027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0" name="Google Shape;1028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2" name="Google Shape;1028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3" name="Google Shape;1028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4" name="Google Shape;1028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85" name="Google Shape;1028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286" name="Google Shape;1028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7" name="Google Shape;1028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8" name="Google Shape;1028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89" name="Google Shape;1028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0" name="Google Shape;1029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1" name="Google Shape;1029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2" name="Google Shape;1029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3" name="Google Shape;1029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4" name="Google Shape;1029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5" name="Google Shape;1029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6" name="Google Shape;1029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7" name="Google Shape;1029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8" name="Google Shape;1029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99" name="Google Shape;1029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0" name="Google Shape;1030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1" name="Google Shape;1030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2" name="Google Shape;1030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3" name="Google Shape;1030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4" name="Google Shape;1030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5" name="Google Shape;1030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6" name="Google Shape;1030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7" name="Google Shape;1030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8" name="Google Shape;1030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09" name="Google Shape;1030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0" name="Google Shape;1031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1" name="Google Shape;1031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2" name="Google Shape;1031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3" name="Google Shape;1031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4" name="Google Shape;1031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5" name="Google Shape;1031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6" name="Google Shape;1031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7" name="Google Shape;1031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8" name="Google Shape;1031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19" name="Google Shape;1031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320" name="Google Shape;1032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1" name="Google Shape;1032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322" name="Google Shape;10322;p17"/>
          <p:cNvGrpSpPr/>
          <p:nvPr/>
        </p:nvGrpSpPr>
        <p:grpSpPr>
          <a:xfrm rot="-6880718">
            <a:off x="1585430" y="4154474"/>
            <a:ext cx="2417961" cy="1014016"/>
            <a:chOff x="9899089" y="3937135"/>
            <a:chExt cx="1794148" cy="752409"/>
          </a:xfrm>
        </p:grpSpPr>
        <p:grpSp>
          <p:nvGrpSpPr>
            <p:cNvPr id="10323" name="Google Shape;1032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324" name="Google Shape;1032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5" name="Google Shape;1032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7" name="Google Shape;1032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8" name="Google Shape;1032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0" name="Google Shape;1033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1" name="Google Shape;1033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3" name="Google Shape;1033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4" name="Google Shape;1033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35" name="Google Shape;1033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336" name="Google Shape;1033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7" name="Google Shape;1033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8" name="Google Shape;1033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9" name="Google Shape;1033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0" name="Google Shape;1034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1" name="Google Shape;1034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2" name="Google Shape;1034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3" name="Google Shape;1034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4" name="Google Shape;1034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5" name="Google Shape;1034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6" name="Google Shape;1034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7" name="Google Shape;1034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8" name="Google Shape;1034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9" name="Google Shape;1034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0" name="Google Shape;1035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1" name="Google Shape;1035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2" name="Google Shape;1035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3" name="Google Shape;1035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4" name="Google Shape;1035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5" name="Google Shape;1035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6" name="Google Shape;1035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7" name="Google Shape;1035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8" name="Google Shape;1035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9" name="Google Shape;1035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0" name="Google Shape;1036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1" name="Google Shape;1036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2" name="Google Shape;1036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3" name="Google Shape;1036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4" name="Google Shape;1036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5" name="Google Shape;1036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6" name="Google Shape;1036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7" name="Google Shape;1036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8" name="Google Shape;1036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69" name="Google Shape;1036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370" name="Google Shape;1037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1" name="Google Shape;1037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372" name="Google Shape;10372;p17"/>
          <p:cNvGrpSpPr/>
          <p:nvPr/>
        </p:nvGrpSpPr>
        <p:grpSpPr>
          <a:xfrm rot="-3838038" flipH="1">
            <a:off x="1591111" y="1374547"/>
            <a:ext cx="2418039" cy="1014049"/>
            <a:chOff x="9899089" y="3937135"/>
            <a:chExt cx="1794148" cy="752409"/>
          </a:xfrm>
        </p:grpSpPr>
        <p:grpSp>
          <p:nvGrpSpPr>
            <p:cNvPr id="10373" name="Google Shape;1037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374" name="Google Shape;1037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5" name="Google Shape;1037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6" name="Google Shape;1037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7" name="Google Shape;1037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8" name="Google Shape;1037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9" name="Google Shape;1037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0" name="Google Shape;1038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1" name="Google Shape;1038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2" name="Google Shape;1038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3" name="Google Shape;1038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4" name="Google Shape;1038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85" name="Google Shape;1038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386" name="Google Shape;1038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7" name="Google Shape;1038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8" name="Google Shape;1038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9" name="Google Shape;1038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0" name="Google Shape;1039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1" name="Google Shape;1039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2" name="Google Shape;1039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3" name="Google Shape;1039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4" name="Google Shape;1039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5" name="Google Shape;1039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6" name="Google Shape;1039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7" name="Google Shape;1039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8" name="Google Shape;1039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9" name="Google Shape;1039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0" name="Google Shape;1040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1" name="Google Shape;1040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2" name="Google Shape;1040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3" name="Google Shape;1040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4" name="Google Shape;1040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5" name="Google Shape;1040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6" name="Google Shape;1040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7" name="Google Shape;1040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8" name="Google Shape;1040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9" name="Google Shape;1040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0" name="Google Shape;1041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1" name="Google Shape;1041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2" name="Google Shape;1041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3" name="Google Shape;1041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4" name="Google Shape;1041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5" name="Google Shape;1041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6" name="Google Shape;1041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7" name="Google Shape;1041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8" name="Google Shape;1041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19" name="Google Shape;1041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420" name="Google Shape;1042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1" name="Google Shape;1042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22" name="Google Shape;10422;p17"/>
          <p:cNvGrpSpPr/>
          <p:nvPr/>
        </p:nvGrpSpPr>
        <p:grpSpPr>
          <a:xfrm rot="-9336403">
            <a:off x="4133839" y="-808709"/>
            <a:ext cx="2417986" cy="1014027"/>
            <a:chOff x="9899089" y="3937135"/>
            <a:chExt cx="1794148" cy="752409"/>
          </a:xfrm>
        </p:grpSpPr>
        <p:grpSp>
          <p:nvGrpSpPr>
            <p:cNvPr id="10423" name="Google Shape;10423;p17"/>
            <p:cNvGrpSpPr/>
            <p:nvPr/>
          </p:nvGrpSpPr>
          <p:grpSpPr>
            <a:xfrm>
              <a:off x="9966791" y="3937135"/>
              <a:ext cx="1726446" cy="752409"/>
              <a:chOff x="7474112" y="5152159"/>
              <a:chExt cx="1726446" cy="752409"/>
            </a:xfrm>
          </p:grpSpPr>
          <p:sp>
            <p:nvSpPr>
              <p:cNvPr id="10424" name="Google Shape;10424;p17"/>
              <p:cNvSpPr/>
              <p:nvPr/>
            </p:nvSpPr>
            <p:spPr>
              <a:xfrm>
                <a:off x="7973946" y="5500105"/>
                <a:ext cx="389135" cy="360037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1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84" y="246701"/>
                      <a:pt x="136533" y="209375"/>
                      <a:pt x="68701" y="115518"/>
                    </a:cubicBezTo>
                    <a:cubicBezTo>
                      <a:pt x="16941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5" name="Google Shape;10425;p17"/>
              <p:cNvSpPr/>
              <p:nvPr/>
            </p:nvSpPr>
            <p:spPr>
              <a:xfrm>
                <a:off x="7724063" y="5511831"/>
                <a:ext cx="389129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096" h="221224" extrusionOk="0">
                    <a:moveTo>
                      <a:pt x="89626" y="36251"/>
                    </a:moveTo>
                    <a:cubicBezTo>
                      <a:pt x="123083" y="54522"/>
                      <a:pt x="282314" y="137238"/>
                      <a:pt x="227847" y="203090"/>
                    </a:cubicBezTo>
                    <a:cubicBezTo>
                      <a:pt x="191778" y="246701"/>
                      <a:pt x="136527" y="209381"/>
                      <a:pt x="68695" y="115523"/>
                    </a:cubicBezTo>
                    <a:cubicBezTo>
                      <a:pt x="16935" y="43908"/>
                      <a:pt x="8513" y="13468"/>
                      <a:pt x="0" y="0"/>
                    </a:cubicBezTo>
                    <a:cubicBezTo>
                      <a:pt x="0" y="0"/>
                      <a:pt x="73000" y="27167"/>
                      <a:pt x="89626" y="3625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6" name="Google Shape;10426;p17"/>
              <p:cNvSpPr/>
              <p:nvPr/>
            </p:nvSpPr>
            <p:spPr>
              <a:xfrm>
                <a:off x="7796976" y="5159390"/>
                <a:ext cx="435208" cy="329696"/>
              </a:xfrm>
              <a:custGeom>
                <a:avLst/>
                <a:gdLst/>
                <a:ahLst/>
                <a:cxnLst/>
                <a:rect l="l" t="t" r="r" b="b"/>
                <a:pathLst>
                  <a:path w="267409" h="202578" extrusionOk="0">
                    <a:moveTo>
                      <a:pt x="55221" y="123221"/>
                    </a:moveTo>
                    <a:cubicBezTo>
                      <a:pt x="80463" y="94645"/>
                      <a:pt x="205252" y="-49837"/>
                      <a:pt x="257388" y="17868"/>
                    </a:cubicBezTo>
                    <a:cubicBezTo>
                      <a:pt x="291915" y="62717"/>
                      <a:pt x="234441" y="115879"/>
                      <a:pt x="127880" y="161208"/>
                    </a:cubicBezTo>
                    <a:cubicBezTo>
                      <a:pt x="46574" y="195801"/>
                      <a:pt x="15017" y="197265"/>
                      <a:pt x="0" y="202578"/>
                    </a:cubicBezTo>
                    <a:cubicBezTo>
                      <a:pt x="0" y="202578"/>
                      <a:pt x="42682" y="137423"/>
                      <a:pt x="55221" y="12322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7" name="Google Shape;10427;p17"/>
              <p:cNvSpPr/>
              <p:nvPr/>
            </p:nvSpPr>
            <p:spPr>
              <a:xfrm>
                <a:off x="7999473" y="5200879"/>
                <a:ext cx="487523" cy="289083"/>
              </a:xfrm>
              <a:custGeom>
                <a:avLst/>
                <a:gdLst/>
                <a:ahLst/>
                <a:cxnLst/>
                <a:rect l="l" t="t" r="r" b="b"/>
                <a:pathLst>
                  <a:path w="299553" h="177624" extrusionOk="0">
                    <a:moveTo>
                      <a:pt x="81628" y="100094"/>
                    </a:moveTo>
                    <a:cubicBezTo>
                      <a:pt x="109991" y="74616"/>
                      <a:pt x="248316" y="-50544"/>
                      <a:pt x="292309" y="22717"/>
                    </a:cubicBezTo>
                    <a:cubicBezTo>
                      <a:pt x="321437" y="71239"/>
                      <a:pt x="260503" y="113441"/>
                      <a:pt x="149430" y="146201"/>
                    </a:cubicBezTo>
                    <a:cubicBezTo>
                      <a:pt x="64675" y="171193"/>
                      <a:pt x="15533" y="174072"/>
                      <a:pt x="0" y="177624"/>
                    </a:cubicBezTo>
                    <a:cubicBezTo>
                      <a:pt x="0" y="177624"/>
                      <a:pt x="67535" y="112755"/>
                      <a:pt x="81628" y="100094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8" name="Google Shape;10428;p17"/>
              <p:cNvSpPr/>
              <p:nvPr/>
            </p:nvSpPr>
            <p:spPr>
              <a:xfrm>
                <a:off x="8316623" y="5252879"/>
                <a:ext cx="456987" cy="259152"/>
              </a:xfrm>
              <a:custGeom>
                <a:avLst/>
                <a:gdLst/>
                <a:ahLst/>
                <a:cxnLst/>
                <a:rect l="l" t="t" r="r" b="b"/>
                <a:pathLst>
                  <a:path w="280791" h="159233" extrusionOk="0">
                    <a:moveTo>
                      <a:pt x="67438" y="89961"/>
                    </a:moveTo>
                    <a:cubicBezTo>
                      <a:pt x="97009" y="65891"/>
                      <a:pt x="233779" y="-50252"/>
                      <a:pt x="274153" y="25062"/>
                    </a:cubicBezTo>
                    <a:cubicBezTo>
                      <a:pt x="300895" y="74945"/>
                      <a:pt x="245456" y="111985"/>
                      <a:pt x="132920" y="139304"/>
                    </a:cubicBezTo>
                    <a:cubicBezTo>
                      <a:pt x="47053" y="160150"/>
                      <a:pt x="15685" y="156440"/>
                      <a:pt x="0" y="159233"/>
                    </a:cubicBezTo>
                    <a:cubicBezTo>
                      <a:pt x="0" y="159233"/>
                      <a:pt x="52749" y="101918"/>
                      <a:pt x="67438" y="89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9" name="Google Shape;10429;p17"/>
              <p:cNvSpPr/>
              <p:nvPr/>
            </p:nvSpPr>
            <p:spPr>
              <a:xfrm>
                <a:off x="7559345" y="5152159"/>
                <a:ext cx="382572" cy="367242"/>
              </a:xfrm>
              <a:custGeom>
                <a:avLst/>
                <a:gdLst/>
                <a:ahLst/>
                <a:cxnLst/>
                <a:rect l="l" t="t" r="r" b="b"/>
                <a:pathLst>
                  <a:path w="235067" h="225648" extrusionOk="0">
                    <a:moveTo>
                      <a:pt x="42803" y="138961"/>
                    </a:moveTo>
                    <a:cubicBezTo>
                      <a:pt x="63515" y="106949"/>
                      <a:pt x="157828" y="-45694"/>
                      <a:pt x="219455" y="13510"/>
                    </a:cubicBezTo>
                    <a:cubicBezTo>
                      <a:pt x="260266" y="52724"/>
                      <a:pt x="218945" y="105048"/>
                      <a:pt x="120302" y="165722"/>
                    </a:cubicBezTo>
                    <a:cubicBezTo>
                      <a:pt x="45043" y="212016"/>
                      <a:pt x="14057" y="218155"/>
                      <a:pt x="0" y="225648"/>
                    </a:cubicBezTo>
                    <a:cubicBezTo>
                      <a:pt x="0" y="225648"/>
                      <a:pt x="32511" y="154864"/>
                      <a:pt x="42803" y="13896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0" name="Google Shape;10430;p17"/>
              <p:cNvSpPr/>
              <p:nvPr/>
            </p:nvSpPr>
            <p:spPr>
              <a:xfrm>
                <a:off x="8588670" y="5332640"/>
                <a:ext cx="471737" cy="224969"/>
              </a:xfrm>
              <a:custGeom>
                <a:avLst/>
                <a:gdLst/>
                <a:ahLst/>
                <a:cxnLst/>
                <a:rect l="l" t="t" r="r" b="b"/>
                <a:pathLst>
                  <a:path w="289854" h="138230" extrusionOk="0">
                    <a:moveTo>
                      <a:pt x="73480" y="74911"/>
                    </a:moveTo>
                    <a:cubicBezTo>
                      <a:pt x="105128" y="53640"/>
                      <a:pt x="251929" y="-49532"/>
                      <a:pt x="285259" y="29157"/>
                    </a:cubicBezTo>
                    <a:cubicBezTo>
                      <a:pt x="307332" y="81269"/>
                      <a:pt x="248747" y="113093"/>
                      <a:pt x="134183" y="130029"/>
                    </a:cubicBezTo>
                    <a:cubicBezTo>
                      <a:pt x="46774" y="142944"/>
                      <a:pt x="15873" y="136386"/>
                      <a:pt x="0" y="137734"/>
                    </a:cubicBezTo>
                    <a:cubicBezTo>
                      <a:pt x="0" y="137734"/>
                      <a:pt x="57759" y="85477"/>
                      <a:pt x="73480" y="74911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1" name="Google Shape;10431;p17"/>
              <p:cNvSpPr/>
              <p:nvPr/>
            </p:nvSpPr>
            <p:spPr>
              <a:xfrm>
                <a:off x="8228682" y="5492443"/>
                <a:ext cx="389135" cy="360036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0" extrusionOk="0">
                    <a:moveTo>
                      <a:pt x="89626" y="36245"/>
                    </a:moveTo>
                    <a:cubicBezTo>
                      <a:pt x="123089" y="54522"/>
                      <a:pt x="282314" y="137238"/>
                      <a:pt x="227853" y="203084"/>
                    </a:cubicBezTo>
                    <a:cubicBezTo>
                      <a:pt x="191778" y="246701"/>
                      <a:pt x="136533" y="209375"/>
                      <a:pt x="68695" y="115517"/>
                    </a:cubicBezTo>
                    <a:cubicBezTo>
                      <a:pt x="16942" y="43902"/>
                      <a:pt x="8513" y="13462"/>
                      <a:pt x="0" y="0"/>
                    </a:cubicBezTo>
                    <a:cubicBezTo>
                      <a:pt x="0" y="0"/>
                      <a:pt x="73000" y="27161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2" name="Google Shape;10432;p17"/>
              <p:cNvSpPr/>
              <p:nvPr/>
            </p:nvSpPr>
            <p:spPr>
              <a:xfrm>
                <a:off x="8432364" y="5529695"/>
                <a:ext cx="475167" cy="358460"/>
              </a:xfrm>
              <a:custGeom>
                <a:avLst/>
                <a:gdLst/>
                <a:ahLst/>
                <a:cxnLst/>
                <a:rect l="l" t="t" r="r" b="b"/>
                <a:pathLst>
                  <a:path w="291961" h="220252" extrusionOk="0">
                    <a:moveTo>
                      <a:pt x="128730" y="41862"/>
                    </a:moveTo>
                    <a:cubicBezTo>
                      <a:pt x="185961" y="64153"/>
                      <a:pt x="334632" y="137960"/>
                      <a:pt x="280171" y="203813"/>
                    </a:cubicBezTo>
                    <a:cubicBezTo>
                      <a:pt x="244102" y="247423"/>
                      <a:pt x="201524" y="199489"/>
                      <a:pt x="121019" y="116246"/>
                    </a:cubicBezTo>
                    <a:cubicBezTo>
                      <a:pt x="46883" y="39603"/>
                      <a:pt x="8513" y="13468"/>
                      <a:pt x="0" y="0"/>
                    </a:cubicBezTo>
                    <a:cubicBezTo>
                      <a:pt x="0" y="0"/>
                      <a:pt x="84743" y="24732"/>
                      <a:pt x="128730" y="4186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3" name="Google Shape;10433;p17"/>
              <p:cNvSpPr/>
              <p:nvPr/>
            </p:nvSpPr>
            <p:spPr>
              <a:xfrm>
                <a:off x="8728279" y="5591609"/>
                <a:ext cx="472279" cy="222712"/>
              </a:xfrm>
              <a:custGeom>
                <a:avLst/>
                <a:gdLst/>
                <a:ahLst/>
                <a:cxnLst/>
                <a:rect l="l" t="t" r="r" b="b"/>
                <a:pathLst>
                  <a:path w="290187" h="136843" extrusionOk="0">
                    <a:moveTo>
                      <a:pt x="96675" y="872"/>
                    </a:moveTo>
                    <a:cubicBezTo>
                      <a:pt x="134566" y="5153"/>
                      <a:pt x="313240" y="21572"/>
                      <a:pt x="287700" y="103115"/>
                    </a:cubicBezTo>
                    <a:cubicBezTo>
                      <a:pt x="270783" y="157127"/>
                      <a:pt x="205525" y="143447"/>
                      <a:pt x="107253" y="82178"/>
                    </a:cubicBezTo>
                    <a:cubicBezTo>
                      <a:pt x="32274" y="35429"/>
                      <a:pt x="12970" y="10429"/>
                      <a:pt x="0" y="1175"/>
                    </a:cubicBezTo>
                    <a:cubicBezTo>
                      <a:pt x="0" y="1175"/>
                      <a:pt x="77851" y="-1254"/>
                      <a:pt x="96675" y="872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4" name="Google Shape;10434;p17"/>
              <p:cNvSpPr/>
              <p:nvPr/>
            </p:nvSpPr>
            <p:spPr>
              <a:xfrm>
                <a:off x="7474112" y="5544526"/>
                <a:ext cx="389135" cy="360042"/>
              </a:xfrm>
              <a:custGeom>
                <a:avLst/>
                <a:gdLst/>
                <a:ahLst/>
                <a:cxnLst/>
                <a:rect l="l" t="t" r="r" b="b"/>
                <a:pathLst>
                  <a:path w="239100" h="221224" extrusionOk="0">
                    <a:moveTo>
                      <a:pt x="89626" y="36245"/>
                    </a:moveTo>
                    <a:cubicBezTo>
                      <a:pt x="123089" y="54522"/>
                      <a:pt x="282314" y="137237"/>
                      <a:pt x="227853" y="203090"/>
                    </a:cubicBezTo>
                    <a:cubicBezTo>
                      <a:pt x="191778" y="246701"/>
                      <a:pt x="136533" y="209381"/>
                      <a:pt x="68695" y="115523"/>
                    </a:cubicBezTo>
                    <a:cubicBezTo>
                      <a:pt x="16942" y="43908"/>
                      <a:pt x="8513" y="13462"/>
                      <a:pt x="0" y="0"/>
                    </a:cubicBezTo>
                    <a:cubicBezTo>
                      <a:pt x="0" y="0"/>
                      <a:pt x="73000" y="27167"/>
                      <a:pt x="89626" y="36245"/>
                    </a:cubicBezTo>
                    <a:close/>
                  </a:path>
                </a:pathLst>
              </a:custGeom>
              <a:solidFill>
                <a:srgbClr val="31570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35" name="Google Shape;10435;p17"/>
            <p:cNvGrpSpPr/>
            <p:nvPr/>
          </p:nvGrpSpPr>
          <p:grpSpPr>
            <a:xfrm>
              <a:off x="9973118" y="3937469"/>
              <a:ext cx="1719244" cy="726008"/>
              <a:chOff x="7480439" y="5152493"/>
              <a:chExt cx="1719244" cy="726008"/>
            </a:xfrm>
          </p:grpSpPr>
          <p:sp>
            <p:nvSpPr>
              <p:cNvPr id="10436" name="Google Shape;10436;p17"/>
              <p:cNvSpPr/>
              <p:nvPr/>
            </p:nvSpPr>
            <p:spPr>
              <a:xfrm>
                <a:off x="7559254" y="5249610"/>
                <a:ext cx="265255" cy="269771"/>
              </a:xfrm>
              <a:custGeom>
                <a:avLst/>
                <a:gdLst/>
                <a:ahLst/>
                <a:cxnLst/>
                <a:rect l="l" t="t" r="r" b="b"/>
                <a:pathLst>
                  <a:path w="162983" h="165758" extrusionOk="0">
                    <a:moveTo>
                      <a:pt x="158" y="165758"/>
                    </a:moveTo>
                    <a:cubicBezTo>
                      <a:pt x="-3260" y="165012"/>
                      <a:pt x="49422" y="98054"/>
                      <a:pt x="88910" y="61153"/>
                    </a:cubicBezTo>
                    <a:cubicBezTo>
                      <a:pt x="105966" y="45213"/>
                      <a:pt x="162984" y="0"/>
                      <a:pt x="162984" y="0"/>
                    </a:cubicBezTo>
                    <a:cubicBezTo>
                      <a:pt x="162984" y="0"/>
                      <a:pt x="122215" y="34478"/>
                      <a:pt x="81508" y="75921"/>
                    </a:cubicBezTo>
                    <a:cubicBezTo>
                      <a:pt x="40799" y="117363"/>
                      <a:pt x="352" y="165807"/>
                      <a:pt x="158" y="16575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7" name="Google Shape;10437;p17"/>
              <p:cNvSpPr/>
              <p:nvPr/>
            </p:nvSpPr>
            <p:spPr>
              <a:xfrm>
                <a:off x="7860286" y="5226978"/>
                <a:ext cx="67003" cy="87128"/>
              </a:xfrm>
              <a:custGeom>
                <a:avLst/>
                <a:gdLst/>
                <a:ahLst/>
                <a:cxnLst/>
                <a:rect l="l" t="t" r="r" b="b"/>
                <a:pathLst>
                  <a:path w="41169" h="53535" extrusionOk="0">
                    <a:moveTo>
                      <a:pt x="38313" y="991"/>
                    </a:moveTo>
                    <a:cubicBezTo>
                      <a:pt x="32538" y="-2980"/>
                      <a:pt x="19920" y="5339"/>
                      <a:pt x="10132" y="19572"/>
                    </a:cubicBezTo>
                    <a:cubicBezTo>
                      <a:pt x="337" y="33811"/>
                      <a:pt x="-2917" y="48567"/>
                      <a:pt x="2857" y="52544"/>
                    </a:cubicBezTo>
                    <a:cubicBezTo>
                      <a:pt x="8638" y="56515"/>
                      <a:pt x="21256" y="48196"/>
                      <a:pt x="31044" y="33957"/>
                    </a:cubicBezTo>
                    <a:cubicBezTo>
                      <a:pt x="40833" y="19724"/>
                      <a:pt x="44087" y="4962"/>
                      <a:pt x="38313" y="99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8" name="Google Shape;10438;p17"/>
              <p:cNvSpPr/>
              <p:nvPr/>
            </p:nvSpPr>
            <p:spPr>
              <a:xfrm>
                <a:off x="8130677" y="5231778"/>
                <a:ext cx="75166" cy="80195"/>
              </a:xfrm>
              <a:custGeom>
                <a:avLst/>
                <a:gdLst/>
                <a:ahLst/>
                <a:cxnLst/>
                <a:rect l="l" t="t" r="r" b="b"/>
                <a:pathLst>
                  <a:path w="46185" h="49275" extrusionOk="0">
                    <a:moveTo>
                      <a:pt x="44193" y="1541"/>
                    </a:moveTo>
                    <a:cubicBezTo>
                      <a:pt x="39020" y="-3183"/>
                      <a:pt x="25376" y="3320"/>
                      <a:pt x="13723" y="16077"/>
                    </a:cubicBezTo>
                    <a:cubicBezTo>
                      <a:pt x="2071" y="28835"/>
                      <a:pt x="-3182" y="43008"/>
                      <a:pt x="1992" y="47732"/>
                    </a:cubicBezTo>
                    <a:cubicBezTo>
                      <a:pt x="7171" y="52462"/>
                      <a:pt x="20810" y="45953"/>
                      <a:pt x="32462" y="33201"/>
                    </a:cubicBezTo>
                    <a:cubicBezTo>
                      <a:pt x="44114" y="20443"/>
                      <a:pt x="49367" y="6271"/>
                      <a:pt x="44193" y="15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9" name="Google Shape;10439;p17"/>
              <p:cNvSpPr/>
              <p:nvPr/>
            </p:nvSpPr>
            <p:spPr>
              <a:xfrm>
                <a:off x="8386460" y="5281137"/>
                <a:ext cx="81049" cy="74242"/>
              </a:xfrm>
              <a:custGeom>
                <a:avLst/>
                <a:gdLst/>
                <a:ahLst/>
                <a:cxnLst/>
                <a:rect l="l" t="t" r="r" b="b"/>
                <a:pathLst>
                  <a:path w="49800" h="45617" extrusionOk="0">
                    <a:moveTo>
                      <a:pt x="48329" y="2083"/>
                    </a:moveTo>
                    <a:cubicBezTo>
                      <a:pt x="43684" y="-3169"/>
                      <a:pt x="29433" y="1853"/>
                      <a:pt x="16493" y="13305"/>
                    </a:cubicBezTo>
                    <a:cubicBezTo>
                      <a:pt x="3553" y="24751"/>
                      <a:pt x="-3175" y="38286"/>
                      <a:pt x="1470" y="43538"/>
                    </a:cubicBezTo>
                    <a:cubicBezTo>
                      <a:pt x="6115" y="48785"/>
                      <a:pt x="20373" y="43763"/>
                      <a:pt x="33313" y="32317"/>
                    </a:cubicBezTo>
                    <a:cubicBezTo>
                      <a:pt x="46253" y="20865"/>
                      <a:pt x="52974" y="7330"/>
                      <a:pt x="48329" y="208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0" name="Google Shape;10440;p17"/>
              <p:cNvSpPr/>
              <p:nvPr/>
            </p:nvSpPr>
            <p:spPr>
              <a:xfrm>
                <a:off x="8664446" y="5333483"/>
                <a:ext cx="80379" cy="74966"/>
              </a:xfrm>
              <a:custGeom>
                <a:avLst/>
                <a:gdLst/>
                <a:ahLst/>
                <a:cxnLst/>
                <a:rect l="l" t="t" r="r" b="b"/>
                <a:pathLst>
                  <a:path w="49388" h="46062" extrusionOk="0">
                    <a:moveTo>
                      <a:pt x="47864" y="2013"/>
                    </a:moveTo>
                    <a:cubicBezTo>
                      <a:pt x="43152" y="-3179"/>
                      <a:pt x="28961" y="2019"/>
                      <a:pt x="16167" y="13629"/>
                    </a:cubicBezTo>
                    <a:cubicBezTo>
                      <a:pt x="3373" y="25239"/>
                      <a:pt x="-3185" y="38859"/>
                      <a:pt x="1527" y="44050"/>
                    </a:cubicBezTo>
                    <a:cubicBezTo>
                      <a:pt x="6239" y="49242"/>
                      <a:pt x="20430" y="44038"/>
                      <a:pt x="33224" y="32428"/>
                    </a:cubicBezTo>
                    <a:cubicBezTo>
                      <a:pt x="46018" y="20824"/>
                      <a:pt x="52570" y="7204"/>
                      <a:pt x="47864" y="2013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1" name="Google Shape;10441;p17"/>
              <p:cNvSpPr/>
              <p:nvPr/>
            </p:nvSpPr>
            <p:spPr>
              <a:xfrm>
                <a:off x="8948076" y="5420456"/>
                <a:ext cx="88632" cy="64996"/>
              </a:xfrm>
              <a:custGeom>
                <a:avLst/>
                <a:gdLst/>
                <a:ahLst/>
                <a:cxnLst/>
                <a:rect l="l" t="t" r="r" b="b"/>
                <a:pathLst>
                  <a:path w="54459" h="39936" extrusionOk="0">
                    <a:moveTo>
                      <a:pt x="53580" y="3104"/>
                    </a:moveTo>
                    <a:cubicBezTo>
                      <a:pt x="49804" y="-2798"/>
                      <a:pt x="34938" y="-35"/>
                      <a:pt x="20389" y="9280"/>
                    </a:cubicBezTo>
                    <a:cubicBezTo>
                      <a:pt x="5835" y="18588"/>
                      <a:pt x="-2897" y="30927"/>
                      <a:pt x="880" y="36829"/>
                    </a:cubicBezTo>
                    <a:cubicBezTo>
                      <a:pt x="4663" y="42737"/>
                      <a:pt x="19522" y="39968"/>
                      <a:pt x="34070" y="30660"/>
                    </a:cubicBezTo>
                    <a:cubicBezTo>
                      <a:pt x="48625" y="21345"/>
                      <a:pt x="57357" y="9013"/>
                      <a:pt x="53580" y="310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2" name="Google Shape;10442;p17"/>
              <p:cNvSpPr/>
              <p:nvPr/>
            </p:nvSpPr>
            <p:spPr>
              <a:xfrm>
                <a:off x="8762910" y="5805995"/>
                <a:ext cx="79497" cy="61085"/>
              </a:xfrm>
              <a:custGeom>
                <a:avLst/>
                <a:gdLst/>
                <a:ahLst/>
                <a:cxnLst/>
                <a:rect l="l" t="t" r="r" b="b"/>
                <a:pathLst>
                  <a:path w="48846" h="37533" extrusionOk="0">
                    <a:moveTo>
                      <a:pt x="47813" y="34265"/>
                    </a:moveTo>
                    <a:cubicBezTo>
                      <a:pt x="51681" y="28424"/>
                      <a:pt x="44352" y="16747"/>
                      <a:pt x="31437" y="8185"/>
                    </a:cubicBezTo>
                    <a:cubicBezTo>
                      <a:pt x="18515" y="-370"/>
                      <a:pt x="4907" y="-2574"/>
                      <a:pt x="1033" y="3267"/>
                    </a:cubicBezTo>
                    <a:cubicBezTo>
                      <a:pt x="-2835" y="9108"/>
                      <a:pt x="4494" y="20785"/>
                      <a:pt x="17410" y="29347"/>
                    </a:cubicBezTo>
                    <a:cubicBezTo>
                      <a:pt x="30331" y="37909"/>
                      <a:pt x="43939" y="40107"/>
                      <a:pt x="47813" y="3426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3" name="Google Shape;10443;p17"/>
              <p:cNvSpPr/>
              <p:nvPr/>
            </p:nvSpPr>
            <p:spPr>
              <a:xfrm>
                <a:off x="8464983" y="5773456"/>
                <a:ext cx="78312" cy="53942"/>
              </a:xfrm>
              <a:custGeom>
                <a:avLst/>
                <a:gdLst/>
                <a:ahLst/>
                <a:cxnLst/>
                <a:rect l="l" t="t" r="r" b="b"/>
                <a:pathLst>
                  <a:path w="48118" h="33144" extrusionOk="0">
                    <a:moveTo>
                      <a:pt x="47386" y="28735"/>
                    </a:moveTo>
                    <a:cubicBezTo>
                      <a:pt x="50628" y="22523"/>
                      <a:pt x="42807" y="12036"/>
                      <a:pt x="29928" y="5320"/>
                    </a:cubicBezTo>
                    <a:cubicBezTo>
                      <a:pt x="17043" y="-1401"/>
                      <a:pt x="3969" y="-1808"/>
                      <a:pt x="733" y="4409"/>
                    </a:cubicBezTo>
                    <a:cubicBezTo>
                      <a:pt x="-2509" y="10621"/>
                      <a:pt x="5306" y="21108"/>
                      <a:pt x="18191" y="27824"/>
                    </a:cubicBezTo>
                    <a:cubicBezTo>
                      <a:pt x="31076" y="34546"/>
                      <a:pt x="44143" y="34953"/>
                      <a:pt x="47386" y="28735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4" name="Google Shape;10444;p17"/>
              <p:cNvSpPr/>
              <p:nvPr/>
            </p:nvSpPr>
            <p:spPr>
              <a:xfrm>
                <a:off x="8205501" y="5771714"/>
                <a:ext cx="88713" cy="64882"/>
              </a:xfrm>
              <a:custGeom>
                <a:avLst/>
                <a:gdLst/>
                <a:ahLst/>
                <a:cxnLst/>
                <a:rect l="l" t="t" r="r" b="b"/>
                <a:pathLst>
                  <a:path w="54509" h="39866" extrusionOk="0">
                    <a:moveTo>
                      <a:pt x="873" y="3117"/>
                    </a:moveTo>
                    <a:cubicBezTo>
                      <a:pt x="-2891" y="9032"/>
                      <a:pt x="5865" y="21352"/>
                      <a:pt x="20432" y="30636"/>
                    </a:cubicBezTo>
                    <a:cubicBezTo>
                      <a:pt x="35005" y="39921"/>
                      <a:pt x="49870" y="42659"/>
                      <a:pt x="53635" y="36745"/>
                    </a:cubicBezTo>
                    <a:cubicBezTo>
                      <a:pt x="57405" y="30837"/>
                      <a:pt x="48643" y="18516"/>
                      <a:pt x="34076" y="9232"/>
                    </a:cubicBezTo>
                    <a:cubicBezTo>
                      <a:pt x="19509" y="-52"/>
                      <a:pt x="4644" y="-2791"/>
                      <a:pt x="873" y="311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5" name="Google Shape;10445;p17"/>
              <p:cNvSpPr/>
              <p:nvPr/>
            </p:nvSpPr>
            <p:spPr>
              <a:xfrm>
                <a:off x="7965633" y="5784977"/>
                <a:ext cx="89216" cy="64195"/>
              </a:xfrm>
              <a:custGeom>
                <a:avLst/>
                <a:gdLst/>
                <a:ahLst/>
                <a:cxnLst/>
                <a:rect l="l" t="t" r="r" b="b"/>
                <a:pathLst>
                  <a:path w="54818" h="39444" extrusionOk="0">
                    <a:moveTo>
                      <a:pt x="837" y="3211"/>
                    </a:moveTo>
                    <a:cubicBezTo>
                      <a:pt x="-2861" y="9162"/>
                      <a:pt x="6035" y="21385"/>
                      <a:pt x="20712" y="30500"/>
                    </a:cubicBezTo>
                    <a:cubicBezTo>
                      <a:pt x="35382" y="39620"/>
                      <a:pt x="50277" y="42189"/>
                      <a:pt x="53981" y="36238"/>
                    </a:cubicBezTo>
                    <a:cubicBezTo>
                      <a:pt x="57679" y="30281"/>
                      <a:pt x="48783" y="18064"/>
                      <a:pt x="34107" y="8944"/>
                    </a:cubicBezTo>
                    <a:cubicBezTo>
                      <a:pt x="19436" y="-177"/>
                      <a:pt x="4541" y="-2746"/>
                      <a:pt x="837" y="32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6" name="Google Shape;10446;p17"/>
              <p:cNvSpPr/>
              <p:nvPr/>
            </p:nvSpPr>
            <p:spPr>
              <a:xfrm>
                <a:off x="8439424" y="5534008"/>
                <a:ext cx="356807" cy="232807"/>
              </a:xfrm>
              <a:custGeom>
                <a:avLst/>
                <a:gdLst/>
                <a:ahLst/>
                <a:cxnLst/>
                <a:rect l="l" t="t" r="r" b="b"/>
                <a:pathLst>
                  <a:path w="219236" h="143046" extrusionOk="0">
                    <a:moveTo>
                      <a:pt x="0" y="241"/>
                    </a:moveTo>
                    <a:cubicBezTo>
                      <a:pt x="401" y="-3627"/>
                      <a:pt x="87087" y="39820"/>
                      <a:pt x="136351" y="75123"/>
                    </a:cubicBezTo>
                    <a:cubicBezTo>
                      <a:pt x="157640" y="90383"/>
                      <a:pt x="219236" y="143047"/>
                      <a:pt x="219236" y="143047"/>
                    </a:cubicBezTo>
                    <a:cubicBezTo>
                      <a:pt x="219236" y="143047"/>
                      <a:pt x="172644" y="105831"/>
                      <a:pt x="117837" y="70132"/>
                    </a:cubicBezTo>
                    <a:cubicBezTo>
                      <a:pt x="63029" y="34434"/>
                      <a:pt x="-24" y="466"/>
                      <a:pt x="0" y="24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7" name="Google Shape;10447;p17"/>
              <p:cNvSpPr/>
              <p:nvPr/>
            </p:nvSpPr>
            <p:spPr>
              <a:xfrm>
                <a:off x="8230195" y="5494667"/>
                <a:ext cx="286759" cy="250599"/>
              </a:xfrm>
              <a:custGeom>
                <a:avLst/>
                <a:gdLst/>
                <a:ahLst/>
                <a:cxnLst/>
                <a:rect l="l" t="t" r="r" b="b"/>
                <a:pathLst>
                  <a:path w="176196" h="153978" extrusionOk="0">
                    <a:moveTo>
                      <a:pt x="0" y="152"/>
                    </a:moveTo>
                    <a:cubicBezTo>
                      <a:pt x="1099" y="-3103"/>
                      <a:pt x="73231" y="46580"/>
                      <a:pt x="112220" y="83900"/>
                    </a:cubicBezTo>
                    <a:cubicBezTo>
                      <a:pt x="129064" y="100027"/>
                      <a:pt x="176197" y="153979"/>
                      <a:pt x="176197" y="153979"/>
                    </a:cubicBezTo>
                    <a:cubicBezTo>
                      <a:pt x="176197" y="153979"/>
                      <a:pt x="140049" y="115414"/>
                      <a:pt x="96001" y="76959"/>
                    </a:cubicBezTo>
                    <a:cubicBezTo>
                      <a:pt x="51954" y="38498"/>
                      <a:pt x="-67" y="334"/>
                      <a:pt x="0" y="15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8" name="Google Shape;10448;p17"/>
              <p:cNvSpPr/>
              <p:nvPr/>
            </p:nvSpPr>
            <p:spPr>
              <a:xfrm>
                <a:off x="7976209" y="5499077"/>
                <a:ext cx="285228" cy="240834"/>
              </a:xfrm>
              <a:custGeom>
                <a:avLst/>
                <a:gdLst/>
                <a:ahLst/>
                <a:cxnLst/>
                <a:rect l="l" t="t" r="r" b="b"/>
                <a:pathLst>
                  <a:path w="175255" h="147978" extrusionOk="0">
                    <a:moveTo>
                      <a:pt x="0" y="157"/>
                    </a:moveTo>
                    <a:cubicBezTo>
                      <a:pt x="978" y="-3079"/>
                      <a:pt x="72344" y="44338"/>
                      <a:pt x="111218" y="80286"/>
                    </a:cubicBezTo>
                    <a:cubicBezTo>
                      <a:pt x="128014" y="95819"/>
                      <a:pt x="175256" y="147979"/>
                      <a:pt x="175256" y="147979"/>
                    </a:cubicBezTo>
                    <a:cubicBezTo>
                      <a:pt x="175256" y="147979"/>
                      <a:pt x="139102" y="110744"/>
                      <a:pt x="95291" y="73789"/>
                    </a:cubicBezTo>
                    <a:cubicBezTo>
                      <a:pt x="51480" y="36833"/>
                      <a:pt x="-54" y="340"/>
                      <a:pt x="0" y="1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9" name="Google Shape;10449;p17"/>
              <p:cNvSpPr/>
              <p:nvPr/>
            </p:nvSpPr>
            <p:spPr>
              <a:xfrm>
                <a:off x="7731004" y="5518392"/>
                <a:ext cx="249561" cy="223247"/>
              </a:xfrm>
              <a:custGeom>
                <a:avLst/>
                <a:gdLst/>
                <a:ahLst/>
                <a:cxnLst/>
                <a:rect l="l" t="t" r="r" b="b"/>
                <a:pathLst>
                  <a:path w="153340" h="137172" extrusionOk="0">
                    <a:moveTo>
                      <a:pt x="0" y="130"/>
                    </a:moveTo>
                    <a:cubicBezTo>
                      <a:pt x="1020" y="-2712"/>
                      <a:pt x="63977" y="41736"/>
                      <a:pt x="97860" y="74939"/>
                    </a:cubicBezTo>
                    <a:cubicBezTo>
                      <a:pt x="112499" y="89288"/>
                      <a:pt x="153341" y="137173"/>
                      <a:pt x="153341" y="137173"/>
                    </a:cubicBezTo>
                    <a:cubicBezTo>
                      <a:pt x="153341" y="137173"/>
                      <a:pt x="121978" y="102914"/>
                      <a:pt x="83645" y="68654"/>
                    </a:cubicBezTo>
                    <a:cubicBezTo>
                      <a:pt x="45311" y="34389"/>
                      <a:pt x="-54" y="294"/>
                      <a:pt x="0" y="13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0" name="Google Shape;10450;p17"/>
              <p:cNvSpPr/>
              <p:nvPr/>
            </p:nvSpPr>
            <p:spPr>
              <a:xfrm>
                <a:off x="7801090" y="5252101"/>
                <a:ext cx="309191" cy="238710"/>
              </a:xfrm>
              <a:custGeom>
                <a:avLst/>
                <a:gdLst/>
                <a:ahLst/>
                <a:cxnLst/>
                <a:rect l="l" t="t" r="r" b="b"/>
                <a:pathLst>
                  <a:path w="189979" h="146673" extrusionOk="0">
                    <a:moveTo>
                      <a:pt x="157" y="146674"/>
                    </a:moveTo>
                    <a:cubicBezTo>
                      <a:pt x="-3541" y="146279"/>
                      <a:pt x="58754" y="87895"/>
                      <a:pt x="104563" y="55032"/>
                    </a:cubicBezTo>
                    <a:cubicBezTo>
                      <a:pt x="124358" y="40835"/>
                      <a:pt x="189980" y="0"/>
                      <a:pt x="189980" y="0"/>
                    </a:cubicBezTo>
                    <a:cubicBezTo>
                      <a:pt x="189980" y="0"/>
                      <a:pt x="142909" y="30962"/>
                      <a:pt x="95454" y="67632"/>
                    </a:cubicBezTo>
                    <a:cubicBezTo>
                      <a:pt x="48000" y="104302"/>
                      <a:pt x="370" y="146692"/>
                      <a:pt x="157" y="146674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1" name="Google Shape;10451;p17"/>
              <p:cNvSpPr/>
              <p:nvPr/>
            </p:nvSpPr>
            <p:spPr>
              <a:xfrm>
                <a:off x="7999417" y="5291994"/>
                <a:ext cx="338027" cy="197956"/>
              </a:xfrm>
              <a:custGeom>
                <a:avLst/>
                <a:gdLst/>
                <a:ahLst/>
                <a:cxnLst/>
                <a:rect l="l" t="t" r="r" b="b"/>
                <a:pathLst>
                  <a:path w="207697" h="121632" extrusionOk="0">
                    <a:moveTo>
                      <a:pt x="162" y="121632"/>
                    </a:moveTo>
                    <a:cubicBezTo>
                      <a:pt x="-3657" y="121608"/>
                      <a:pt x="60763" y="73850"/>
                      <a:pt x="110670" y="46361"/>
                    </a:cubicBezTo>
                    <a:cubicBezTo>
                      <a:pt x="132232" y="34484"/>
                      <a:pt x="207697" y="0"/>
                      <a:pt x="207697" y="0"/>
                    </a:cubicBezTo>
                    <a:cubicBezTo>
                      <a:pt x="207697" y="0"/>
                      <a:pt x="156624" y="26177"/>
                      <a:pt x="104737" y="56587"/>
                    </a:cubicBezTo>
                    <a:cubicBezTo>
                      <a:pt x="52857" y="86990"/>
                      <a:pt x="381" y="121632"/>
                      <a:pt x="162" y="1216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2" name="Google Shape;10452;p17"/>
              <p:cNvSpPr/>
              <p:nvPr/>
            </p:nvSpPr>
            <p:spPr>
              <a:xfrm>
                <a:off x="8318495" y="5340715"/>
                <a:ext cx="334892" cy="173002"/>
              </a:xfrm>
              <a:custGeom>
                <a:avLst/>
                <a:gdLst/>
                <a:ahLst/>
                <a:cxnLst/>
                <a:rect l="l" t="t" r="r" b="b"/>
                <a:pathLst>
                  <a:path w="205771" h="106299" extrusionOk="0">
                    <a:moveTo>
                      <a:pt x="89" y="106300"/>
                    </a:moveTo>
                    <a:cubicBezTo>
                      <a:pt x="-2850" y="104454"/>
                      <a:pt x="68012" y="57236"/>
                      <a:pt x="116814" y="34629"/>
                    </a:cubicBezTo>
                    <a:cubicBezTo>
                      <a:pt x="137903" y="24865"/>
                      <a:pt x="205772" y="0"/>
                      <a:pt x="205772" y="0"/>
                    </a:cubicBezTo>
                    <a:cubicBezTo>
                      <a:pt x="205772" y="0"/>
                      <a:pt x="156544" y="19850"/>
                      <a:pt x="105125" y="46428"/>
                    </a:cubicBezTo>
                    <a:cubicBezTo>
                      <a:pt x="53706" y="73000"/>
                      <a:pt x="259" y="106403"/>
                      <a:pt x="89" y="10630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3" name="Google Shape;10453;p17"/>
              <p:cNvSpPr/>
              <p:nvPr/>
            </p:nvSpPr>
            <p:spPr>
              <a:xfrm>
                <a:off x="8599535" y="5408200"/>
                <a:ext cx="349021" cy="145874"/>
              </a:xfrm>
              <a:custGeom>
                <a:avLst/>
                <a:gdLst/>
                <a:ahLst/>
                <a:cxnLst/>
                <a:rect l="l" t="t" r="r" b="b"/>
                <a:pathLst>
                  <a:path w="214452" h="89631" extrusionOk="0">
                    <a:moveTo>
                      <a:pt x="80" y="89631"/>
                    </a:moveTo>
                    <a:cubicBezTo>
                      <a:pt x="-2774" y="87615"/>
                      <a:pt x="71750" y="46331"/>
                      <a:pt x="122452" y="27634"/>
                    </a:cubicBezTo>
                    <a:cubicBezTo>
                      <a:pt x="144367" y="19559"/>
                      <a:pt x="214452" y="0"/>
                      <a:pt x="214452" y="0"/>
                    </a:cubicBezTo>
                    <a:cubicBezTo>
                      <a:pt x="214452" y="0"/>
                      <a:pt x="163501" y="15970"/>
                      <a:pt x="109907" y="38376"/>
                    </a:cubicBezTo>
                    <a:cubicBezTo>
                      <a:pt x="56314" y="60783"/>
                      <a:pt x="244" y="89747"/>
                      <a:pt x="80" y="8963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4" name="Google Shape;10454;p17"/>
              <p:cNvSpPr/>
              <p:nvPr/>
            </p:nvSpPr>
            <p:spPr>
              <a:xfrm>
                <a:off x="9052715" y="5754128"/>
                <a:ext cx="101047" cy="43178"/>
              </a:xfrm>
              <a:custGeom>
                <a:avLst/>
                <a:gdLst/>
                <a:ahLst/>
                <a:cxnLst/>
                <a:rect l="l" t="t" r="r" b="b"/>
                <a:pathLst>
                  <a:path w="62087" h="26530" extrusionOk="0">
                    <a:moveTo>
                      <a:pt x="62039" y="17476"/>
                    </a:moveTo>
                    <a:cubicBezTo>
                      <a:pt x="62986" y="10530"/>
                      <a:pt x="49871" y="3012"/>
                      <a:pt x="32753" y="687"/>
                    </a:cubicBezTo>
                    <a:cubicBezTo>
                      <a:pt x="15630" y="-1633"/>
                      <a:pt x="990" y="2114"/>
                      <a:pt x="48" y="9054"/>
                    </a:cubicBezTo>
                    <a:cubicBezTo>
                      <a:pt x="-899" y="16001"/>
                      <a:pt x="12217" y="23518"/>
                      <a:pt x="29334" y="25844"/>
                    </a:cubicBezTo>
                    <a:cubicBezTo>
                      <a:pt x="46458" y="28163"/>
                      <a:pt x="61098" y="24417"/>
                      <a:pt x="62039" y="1747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5" name="Google Shape;10455;p17"/>
              <p:cNvSpPr/>
              <p:nvPr/>
            </p:nvSpPr>
            <p:spPr>
              <a:xfrm>
                <a:off x="8738430" y="5597832"/>
                <a:ext cx="360355" cy="115429"/>
              </a:xfrm>
              <a:custGeom>
                <a:avLst/>
                <a:gdLst/>
                <a:ahLst/>
                <a:cxnLst/>
                <a:rect l="l" t="t" r="r" b="b"/>
                <a:pathLst>
                  <a:path w="221416" h="70924" extrusionOk="0">
                    <a:moveTo>
                      <a:pt x="7" y="438"/>
                    </a:moveTo>
                    <a:cubicBezTo>
                      <a:pt x="-862" y="-2950"/>
                      <a:pt x="82667" y="13839"/>
                      <a:pt x="133413" y="32420"/>
                    </a:cubicBezTo>
                    <a:cubicBezTo>
                      <a:pt x="155339" y="40448"/>
                      <a:pt x="221417" y="70924"/>
                      <a:pt x="221417" y="70924"/>
                    </a:cubicBezTo>
                    <a:cubicBezTo>
                      <a:pt x="221417" y="70924"/>
                      <a:pt x="172244" y="50103"/>
                      <a:pt x="116896" y="32481"/>
                    </a:cubicBezTo>
                    <a:cubicBezTo>
                      <a:pt x="61542" y="14860"/>
                      <a:pt x="61" y="627"/>
                      <a:pt x="7" y="43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6" name="Google Shape;10456;p17"/>
              <p:cNvSpPr/>
              <p:nvPr/>
            </p:nvSpPr>
            <p:spPr>
              <a:xfrm>
                <a:off x="8336723" y="5535636"/>
                <a:ext cx="281112" cy="292719"/>
              </a:xfrm>
              <a:custGeom>
                <a:avLst/>
                <a:gdLst/>
                <a:ahLst/>
                <a:cxnLst/>
                <a:rect l="l" t="t" r="r" b="b"/>
                <a:pathLst>
                  <a:path w="172726" h="179858" extrusionOk="0">
                    <a:moveTo>
                      <a:pt x="0" y="0"/>
                    </a:moveTo>
                    <a:cubicBezTo>
                      <a:pt x="8070" y="3394"/>
                      <a:pt x="19388" y="7602"/>
                      <a:pt x="23165" y="9661"/>
                    </a:cubicBezTo>
                    <a:cubicBezTo>
                      <a:pt x="56623" y="27938"/>
                      <a:pt x="215945" y="110684"/>
                      <a:pt x="161484" y="176531"/>
                    </a:cubicBezTo>
                    <a:cubicBezTo>
                      <a:pt x="160293" y="177970"/>
                      <a:pt x="158921" y="178595"/>
                      <a:pt x="157689" y="179859"/>
                    </a:cubicBezTo>
                    <a:cubicBezTo>
                      <a:pt x="156498" y="170009"/>
                      <a:pt x="155065" y="159760"/>
                      <a:pt x="152594" y="149236"/>
                    </a:cubicBezTo>
                    <a:cubicBezTo>
                      <a:pt x="146078" y="121480"/>
                      <a:pt x="128281" y="98734"/>
                      <a:pt x="107471" y="79503"/>
                    </a:cubicBezTo>
                    <a:cubicBezTo>
                      <a:pt x="84494" y="58269"/>
                      <a:pt x="60503" y="38431"/>
                      <a:pt x="33731" y="22024"/>
                    </a:cubicBezTo>
                    <a:cubicBezTo>
                      <a:pt x="25011" y="16680"/>
                      <a:pt x="898" y="1172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7" name="Google Shape;10457;p17"/>
              <p:cNvSpPr/>
              <p:nvPr/>
            </p:nvSpPr>
            <p:spPr>
              <a:xfrm>
                <a:off x="8611042" y="5587562"/>
                <a:ext cx="295712" cy="262488"/>
              </a:xfrm>
              <a:custGeom>
                <a:avLst/>
                <a:gdLst/>
                <a:ahLst/>
                <a:cxnLst/>
                <a:rect l="l" t="t" r="r" b="b"/>
                <a:pathLst>
                  <a:path w="181697" h="161283" extrusionOk="0">
                    <a:moveTo>
                      <a:pt x="0" y="0"/>
                    </a:moveTo>
                    <a:cubicBezTo>
                      <a:pt x="6091" y="2168"/>
                      <a:pt x="13857" y="4378"/>
                      <a:pt x="19024" y="6394"/>
                    </a:cubicBezTo>
                    <a:cubicBezTo>
                      <a:pt x="74257" y="27902"/>
                      <a:pt x="214069" y="97271"/>
                      <a:pt x="174861" y="161284"/>
                    </a:cubicBezTo>
                    <a:cubicBezTo>
                      <a:pt x="169773" y="149066"/>
                      <a:pt x="163670" y="134420"/>
                      <a:pt x="162219" y="131184"/>
                    </a:cubicBezTo>
                    <a:cubicBezTo>
                      <a:pt x="149188" y="102116"/>
                      <a:pt x="126708" y="79187"/>
                      <a:pt x="101314" y="60716"/>
                    </a:cubicBezTo>
                    <a:cubicBezTo>
                      <a:pt x="73273" y="40313"/>
                      <a:pt x="44430" y="21696"/>
                      <a:pt x="13523" y="6922"/>
                    </a:cubicBezTo>
                    <a:cubicBezTo>
                      <a:pt x="10044" y="5259"/>
                      <a:pt x="6540" y="326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8" name="Google Shape;10458;p17"/>
              <p:cNvSpPr/>
              <p:nvPr/>
            </p:nvSpPr>
            <p:spPr>
              <a:xfrm>
                <a:off x="8837001" y="5592336"/>
                <a:ext cx="362682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222846" h="96129" extrusionOk="0">
                    <a:moveTo>
                      <a:pt x="0" y="50"/>
                    </a:moveTo>
                    <a:cubicBezTo>
                      <a:pt x="10972" y="98"/>
                      <a:pt x="24805" y="-230"/>
                      <a:pt x="29881" y="347"/>
                    </a:cubicBezTo>
                    <a:cubicBezTo>
                      <a:pt x="66709" y="4500"/>
                      <a:pt x="235996" y="20373"/>
                      <a:pt x="222030" y="96130"/>
                    </a:cubicBezTo>
                    <a:cubicBezTo>
                      <a:pt x="216771" y="89887"/>
                      <a:pt x="200947" y="70377"/>
                      <a:pt x="198281" y="67329"/>
                    </a:cubicBezTo>
                    <a:cubicBezTo>
                      <a:pt x="179530" y="45870"/>
                      <a:pt x="153881" y="32882"/>
                      <a:pt x="126878" y="24630"/>
                    </a:cubicBezTo>
                    <a:cubicBezTo>
                      <a:pt x="97058" y="15528"/>
                      <a:pt x="67067" y="8077"/>
                      <a:pt x="36123" y="4822"/>
                    </a:cubicBezTo>
                    <a:cubicBezTo>
                      <a:pt x="26930" y="3857"/>
                      <a:pt x="5762" y="1142"/>
                      <a:pt x="0" y="5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9" name="Google Shape;10459;p17"/>
              <p:cNvSpPr/>
              <p:nvPr/>
            </p:nvSpPr>
            <p:spPr>
              <a:xfrm>
                <a:off x="8684272" y="5332793"/>
                <a:ext cx="359119" cy="141973"/>
              </a:xfrm>
              <a:custGeom>
                <a:avLst/>
                <a:gdLst/>
                <a:ahLst/>
                <a:cxnLst/>
                <a:rect l="l" t="t" r="r" b="b"/>
                <a:pathLst>
                  <a:path w="220657" h="87234" extrusionOk="0">
                    <a:moveTo>
                      <a:pt x="120017" y="14411"/>
                    </a:moveTo>
                    <a:cubicBezTo>
                      <a:pt x="160403" y="-2366"/>
                      <a:pt x="200837" y="-8724"/>
                      <a:pt x="220657" y="18917"/>
                    </a:cubicBezTo>
                    <a:cubicBezTo>
                      <a:pt x="209594" y="16980"/>
                      <a:pt x="192239" y="14016"/>
                      <a:pt x="188766" y="13501"/>
                    </a:cubicBezTo>
                    <a:cubicBezTo>
                      <a:pt x="160573" y="9335"/>
                      <a:pt x="132586" y="15947"/>
                      <a:pt x="106682" y="27187"/>
                    </a:cubicBezTo>
                    <a:cubicBezTo>
                      <a:pt x="78082" y="39605"/>
                      <a:pt x="50527" y="53546"/>
                      <a:pt x="24872" y="71144"/>
                    </a:cubicBezTo>
                    <a:cubicBezTo>
                      <a:pt x="18666" y="75400"/>
                      <a:pt x="8701" y="81734"/>
                      <a:pt x="0" y="87235"/>
                    </a:cubicBezTo>
                    <a:cubicBezTo>
                      <a:pt x="4736" y="83379"/>
                      <a:pt x="12005" y="76755"/>
                      <a:pt x="14731" y="74921"/>
                    </a:cubicBezTo>
                    <a:cubicBezTo>
                      <a:pt x="30555" y="64288"/>
                      <a:pt x="75192" y="33029"/>
                      <a:pt x="120017" y="14411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0" name="Google Shape;10460;p17"/>
              <p:cNvSpPr/>
              <p:nvPr/>
            </p:nvSpPr>
            <p:spPr>
              <a:xfrm>
                <a:off x="8440056" y="5252952"/>
                <a:ext cx="332972" cy="135834"/>
              </a:xfrm>
              <a:custGeom>
                <a:avLst/>
                <a:gdLst/>
                <a:ahLst/>
                <a:cxnLst/>
                <a:rect l="l" t="t" r="r" b="b"/>
                <a:pathLst>
                  <a:path w="204591" h="83462" extrusionOk="0">
                    <a:moveTo>
                      <a:pt x="122968" y="6218"/>
                    </a:moveTo>
                    <a:cubicBezTo>
                      <a:pt x="154482" y="-4433"/>
                      <a:pt x="183259" y="-3334"/>
                      <a:pt x="198403" y="24908"/>
                    </a:cubicBezTo>
                    <a:cubicBezTo>
                      <a:pt x="206169" y="39396"/>
                      <a:pt x="206242" y="52767"/>
                      <a:pt x="200759" y="65160"/>
                    </a:cubicBezTo>
                    <a:cubicBezTo>
                      <a:pt x="199830" y="62956"/>
                      <a:pt x="199113" y="62513"/>
                      <a:pt x="196623" y="50478"/>
                    </a:cubicBezTo>
                    <a:cubicBezTo>
                      <a:pt x="183562" y="-12521"/>
                      <a:pt x="106008" y="29110"/>
                      <a:pt x="67244" y="48080"/>
                    </a:cubicBezTo>
                    <a:cubicBezTo>
                      <a:pt x="48869" y="57078"/>
                      <a:pt x="23639" y="70267"/>
                      <a:pt x="0" y="83462"/>
                    </a:cubicBezTo>
                    <a:cubicBezTo>
                      <a:pt x="23068" y="64584"/>
                      <a:pt x="74876" y="22473"/>
                      <a:pt x="122968" y="6218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1" name="Google Shape;10461;p17"/>
              <p:cNvSpPr/>
              <p:nvPr/>
            </p:nvSpPr>
            <p:spPr>
              <a:xfrm>
                <a:off x="8147870" y="5200884"/>
                <a:ext cx="333849" cy="149636"/>
              </a:xfrm>
              <a:custGeom>
                <a:avLst/>
                <a:gdLst/>
                <a:ahLst/>
                <a:cxnLst/>
                <a:rect l="l" t="t" r="r" b="b"/>
                <a:pathLst>
                  <a:path w="205130" h="91942" extrusionOk="0">
                    <a:moveTo>
                      <a:pt x="122695" y="8280"/>
                    </a:moveTo>
                    <a:cubicBezTo>
                      <a:pt x="154950" y="-4332"/>
                      <a:pt x="184649" y="-4745"/>
                      <a:pt x="201148" y="22726"/>
                    </a:cubicBezTo>
                    <a:cubicBezTo>
                      <a:pt x="203309" y="26333"/>
                      <a:pt x="203947" y="29860"/>
                      <a:pt x="205131" y="33394"/>
                    </a:cubicBezTo>
                    <a:cubicBezTo>
                      <a:pt x="164927" y="8165"/>
                      <a:pt x="127613" y="23363"/>
                      <a:pt x="105128" y="33121"/>
                    </a:cubicBezTo>
                    <a:cubicBezTo>
                      <a:pt x="76528" y="45533"/>
                      <a:pt x="48796" y="59547"/>
                      <a:pt x="23135" y="77145"/>
                    </a:cubicBezTo>
                    <a:cubicBezTo>
                      <a:pt x="17385" y="81092"/>
                      <a:pt x="9042" y="86162"/>
                      <a:pt x="0" y="91943"/>
                    </a:cubicBezTo>
                    <a:cubicBezTo>
                      <a:pt x="23165" y="71315"/>
                      <a:pt x="74215" y="27237"/>
                      <a:pt x="122695" y="828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2" name="Google Shape;10462;p17"/>
              <p:cNvSpPr/>
              <p:nvPr/>
            </p:nvSpPr>
            <p:spPr>
              <a:xfrm>
                <a:off x="7935813" y="5159393"/>
                <a:ext cx="284160" cy="147281"/>
              </a:xfrm>
              <a:custGeom>
                <a:avLst/>
                <a:gdLst/>
                <a:ahLst/>
                <a:cxnLst/>
                <a:rect l="l" t="t" r="r" b="b"/>
                <a:pathLst>
                  <a:path w="174599" h="90495" extrusionOk="0">
                    <a:moveTo>
                      <a:pt x="122124" y="1757"/>
                    </a:moveTo>
                    <a:cubicBezTo>
                      <a:pt x="141549" y="-2713"/>
                      <a:pt x="159025" y="894"/>
                      <a:pt x="172062" y="17824"/>
                    </a:cubicBezTo>
                    <a:cubicBezTo>
                      <a:pt x="173300" y="19433"/>
                      <a:pt x="173598" y="21109"/>
                      <a:pt x="174599" y="22736"/>
                    </a:cubicBezTo>
                    <a:cubicBezTo>
                      <a:pt x="172754" y="22050"/>
                      <a:pt x="168455" y="20210"/>
                      <a:pt x="167854" y="20088"/>
                    </a:cubicBezTo>
                    <a:cubicBezTo>
                      <a:pt x="97507" y="6116"/>
                      <a:pt x="35243" y="66686"/>
                      <a:pt x="9588" y="84284"/>
                    </a:cubicBezTo>
                    <a:cubicBezTo>
                      <a:pt x="7190" y="85923"/>
                      <a:pt x="4427" y="87563"/>
                      <a:pt x="0" y="90496"/>
                    </a:cubicBezTo>
                    <a:cubicBezTo>
                      <a:pt x="32146" y="56655"/>
                      <a:pt x="80560" y="11326"/>
                      <a:pt x="122124" y="1757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3" name="Google Shape;10463;p17"/>
              <p:cNvSpPr/>
              <p:nvPr/>
            </p:nvSpPr>
            <p:spPr>
              <a:xfrm>
                <a:off x="7747475" y="5152493"/>
                <a:ext cx="162675" cy="68526"/>
              </a:xfrm>
              <a:custGeom>
                <a:avLst/>
                <a:gdLst/>
                <a:ahLst/>
                <a:cxnLst/>
                <a:rect l="l" t="t" r="r" b="b"/>
                <a:pathLst>
                  <a:path w="99954" h="42105" extrusionOk="0">
                    <a:moveTo>
                      <a:pt x="53308" y="3432"/>
                    </a:moveTo>
                    <a:cubicBezTo>
                      <a:pt x="69703" y="-2531"/>
                      <a:pt x="85496" y="-1079"/>
                      <a:pt x="99954" y="10597"/>
                    </a:cubicBezTo>
                    <a:cubicBezTo>
                      <a:pt x="88867" y="11028"/>
                      <a:pt x="78677" y="11423"/>
                      <a:pt x="76091" y="11605"/>
                    </a:cubicBezTo>
                    <a:cubicBezTo>
                      <a:pt x="48049" y="13579"/>
                      <a:pt x="22637" y="25887"/>
                      <a:pt x="0" y="42106"/>
                    </a:cubicBezTo>
                    <a:cubicBezTo>
                      <a:pt x="17020" y="24588"/>
                      <a:pt x="35376" y="9953"/>
                      <a:pt x="53308" y="3432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4" name="Google Shape;10464;p17"/>
              <p:cNvSpPr/>
              <p:nvPr/>
            </p:nvSpPr>
            <p:spPr>
              <a:xfrm>
                <a:off x="8116282" y="5557496"/>
                <a:ext cx="247011" cy="280947"/>
              </a:xfrm>
              <a:custGeom>
                <a:avLst/>
                <a:gdLst/>
                <a:ahLst/>
                <a:cxnLst/>
                <a:rect l="l" t="t" r="r" b="b"/>
                <a:pathLst>
                  <a:path w="151773" h="172625" extrusionOk="0">
                    <a:moveTo>
                      <a:pt x="0" y="0"/>
                    </a:moveTo>
                    <a:cubicBezTo>
                      <a:pt x="413" y="212"/>
                      <a:pt x="1852" y="765"/>
                      <a:pt x="2210" y="965"/>
                    </a:cubicBezTo>
                    <a:cubicBezTo>
                      <a:pt x="35674" y="19242"/>
                      <a:pt x="194996" y="101982"/>
                      <a:pt x="140529" y="167835"/>
                    </a:cubicBezTo>
                    <a:cubicBezTo>
                      <a:pt x="138823" y="169906"/>
                      <a:pt x="136867" y="170920"/>
                      <a:pt x="135076" y="172626"/>
                    </a:cubicBezTo>
                    <a:cubicBezTo>
                      <a:pt x="136017" y="162121"/>
                      <a:pt x="136290" y="151307"/>
                      <a:pt x="135410" y="141306"/>
                    </a:cubicBezTo>
                    <a:cubicBezTo>
                      <a:pt x="132914" y="112912"/>
                      <a:pt x="111419" y="90785"/>
                      <a:pt x="90992" y="71293"/>
                    </a:cubicBezTo>
                    <a:cubicBezTo>
                      <a:pt x="68434" y="49768"/>
                      <a:pt x="44892" y="29632"/>
                      <a:pt x="18702" y="12836"/>
                    </a:cubicBezTo>
                    <a:cubicBezTo>
                      <a:pt x="13857" y="9728"/>
                      <a:pt x="8598" y="5829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5" name="Google Shape;10465;p17"/>
              <p:cNvSpPr/>
              <p:nvPr/>
            </p:nvSpPr>
            <p:spPr>
              <a:xfrm>
                <a:off x="7876416" y="5574699"/>
                <a:ext cx="236987" cy="269286"/>
              </a:xfrm>
              <a:custGeom>
                <a:avLst/>
                <a:gdLst/>
                <a:ahLst/>
                <a:cxnLst/>
                <a:rect l="l" t="t" r="r" b="b"/>
                <a:pathLst>
                  <a:path w="145614" h="165460" extrusionOk="0">
                    <a:moveTo>
                      <a:pt x="0" y="0"/>
                    </a:moveTo>
                    <a:cubicBezTo>
                      <a:pt x="38170" y="20706"/>
                      <a:pt x="187491" y="100039"/>
                      <a:pt x="134280" y="164374"/>
                    </a:cubicBezTo>
                    <a:cubicBezTo>
                      <a:pt x="133898" y="164836"/>
                      <a:pt x="133461" y="165018"/>
                      <a:pt x="133072" y="165461"/>
                    </a:cubicBezTo>
                    <a:cubicBezTo>
                      <a:pt x="133339" y="144919"/>
                      <a:pt x="127473" y="110332"/>
                      <a:pt x="87172" y="68306"/>
                    </a:cubicBezTo>
                    <a:cubicBezTo>
                      <a:pt x="68834" y="49185"/>
                      <a:pt x="27853" y="20445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6" name="Google Shape;10466;p17"/>
              <p:cNvSpPr/>
              <p:nvPr/>
            </p:nvSpPr>
            <p:spPr>
              <a:xfrm>
                <a:off x="7707849" y="5812781"/>
                <a:ext cx="88095" cy="65720"/>
              </a:xfrm>
              <a:custGeom>
                <a:avLst/>
                <a:gdLst/>
                <a:ahLst/>
                <a:cxnLst/>
                <a:rect l="l" t="t" r="r" b="b"/>
                <a:pathLst>
                  <a:path w="54129" h="40381" extrusionOk="0">
                    <a:moveTo>
                      <a:pt x="918" y="3016"/>
                    </a:moveTo>
                    <a:cubicBezTo>
                      <a:pt x="-2926" y="8875"/>
                      <a:pt x="5654" y="21311"/>
                      <a:pt x="20094" y="30796"/>
                    </a:cubicBezTo>
                    <a:cubicBezTo>
                      <a:pt x="34533" y="40287"/>
                      <a:pt x="49362" y="43225"/>
                      <a:pt x="53211" y="37366"/>
                    </a:cubicBezTo>
                    <a:cubicBezTo>
                      <a:pt x="57055" y="31512"/>
                      <a:pt x="48475" y="19070"/>
                      <a:pt x="34035" y="9586"/>
                    </a:cubicBezTo>
                    <a:cubicBezTo>
                      <a:pt x="19596" y="95"/>
                      <a:pt x="4767" y="-2844"/>
                      <a:pt x="918" y="3016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7" name="Google Shape;10467;p17"/>
              <p:cNvSpPr/>
              <p:nvPr/>
            </p:nvSpPr>
            <p:spPr>
              <a:xfrm>
                <a:off x="7480439" y="5550413"/>
                <a:ext cx="259375" cy="227785"/>
              </a:xfrm>
              <a:custGeom>
                <a:avLst/>
                <a:gdLst/>
                <a:ahLst/>
                <a:cxnLst/>
                <a:rect l="l" t="t" r="r" b="b"/>
                <a:pathLst>
                  <a:path w="159370" h="139960" extrusionOk="0">
                    <a:moveTo>
                      <a:pt x="0" y="149"/>
                    </a:moveTo>
                    <a:cubicBezTo>
                      <a:pt x="771" y="-2912"/>
                      <a:pt x="65300" y="41931"/>
                      <a:pt x="100737" y="75935"/>
                    </a:cubicBezTo>
                    <a:cubicBezTo>
                      <a:pt x="116052" y="90624"/>
                      <a:pt x="159370" y="139961"/>
                      <a:pt x="159370" y="139961"/>
                    </a:cubicBezTo>
                    <a:cubicBezTo>
                      <a:pt x="159370" y="139961"/>
                      <a:pt x="126301" y="104742"/>
                      <a:pt x="86456" y="69791"/>
                    </a:cubicBezTo>
                    <a:cubicBezTo>
                      <a:pt x="46616" y="34839"/>
                      <a:pt x="-43" y="319"/>
                      <a:pt x="0" y="149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8" name="Google Shape;10468;p17"/>
              <p:cNvSpPr/>
              <p:nvPr/>
            </p:nvSpPr>
            <p:spPr>
              <a:xfrm>
                <a:off x="7535094" y="5567680"/>
                <a:ext cx="328075" cy="287106"/>
              </a:xfrm>
              <a:custGeom>
                <a:avLst/>
                <a:gdLst/>
                <a:ahLst/>
                <a:cxnLst/>
                <a:rect l="l" t="t" r="r" b="b"/>
                <a:pathLst>
                  <a:path w="201582" h="176409" extrusionOk="0">
                    <a:moveTo>
                      <a:pt x="0" y="0"/>
                    </a:moveTo>
                    <a:cubicBezTo>
                      <a:pt x="20828" y="8100"/>
                      <a:pt x="43537" y="17452"/>
                      <a:pt x="52118" y="22139"/>
                    </a:cubicBezTo>
                    <a:cubicBezTo>
                      <a:pt x="83486" y="39275"/>
                      <a:pt x="225387" y="112991"/>
                      <a:pt x="198123" y="176409"/>
                    </a:cubicBezTo>
                    <a:cubicBezTo>
                      <a:pt x="192494" y="164599"/>
                      <a:pt x="183641" y="145733"/>
                      <a:pt x="181777" y="142053"/>
                    </a:cubicBezTo>
                    <a:cubicBezTo>
                      <a:pt x="166730" y="112275"/>
                      <a:pt x="142939" y="88824"/>
                      <a:pt x="116446" y="69654"/>
                    </a:cubicBezTo>
                    <a:cubicBezTo>
                      <a:pt x="87184" y="48480"/>
                      <a:pt x="57315" y="28861"/>
                      <a:pt x="25637" y="13377"/>
                    </a:cubicBezTo>
                    <a:cubicBezTo>
                      <a:pt x="19079" y="10165"/>
                      <a:pt x="10869" y="5677"/>
                      <a:pt x="0" y="0"/>
                    </a:cubicBezTo>
                    <a:close/>
                  </a:path>
                </a:pathLst>
              </a:custGeom>
              <a:solidFill>
                <a:srgbClr val="7BAA4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69" name="Google Shape;10469;p17"/>
            <p:cNvGrpSpPr/>
            <p:nvPr/>
          </p:nvGrpSpPr>
          <p:grpSpPr>
            <a:xfrm>
              <a:off x="9899089" y="4254077"/>
              <a:ext cx="1377726" cy="141196"/>
              <a:chOff x="4636121" y="3367657"/>
              <a:chExt cx="846165" cy="86719"/>
            </a:xfrm>
          </p:grpSpPr>
          <p:sp>
            <p:nvSpPr>
              <p:cNvPr id="10470" name="Google Shape;10470;p17"/>
              <p:cNvSpPr/>
              <p:nvPr/>
            </p:nvSpPr>
            <p:spPr>
              <a:xfrm>
                <a:off x="4636133" y="3367657"/>
                <a:ext cx="846153" cy="86719"/>
              </a:xfrm>
              <a:custGeom>
                <a:avLst/>
                <a:gdLst/>
                <a:ahLst/>
                <a:cxnLst/>
                <a:rect l="l" t="t" r="r" b="b"/>
                <a:pathLst>
                  <a:path w="846153" h="86719" extrusionOk="0">
                    <a:moveTo>
                      <a:pt x="0" y="36642"/>
                    </a:moveTo>
                    <a:cubicBezTo>
                      <a:pt x="0" y="36642"/>
                      <a:pt x="232158" y="-8869"/>
                      <a:pt x="444247" y="1550"/>
                    </a:cubicBezTo>
                    <a:cubicBezTo>
                      <a:pt x="656343" y="11976"/>
                      <a:pt x="846153" y="86719"/>
                      <a:pt x="846153" y="86719"/>
                    </a:cubicBezTo>
                    <a:cubicBezTo>
                      <a:pt x="846153" y="86719"/>
                      <a:pt x="652026" y="35676"/>
                      <a:pt x="435200" y="29033"/>
                    </a:cubicBezTo>
                    <a:cubicBezTo>
                      <a:pt x="230014" y="22748"/>
                      <a:pt x="1105" y="56777"/>
                      <a:pt x="1105" y="56777"/>
                    </a:cubicBezTo>
                    <a:lnTo>
                      <a:pt x="0" y="3664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1" name="Google Shape;10471;p17"/>
              <p:cNvSpPr/>
              <p:nvPr/>
            </p:nvSpPr>
            <p:spPr>
              <a:xfrm>
                <a:off x="4636121" y="3367692"/>
                <a:ext cx="769182" cy="61520"/>
              </a:xfrm>
              <a:custGeom>
                <a:avLst/>
                <a:gdLst/>
                <a:ahLst/>
                <a:cxnLst/>
                <a:rect l="l" t="t" r="r" b="b"/>
                <a:pathLst>
                  <a:path w="769182" h="61520" extrusionOk="0">
                    <a:moveTo>
                      <a:pt x="0" y="36612"/>
                    </a:moveTo>
                    <a:cubicBezTo>
                      <a:pt x="0" y="36612"/>
                      <a:pt x="232225" y="-8869"/>
                      <a:pt x="444314" y="1551"/>
                    </a:cubicBezTo>
                    <a:cubicBezTo>
                      <a:pt x="577028" y="8073"/>
                      <a:pt x="694962" y="38701"/>
                      <a:pt x="769182" y="61521"/>
                    </a:cubicBezTo>
                    <a:cubicBezTo>
                      <a:pt x="694452" y="44998"/>
                      <a:pt x="570081" y="21262"/>
                      <a:pt x="430136" y="15281"/>
                    </a:cubicBezTo>
                    <a:cubicBezTo>
                      <a:pt x="228187" y="6646"/>
                      <a:pt x="6965" y="36461"/>
                      <a:pt x="97" y="37390"/>
                    </a:cubicBezTo>
                    <a:lnTo>
                      <a:pt x="0" y="366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72" name="Google Shape;10472;p17"/>
          <p:cNvGrpSpPr/>
          <p:nvPr/>
        </p:nvGrpSpPr>
        <p:grpSpPr>
          <a:xfrm rot="-123010">
            <a:off x="1903287" y="5685935"/>
            <a:ext cx="2432608" cy="1039025"/>
            <a:chOff x="1945417" y="3125091"/>
            <a:chExt cx="1108601" cy="473510"/>
          </a:xfrm>
        </p:grpSpPr>
        <p:sp>
          <p:nvSpPr>
            <p:cNvPr id="10473" name="Google Shape;10473;p17"/>
            <p:cNvSpPr/>
            <p:nvPr/>
          </p:nvSpPr>
          <p:spPr>
            <a:xfrm>
              <a:off x="2456211" y="3342253"/>
              <a:ext cx="251370" cy="206533"/>
            </a:xfrm>
            <a:custGeom>
              <a:avLst/>
              <a:gdLst/>
              <a:ahLst/>
              <a:cxnLst/>
              <a:rect l="l" t="t" r="r" b="b"/>
              <a:pathLst>
                <a:path w="251370" h="206533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1"/>
                  </a:cubicBezTo>
                  <a:cubicBezTo>
                    <a:pt x="41941" y="231909"/>
                    <a:pt x="99790" y="198761"/>
                    <a:pt x="174351" y="110150"/>
                  </a:cubicBezTo>
                  <a:cubicBezTo>
                    <a:pt x="231241" y="42542"/>
                    <a:pt x="241886" y="12800"/>
                    <a:pt x="251370" y="0"/>
                  </a:cubicBezTo>
                  <a:cubicBezTo>
                    <a:pt x="251370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17"/>
            <p:cNvSpPr/>
            <p:nvPr/>
          </p:nvSpPr>
          <p:spPr>
            <a:xfrm>
              <a:off x="2608743" y="3360743"/>
              <a:ext cx="251366" cy="206531"/>
            </a:xfrm>
            <a:custGeom>
              <a:avLst/>
              <a:gdLst/>
              <a:ahLst/>
              <a:cxnLst/>
              <a:rect l="l" t="t" r="r" b="b"/>
              <a:pathLst>
                <a:path w="251366" h="206531" extrusionOk="0">
                  <a:moveTo>
                    <a:pt x="159318" y="29547"/>
                  </a:moveTo>
                  <a:cubicBezTo>
                    <a:pt x="124597" y="45311"/>
                    <a:pt x="-40287" y="116076"/>
                    <a:pt x="9183" y="185760"/>
                  </a:cubicBezTo>
                  <a:cubicBezTo>
                    <a:pt x="41943" y="231909"/>
                    <a:pt x="99793" y="198755"/>
                    <a:pt x="174353" y="110149"/>
                  </a:cubicBezTo>
                  <a:cubicBezTo>
                    <a:pt x="231243" y="42542"/>
                    <a:pt x="241888" y="12800"/>
                    <a:pt x="251366" y="0"/>
                  </a:cubicBezTo>
                  <a:cubicBezTo>
                    <a:pt x="251366" y="0"/>
                    <a:pt x="176563" y="21714"/>
                    <a:pt x="159318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17"/>
            <p:cNvSpPr/>
            <p:nvPr/>
          </p:nvSpPr>
          <p:spPr>
            <a:xfrm>
              <a:off x="2561268" y="3125093"/>
              <a:ext cx="255200" cy="218501"/>
            </a:xfrm>
            <a:custGeom>
              <a:avLst/>
              <a:gdLst/>
              <a:ahLst/>
              <a:cxnLst/>
              <a:rect l="l" t="t" r="r" b="b"/>
              <a:pathLst>
                <a:path w="255200" h="218501" extrusionOk="0">
                  <a:moveTo>
                    <a:pt x="205979" y="135294"/>
                  </a:moveTo>
                  <a:cubicBezTo>
                    <a:pt x="182911" y="104940"/>
                    <a:pt x="69094" y="-48347"/>
                    <a:pt x="12118" y="15338"/>
                  </a:cubicBezTo>
                  <a:cubicBezTo>
                    <a:pt x="-25620" y="57522"/>
                    <a:pt x="27778" y="114770"/>
                    <a:pt x="130714" y="167829"/>
                  </a:cubicBezTo>
                  <a:cubicBezTo>
                    <a:pt x="209258" y="208312"/>
                    <a:pt x="240615" y="212095"/>
                    <a:pt x="255200" y="218501"/>
                  </a:cubicBezTo>
                  <a:cubicBezTo>
                    <a:pt x="255200" y="218501"/>
                    <a:pt x="217437" y="150378"/>
                    <a:pt x="205979" y="1352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17"/>
            <p:cNvSpPr/>
            <p:nvPr/>
          </p:nvSpPr>
          <p:spPr>
            <a:xfrm>
              <a:off x="2403201" y="3139137"/>
              <a:ext cx="289200" cy="195823"/>
            </a:xfrm>
            <a:custGeom>
              <a:avLst/>
              <a:gdLst/>
              <a:ahLst/>
              <a:cxnLst/>
              <a:rect l="l" t="t" r="r" b="b"/>
              <a:pathLst>
                <a:path w="289200" h="195823" extrusionOk="0">
                  <a:moveTo>
                    <a:pt x="213504" y="112494"/>
                  </a:moveTo>
                  <a:cubicBezTo>
                    <a:pt x="187090" y="84993"/>
                    <a:pt x="58354" y="-50009"/>
                    <a:pt x="9090" y="19815"/>
                  </a:cubicBezTo>
                  <a:cubicBezTo>
                    <a:pt x="-23536" y="66060"/>
                    <a:pt x="34132" y="112634"/>
                    <a:pt x="142490" y="153482"/>
                  </a:cubicBezTo>
                  <a:cubicBezTo>
                    <a:pt x="225175" y="184644"/>
                    <a:pt x="273971" y="191136"/>
                    <a:pt x="289200" y="195823"/>
                  </a:cubicBezTo>
                  <a:cubicBezTo>
                    <a:pt x="289200" y="195823"/>
                    <a:pt x="226626" y="126157"/>
                    <a:pt x="213504" y="11249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17"/>
            <p:cNvSpPr/>
            <p:nvPr/>
          </p:nvSpPr>
          <p:spPr>
            <a:xfrm>
              <a:off x="2225121" y="3158104"/>
              <a:ext cx="272017" cy="176018"/>
            </a:xfrm>
            <a:custGeom>
              <a:avLst/>
              <a:gdLst/>
              <a:ahLst/>
              <a:cxnLst/>
              <a:rect l="l" t="t" r="r" b="b"/>
              <a:pathLst>
                <a:path w="272017" h="176018" extrusionOk="0">
                  <a:moveTo>
                    <a:pt x="209863" y="101975"/>
                  </a:moveTo>
                  <a:cubicBezTo>
                    <a:pt x="182149" y="75791"/>
                    <a:pt x="54299" y="-50110"/>
                    <a:pt x="8491" y="22028"/>
                  </a:cubicBezTo>
                  <a:cubicBezTo>
                    <a:pt x="-21852" y="69804"/>
                    <a:pt x="30709" y="110828"/>
                    <a:pt x="140931" y="146362"/>
                  </a:cubicBezTo>
                  <a:cubicBezTo>
                    <a:pt x="225025" y="173474"/>
                    <a:pt x="256582" y="172084"/>
                    <a:pt x="272018" y="176019"/>
                  </a:cubicBezTo>
                  <a:cubicBezTo>
                    <a:pt x="272018" y="176019"/>
                    <a:pt x="223634" y="114981"/>
                    <a:pt x="209863" y="10197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17"/>
            <p:cNvSpPr/>
            <p:nvPr/>
          </p:nvSpPr>
          <p:spPr>
            <a:xfrm>
              <a:off x="2739308" y="3133932"/>
              <a:ext cx="221350" cy="238985"/>
            </a:xfrm>
            <a:custGeom>
              <a:avLst/>
              <a:gdLst/>
              <a:ahLst/>
              <a:cxnLst/>
              <a:rect l="l" t="t" r="r" b="b"/>
              <a:pathLst>
                <a:path w="221350" h="238985" extrusionOk="0">
                  <a:moveTo>
                    <a:pt x="185045" y="149385"/>
                  </a:moveTo>
                  <a:cubicBezTo>
                    <a:pt x="166743" y="115933"/>
                    <a:pt x="83925" y="-43237"/>
                    <a:pt x="18114" y="11267"/>
                  </a:cubicBezTo>
                  <a:cubicBezTo>
                    <a:pt x="-25478" y="47366"/>
                    <a:pt x="11878" y="102592"/>
                    <a:pt x="105779" y="170364"/>
                  </a:cubicBezTo>
                  <a:cubicBezTo>
                    <a:pt x="177430" y="222081"/>
                    <a:pt x="207876" y="230485"/>
                    <a:pt x="221351" y="238986"/>
                  </a:cubicBezTo>
                  <a:cubicBezTo>
                    <a:pt x="221351" y="238986"/>
                    <a:pt x="194135" y="166004"/>
                    <a:pt x="185045" y="14938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17"/>
            <p:cNvSpPr/>
            <p:nvPr/>
          </p:nvSpPr>
          <p:spPr>
            <a:xfrm>
              <a:off x="2045774" y="3194122"/>
              <a:ext cx="282709" cy="155114"/>
            </a:xfrm>
            <a:custGeom>
              <a:avLst/>
              <a:gdLst/>
              <a:ahLst/>
              <a:cxnLst/>
              <a:rect l="l" t="t" r="r" b="b"/>
              <a:pathLst>
                <a:path w="282709" h="155114" extrusionOk="0">
                  <a:moveTo>
                    <a:pt x="214051" y="87051"/>
                  </a:moveTo>
                  <a:cubicBezTo>
                    <a:pt x="184061" y="63509"/>
                    <a:pt x="45256" y="-50192"/>
                    <a:pt x="6218" y="25825"/>
                  </a:cubicBezTo>
                  <a:cubicBezTo>
                    <a:pt x="-19631" y="76170"/>
                    <a:pt x="36452" y="112227"/>
                    <a:pt x="149455" y="137548"/>
                  </a:cubicBezTo>
                  <a:cubicBezTo>
                    <a:pt x="235680" y="156869"/>
                    <a:pt x="266976" y="152606"/>
                    <a:pt x="282709" y="155114"/>
                  </a:cubicBezTo>
                  <a:cubicBezTo>
                    <a:pt x="282709" y="155114"/>
                    <a:pt x="228952" y="98746"/>
                    <a:pt x="214051" y="870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17"/>
            <p:cNvSpPr/>
            <p:nvPr/>
          </p:nvSpPr>
          <p:spPr>
            <a:xfrm>
              <a:off x="2300527" y="3326040"/>
              <a:ext cx="251370" cy="206531"/>
            </a:xfrm>
            <a:custGeom>
              <a:avLst/>
              <a:gdLst/>
              <a:ahLst/>
              <a:cxnLst/>
              <a:rect l="l" t="t" r="r" b="b"/>
              <a:pathLst>
                <a:path w="251370" h="206531" extrusionOk="0">
                  <a:moveTo>
                    <a:pt x="159322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7" y="231909"/>
                    <a:pt x="99790" y="198755"/>
                    <a:pt x="174357" y="110150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14"/>
                    <a:pt x="159322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17"/>
            <p:cNvSpPr/>
            <p:nvPr/>
          </p:nvSpPr>
          <p:spPr>
            <a:xfrm>
              <a:off x="2810378" y="3195579"/>
              <a:ext cx="150355" cy="177301"/>
            </a:xfrm>
            <a:custGeom>
              <a:avLst/>
              <a:gdLst/>
              <a:ahLst/>
              <a:cxnLst/>
              <a:rect l="l" t="t" r="r" b="b"/>
              <a:pathLst>
                <a:path w="150355" h="177301" extrusionOk="0">
                  <a:moveTo>
                    <a:pt x="150177" y="177302"/>
                  </a:moveTo>
                  <a:cubicBezTo>
                    <a:pt x="153639" y="176798"/>
                    <a:pt x="106033" y="106148"/>
                    <a:pt x="69369" y="66442"/>
                  </a:cubicBezTo>
                  <a:cubicBezTo>
                    <a:pt x="53532" y="49282"/>
                    <a:pt x="0" y="0"/>
                    <a:pt x="0" y="0"/>
                  </a:cubicBezTo>
                  <a:cubicBezTo>
                    <a:pt x="0" y="0"/>
                    <a:pt x="38121" y="37386"/>
                    <a:pt x="75666" y="81713"/>
                  </a:cubicBezTo>
                  <a:cubicBezTo>
                    <a:pt x="113210" y="126034"/>
                    <a:pt x="149977" y="177326"/>
                    <a:pt x="150177" y="1773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17"/>
            <p:cNvSpPr/>
            <p:nvPr/>
          </p:nvSpPr>
          <p:spPr>
            <a:xfrm>
              <a:off x="2121375" y="3339648"/>
              <a:ext cx="304080" cy="201312"/>
            </a:xfrm>
            <a:custGeom>
              <a:avLst/>
              <a:gdLst/>
              <a:ahLst/>
              <a:cxnLst/>
              <a:rect l="l" t="t" r="r" b="b"/>
              <a:pathLst>
                <a:path w="304080" h="201312" extrusionOk="0">
                  <a:moveTo>
                    <a:pt x="172612" y="32267"/>
                  </a:moveTo>
                  <a:cubicBezTo>
                    <a:pt x="113900" y="50283"/>
                    <a:pt x="-39806" y="112943"/>
                    <a:pt x="9658" y="182627"/>
                  </a:cubicBezTo>
                  <a:cubicBezTo>
                    <a:pt x="42418" y="228776"/>
                    <a:pt x="88408" y="184102"/>
                    <a:pt x="174828" y="107016"/>
                  </a:cubicBezTo>
                  <a:cubicBezTo>
                    <a:pt x="254404" y="36038"/>
                    <a:pt x="294596" y="12800"/>
                    <a:pt x="304080" y="0"/>
                  </a:cubicBezTo>
                  <a:cubicBezTo>
                    <a:pt x="304080" y="0"/>
                    <a:pt x="217746" y="18423"/>
                    <a:pt x="172612" y="322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17"/>
            <p:cNvSpPr/>
            <p:nvPr/>
          </p:nvSpPr>
          <p:spPr>
            <a:xfrm>
              <a:off x="2747837" y="3177513"/>
              <a:ext cx="38431" cy="55532"/>
            </a:xfrm>
            <a:custGeom>
              <a:avLst/>
              <a:gdLst/>
              <a:ahLst/>
              <a:cxnLst/>
              <a:rect l="l" t="t" r="r" b="b"/>
              <a:pathLst>
                <a:path w="38431" h="55532" extrusionOk="0">
                  <a:moveTo>
                    <a:pt x="3434" y="754"/>
                  </a:moveTo>
                  <a:cubicBezTo>
                    <a:pt x="9488" y="-2780"/>
                    <a:pt x="21456" y="6444"/>
                    <a:pt x="30176" y="21363"/>
                  </a:cubicBezTo>
                  <a:cubicBezTo>
                    <a:pt x="38890" y="36283"/>
                    <a:pt x="41051" y="51239"/>
                    <a:pt x="34997" y="54778"/>
                  </a:cubicBezTo>
                  <a:cubicBezTo>
                    <a:pt x="28943" y="58313"/>
                    <a:pt x="16975" y="49083"/>
                    <a:pt x="8255" y="34169"/>
                  </a:cubicBezTo>
                  <a:cubicBezTo>
                    <a:pt x="-458" y="19250"/>
                    <a:pt x="-2620" y="4294"/>
                    <a:pt x="3434" y="75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17"/>
            <p:cNvSpPr/>
            <p:nvPr/>
          </p:nvSpPr>
          <p:spPr>
            <a:xfrm>
              <a:off x="2577104" y="3167869"/>
              <a:ext cx="43535" cy="51629"/>
            </a:xfrm>
            <a:custGeom>
              <a:avLst/>
              <a:gdLst/>
              <a:ahLst/>
              <a:cxnLst/>
              <a:rect l="l" t="t" r="r" b="b"/>
              <a:pathLst>
                <a:path w="43535" h="51629" extrusionOk="0">
                  <a:moveTo>
                    <a:pt x="2428" y="1230"/>
                  </a:moveTo>
                  <a:cubicBezTo>
                    <a:pt x="7935" y="-3106"/>
                    <a:pt x="21063" y="4387"/>
                    <a:pt x="31744" y="17965"/>
                  </a:cubicBezTo>
                  <a:cubicBezTo>
                    <a:pt x="42425" y="31542"/>
                    <a:pt x="46621" y="46067"/>
                    <a:pt x="41108" y="50402"/>
                  </a:cubicBezTo>
                  <a:cubicBezTo>
                    <a:pt x="35600" y="54732"/>
                    <a:pt x="22472" y="47239"/>
                    <a:pt x="11791" y="33661"/>
                  </a:cubicBezTo>
                  <a:cubicBezTo>
                    <a:pt x="1110" y="20084"/>
                    <a:pt x="-3086" y="5559"/>
                    <a:pt x="2428" y="12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17"/>
            <p:cNvSpPr/>
            <p:nvPr/>
          </p:nvSpPr>
          <p:spPr>
            <a:xfrm>
              <a:off x="2414640" y="3186299"/>
              <a:ext cx="47320" cy="48182"/>
            </a:xfrm>
            <a:custGeom>
              <a:avLst/>
              <a:gdLst/>
              <a:ahLst/>
              <a:cxnLst/>
              <a:rect l="l" t="t" r="r" b="b"/>
              <a:pathLst>
                <a:path w="47320" h="48182" extrusionOk="0">
                  <a:moveTo>
                    <a:pt x="1823" y="1696"/>
                  </a:moveTo>
                  <a:cubicBezTo>
                    <a:pt x="6839" y="-3198"/>
                    <a:pt x="20683" y="2862"/>
                    <a:pt x="32749" y="15231"/>
                  </a:cubicBezTo>
                  <a:cubicBezTo>
                    <a:pt x="44808" y="27600"/>
                    <a:pt x="50516" y="41596"/>
                    <a:pt x="45500" y="46490"/>
                  </a:cubicBezTo>
                  <a:cubicBezTo>
                    <a:pt x="40479" y="51378"/>
                    <a:pt x="26634" y="45318"/>
                    <a:pt x="14575" y="32950"/>
                  </a:cubicBezTo>
                  <a:cubicBezTo>
                    <a:pt x="2509" y="20580"/>
                    <a:pt x="-3199" y="6590"/>
                    <a:pt x="1823" y="169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17"/>
            <p:cNvSpPr/>
            <p:nvPr/>
          </p:nvSpPr>
          <p:spPr>
            <a:xfrm>
              <a:off x="2242405" y="3205810"/>
              <a:ext cx="46886" cy="48609"/>
            </a:xfrm>
            <a:custGeom>
              <a:avLst/>
              <a:gdLst/>
              <a:ahLst/>
              <a:cxnLst/>
              <a:rect l="l" t="t" r="r" b="b"/>
              <a:pathLst>
                <a:path w="46886" h="48609" extrusionOk="0">
                  <a:moveTo>
                    <a:pt x="1887" y="1634"/>
                  </a:moveTo>
                  <a:cubicBezTo>
                    <a:pt x="6963" y="-3193"/>
                    <a:pt x="20735" y="3037"/>
                    <a:pt x="32643" y="15558"/>
                  </a:cubicBezTo>
                  <a:cubicBezTo>
                    <a:pt x="44544" y="28078"/>
                    <a:pt x="50082" y="42142"/>
                    <a:pt x="45000" y="46975"/>
                  </a:cubicBezTo>
                  <a:cubicBezTo>
                    <a:pt x="39923" y="51803"/>
                    <a:pt x="26151" y="45573"/>
                    <a:pt x="14250" y="33052"/>
                  </a:cubicBezTo>
                  <a:cubicBezTo>
                    <a:pt x="2342" y="20531"/>
                    <a:pt x="-3195" y="6468"/>
                    <a:pt x="1887" y="163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17"/>
            <p:cNvSpPr/>
            <p:nvPr/>
          </p:nvSpPr>
          <p:spPr>
            <a:xfrm>
              <a:off x="2059708" y="3245987"/>
              <a:ext cx="52346" cy="42669"/>
            </a:xfrm>
            <a:custGeom>
              <a:avLst/>
              <a:gdLst/>
              <a:ahLst/>
              <a:cxnLst/>
              <a:rect l="l" t="t" r="r" b="b"/>
              <a:pathLst>
                <a:path w="52346" h="42669" extrusionOk="0">
                  <a:moveTo>
                    <a:pt x="1137" y="2579"/>
                  </a:moveTo>
                  <a:cubicBezTo>
                    <a:pt x="5339" y="-3032"/>
                    <a:pt x="19955" y="817"/>
                    <a:pt x="33782" y="11177"/>
                  </a:cubicBezTo>
                  <a:cubicBezTo>
                    <a:pt x="47614" y="21536"/>
                    <a:pt x="55411" y="34482"/>
                    <a:pt x="51209" y="40092"/>
                  </a:cubicBezTo>
                  <a:cubicBezTo>
                    <a:pt x="47007" y="45703"/>
                    <a:pt x="32391" y="41847"/>
                    <a:pt x="18565" y="31494"/>
                  </a:cubicBezTo>
                  <a:cubicBezTo>
                    <a:pt x="4738" y="21135"/>
                    <a:pt x="-3064" y="8189"/>
                    <a:pt x="1137" y="25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17"/>
            <p:cNvSpPr/>
            <p:nvPr/>
          </p:nvSpPr>
          <p:spPr>
            <a:xfrm>
              <a:off x="2159501" y="3493212"/>
              <a:ext cx="50500" cy="35279"/>
            </a:xfrm>
            <a:custGeom>
              <a:avLst/>
              <a:gdLst/>
              <a:ahLst/>
              <a:cxnLst/>
              <a:rect l="l" t="t" r="r" b="b"/>
              <a:pathLst>
                <a:path w="50500" h="35279" extrusionOk="0">
                  <a:moveTo>
                    <a:pt x="782" y="31377"/>
                  </a:moveTo>
                  <a:cubicBezTo>
                    <a:pt x="-2648" y="25262"/>
                    <a:pt x="5525" y="14162"/>
                    <a:pt x="19035" y="6572"/>
                  </a:cubicBezTo>
                  <a:cubicBezTo>
                    <a:pt x="32552" y="-1012"/>
                    <a:pt x="46287" y="-2209"/>
                    <a:pt x="49718" y="3906"/>
                  </a:cubicBezTo>
                  <a:cubicBezTo>
                    <a:pt x="53149" y="10021"/>
                    <a:pt x="44976" y="21120"/>
                    <a:pt x="31465" y="28711"/>
                  </a:cubicBezTo>
                  <a:cubicBezTo>
                    <a:pt x="17954" y="36295"/>
                    <a:pt x="4219" y="37485"/>
                    <a:pt x="782" y="313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17"/>
            <p:cNvSpPr/>
            <p:nvPr/>
          </p:nvSpPr>
          <p:spPr>
            <a:xfrm>
              <a:off x="2344556" y="3486606"/>
              <a:ext cx="49360" cy="31261"/>
            </a:xfrm>
            <a:custGeom>
              <a:avLst/>
              <a:gdLst/>
              <a:ahLst/>
              <a:cxnLst/>
              <a:rect l="l" t="t" r="r" b="b"/>
              <a:pathLst>
                <a:path w="49360" h="31261" extrusionOk="0">
                  <a:moveTo>
                    <a:pt x="522" y="26045"/>
                  </a:moveTo>
                  <a:cubicBezTo>
                    <a:pt x="-2253" y="19608"/>
                    <a:pt x="6315" y="9729"/>
                    <a:pt x="19655" y="3973"/>
                  </a:cubicBezTo>
                  <a:cubicBezTo>
                    <a:pt x="32996" y="-1778"/>
                    <a:pt x="46063" y="-1219"/>
                    <a:pt x="48838" y="5217"/>
                  </a:cubicBezTo>
                  <a:cubicBezTo>
                    <a:pt x="51613" y="11654"/>
                    <a:pt x="43045" y="21533"/>
                    <a:pt x="29705" y="27284"/>
                  </a:cubicBezTo>
                  <a:cubicBezTo>
                    <a:pt x="16358" y="33040"/>
                    <a:pt x="3291" y="32481"/>
                    <a:pt x="522" y="260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17"/>
            <p:cNvSpPr/>
            <p:nvPr/>
          </p:nvSpPr>
          <p:spPr>
            <a:xfrm>
              <a:off x="2496617" y="3497455"/>
              <a:ext cx="56402" cy="37134"/>
            </a:xfrm>
            <a:custGeom>
              <a:avLst/>
              <a:gdLst/>
              <a:ahLst/>
              <a:cxnLst/>
              <a:rect l="l" t="t" r="r" b="b"/>
              <a:pathLst>
                <a:path w="56402" h="37134" extrusionOk="0">
                  <a:moveTo>
                    <a:pt x="55748" y="3744"/>
                  </a:moveTo>
                  <a:cubicBezTo>
                    <a:pt x="59069" y="9913"/>
                    <a:pt x="49427" y="21554"/>
                    <a:pt x="34216" y="29745"/>
                  </a:cubicBezTo>
                  <a:cubicBezTo>
                    <a:pt x="18999" y="37930"/>
                    <a:pt x="3976" y="39564"/>
                    <a:pt x="655" y="33395"/>
                  </a:cubicBezTo>
                  <a:cubicBezTo>
                    <a:pt x="-2666" y="27219"/>
                    <a:pt x="6970" y="15579"/>
                    <a:pt x="22187" y="7394"/>
                  </a:cubicBezTo>
                  <a:cubicBezTo>
                    <a:pt x="37398" y="-798"/>
                    <a:pt x="52426" y="-2432"/>
                    <a:pt x="55748" y="37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17"/>
            <p:cNvSpPr/>
            <p:nvPr/>
          </p:nvSpPr>
          <p:spPr>
            <a:xfrm>
              <a:off x="2642666" y="3516415"/>
              <a:ext cx="56673" cy="36717"/>
            </a:xfrm>
            <a:custGeom>
              <a:avLst/>
              <a:gdLst/>
              <a:ahLst/>
              <a:cxnLst/>
              <a:rect l="l" t="t" r="r" b="b"/>
              <a:pathLst>
                <a:path w="56673" h="36717" extrusionOk="0">
                  <a:moveTo>
                    <a:pt x="56050" y="3844"/>
                  </a:moveTo>
                  <a:cubicBezTo>
                    <a:pt x="59299" y="10056"/>
                    <a:pt x="49529" y="21587"/>
                    <a:pt x="34227" y="29602"/>
                  </a:cubicBezTo>
                  <a:cubicBezTo>
                    <a:pt x="18919" y="37617"/>
                    <a:pt x="3878" y="39081"/>
                    <a:pt x="623" y="32869"/>
                  </a:cubicBezTo>
                  <a:cubicBezTo>
                    <a:pt x="-2625" y="26657"/>
                    <a:pt x="7145" y="15126"/>
                    <a:pt x="22447" y="7117"/>
                  </a:cubicBezTo>
                  <a:cubicBezTo>
                    <a:pt x="37755" y="-899"/>
                    <a:pt x="52796" y="-2362"/>
                    <a:pt x="56050" y="38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17"/>
            <p:cNvSpPr/>
            <p:nvPr/>
          </p:nvSpPr>
          <p:spPr>
            <a:xfrm>
              <a:off x="2191762" y="3341928"/>
              <a:ext cx="229152" cy="126553"/>
            </a:xfrm>
            <a:custGeom>
              <a:avLst/>
              <a:gdLst/>
              <a:ahLst/>
              <a:cxnLst/>
              <a:rect l="l" t="t" r="r" b="b"/>
              <a:pathLst>
                <a:path w="229152" h="126553" extrusionOk="0">
                  <a:moveTo>
                    <a:pt x="229152" y="283"/>
                  </a:moveTo>
                  <a:cubicBezTo>
                    <a:pt x="229037" y="-3604"/>
                    <a:pt x="139393" y="33339"/>
                    <a:pt x="87658" y="64921"/>
                  </a:cubicBezTo>
                  <a:cubicBezTo>
                    <a:pt x="65306" y="78571"/>
                    <a:pt x="0" y="126554"/>
                    <a:pt x="0" y="126554"/>
                  </a:cubicBezTo>
                  <a:cubicBezTo>
                    <a:pt x="0" y="126554"/>
                    <a:pt x="49203" y="92877"/>
                    <a:pt x="106488" y="61308"/>
                  </a:cubicBezTo>
                  <a:cubicBezTo>
                    <a:pt x="163779" y="29739"/>
                    <a:pt x="229158" y="507"/>
                    <a:pt x="229152" y="2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17"/>
            <p:cNvSpPr/>
            <p:nvPr/>
          </p:nvSpPr>
          <p:spPr>
            <a:xfrm>
              <a:off x="2363817" y="3327308"/>
              <a:ext cx="187047" cy="140614"/>
            </a:xfrm>
            <a:custGeom>
              <a:avLst/>
              <a:gdLst/>
              <a:ahLst/>
              <a:cxnLst/>
              <a:rect l="l" t="t" r="r" b="b"/>
              <a:pathLst>
                <a:path w="187047" h="140614" extrusionOk="0">
                  <a:moveTo>
                    <a:pt x="187048" y="177"/>
                  </a:moveTo>
                  <a:cubicBezTo>
                    <a:pt x="186185" y="-3150"/>
                    <a:pt x="110593" y="41085"/>
                    <a:pt x="68962" y="75436"/>
                  </a:cubicBezTo>
                  <a:cubicBezTo>
                    <a:pt x="50976" y="90283"/>
                    <a:pt x="0" y="140615"/>
                    <a:pt x="0" y="140615"/>
                  </a:cubicBezTo>
                  <a:cubicBezTo>
                    <a:pt x="0" y="140615"/>
                    <a:pt x="38886" y="104813"/>
                    <a:pt x="85648" y="69704"/>
                  </a:cubicBezTo>
                  <a:cubicBezTo>
                    <a:pt x="132410" y="34594"/>
                    <a:pt x="187096" y="365"/>
                    <a:pt x="187048" y="1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17"/>
            <p:cNvSpPr/>
            <p:nvPr/>
          </p:nvSpPr>
          <p:spPr>
            <a:xfrm>
              <a:off x="2520571" y="3341494"/>
              <a:ext cx="185657" cy="134705"/>
            </a:xfrm>
            <a:custGeom>
              <a:avLst/>
              <a:gdLst/>
              <a:ahLst/>
              <a:cxnLst/>
              <a:rect l="l" t="t" r="r" b="b"/>
              <a:pathLst>
                <a:path w="185657" h="134705" extrusionOk="0">
                  <a:moveTo>
                    <a:pt x="185657" y="182"/>
                  </a:moveTo>
                  <a:cubicBezTo>
                    <a:pt x="184922" y="-3109"/>
                    <a:pt x="110259" y="38923"/>
                    <a:pt x="68846" y="71907"/>
                  </a:cubicBezTo>
                  <a:cubicBezTo>
                    <a:pt x="50952" y="86158"/>
                    <a:pt x="0" y="134705"/>
                    <a:pt x="0" y="134705"/>
                  </a:cubicBezTo>
                  <a:cubicBezTo>
                    <a:pt x="0" y="134705"/>
                    <a:pt x="38789" y="100233"/>
                    <a:pt x="85205" y="66599"/>
                  </a:cubicBezTo>
                  <a:cubicBezTo>
                    <a:pt x="131621" y="32972"/>
                    <a:pt x="185700" y="370"/>
                    <a:pt x="185657" y="18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17"/>
            <p:cNvSpPr/>
            <p:nvPr/>
          </p:nvSpPr>
          <p:spPr>
            <a:xfrm>
              <a:off x="2692541" y="3364423"/>
              <a:ext cx="163007" cy="125535"/>
            </a:xfrm>
            <a:custGeom>
              <a:avLst/>
              <a:gdLst/>
              <a:ahLst/>
              <a:cxnLst/>
              <a:rect l="l" t="t" r="r" b="b"/>
              <a:pathLst>
                <a:path w="163007" h="125535" extrusionOk="0">
                  <a:moveTo>
                    <a:pt x="163008" y="151"/>
                  </a:moveTo>
                  <a:cubicBezTo>
                    <a:pt x="162200" y="-2758"/>
                    <a:pt x="96141" y="36930"/>
                    <a:pt x="59908" y="67552"/>
                  </a:cubicBezTo>
                  <a:cubicBezTo>
                    <a:pt x="44254" y="80784"/>
                    <a:pt x="0" y="125536"/>
                    <a:pt x="0" y="125536"/>
                  </a:cubicBezTo>
                  <a:cubicBezTo>
                    <a:pt x="0" y="125536"/>
                    <a:pt x="33792" y="93675"/>
                    <a:pt x="74548" y="62330"/>
                  </a:cubicBezTo>
                  <a:cubicBezTo>
                    <a:pt x="115299" y="30986"/>
                    <a:pt x="163056" y="321"/>
                    <a:pt x="163008" y="1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17"/>
            <p:cNvSpPr/>
            <p:nvPr/>
          </p:nvSpPr>
          <p:spPr>
            <a:xfrm>
              <a:off x="2635213" y="3184176"/>
              <a:ext cx="178675" cy="160251"/>
            </a:xfrm>
            <a:custGeom>
              <a:avLst/>
              <a:gdLst/>
              <a:ahLst/>
              <a:cxnLst/>
              <a:rect l="l" t="t" r="r" b="b"/>
              <a:pathLst>
                <a:path w="178675" h="160251" extrusionOk="0">
                  <a:moveTo>
                    <a:pt x="178504" y="160251"/>
                  </a:moveTo>
                  <a:cubicBezTo>
                    <a:pt x="182226" y="160135"/>
                    <a:pt x="124401" y="97325"/>
                    <a:pt x="81131" y="61177"/>
                  </a:cubicBezTo>
                  <a:cubicBezTo>
                    <a:pt x="62440" y="45560"/>
                    <a:pt x="0" y="0"/>
                    <a:pt x="0" y="0"/>
                  </a:cubicBezTo>
                  <a:cubicBezTo>
                    <a:pt x="0" y="0"/>
                    <a:pt x="44661" y="34344"/>
                    <a:pt x="89286" y="74408"/>
                  </a:cubicBezTo>
                  <a:cubicBezTo>
                    <a:pt x="133910" y="114473"/>
                    <a:pt x="178292" y="160257"/>
                    <a:pt x="178504" y="1602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17"/>
            <p:cNvSpPr/>
            <p:nvPr/>
          </p:nvSpPr>
          <p:spPr>
            <a:xfrm>
              <a:off x="2494260" y="3198336"/>
              <a:ext cx="198184" cy="136588"/>
            </a:xfrm>
            <a:custGeom>
              <a:avLst/>
              <a:gdLst/>
              <a:ahLst/>
              <a:cxnLst/>
              <a:rect l="l" t="t" r="r" b="b"/>
              <a:pathLst>
                <a:path w="198184" h="136588" extrusionOk="0">
                  <a:moveTo>
                    <a:pt x="198014" y="136588"/>
                  </a:moveTo>
                  <a:cubicBezTo>
                    <a:pt x="201821" y="136843"/>
                    <a:pt x="141093" y="84470"/>
                    <a:pt x="93348" y="53381"/>
                  </a:cubicBezTo>
                  <a:cubicBezTo>
                    <a:pt x="72720" y="39949"/>
                    <a:pt x="0" y="0"/>
                    <a:pt x="0" y="0"/>
                  </a:cubicBezTo>
                  <a:cubicBezTo>
                    <a:pt x="0" y="0"/>
                    <a:pt x="49009" y="29869"/>
                    <a:pt x="98509" y="64013"/>
                  </a:cubicBezTo>
                  <a:cubicBezTo>
                    <a:pt x="148016" y="98163"/>
                    <a:pt x="197801" y="136570"/>
                    <a:pt x="198014" y="1365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17"/>
            <p:cNvSpPr/>
            <p:nvPr/>
          </p:nvSpPr>
          <p:spPr>
            <a:xfrm>
              <a:off x="2298535" y="3213887"/>
              <a:ext cx="197393" cy="121158"/>
            </a:xfrm>
            <a:custGeom>
              <a:avLst/>
              <a:gdLst/>
              <a:ahLst/>
              <a:cxnLst/>
              <a:rect l="l" t="t" r="r" b="b"/>
              <a:pathLst>
                <a:path w="197393" h="121158" extrusionOk="0">
                  <a:moveTo>
                    <a:pt x="197291" y="121158"/>
                  </a:moveTo>
                  <a:cubicBezTo>
                    <a:pt x="200364" y="119537"/>
                    <a:pt x="133175" y="67225"/>
                    <a:pt x="86164" y="41090"/>
                  </a:cubicBezTo>
                  <a:cubicBezTo>
                    <a:pt x="65853" y="29796"/>
                    <a:pt x="0" y="0"/>
                    <a:pt x="0" y="0"/>
                  </a:cubicBezTo>
                  <a:cubicBezTo>
                    <a:pt x="0" y="0"/>
                    <a:pt x="47630" y="23426"/>
                    <a:pt x="96955" y="53714"/>
                  </a:cubicBezTo>
                  <a:cubicBezTo>
                    <a:pt x="146279" y="84003"/>
                    <a:pt x="197121" y="121249"/>
                    <a:pt x="197291" y="1211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17"/>
            <p:cNvSpPr/>
            <p:nvPr/>
          </p:nvSpPr>
          <p:spPr>
            <a:xfrm>
              <a:off x="2114681" y="3241880"/>
              <a:ext cx="207280" cy="105170"/>
            </a:xfrm>
            <a:custGeom>
              <a:avLst/>
              <a:gdLst/>
              <a:ahLst/>
              <a:cxnLst/>
              <a:rect l="l" t="t" r="r" b="b"/>
              <a:pathLst>
                <a:path w="207280" h="105170" extrusionOk="0">
                  <a:moveTo>
                    <a:pt x="207189" y="105170"/>
                  </a:moveTo>
                  <a:cubicBezTo>
                    <a:pt x="210189" y="103367"/>
                    <a:pt x="138901" y="56708"/>
                    <a:pt x="89717" y="34332"/>
                  </a:cubicBezTo>
                  <a:cubicBezTo>
                    <a:pt x="68458" y="24659"/>
                    <a:pt x="0" y="0"/>
                    <a:pt x="0" y="0"/>
                  </a:cubicBezTo>
                  <a:cubicBezTo>
                    <a:pt x="0" y="0"/>
                    <a:pt x="49640" y="19674"/>
                    <a:pt x="101436" y="45967"/>
                  </a:cubicBezTo>
                  <a:cubicBezTo>
                    <a:pt x="153238" y="72259"/>
                    <a:pt x="207019" y="105273"/>
                    <a:pt x="207189" y="105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17"/>
            <p:cNvSpPr/>
            <p:nvPr/>
          </p:nvSpPr>
          <p:spPr>
            <a:xfrm>
              <a:off x="1945417" y="3357891"/>
              <a:ext cx="295894" cy="125245"/>
            </a:xfrm>
            <a:custGeom>
              <a:avLst/>
              <a:gdLst/>
              <a:ahLst/>
              <a:cxnLst/>
              <a:rect l="l" t="t" r="r" b="b"/>
              <a:pathLst>
                <a:path w="295894" h="125245" extrusionOk="0">
                  <a:moveTo>
                    <a:pt x="199504" y="47"/>
                  </a:moveTo>
                  <a:cubicBezTo>
                    <a:pt x="161401" y="1522"/>
                    <a:pt x="-17995" y="4741"/>
                    <a:pt x="1472" y="87948"/>
                  </a:cubicBezTo>
                  <a:cubicBezTo>
                    <a:pt x="14369" y="143053"/>
                    <a:pt x="80453" y="134218"/>
                    <a:pt x="182970" y="80352"/>
                  </a:cubicBezTo>
                  <a:cubicBezTo>
                    <a:pt x="261185" y="39255"/>
                    <a:pt x="282280" y="15744"/>
                    <a:pt x="295894" y="7473"/>
                  </a:cubicBezTo>
                  <a:cubicBezTo>
                    <a:pt x="295894" y="7473"/>
                    <a:pt x="218431" y="-688"/>
                    <a:pt x="199504" y="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17"/>
            <p:cNvSpPr/>
            <p:nvPr/>
          </p:nvSpPr>
          <p:spPr>
            <a:xfrm>
              <a:off x="1972157" y="3447187"/>
              <a:ext cx="62466" cy="25630"/>
            </a:xfrm>
            <a:custGeom>
              <a:avLst/>
              <a:gdLst/>
              <a:ahLst/>
              <a:cxnLst/>
              <a:rect l="l" t="t" r="r" b="b"/>
              <a:pathLst>
                <a:path w="62466" h="25630" extrusionOk="0">
                  <a:moveTo>
                    <a:pt x="10" y="14731"/>
                  </a:moveTo>
                  <a:cubicBezTo>
                    <a:pt x="-421" y="7736"/>
                    <a:pt x="13211" y="1208"/>
                    <a:pt x="30456" y="145"/>
                  </a:cubicBezTo>
                  <a:cubicBezTo>
                    <a:pt x="47701" y="-911"/>
                    <a:pt x="62025" y="3904"/>
                    <a:pt x="62456" y="10899"/>
                  </a:cubicBezTo>
                  <a:cubicBezTo>
                    <a:pt x="62881" y="17900"/>
                    <a:pt x="49249" y="24428"/>
                    <a:pt x="32010" y="25485"/>
                  </a:cubicBezTo>
                  <a:cubicBezTo>
                    <a:pt x="14766" y="26541"/>
                    <a:pt x="435" y="21726"/>
                    <a:pt x="10" y="14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17"/>
            <p:cNvSpPr/>
            <p:nvPr/>
          </p:nvSpPr>
          <p:spPr>
            <a:xfrm>
              <a:off x="2008861" y="3367365"/>
              <a:ext cx="226005" cy="54597"/>
            </a:xfrm>
            <a:custGeom>
              <a:avLst/>
              <a:gdLst/>
              <a:ahLst/>
              <a:cxnLst/>
              <a:rect l="l" t="t" r="r" b="b"/>
              <a:pathLst>
                <a:path w="226005" h="54597" extrusionOk="0">
                  <a:moveTo>
                    <a:pt x="225995" y="610"/>
                  </a:moveTo>
                  <a:cubicBezTo>
                    <a:pt x="227112" y="-2705"/>
                    <a:pt x="142581" y="7891"/>
                    <a:pt x="90603" y="22683"/>
                  </a:cubicBezTo>
                  <a:cubicBezTo>
                    <a:pt x="68142" y="29071"/>
                    <a:pt x="0" y="54598"/>
                    <a:pt x="0" y="54598"/>
                  </a:cubicBezTo>
                  <a:cubicBezTo>
                    <a:pt x="0" y="54598"/>
                    <a:pt x="50569" y="37456"/>
                    <a:pt x="107071" y="23958"/>
                  </a:cubicBezTo>
                  <a:cubicBezTo>
                    <a:pt x="163567" y="10459"/>
                    <a:pt x="225934" y="798"/>
                    <a:pt x="225995" y="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17"/>
            <p:cNvSpPr/>
            <p:nvPr/>
          </p:nvSpPr>
          <p:spPr>
            <a:xfrm>
              <a:off x="2300547" y="3347615"/>
              <a:ext cx="183220" cy="167756"/>
            </a:xfrm>
            <a:custGeom>
              <a:avLst/>
              <a:gdLst/>
              <a:ahLst/>
              <a:cxnLst/>
              <a:rect l="l" t="t" r="r" b="b"/>
              <a:pathLst>
                <a:path w="183220" h="167756" extrusionOk="0">
                  <a:moveTo>
                    <a:pt x="183220" y="0"/>
                  </a:moveTo>
                  <a:cubicBezTo>
                    <a:pt x="174919" y="2793"/>
                    <a:pt x="163321" y="6151"/>
                    <a:pt x="159405" y="7930"/>
                  </a:cubicBezTo>
                  <a:cubicBezTo>
                    <a:pt x="124690" y="23694"/>
                    <a:pt x="-40291" y="94477"/>
                    <a:pt x="9179" y="164162"/>
                  </a:cubicBezTo>
                  <a:cubicBezTo>
                    <a:pt x="10254" y="165680"/>
                    <a:pt x="11578" y="166402"/>
                    <a:pt x="12713" y="167756"/>
                  </a:cubicBezTo>
                  <a:cubicBezTo>
                    <a:pt x="14626" y="158017"/>
                    <a:pt x="16806" y="147907"/>
                    <a:pt x="20048" y="137596"/>
                  </a:cubicBezTo>
                  <a:cubicBezTo>
                    <a:pt x="28598" y="110386"/>
                    <a:pt x="48017" y="89012"/>
                    <a:pt x="70186" y="71373"/>
                  </a:cubicBezTo>
                  <a:cubicBezTo>
                    <a:pt x="94663" y="51887"/>
                    <a:pt x="120051" y="33871"/>
                    <a:pt x="147959" y="19480"/>
                  </a:cubicBezTo>
                  <a:cubicBezTo>
                    <a:pt x="157049" y="14792"/>
                    <a:pt x="182236" y="1099"/>
                    <a:pt x="18322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17"/>
            <p:cNvSpPr/>
            <p:nvPr/>
          </p:nvSpPr>
          <p:spPr>
            <a:xfrm>
              <a:off x="2121905" y="3367009"/>
              <a:ext cx="191488" cy="147973"/>
            </a:xfrm>
            <a:custGeom>
              <a:avLst/>
              <a:gdLst/>
              <a:ahLst/>
              <a:cxnLst/>
              <a:rect l="l" t="t" r="r" b="b"/>
              <a:pathLst>
                <a:path w="191488" h="147973" extrusionOk="0">
                  <a:moveTo>
                    <a:pt x="191489" y="0"/>
                  </a:moveTo>
                  <a:cubicBezTo>
                    <a:pt x="185253" y="1719"/>
                    <a:pt x="177347" y="3346"/>
                    <a:pt x="172046" y="4973"/>
                  </a:cubicBezTo>
                  <a:cubicBezTo>
                    <a:pt x="115380" y="22358"/>
                    <a:pt x="-29168" y="81240"/>
                    <a:pt x="5224" y="147973"/>
                  </a:cubicBezTo>
                  <a:cubicBezTo>
                    <a:pt x="11193" y="136163"/>
                    <a:pt x="18359" y="122002"/>
                    <a:pt x="20047" y="118881"/>
                  </a:cubicBezTo>
                  <a:cubicBezTo>
                    <a:pt x="35185" y="90852"/>
                    <a:pt x="59291" y="69642"/>
                    <a:pt x="85978" y="53089"/>
                  </a:cubicBezTo>
                  <a:cubicBezTo>
                    <a:pt x="115441" y="34812"/>
                    <a:pt x="145577" y="18362"/>
                    <a:pt x="177492" y="5908"/>
                  </a:cubicBezTo>
                  <a:cubicBezTo>
                    <a:pt x="181081" y="4506"/>
                    <a:pt x="184724" y="2775"/>
                    <a:pt x="19148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17"/>
            <p:cNvSpPr/>
            <p:nvPr/>
          </p:nvSpPr>
          <p:spPr>
            <a:xfrm>
              <a:off x="1945972" y="3357838"/>
              <a:ext cx="228794" cy="81393"/>
            </a:xfrm>
            <a:custGeom>
              <a:avLst/>
              <a:gdLst/>
              <a:ahLst/>
              <a:cxnLst/>
              <a:rect l="l" t="t" r="r" b="b"/>
              <a:pathLst>
                <a:path w="228794" h="81393" extrusionOk="0">
                  <a:moveTo>
                    <a:pt x="228794" y="1927"/>
                  </a:moveTo>
                  <a:cubicBezTo>
                    <a:pt x="217852" y="1168"/>
                    <a:pt x="204080" y="-180"/>
                    <a:pt x="198974" y="20"/>
                  </a:cubicBezTo>
                  <a:cubicBezTo>
                    <a:pt x="161945" y="1453"/>
                    <a:pt x="-8058" y="4811"/>
                    <a:pt x="298" y="81393"/>
                  </a:cubicBezTo>
                  <a:cubicBezTo>
                    <a:pt x="5999" y="75552"/>
                    <a:pt x="23214" y="57269"/>
                    <a:pt x="26098" y="54421"/>
                  </a:cubicBezTo>
                  <a:cubicBezTo>
                    <a:pt x="46379" y="34401"/>
                    <a:pt x="72915" y="23331"/>
                    <a:pt x="100452" y="17101"/>
                  </a:cubicBezTo>
                  <a:cubicBezTo>
                    <a:pt x="130862" y="10215"/>
                    <a:pt x="161320" y="4993"/>
                    <a:pt x="192416" y="4028"/>
                  </a:cubicBezTo>
                  <a:cubicBezTo>
                    <a:pt x="201664" y="3743"/>
                    <a:pt x="222971" y="2589"/>
                    <a:pt x="228794" y="192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17"/>
            <p:cNvSpPr/>
            <p:nvPr/>
          </p:nvSpPr>
          <p:spPr>
            <a:xfrm>
              <a:off x="2058605" y="3194244"/>
              <a:ext cx="215034" cy="100402"/>
            </a:xfrm>
            <a:custGeom>
              <a:avLst/>
              <a:gdLst/>
              <a:ahLst/>
              <a:cxnLst/>
              <a:rect l="l" t="t" r="r" b="b"/>
              <a:pathLst>
                <a:path w="215034" h="100402" extrusionOk="0">
                  <a:moveTo>
                    <a:pt x="100707" y="18938"/>
                  </a:moveTo>
                  <a:cubicBezTo>
                    <a:pt x="61663" y="-766"/>
                    <a:pt x="21805" y="-10087"/>
                    <a:pt x="0" y="16017"/>
                  </a:cubicBezTo>
                  <a:cubicBezTo>
                    <a:pt x="11179" y="14900"/>
                    <a:pt x="28703" y="13224"/>
                    <a:pt x="32207" y="12969"/>
                  </a:cubicBezTo>
                  <a:cubicBezTo>
                    <a:pt x="60631" y="10887"/>
                    <a:pt x="88053" y="19545"/>
                    <a:pt x="113058" y="32661"/>
                  </a:cubicBezTo>
                  <a:cubicBezTo>
                    <a:pt x="140668" y="47150"/>
                    <a:pt x="167119" y="63083"/>
                    <a:pt x="191414" y="82526"/>
                  </a:cubicBezTo>
                  <a:cubicBezTo>
                    <a:pt x="197285" y="87226"/>
                    <a:pt x="206758" y="94276"/>
                    <a:pt x="215034" y="100403"/>
                  </a:cubicBezTo>
                  <a:cubicBezTo>
                    <a:pt x="210590" y="96207"/>
                    <a:pt x="203831" y="89066"/>
                    <a:pt x="201244" y="87038"/>
                  </a:cubicBezTo>
                  <a:cubicBezTo>
                    <a:pt x="186246" y="75264"/>
                    <a:pt x="144032" y="40804"/>
                    <a:pt x="100707" y="1893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17"/>
            <p:cNvSpPr/>
            <p:nvPr/>
          </p:nvSpPr>
          <p:spPr>
            <a:xfrm>
              <a:off x="2225606" y="3158129"/>
              <a:ext cx="201507" cy="94893"/>
            </a:xfrm>
            <a:custGeom>
              <a:avLst/>
              <a:gdLst/>
              <a:ahLst/>
              <a:cxnLst/>
              <a:rect l="l" t="t" r="r" b="b"/>
              <a:pathLst>
                <a:path w="201507" h="94893" extrusionOk="0">
                  <a:moveTo>
                    <a:pt x="84558" y="8802"/>
                  </a:moveTo>
                  <a:cubicBezTo>
                    <a:pt x="53911" y="-4138"/>
                    <a:pt x="25135" y="-5164"/>
                    <a:pt x="7957" y="21888"/>
                  </a:cubicBezTo>
                  <a:cubicBezTo>
                    <a:pt x="-854" y="35763"/>
                    <a:pt x="-1911" y="49097"/>
                    <a:pt x="2644" y="61861"/>
                  </a:cubicBezTo>
                  <a:cubicBezTo>
                    <a:pt x="3731" y="59730"/>
                    <a:pt x="4471" y="59341"/>
                    <a:pt x="7847" y="47525"/>
                  </a:cubicBezTo>
                  <a:cubicBezTo>
                    <a:pt x="25512" y="-14339"/>
                    <a:pt x="99793" y="32884"/>
                    <a:pt x="137052" y="54659"/>
                  </a:cubicBezTo>
                  <a:cubicBezTo>
                    <a:pt x="154715" y="64982"/>
                    <a:pt x="178907" y="79998"/>
                    <a:pt x="201508" y="94893"/>
                  </a:cubicBezTo>
                  <a:cubicBezTo>
                    <a:pt x="179891" y="74369"/>
                    <a:pt x="131325" y="28561"/>
                    <a:pt x="84558" y="880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17"/>
            <p:cNvSpPr/>
            <p:nvPr/>
          </p:nvSpPr>
          <p:spPr>
            <a:xfrm>
              <a:off x="2407549" y="3139139"/>
              <a:ext cx="200266" cy="103663"/>
            </a:xfrm>
            <a:custGeom>
              <a:avLst/>
              <a:gdLst/>
              <a:ahLst/>
              <a:cxnLst/>
              <a:rect l="l" t="t" r="r" b="b"/>
              <a:pathLst>
                <a:path w="200266" h="103663" extrusionOk="0">
                  <a:moveTo>
                    <a:pt x="84063" y="11197"/>
                  </a:moveTo>
                  <a:cubicBezTo>
                    <a:pt x="52828" y="-3759"/>
                    <a:pt x="23232" y="-6358"/>
                    <a:pt x="4761" y="19825"/>
                  </a:cubicBezTo>
                  <a:cubicBezTo>
                    <a:pt x="2338" y="23256"/>
                    <a:pt x="1445" y="26735"/>
                    <a:pt x="0" y="30166"/>
                  </a:cubicBezTo>
                  <a:cubicBezTo>
                    <a:pt x="41959" y="7972"/>
                    <a:pt x="78052" y="25873"/>
                    <a:pt x="99754" y="37258"/>
                  </a:cubicBezTo>
                  <a:cubicBezTo>
                    <a:pt x="127358" y="51747"/>
                    <a:pt x="153984" y="67765"/>
                    <a:pt x="178279" y="87202"/>
                  </a:cubicBezTo>
                  <a:cubicBezTo>
                    <a:pt x="183726" y="91562"/>
                    <a:pt x="191675" y="97240"/>
                    <a:pt x="200267" y="103664"/>
                  </a:cubicBezTo>
                  <a:cubicBezTo>
                    <a:pt x="178680" y="81385"/>
                    <a:pt x="131013" y="33670"/>
                    <a:pt x="84063" y="111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17"/>
            <p:cNvSpPr/>
            <p:nvPr/>
          </p:nvSpPr>
          <p:spPr>
            <a:xfrm>
              <a:off x="2570551" y="3125091"/>
              <a:ext cx="169134" cy="100448"/>
            </a:xfrm>
            <a:custGeom>
              <a:avLst/>
              <a:gdLst/>
              <a:ahLst/>
              <a:cxnLst/>
              <a:rect l="l" t="t" r="r" b="b"/>
              <a:pathLst>
                <a:path w="169134" h="100448" extrusionOk="0">
                  <a:moveTo>
                    <a:pt x="53878" y="2959"/>
                  </a:moveTo>
                  <a:cubicBezTo>
                    <a:pt x="34836" y="-2931"/>
                    <a:pt x="17136" y="-623"/>
                    <a:pt x="2896" y="15298"/>
                  </a:cubicBezTo>
                  <a:cubicBezTo>
                    <a:pt x="1536" y="16816"/>
                    <a:pt x="1117" y="18462"/>
                    <a:pt x="0" y="20016"/>
                  </a:cubicBezTo>
                  <a:cubicBezTo>
                    <a:pt x="1895" y="19463"/>
                    <a:pt x="6309" y="17945"/>
                    <a:pt x="6922" y="17866"/>
                  </a:cubicBezTo>
                  <a:cubicBezTo>
                    <a:pt x="78107" y="9117"/>
                    <a:pt x="135738" y="74107"/>
                    <a:pt x="160033" y="93544"/>
                  </a:cubicBezTo>
                  <a:cubicBezTo>
                    <a:pt x="162297" y="95360"/>
                    <a:pt x="164939" y="97194"/>
                    <a:pt x="169135" y="100448"/>
                  </a:cubicBezTo>
                  <a:cubicBezTo>
                    <a:pt x="139569" y="64331"/>
                    <a:pt x="94629" y="15559"/>
                    <a:pt x="53878" y="295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17"/>
            <p:cNvSpPr/>
            <p:nvPr/>
          </p:nvSpPr>
          <p:spPr>
            <a:xfrm>
              <a:off x="2761557" y="3134197"/>
              <a:ext cx="97361" cy="47374"/>
            </a:xfrm>
            <a:custGeom>
              <a:avLst/>
              <a:gdLst/>
              <a:ahLst/>
              <a:cxnLst/>
              <a:rect l="l" t="t" r="r" b="b"/>
              <a:pathLst>
                <a:path w="97361" h="47374" extrusionOk="0">
                  <a:moveTo>
                    <a:pt x="47047" y="4881"/>
                  </a:moveTo>
                  <a:cubicBezTo>
                    <a:pt x="31138" y="-2272"/>
                    <a:pt x="15278" y="-1993"/>
                    <a:pt x="0" y="8591"/>
                  </a:cubicBezTo>
                  <a:cubicBezTo>
                    <a:pt x="11027" y="9842"/>
                    <a:pt x="21156" y="10984"/>
                    <a:pt x="23724" y="11354"/>
                  </a:cubicBezTo>
                  <a:cubicBezTo>
                    <a:pt x="51541" y="15386"/>
                    <a:pt x="75981" y="29534"/>
                    <a:pt x="97361" y="47374"/>
                  </a:cubicBezTo>
                  <a:cubicBezTo>
                    <a:pt x="81683" y="28654"/>
                    <a:pt x="64450" y="12702"/>
                    <a:pt x="47047" y="488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17"/>
            <p:cNvSpPr/>
            <p:nvPr/>
          </p:nvSpPr>
          <p:spPr>
            <a:xfrm>
              <a:off x="2456117" y="3370968"/>
              <a:ext cx="161688" cy="162218"/>
            </a:xfrm>
            <a:custGeom>
              <a:avLst/>
              <a:gdLst/>
              <a:ahLst/>
              <a:cxnLst/>
              <a:rect l="l" t="t" r="r" b="b"/>
              <a:pathLst>
                <a:path w="161688" h="162218" extrusionOk="0">
                  <a:moveTo>
                    <a:pt x="161688" y="0"/>
                  </a:moveTo>
                  <a:cubicBezTo>
                    <a:pt x="161257" y="188"/>
                    <a:pt x="159787" y="632"/>
                    <a:pt x="159411" y="802"/>
                  </a:cubicBezTo>
                  <a:cubicBezTo>
                    <a:pt x="124690" y="16565"/>
                    <a:pt x="-40291" y="87354"/>
                    <a:pt x="9179" y="157033"/>
                  </a:cubicBezTo>
                  <a:cubicBezTo>
                    <a:pt x="10733" y="159225"/>
                    <a:pt x="12604" y="160385"/>
                    <a:pt x="14267" y="162219"/>
                  </a:cubicBezTo>
                  <a:cubicBezTo>
                    <a:pt x="14098" y="151665"/>
                    <a:pt x="14620" y="140863"/>
                    <a:pt x="16235" y="130953"/>
                  </a:cubicBezTo>
                  <a:cubicBezTo>
                    <a:pt x="20819" y="102820"/>
                    <a:pt x="43882" y="82333"/>
                    <a:pt x="65693" y="64402"/>
                  </a:cubicBezTo>
                  <a:cubicBezTo>
                    <a:pt x="89775" y="44594"/>
                    <a:pt x="114738" y="26250"/>
                    <a:pt x="142093" y="11428"/>
                  </a:cubicBezTo>
                  <a:cubicBezTo>
                    <a:pt x="147151" y="8689"/>
                    <a:pt x="152683" y="5186"/>
                    <a:pt x="16168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17"/>
            <p:cNvSpPr/>
            <p:nvPr/>
          </p:nvSpPr>
          <p:spPr>
            <a:xfrm>
              <a:off x="2608672" y="3392355"/>
              <a:ext cx="155278" cy="155216"/>
            </a:xfrm>
            <a:custGeom>
              <a:avLst/>
              <a:gdLst/>
              <a:ahLst/>
              <a:cxnLst/>
              <a:rect l="l" t="t" r="r" b="b"/>
              <a:pathLst>
                <a:path w="155278" h="155216" extrusionOk="0">
                  <a:moveTo>
                    <a:pt x="155278" y="0"/>
                  </a:moveTo>
                  <a:cubicBezTo>
                    <a:pt x="115688" y="17846"/>
                    <a:pt x="-39074" y="85964"/>
                    <a:pt x="9254" y="154045"/>
                  </a:cubicBezTo>
                  <a:cubicBezTo>
                    <a:pt x="9601" y="154531"/>
                    <a:pt x="10026" y="154744"/>
                    <a:pt x="10378" y="155217"/>
                  </a:cubicBezTo>
                  <a:cubicBezTo>
                    <a:pt x="11629" y="134711"/>
                    <a:pt x="20021" y="100646"/>
                    <a:pt x="63315" y="61705"/>
                  </a:cubicBezTo>
                  <a:cubicBezTo>
                    <a:pt x="83007" y="43987"/>
                    <a:pt x="125992" y="18344"/>
                    <a:pt x="15527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17"/>
            <p:cNvSpPr/>
            <p:nvPr/>
          </p:nvSpPr>
          <p:spPr>
            <a:xfrm>
              <a:off x="2760361" y="3392069"/>
              <a:ext cx="251370" cy="206532"/>
            </a:xfrm>
            <a:custGeom>
              <a:avLst/>
              <a:gdLst/>
              <a:ahLst/>
              <a:cxnLst/>
              <a:rect l="l" t="t" r="r" b="b"/>
              <a:pathLst>
                <a:path w="251370" h="206532" extrusionOk="0">
                  <a:moveTo>
                    <a:pt x="159316" y="29547"/>
                  </a:moveTo>
                  <a:cubicBezTo>
                    <a:pt x="124601" y="45311"/>
                    <a:pt x="-40283" y="116076"/>
                    <a:pt x="9181" y="185760"/>
                  </a:cubicBezTo>
                  <a:cubicBezTo>
                    <a:pt x="41941" y="231909"/>
                    <a:pt x="99790" y="198761"/>
                    <a:pt x="174351" y="110149"/>
                  </a:cubicBezTo>
                  <a:cubicBezTo>
                    <a:pt x="231247" y="42542"/>
                    <a:pt x="241886" y="12800"/>
                    <a:pt x="251371" y="0"/>
                  </a:cubicBezTo>
                  <a:cubicBezTo>
                    <a:pt x="251371" y="0"/>
                    <a:pt x="176567" y="21720"/>
                    <a:pt x="159316" y="2954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17"/>
            <p:cNvSpPr/>
            <p:nvPr/>
          </p:nvSpPr>
          <p:spPr>
            <a:xfrm>
              <a:off x="2799921" y="3545132"/>
              <a:ext cx="56062" cy="37646"/>
            </a:xfrm>
            <a:custGeom>
              <a:avLst/>
              <a:gdLst/>
              <a:ahLst/>
              <a:cxnLst/>
              <a:rect l="l" t="t" r="r" b="b"/>
              <a:pathLst>
                <a:path w="56062" h="37646" extrusionOk="0">
                  <a:moveTo>
                    <a:pt x="55367" y="3618"/>
                  </a:moveTo>
                  <a:cubicBezTo>
                    <a:pt x="58780" y="9745"/>
                    <a:pt x="49301" y="21519"/>
                    <a:pt x="34200" y="29917"/>
                  </a:cubicBezTo>
                  <a:cubicBezTo>
                    <a:pt x="19104" y="38315"/>
                    <a:pt x="4100" y="40154"/>
                    <a:pt x="693" y="34028"/>
                  </a:cubicBezTo>
                  <a:cubicBezTo>
                    <a:pt x="-2713" y="27901"/>
                    <a:pt x="6765" y="16127"/>
                    <a:pt x="21861" y="7729"/>
                  </a:cubicBezTo>
                  <a:cubicBezTo>
                    <a:pt x="36962" y="-669"/>
                    <a:pt x="51961" y="-2508"/>
                    <a:pt x="55367" y="361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17"/>
            <p:cNvSpPr/>
            <p:nvPr/>
          </p:nvSpPr>
          <p:spPr>
            <a:xfrm>
              <a:off x="2838346" y="3395366"/>
              <a:ext cx="169231" cy="127868"/>
            </a:xfrm>
            <a:custGeom>
              <a:avLst/>
              <a:gdLst/>
              <a:ahLst/>
              <a:cxnLst/>
              <a:rect l="l" t="t" r="r" b="b"/>
              <a:pathLst>
                <a:path w="169231" h="127868" extrusionOk="0">
                  <a:moveTo>
                    <a:pt x="169232" y="170"/>
                  </a:moveTo>
                  <a:cubicBezTo>
                    <a:pt x="168685" y="-2933"/>
                    <a:pt x="101035" y="37034"/>
                    <a:pt x="63187" y="68337"/>
                  </a:cubicBezTo>
                  <a:cubicBezTo>
                    <a:pt x="46835" y="81859"/>
                    <a:pt x="0" y="127868"/>
                    <a:pt x="0" y="127868"/>
                  </a:cubicBezTo>
                  <a:cubicBezTo>
                    <a:pt x="0" y="127868"/>
                    <a:pt x="35571" y="95182"/>
                    <a:pt x="77882" y="63260"/>
                  </a:cubicBezTo>
                  <a:cubicBezTo>
                    <a:pt x="120187" y="31333"/>
                    <a:pt x="169262" y="346"/>
                    <a:pt x="169232" y="17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17"/>
            <p:cNvSpPr/>
            <p:nvPr/>
          </p:nvSpPr>
          <p:spPr>
            <a:xfrm>
              <a:off x="2760419" y="3403497"/>
              <a:ext cx="212912" cy="161338"/>
            </a:xfrm>
            <a:custGeom>
              <a:avLst/>
              <a:gdLst/>
              <a:ahLst/>
              <a:cxnLst/>
              <a:rect l="l" t="t" r="r" b="b"/>
              <a:pathLst>
                <a:path w="212912" h="161338" extrusionOk="0">
                  <a:moveTo>
                    <a:pt x="212912" y="0"/>
                  </a:moveTo>
                  <a:cubicBezTo>
                    <a:pt x="191544" y="6546"/>
                    <a:pt x="168209" y="14197"/>
                    <a:pt x="159307" y="18241"/>
                  </a:cubicBezTo>
                  <a:cubicBezTo>
                    <a:pt x="126760" y="33015"/>
                    <a:pt x="-20181" y="96087"/>
                    <a:pt x="2335" y="161338"/>
                  </a:cubicBezTo>
                  <a:cubicBezTo>
                    <a:pt x="8820" y="149977"/>
                    <a:pt x="19039" y="131815"/>
                    <a:pt x="21165" y="128281"/>
                  </a:cubicBezTo>
                  <a:cubicBezTo>
                    <a:pt x="38367" y="99693"/>
                    <a:pt x="63822" y="78058"/>
                    <a:pt x="91657" y="60886"/>
                  </a:cubicBezTo>
                  <a:cubicBezTo>
                    <a:pt x="122394" y="41929"/>
                    <a:pt x="153630" y="24562"/>
                    <a:pt x="186359" y="11446"/>
                  </a:cubicBezTo>
                  <a:cubicBezTo>
                    <a:pt x="193141" y="8732"/>
                    <a:pt x="201654" y="4858"/>
                    <a:pt x="21291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517" name="Google Shape;10517;p17"/>
            <p:cNvGrpSpPr/>
            <p:nvPr/>
          </p:nvGrpSpPr>
          <p:grpSpPr>
            <a:xfrm>
              <a:off x="2206456" y="3317389"/>
              <a:ext cx="847562" cy="88020"/>
              <a:chOff x="2206456" y="3317389"/>
              <a:chExt cx="847562" cy="88020"/>
            </a:xfrm>
          </p:grpSpPr>
          <p:sp>
            <p:nvSpPr>
              <p:cNvPr id="10518" name="Google Shape;10518;p17"/>
              <p:cNvSpPr/>
              <p:nvPr/>
            </p:nvSpPr>
            <p:spPr>
              <a:xfrm>
                <a:off x="2206456" y="3317389"/>
                <a:ext cx="847549" cy="88020"/>
              </a:xfrm>
              <a:custGeom>
                <a:avLst/>
                <a:gdLst/>
                <a:ahLst/>
                <a:cxnLst/>
                <a:rect l="l" t="t" r="r" b="b"/>
                <a:pathLst>
                  <a:path w="847549" h="88020" extrusionOk="0">
                    <a:moveTo>
                      <a:pt x="847550" y="68025"/>
                    </a:moveTo>
                    <a:cubicBezTo>
                      <a:pt x="847550" y="68025"/>
                      <a:pt x="619369" y="5542"/>
                      <a:pt x="407085" y="320"/>
                    </a:cubicBezTo>
                    <a:cubicBezTo>
                      <a:pt x="194802" y="-4908"/>
                      <a:pt x="0" y="55656"/>
                      <a:pt x="0" y="55656"/>
                    </a:cubicBezTo>
                    <a:cubicBezTo>
                      <a:pt x="0" y="55656"/>
                      <a:pt x="197364" y="19047"/>
                      <a:pt x="414087" y="28392"/>
                    </a:cubicBezTo>
                    <a:cubicBezTo>
                      <a:pt x="619181" y="37233"/>
                      <a:pt x="844963" y="88021"/>
                      <a:pt x="844963" y="88021"/>
                    </a:cubicBezTo>
                    <a:lnTo>
                      <a:pt x="847550" y="68025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9" name="Google Shape;10519;p17"/>
              <p:cNvSpPr/>
              <p:nvPr/>
            </p:nvSpPr>
            <p:spPr>
              <a:xfrm>
                <a:off x="2285091" y="3317411"/>
                <a:ext cx="768927" cy="68780"/>
              </a:xfrm>
              <a:custGeom>
                <a:avLst/>
                <a:gdLst/>
                <a:ahLst/>
                <a:cxnLst/>
                <a:rect l="l" t="t" r="r" b="b"/>
                <a:pathLst>
                  <a:path w="768927" h="68780" extrusionOk="0">
                    <a:moveTo>
                      <a:pt x="768927" y="68015"/>
                    </a:moveTo>
                    <a:cubicBezTo>
                      <a:pt x="768927" y="68015"/>
                      <a:pt x="540680" y="5557"/>
                      <a:pt x="328396" y="328"/>
                    </a:cubicBezTo>
                    <a:cubicBezTo>
                      <a:pt x="195567" y="-2945"/>
                      <a:pt x="75696" y="18915"/>
                      <a:pt x="0" y="36209"/>
                    </a:cubicBezTo>
                    <a:cubicBezTo>
                      <a:pt x="75744" y="25230"/>
                      <a:pt x="201518" y="10718"/>
                      <a:pt x="341530" y="15060"/>
                    </a:cubicBezTo>
                    <a:cubicBezTo>
                      <a:pt x="543564" y="21320"/>
                      <a:pt x="761987" y="67347"/>
                      <a:pt x="768769" y="68780"/>
                    </a:cubicBezTo>
                    <a:lnTo>
                      <a:pt x="768927" y="68015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20" name="Google Shape;10520;p17"/>
          <p:cNvGrpSpPr/>
          <p:nvPr/>
        </p:nvGrpSpPr>
        <p:grpSpPr>
          <a:xfrm rot="-123010">
            <a:off x="3319938" y="5294589"/>
            <a:ext cx="1992198" cy="1713620"/>
            <a:chOff x="2591554" y="2966264"/>
            <a:chExt cx="907895" cy="780940"/>
          </a:xfrm>
        </p:grpSpPr>
        <p:sp>
          <p:nvSpPr>
            <p:cNvPr id="10521" name="Google Shape;10521;p17"/>
            <p:cNvSpPr/>
            <p:nvPr/>
          </p:nvSpPr>
          <p:spPr>
            <a:xfrm>
              <a:off x="3073880" y="3224731"/>
              <a:ext cx="120592" cy="297337"/>
            </a:xfrm>
            <a:custGeom>
              <a:avLst/>
              <a:gdLst/>
              <a:ahLst/>
              <a:cxnLst/>
              <a:rect l="l" t="t" r="r" b="b"/>
              <a:pathLst>
                <a:path w="120592" h="297337" extrusionOk="0">
                  <a:moveTo>
                    <a:pt x="58676" y="217999"/>
                  </a:moveTo>
                  <a:cubicBezTo>
                    <a:pt x="40642" y="184407"/>
                    <a:pt x="-47502" y="28121"/>
                    <a:pt x="34102" y="2740"/>
                  </a:cubicBezTo>
                  <a:cubicBezTo>
                    <a:pt x="88138" y="-14074"/>
                    <a:pt x="114012" y="47376"/>
                    <a:pt x="119525" y="163052"/>
                  </a:cubicBezTo>
                  <a:cubicBezTo>
                    <a:pt x="123733" y="251311"/>
                    <a:pt x="114151" y="281410"/>
                    <a:pt x="113921" y="297338"/>
                  </a:cubicBezTo>
                  <a:cubicBezTo>
                    <a:pt x="113921" y="297338"/>
                    <a:pt x="67633" y="234691"/>
                    <a:pt x="58676" y="21799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17"/>
            <p:cNvSpPr/>
            <p:nvPr/>
          </p:nvSpPr>
          <p:spPr>
            <a:xfrm>
              <a:off x="3206348" y="3302572"/>
              <a:ext cx="120595" cy="297342"/>
            </a:xfrm>
            <a:custGeom>
              <a:avLst/>
              <a:gdLst/>
              <a:ahLst/>
              <a:cxnLst/>
              <a:rect l="l" t="t" r="r" b="b"/>
              <a:pathLst>
                <a:path w="120595" h="297342" extrusionOk="0">
                  <a:moveTo>
                    <a:pt x="58673" y="218003"/>
                  </a:moveTo>
                  <a:cubicBezTo>
                    <a:pt x="40639" y="184412"/>
                    <a:pt x="-47499" y="28120"/>
                    <a:pt x="34099" y="2738"/>
                  </a:cubicBezTo>
                  <a:cubicBezTo>
                    <a:pt x="88142" y="-14070"/>
                    <a:pt x="114015" y="47381"/>
                    <a:pt x="119529" y="163050"/>
                  </a:cubicBezTo>
                  <a:cubicBezTo>
                    <a:pt x="123737" y="251315"/>
                    <a:pt x="114149" y="281409"/>
                    <a:pt x="113924" y="297342"/>
                  </a:cubicBezTo>
                  <a:cubicBezTo>
                    <a:pt x="113924" y="297342"/>
                    <a:pt x="67636" y="234696"/>
                    <a:pt x="58673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17"/>
            <p:cNvSpPr/>
            <p:nvPr/>
          </p:nvSpPr>
          <p:spPr>
            <a:xfrm>
              <a:off x="2958500" y="3542849"/>
              <a:ext cx="316673" cy="105955"/>
            </a:xfrm>
            <a:custGeom>
              <a:avLst/>
              <a:gdLst/>
              <a:ahLst/>
              <a:cxnLst/>
              <a:rect l="l" t="t" r="r" b="b"/>
              <a:pathLst>
                <a:path w="316673" h="105955" extrusionOk="0">
                  <a:moveTo>
                    <a:pt x="227066" y="80497"/>
                  </a:moveTo>
                  <a:cubicBezTo>
                    <a:pt x="190305" y="90632"/>
                    <a:pt x="6834" y="143429"/>
                    <a:pt x="179" y="58237"/>
                  </a:cubicBezTo>
                  <a:cubicBezTo>
                    <a:pt x="-4223" y="1814"/>
                    <a:pt x="72960" y="-11302"/>
                    <a:pt x="186978" y="8973"/>
                  </a:cubicBezTo>
                  <a:cubicBezTo>
                    <a:pt x="273968" y="24445"/>
                    <a:pt x="301195" y="40464"/>
                    <a:pt x="316673" y="44216"/>
                  </a:cubicBezTo>
                  <a:cubicBezTo>
                    <a:pt x="316673" y="44216"/>
                    <a:pt x="245325" y="75458"/>
                    <a:pt x="227066" y="804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17"/>
            <p:cNvSpPr/>
            <p:nvPr/>
          </p:nvSpPr>
          <p:spPr>
            <a:xfrm>
              <a:off x="2841821" y="3441496"/>
              <a:ext cx="329487" cy="107007"/>
            </a:xfrm>
            <a:custGeom>
              <a:avLst/>
              <a:gdLst/>
              <a:ahLst/>
              <a:cxnLst/>
              <a:rect l="l" t="t" r="r" b="b"/>
              <a:pathLst>
                <a:path w="329487" h="107007" extrusionOk="0">
                  <a:moveTo>
                    <a:pt x="218761" y="97478"/>
                  </a:moveTo>
                  <a:cubicBezTo>
                    <a:pt x="181084" y="103313"/>
                    <a:pt x="-3165" y="132532"/>
                    <a:pt x="41" y="47133"/>
                  </a:cubicBezTo>
                  <a:cubicBezTo>
                    <a:pt x="2161" y="-9417"/>
                    <a:pt x="76253" y="-11458"/>
                    <a:pt x="187174" y="21812"/>
                  </a:cubicBezTo>
                  <a:cubicBezTo>
                    <a:pt x="271814" y="47200"/>
                    <a:pt x="314544" y="71646"/>
                    <a:pt x="329488" y="77160"/>
                  </a:cubicBezTo>
                  <a:cubicBezTo>
                    <a:pt x="329488" y="77160"/>
                    <a:pt x="237482" y="94575"/>
                    <a:pt x="218761" y="974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17"/>
            <p:cNvSpPr/>
            <p:nvPr/>
          </p:nvSpPr>
          <p:spPr>
            <a:xfrm>
              <a:off x="2712449" y="3318147"/>
              <a:ext cx="303132" cy="109519"/>
            </a:xfrm>
            <a:custGeom>
              <a:avLst/>
              <a:gdLst/>
              <a:ahLst/>
              <a:cxnLst/>
              <a:rect l="l" t="t" r="r" b="b"/>
              <a:pathLst>
                <a:path w="303132" h="109519" extrusionOk="0">
                  <a:moveTo>
                    <a:pt x="208801" y="103864"/>
                  </a:moveTo>
                  <a:cubicBezTo>
                    <a:pt x="170886" y="107860"/>
                    <a:pt x="-7126" y="130376"/>
                    <a:pt x="221" y="45237"/>
                  </a:cubicBezTo>
                  <a:cubicBezTo>
                    <a:pt x="5091" y="-11149"/>
                    <a:pt x="71758" y="-11872"/>
                    <a:pt x="180929" y="26754"/>
                  </a:cubicBezTo>
                  <a:cubicBezTo>
                    <a:pt x="264234" y="56228"/>
                    <a:pt x="288474" y="76473"/>
                    <a:pt x="303132" y="82709"/>
                  </a:cubicBezTo>
                  <a:cubicBezTo>
                    <a:pt x="303132" y="82709"/>
                    <a:pt x="227643" y="101879"/>
                    <a:pt x="208801" y="1038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17"/>
            <p:cNvSpPr/>
            <p:nvPr/>
          </p:nvSpPr>
          <p:spPr>
            <a:xfrm>
              <a:off x="3106248" y="3635374"/>
              <a:ext cx="301335" cy="111830"/>
            </a:xfrm>
            <a:custGeom>
              <a:avLst/>
              <a:gdLst/>
              <a:ahLst/>
              <a:cxnLst/>
              <a:rect l="l" t="t" r="r" b="b"/>
              <a:pathLst>
                <a:path w="301335" h="111830" extrusionOk="0">
                  <a:moveTo>
                    <a:pt x="218116" y="65059"/>
                  </a:moveTo>
                  <a:cubicBezTo>
                    <a:pt x="183274" y="80549"/>
                    <a:pt x="20873" y="156834"/>
                    <a:pt x="1618" y="73578"/>
                  </a:cubicBezTo>
                  <a:cubicBezTo>
                    <a:pt x="-11127" y="18437"/>
                    <a:pt x="52072" y="-2804"/>
                    <a:pt x="167838" y="293"/>
                  </a:cubicBezTo>
                  <a:cubicBezTo>
                    <a:pt x="256164" y="2655"/>
                    <a:pt x="285469" y="14447"/>
                    <a:pt x="301336" y="15856"/>
                  </a:cubicBezTo>
                  <a:cubicBezTo>
                    <a:pt x="301336" y="15856"/>
                    <a:pt x="235428" y="57366"/>
                    <a:pt x="218116" y="6505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17"/>
            <p:cNvSpPr/>
            <p:nvPr/>
          </p:nvSpPr>
          <p:spPr>
            <a:xfrm>
              <a:off x="2591554" y="3181535"/>
              <a:ext cx="299128" cy="117728"/>
            </a:xfrm>
            <a:custGeom>
              <a:avLst/>
              <a:gdLst/>
              <a:ahLst/>
              <a:cxnLst/>
              <a:rect l="l" t="t" r="r" b="b"/>
              <a:pathLst>
                <a:path w="299128" h="117728" extrusionOk="0">
                  <a:moveTo>
                    <a:pt x="203255" y="117435"/>
                  </a:moveTo>
                  <a:cubicBezTo>
                    <a:pt x="165133" y="117958"/>
                    <a:pt x="-14190" y="124133"/>
                    <a:pt x="899" y="40021"/>
                  </a:cubicBezTo>
                  <a:cubicBezTo>
                    <a:pt x="10894" y="-15691"/>
                    <a:pt x="77348" y="-10323"/>
                    <a:pt x="182542" y="38109"/>
                  </a:cubicBezTo>
                  <a:cubicBezTo>
                    <a:pt x="262805" y="75058"/>
                    <a:pt x="285096" y="97434"/>
                    <a:pt x="299129" y="104982"/>
                  </a:cubicBezTo>
                  <a:cubicBezTo>
                    <a:pt x="299129" y="104982"/>
                    <a:pt x="222200" y="117180"/>
                    <a:pt x="203255" y="11743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17"/>
            <p:cNvSpPr/>
            <p:nvPr/>
          </p:nvSpPr>
          <p:spPr>
            <a:xfrm>
              <a:off x="2940284" y="3143165"/>
              <a:ext cx="120594" cy="297342"/>
            </a:xfrm>
            <a:custGeom>
              <a:avLst/>
              <a:gdLst/>
              <a:ahLst/>
              <a:cxnLst/>
              <a:rect l="l" t="t" r="r" b="b"/>
              <a:pathLst>
                <a:path w="120594" h="297342" extrusionOk="0">
                  <a:moveTo>
                    <a:pt x="58678" y="218003"/>
                  </a:moveTo>
                  <a:cubicBezTo>
                    <a:pt x="40644" y="184412"/>
                    <a:pt x="-47500" y="28120"/>
                    <a:pt x="34098" y="2738"/>
                  </a:cubicBezTo>
                  <a:cubicBezTo>
                    <a:pt x="88140" y="-14070"/>
                    <a:pt x="114014" y="47381"/>
                    <a:pt x="119527" y="163056"/>
                  </a:cubicBezTo>
                  <a:cubicBezTo>
                    <a:pt x="123735" y="251315"/>
                    <a:pt x="114153" y="281409"/>
                    <a:pt x="113923" y="297342"/>
                  </a:cubicBezTo>
                  <a:cubicBezTo>
                    <a:pt x="113923" y="297342"/>
                    <a:pt x="67634" y="234696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17"/>
            <p:cNvSpPr/>
            <p:nvPr/>
          </p:nvSpPr>
          <p:spPr>
            <a:xfrm>
              <a:off x="3180532" y="3651199"/>
              <a:ext cx="227002" cy="49829"/>
            </a:xfrm>
            <a:custGeom>
              <a:avLst/>
              <a:gdLst/>
              <a:ahLst/>
              <a:cxnLst/>
              <a:rect l="l" t="t" r="r" b="b"/>
              <a:pathLst>
                <a:path w="227002" h="49829" extrusionOk="0">
                  <a:moveTo>
                    <a:pt x="226948" y="1"/>
                  </a:moveTo>
                  <a:cubicBezTo>
                    <a:pt x="229395" y="2502"/>
                    <a:pt x="148684" y="29779"/>
                    <a:pt x="95455" y="39106"/>
                  </a:cubicBezTo>
                  <a:cubicBezTo>
                    <a:pt x="72453" y="43131"/>
                    <a:pt x="0" y="49829"/>
                    <a:pt x="0" y="49829"/>
                  </a:cubicBezTo>
                  <a:cubicBezTo>
                    <a:pt x="0" y="49829"/>
                    <a:pt x="52986" y="43241"/>
                    <a:pt x="109724" y="30781"/>
                  </a:cubicBezTo>
                  <a:cubicBezTo>
                    <a:pt x="166463" y="18327"/>
                    <a:pt x="226808" y="-139"/>
                    <a:pt x="226948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17"/>
            <p:cNvSpPr/>
            <p:nvPr/>
          </p:nvSpPr>
          <p:spPr>
            <a:xfrm>
              <a:off x="2804225" y="3026499"/>
              <a:ext cx="157729" cy="326471"/>
            </a:xfrm>
            <a:custGeom>
              <a:avLst/>
              <a:gdLst/>
              <a:ahLst/>
              <a:cxnLst/>
              <a:rect l="l" t="t" r="r" b="b"/>
              <a:pathLst>
                <a:path w="157729" h="326471" extrusionOk="0">
                  <a:moveTo>
                    <a:pt x="72795" y="221064"/>
                  </a:moveTo>
                  <a:cubicBezTo>
                    <a:pt x="37048" y="171121"/>
                    <a:pt x="-47118" y="28054"/>
                    <a:pt x="34480" y="2678"/>
                  </a:cubicBezTo>
                  <a:cubicBezTo>
                    <a:pt x="88522" y="-14136"/>
                    <a:pt x="97977" y="49282"/>
                    <a:pt x="119909" y="162990"/>
                  </a:cubicBezTo>
                  <a:cubicBezTo>
                    <a:pt x="140099" y="267687"/>
                    <a:pt x="157958" y="310544"/>
                    <a:pt x="157727" y="326472"/>
                  </a:cubicBezTo>
                  <a:cubicBezTo>
                    <a:pt x="157727" y="326472"/>
                    <a:pt x="100272" y="259453"/>
                    <a:pt x="72795" y="22106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17"/>
            <p:cNvSpPr/>
            <p:nvPr/>
          </p:nvSpPr>
          <p:spPr>
            <a:xfrm>
              <a:off x="3122642" y="3650324"/>
              <a:ext cx="58670" cy="33425"/>
            </a:xfrm>
            <a:custGeom>
              <a:avLst/>
              <a:gdLst/>
              <a:ahLst/>
              <a:cxnLst/>
              <a:rect l="l" t="t" r="r" b="b"/>
              <a:pathLst>
                <a:path w="58670" h="33425" extrusionOk="0">
                  <a:moveTo>
                    <a:pt x="405" y="28608"/>
                  </a:moveTo>
                  <a:cubicBezTo>
                    <a:pt x="3070" y="35093"/>
                    <a:pt x="18184" y="35020"/>
                    <a:pt x="34160" y="28450"/>
                  </a:cubicBezTo>
                  <a:cubicBezTo>
                    <a:pt x="50142" y="21880"/>
                    <a:pt x="60932" y="11296"/>
                    <a:pt x="58266" y="4817"/>
                  </a:cubicBezTo>
                  <a:cubicBezTo>
                    <a:pt x="55601" y="-1668"/>
                    <a:pt x="40487" y="-1595"/>
                    <a:pt x="24505" y="4975"/>
                  </a:cubicBezTo>
                  <a:cubicBezTo>
                    <a:pt x="8529" y="11545"/>
                    <a:pt x="-2261" y="22129"/>
                    <a:pt x="405" y="286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17"/>
            <p:cNvSpPr/>
            <p:nvPr/>
          </p:nvSpPr>
          <p:spPr>
            <a:xfrm>
              <a:off x="2980790" y="3559657"/>
              <a:ext cx="60917" cy="29124"/>
            </a:xfrm>
            <a:custGeom>
              <a:avLst/>
              <a:gdLst/>
              <a:ahLst/>
              <a:cxnLst/>
              <a:rect l="l" t="t" r="r" b="b"/>
              <a:pathLst>
                <a:path w="60917" h="29124" extrusionOk="0">
                  <a:moveTo>
                    <a:pt x="168" y="22374"/>
                  </a:moveTo>
                  <a:cubicBezTo>
                    <a:pt x="1916" y="29157"/>
                    <a:pt x="16896" y="31167"/>
                    <a:pt x="33625" y="26850"/>
                  </a:cubicBezTo>
                  <a:cubicBezTo>
                    <a:pt x="50354" y="22538"/>
                    <a:pt x="62498" y="13539"/>
                    <a:pt x="60750" y="6751"/>
                  </a:cubicBezTo>
                  <a:cubicBezTo>
                    <a:pt x="59001" y="-32"/>
                    <a:pt x="44021" y="-2042"/>
                    <a:pt x="27292" y="2275"/>
                  </a:cubicBezTo>
                  <a:cubicBezTo>
                    <a:pt x="10557" y="6586"/>
                    <a:pt x="-1581" y="15585"/>
                    <a:pt x="168" y="223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17"/>
            <p:cNvSpPr/>
            <p:nvPr/>
          </p:nvSpPr>
          <p:spPr>
            <a:xfrm>
              <a:off x="2862737" y="3450160"/>
              <a:ext cx="62006" cy="26721"/>
            </a:xfrm>
            <a:custGeom>
              <a:avLst/>
              <a:gdLst/>
              <a:ahLst/>
              <a:cxnLst/>
              <a:rect l="l" t="t" r="r" b="b"/>
              <a:pathLst>
                <a:path w="62006" h="26721" extrusionOk="0">
                  <a:moveTo>
                    <a:pt x="56" y="17915"/>
                  </a:moveTo>
                  <a:cubicBezTo>
                    <a:pt x="1076" y="24849"/>
                    <a:pt x="15759" y="28432"/>
                    <a:pt x="32852" y="25918"/>
                  </a:cubicBezTo>
                  <a:cubicBezTo>
                    <a:pt x="49945" y="23398"/>
                    <a:pt x="62970" y="15741"/>
                    <a:pt x="61950" y="8806"/>
                  </a:cubicBezTo>
                  <a:cubicBezTo>
                    <a:pt x="60930" y="1872"/>
                    <a:pt x="46247" y="-1711"/>
                    <a:pt x="29154" y="803"/>
                  </a:cubicBezTo>
                  <a:cubicBezTo>
                    <a:pt x="12061" y="3317"/>
                    <a:pt x="-964" y="10980"/>
                    <a:pt x="56" y="17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17"/>
            <p:cNvSpPr/>
            <p:nvPr/>
          </p:nvSpPr>
          <p:spPr>
            <a:xfrm>
              <a:off x="2737664" y="3329738"/>
              <a:ext cx="61910" cy="26951"/>
            </a:xfrm>
            <a:custGeom>
              <a:avLst/>
              <a:gdLst/>
              <a:ahLst/>
              <a:cxnLst/>
              <a:rect l="l" t="t" r="r" b="b"/>
              <a:pathLst>
                <a:path w="61910" h="26951" extrusionOk="0">
                  <a:moveTo>
                    <a:pt x="66" y="18417"/>
                  </a:moveTo>
                  <a:cubicBezTo>
                    <a:pt x="1177" y="25339"/>
                    <a:pt x="15902" y="28739"/>
                    <a:pt x="32965" y="26007"/>
                  </a:cubicBezTo>
                  <a:cubicBezTo>
                    <a:pt x="50022" y="23280"/>
                    <a:pt x="62955" y="15453"/>
                    <a:pt x="61844" y="8537"/>
                  </a:cubicBezTo>
                  <a:cubicBezTo>
                    <a:pt x="60739" y="1615"/>
                    <a:pt x="46014" y="-1785"/>
                    <a:pt x="28951" y="941"/>
                  </a:cubicBezTo>
                  <a:cubicBezTo>
                    <a:pt x="11894" y="3673"/>
                    <a:pt x="-1039" y="11494"/>
                    <a:pt x="66" y="184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17"/>
            <p:cNvSpPr/>
            <p:nvPr/>
          </p:nvSpPr>
          <p:spPr>
            <a:xfrm>
              <a:off x="2616851" y="3191757"/>
              <a:ext cx="62562" cy="25388"/>
            </a:xfrm>
            <a:custGeom>
              <a:avLst/>
              <a:gdLst/>
              <a:ahLst/>
              <a:cxnLst/>
              <a:rect l="l" t="t" r="r" b="b"/>
              <a:pathLst>
                <a:path w="62562" h="25388" extrusionOk="0">
                  <a:moveTo>
                    <a:pt x="0" y="12415"/>
                  </a:moveTo>
                  <a:cubicBezTo>
                    <a:pt x="-61" y="19428"/>
                    <a:pt x="13893" y="25233"/>
                    <a:pt x="31169" y="25385"/>
                  </a:cubicBezTo>
                  <a:cubicBezTo>
                    <a:pt x="48444" y="25543"/>
                    <a:pt x="62501" y="19987"/>
                    <a:pt x="62562" y="12973"/>
                  </a:cubicBezTo>
                  <a:cubicBezTo>
                    <a:pt x="62623" y="5966"/>
                    <a:pt x="48669" y="161"/>
                    <a:pt x="31393" y="3"/>
                  </a:cubicBezTo>
                  <a:cubicBezTo>
                    <a:pt x="14118" y="-149"/>
                    <a:pt x="61" y="5407"/>
                    <a:pt x="0" y="124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17"/>
            <p:cNvSpPr/>
            <p:nvPr/>
          </p:nvSpPr>
          <p:spPr>
            <a:xfrm>
              <a:off x="2858373" y="3044590"/>
              <a:ext cx="32208" cy="52509"/>
            </a:xfrm>
            <a:custGeom>
              <a:avLst/>
              <a:gdLst/>
              <a:ahLst/>
              <a:cxnLst/>
              <a:rect l="l" t="t" r="r" b="b"/>
              <a:pathLst>
                <a:path w="32208" h="52509" extrusionOk="0">
                  <a:moveTo>
                    <a:pt x="4991" y="490"/>
                  </a:moveTo>
                  <a:cubicBezTo>
                    <a:pt x="-1446" y="3271"/>
                    <a:pt x="-1689" y="17055"/>
                    <a:pt x="4450" y="31282"/>
                  </a:cubicBezTo>
                  <a:cubicBezTo>
                    <a:pt x="10589" y="45510"/>
                    <a:pt x="20784" y="54794"/>
                    <a:pt x="27221" y="52019"/>
                  </a:cubicBezTo>
                  <a:cubicBezTo>
                    <a:pt x="33657" y="49238"/>
                    <a:pt x="33894" y="35454"/>
                    <a:pt x="27755" y="21227"/>
                  </a:cubicBezTo>
                  <a:cubicBezTo>
                    <a:pt x="21616" y="7000"/>
                    <a:pt x="11427" y="-2285"/>
                    <a:pt x="4991" y="49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17"/>
            <p:cNvSpPr/>
            <p:nvPr/>
          </p:nvSpPr>
          <p:spPr>
            <a:xfrm>
              <a:off x="2998915" y="3165849"/>
              <a:ext cx="33973" cy="47540"/>
            </a:xfrm>
            <a:custGeom>
              <a:avLst/>
              <a:gdLst/>
              <a:ahLst/>
              <a:cxnLst/>
              <a:rect l="l" t="t" r="r" b="b"/>
              <a:pathLst>
                <a:path w="33973" h="47540" extrusionOk="0">
                  <a:moveTo>
                    <a:pt x="4097" y="832"/>
                  </a:moveTo>
                  <a:cubicBezTo>
                    <a:pt x="-2011" y="4269"/>
                    <a:pt x="-1198" y="17318"/>
                    <a:pt x="5925" y="29991"/>
                  </a:cubicBezTo>
                  <a:cubicBezTo>
                    <a:pt x="13042" y="42658"/>
                    <a:pt x="23765" y="50138"/>
                    <a:pt x="29874" y="46708"/>
                  </a:cubicBezTo>
                  <a:cubicBezTo>
                    <a:pt x="35988" y="43271"/>
                    <a:pt x="35169" y="30222"/>
                    <a:pt x="28052" y="17555"/>
                  </a:cubicBezTo>
                  <a:cubicBezTo>
                    <a:pt x="20936" y="4889"/>
                    <a:pt x="10212" y="-2598"/>
                    <a:pt x="4097" y="8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17"/>
            <p:cNvSpPr/>
            <p:nvPr/>
          </p:nvSpPr>
          <p:spPr>
            <a:xfrm>
              <a:off x="3130615" y="3244074"/>
              <a:ext cx="34650" cy="57958"/>
            </a:xfrm>
            <a:custGeom>
              <a:avLst/>
              <a:gdLst/>
              <a:ahLst/>
              <a:cxnLst/>
              <a:rect l="l" t="t" r="r" b="b"/>
              <a:pathLst>
                <a:path w="34650" h="57958" extrusionOk="0">
                  <a:moveTo>
                    <a:pt x="30231" y="57477"/>
                  </a:moveTo>
                  <a:cubicBezTo>
                    <a:pt x="36613" y="54587"/>
                    <a:pt x="36012" y="39479"/>
                    <a:pt x="28889" y="23746"/>
                  </a:cubicBezTo>
                  <a:cubicBezTo>
                    <a:pt x="21760" y="8007"/>
                    <a:pt x="10812" y="-2413"/>
                    <a:pt x="4424" y="483"/>
                  </a:cubicBezTo>
                  <a:cubicBezTo>
                    <a:pt x="-1964" y="3374"/>
                    <a:pt x="-1363" y="18475"/>
                    <a:pt x="5766" y="34214"/>
                  </a:cubicBezTo>
                  <a:cubicBezTo>
                    <a:pt x="12889" y="49954"/>
                    <a:pt x="23843" y="60367"/>
                    <a:pt x="30231" y="5747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17"/>
            <p:cNvSpPr/>
            <p:nvPr/>
          </p:nvSpPr>
          <p:spPr>
            <a:xfrm>
              <a:off x="3257999" y="3317978"/>
              <a:ext cx="35053" cy="57718"/>
            </a:xfrm>
            <a:custGeom>
              <a:avLst/>
              <a:gdLst/>
              <a:ahLst/>
              <a:cxnLst/>
              <a:rect l="l" t="t" r="r" b="b"/>
              <a:pathLst>
                <a:path w="35053" h="57718" extrusionOk="0">
                  <a:moveTo>
                    <a:pt x="30752" y="57211"/>
                  </a:moveTo>
                  <a:cubicBezTo>
                    <a:pt x="37104" y="54241"/>
                    <a:pt x="36333" y="39152"/>
                    <a:pt x="29028" y="23492"/>
                  </a:cubicBezTo>
                  <a:cubicBezTo>
                    <a:pt x="21723" y="7838"/>
                    <a:pt x="10653" y="-2455"/>
                    <a:pt x="4302" y="508"/>
                  </a:cubicBezTo>
                  <a:cubicBezTo>
                    <a:pt x="-2050" y="3472"/>
                    <a:pt x="-1279" y="18567"/>
                    <a:pt x="6026" y="34227"/>
                  </a:cubicBezTo>
                  <a:cubicBezTo>
                    <a:pt x="13331" y="49882"/>
                    <a:pt x="24401" y="60174"/>
                    <a:pt x="30752" y="5721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17"/>
            <p:cNvSpPr/>
            <p:nvPr/>
          </p:nvSpPr>
          <p:spPr>
            <a:xfrm>
              <a:off x="2854340" y="3108777"/>
              <a:ext cx="105559" cy="239487"/>
            </a:xfrm>
            <a:custGeom>
              <a:avLst/>
              <a:gdLst/>
              <a:ahLst/>
              <a:cxnLst/>
              <a:rect l="l" t="t" r="r" b="b"/>
              <a:pathLst>
                <a:path w="105559" h="239487" extrusionOk="0">
                  <a:moveTo>
                    <a:pt x="105559" y="239408"/>
                  </a:moveTo>
                  <a:cubicBezTo>
                    <a:pt x="103106" y="242426"/>
                    <a:pt x="54255" y="158672"/>
                    <a:pt x="32298" y="102177"/>
                  </a:cubicBezTo>
                  <a:cubicBezTo>
                    <a:pt x="22807" y="77766"/>
                    <a:pt x="0" y="0"/>
                    <a:pt x="0" y="0"/>
                  </a:cubicBezTo>
                  <a:cubicBezTo>
                    <a:pt x="0" y="0"/>
                    <a:pt x="18684" y="56623"/>
                    <a:pt x="45068" y="116477"/>
                  </a:cubicBezTo>
                  <a:cubicBezTo>
                    <a:pt x="71458" y="176330"/>
                    <a:pt x="105699" y="239232"/>
                    <a:pt x="105559" y="23940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17"/>
            <p:cNvSpPr/>
            <p:nvPr/>
          </p:nvSpPr>
          <p:spPr>
            <a:xfrm>
              <a:off x="2990776" y="3213608"/>
              <a:ext cx="63485" cy="225160"/>
            </a:xfrm>
            <a:custGeom>
              <a:avLst/>
              <a:gdLst/>
              <a:ahLst/>
              <a:cxnLst/>
              <a:rect l="l" t="t" r="r" b="b"/>
              <a:pathLst>
                <a:path w="63485" h="225160" extrusionOk="0">
                  <a:moveTo>
                    <a:pt x="63485" y="225120"/>
                  </a:moveTo>
                  <a:cubicBezTo>
                    <a:pt x="60783" y="227239"/>
                    <a:pt x="27531" y="146212"/>
                    <a:pt x="15278" y="93651"/>
                  </a:cubicBezTo>
                  <a:cubicBezTo>
                    <a:pt x="9983" y="70941"/>
                    <a:pt x="0" y="0"/>
                    <a:pt x="0" y="0"/>
                  </a:cubicBezTo>
                  <a:cubicBezTo>
                    <a:pt x="0" y="0"/>
                    <a:pt x="9193" y="52051"/>
                    <a:pt x="25060" y="108328"/>
                  </a:cubicBezTo>
                  <a:cubicBezTo>
                    <a:pt x="40933" y="164611"/>
                    <a:pt x="63637" y="224999"/>
                    <a:pt x="63485" y="225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17"/>
            <p:cNvSpPr/>
            <p:nvPr/>
          </p:nvSpPr>
          <p:spPr>
            <a:xfrm>
              <a:off x="3120406" y="3302134"/>
              <a:ext cx="65974" cy="219614"/>
            </a:xfrm>
            <a:custGeom>
              <a:avLst/>
              <a:gdLst/>
              <a:ahLst/>
              <a:cxnLst/>
              <a:rect l="l" t="t" r="r" b="b"/>
              <a:pathLst>
                <a:path w="65974" h="219614" extrusionOk="0">
                  <a:moveTo>
                    <a:pt x="65974" y="219571"/>
                  </a:moveTo>
                  <a:cubicBezTo>
                    <a:pt x="63387" y="221744"/>
                    <a:pt x="29535" y="143030"/>
                    <a:pt x="16632" y="91690"/>
                  </a:cubicBezTo>
                  <a:cubicBezTo>
                    <a:pt x="11051" y="69502"/>
                    <a:pt x="0" y="0"/>
                    <a:pt x="0" y="0"/>
                  </a:cubicBezTo>
                  <a:cubicBezTo>
                    <a:pt x="0" y="0"/>
                    <a:pt x="9922" y="50934"/>
                    <a:pt x="26414" y="105832"/>
                  </a:cubicBezTo>
                  <a:cubicBezTo>
                    <a:pt x="42912" y="160725"/>
                    <a:pt x="66120" y="219449"/>
                    <a:pt x="65974" y="2195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17"/>
            <p:cNvSpPr/>
            <p:nvPr/>
          </p:nvSpPr>
          <p:spPr>
            <a:xfrm>
              <a:off x="3265458" y="3395530"/>
              <a:ext cx="53514" cy="198600"/>
            </a:xfrm>
            <a:custGeom>
              <a:avLst/>
              <a:gdLst/>
              <a:ahLst/>
              <a:cxnLst/>
              <a:rect l="l" t="t" r="r" b="b"/>
              <a:pathLst>
                <a:path w="53514" h="198600" extrusionOk="0">
                  <a:moveTo>
                    <a:pt x="53514" y="198567"/>
                  </a:moveTo>
                  <a:cubicBezTo>
                    <a:pt x="51110" y="200388"/>
                    <a:pt x="22674" y="128761"/>
                    <a:pt x="12442" y="82436"/>
                  </a:cubicBezTo>
                  <a:cubicBezTo>
                    <a:pt x="8027" y="62422"/>
                    <a:pt x="0" y="0"/>
                    <a:pt x="0" y="0"/>
                  </a:cubicBezTo>
                  <a:cubicBezTo>
                    <a:pt x="0" y="0"/>
                    <a:pt x="7535" y="45827"/>
                    <a:pt x="20912" y="95473"/>
                  </a:cubicBezTo>
                  <a:cubicBezTo>
                    <a:pt x="34289" y="145113"/>
                    <a:pt x="53654" y="198464"/>
                    <a:pt x="53514" y="1985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17"/>
            <p:cNvSpPr/>
            <p:nvPr/>
          </p:nvSpPr>
          <p:spPr>
            <a:xfrm>
              <a:off x="3034369" y="3584732"/>
              <a:ext cx="239195" cy="20045"/>
            </a:xfrm>
            <a:custGeom>
              <a:avLst/>
              <a:gdLst/>
              <a:ahLst/>
              <a:cxnLst/>
              <a:rect l="l" t="t" r="r" b="b"/>
              <a:pathLst>
                <a:path w="239195" h="20045" extrusionOk="0">
                  <a:moveTo>
                    <a:pt x="239123" y="1"/>
                  </a:moveTo>
                  <a:cubicBezTo>
                    <a:pt x="242013" y="2351"/>
                    <a:pt x="157938" y="17198"/>
                    <a:pt x="101612" y="19687"/>
                  </a:cubicBezTo>
                  <a:cubicBezTo>
                    <a:pt x="77275" y="20756"/>
                    <a:pt x="0" y="19092"/>
                    <a:pt x="0" y="19092"/>
                  </a:cubicBezTo>
                  <a:cubicBezTo>
                    <a:pt x="0" y="19092"/>
                    <a:pt x="56338" y="18886"/>
                    <a:pt x="116118" y="14113"/>
                  </a:cubicBezTo>
                  <a:cubicBezTo>
                    <a:pt x="175899" y="9340"/>
                    <a:pt x="238959" y="-132"/>
                    <a:pt x="239123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17"/>
            <p:cNvSpPr/>
            <p:nvPr/>
          </p:nvSpPr>
          <p:spPr>
            <a:xfrm>
              <a:off x="2930911" y="3507052"/>
              <a:ext cx="240368" cy="15906"/>
            </a:xfrm>
            <a:custGeom>
              <a:avLst/>
              <a:gdLst/>
              <a:ahLst/>
              <a:cxnLst/>
              <a:rect l="l" t="t" r="r" b="b"/>
              <a:pathLst>
                <a:path w="240368" h="15906" extrusionOk="0">
                  <a:moveTo>
                    <a:pt x="240276" y="11561"/>
                  </a:moveTo>
                  <a:cubicBezTo>
                    <a:pt x="243458" y="13668"/>
                    <a:pt x="163409" y="18453"/>
                    <a:pt x="106597" y="14203"/>
                  </a:cubicBezTo>
                  <a:cubicBezTo>
                    <a:pt x="82047" y="12363"/>
                    <a:pt x="0" y="0"/>
                    <a:pt x="0" y="0"/>
                  </a:cubicBezTo>
                  <a:cubicBezTo>
                    <a:pt x="0" y="0"/>
                    <a:pt x="57079" y="5987"/>
                    <a:pt x="117151" y="8877"/>
                  </a:cubicBezTo>
                  <a:cubicBezTo>
                    <a:pt x="177217" y="11768"/>
                    <a:pt x="240094" y="11440"/>
                    <a:pt x="240276" y="1156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17"/>
            <p:cNvSpPr/>
            <p:nvPr/>
          </p:nvSpPr>
          <p:spPr>
            <a:xfrm>
              <a:off x="2784759" y="3375942"/>
              <a:ext cx="230360" cy="25664"/>
            </a:xfrm>
            <a:custGeom>
              <a:avLst/>
              <a:gdLst/>
              <a:ahLst/>
              <a:cxnLst/>
              <a:rect l="l" t="t" r="r" b="b"/>
              <a:pathLst>
                <a:path w="230360" h="25664" extrusionOk="0">
                  <a:moveTo>
                    <a:pt x="230342" y="23390"/>
                  </a:moveTo>
                  <a:cubicBezTo>
                    <a:pt x="231800" y="26541"/>
                    <a:pt x="146649" y="27355"/>
                    <a:pt x="93427" y="19613"/>
                  </a:cubicBezTo>
                  <a:cubicBezTo>
                    <a:pt x="70425" y="16267"/>
                    <a:pt x="0" y="0"/>
                    <a:pt x="0" y="0"/>
                  </a:cubicBezTo>
                  <a:cubicBezTo>
                    <a:pt x="0" y="0"/>
                    <a:pt x="52075" y="10280"/>
                    <a:pt x="109658" y="16128"/>
                  </a:cubicBezTo>
                  <a:cubicBezTo>
                    <a:pt x="167246" y="21975"/>
                    <a:pt x="230257" y="23208"/>
                    <a:pt x="230342" y="23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17"/>
            <p:cNvSpPr/>
            <p:nvPr/>
          </p:nvSpPr>
          <p:spPr>
            <a:xfrm>
              <a:off x="2655592" y="3242153"/>
              <a:ext cx="228522" cy="42955"/>
            </a:xfrm>
            <a:custGeom>
              <a:avLst/>
              <a:gdLst/>
              <a:ahLst/>
              <a:cxnLst/>
              <a:rect l="l" t="t" r="r" b="b"/>
              <a:pathLst>
                <a:path w="228522" h="42955" extrusionOk="0">
                  <a:moveTo>
                    <a:pt x="228508" y="42092"/>
                  </a:moveTo>
                  <a:cubicBezTo>
                    <a:pt x="229796" y="45347"/>
                    <a:pt x="144822" y="39184"/>
                    <a:pt x="92145" y="27137"/>
                  </a:cubicBezTo>
                  <a:cubicBezTo>
                    <a:pt x="69381" y="21927"/>
                    <a:pt x="0" y="0"/>
                    <a:pt x="0" y="0"/>
                  </a:cubicBezTo>
                  <a:cubicBezTo>
                    <a:pt x="0" y="0"/>
                    <a:pt x="51395" y="14476"/>
                    <a:pt x="108522" y="24999"/>
                  </a:cubicBezTo>
                  <a:cubicBezTo>
                    <a:pt x="165649" y="35522"/>
                    <a:pt x="228436" y="41910"/>
                    <a:pt x="228508" y="420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17"/>
            <p:cNvSpPr/>
            <p:nvPr/>
          </p:nvSpPr>
          <p:spPr>
            <a:xfrm>
              <a:off x="2628542" y="2966264"/>
              <a:ext cx="202627" cy="254551"/>
            </a:xfrm>
            <a:custGeom>
              <a:avLst/>
              <a:gdLst/>
              <a:ahLst/>
              <a:cxnLst/>
              <a:rect l="l" t="t" r="r" b="b"/>
              <a:pathLst>
                <a:path w="202627" h="254551" extrusionOk="0">
                  <a:moveTo>
                    <a:pt x="121497" y="201973"/>
                  </a:moveTo>
                  <a:cubicBezTo>
                    <a:pt x="92108" y="177684"/>
                    <a:pt x="-48555" y="66284"/>
                    <a:pt x="17407" y="11956"/>
                  </a:cubicBezTo>
                  <a:cubicBezTo>
                    <a:pt x="61091" y="-24028"/>
                    <a:pt x="108266" y="23086"/>
                    <a:pt x="157074" y="128104"/>
                  </a:cubicBezTo>
                  <a:cubicBezTo>
                    <a:pt x="194321" y="208227"/>
                    <a:pt x="196822" y="239718"/>
                    <a:pt x="202628" y="254552"/>
                  </a:cubicBezTo>
                  <a:cubicBezTo>
                    <a:pt x="202628" y="254552"/>
                    <a:pt x="136100" y="214038"/>
                    <a:pt x="121497" y="20197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17"/>
            <p:cNvSpPr/>
            <p:nvPr/>
          </p:nvSpPr>
          <p:spPr>
            <a:xfrm>
              <a:off x="2674373" y="2978625"/>
              <a:ext cx="50162" cy="45220"/>
            </a:xfrm>
            <a:custGeom>
              <a:avLst/>
              <a:gdLst/>
              <a:ahLst/>
              <a:cxnLst/>
              <a:rect l="l" t="t" r="r" b="b"/>
              <a:pathLst>
                <a:path w="50162" h="45220" extrusionOk="0">
                  <a:moveTo>
                    <a:pt x="1421" y="2145"/>
                  </a:moveTo>
                  <a:cubicBezTo>
                    <a:pt x="-3163" y="7446"/>
                    <a:pt x="3710" y="20908"/>
                    <a:pt x="16778" y="32208"/>
                  </a:cubicBezTo>
                  <a:cubicBezTo>
                    <a:pt x="29845" y="43508"/>
                    <a:pt x="44157" y="48378"/>
                    <a:pt x="48742" y="43077"/>
                  </a:cubicBezTo>
                  <a:cubicBezTo>
                    <a:pt x="53326" y="37770"/>
                    <a:pt x="46452" y="24314"/>
                    <a:pt x="33385" y="13008"/>
                  </a:cubicBezTo>
                  <a:cubicBezTo>
                    <a:pt x="20318" y="1707"/>
                    <a:pt x="6006" y="-3156"/>
                    <a:pt x="1421" y="214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17"/>
            <p:cNvSpPr/>
            <p:nvPr/>
          </p:nvSpPr>
          <p:spPr>
            <a:xfrm>
              <a:off x="2680731" y="3034794"/>
              <a:ext cx="146892" cy="180160"/>
            </a:xfrm>
            <a:custGeom>
              <a:avLst/>
              <a:gdLst/>
              <a:ahLst/>
              <a:cxnLst/>
              <a:rect l="l" t="t" r="r" b="b"/>
              <a:pathLst>
                <a:path w="146892" h="180160" extrusionOk="0">
                  <a:moveTo>
                    <a:pt x="146892" y="180028"/>
                  </a:moveTo>
                  <a:cubicBezTo>
                    <a:pt x="145769" y="183343"/>
                    <a:pt x="84999" y="123630"/>
                    <a:pt x="52652" y="80341"/>
                  </a:cubicBezTo>
                  <a:cubicBezTo>
                    <a:pt x="38680" y="61633"/>
                    <a:pt x="0" y="0"/>
                    <a:pt x="0" y="0"/>
                  </a:cubicBezTo>
                  <a:cubicBezTo>
                    <a:pt x="0" y="0"/>
                    <a:pt x="29796" y="44309"/>
                    <a:pt x="66521" y="89316"/>
                  </a:cubicBezTo>
                  <a:cubicBezTo>
                    <a:pt x="103246" y="134323"/>
                    <a:pt x="146959" y="179840"/>
                    <a:pt x="146892" y="180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17"/>
            <p:cNvSpPr/>
            <p:nvPr/>
          </p:nvSpPr>
          <p:spPr>
            <a:xfrm>
              <a:off x="2940296" y="3145223"/>
              <a:ext cx="72838" cy="236797"/>
            </a:xfrm>
            <a:custGeom>
              <a:avLst/>
              <a:gdLst/>
              <a:ahLst/>
              <a:cxnLst/>
              <a:rect l="l" t="t" r="r" b="b"/>
              <a:pathLst>
                <a:path w="72838" h="236797" extrusionOk="0">
                  <a:moveTo>
                    <a:pt x="72838" y="236797"/>
                  </a:moveTo>
                  <a:cubicBezTo>
                    <a:pt x="67938" y="229541"/>
                    <a:pt x="60755" y="219838"/>
                    <a:pt x="58720" y="216049"/>
                  </a:cubicBezTo>
                  <a:cubicBezTo>
                    <a:pt x="40686" y="182457"/>
                    <a:pt x="-47513" y="26092"/>
                    <a:pt x="34086" y="710"/>
                  </a:cubicBezTo>
                  <a:cubicBezTo>
                    <a:pt x="35865" y="158"/>
                    <a:pt x="37358" y="382"/>
                    <a:pt x="39077" y="0"/>
                  </a:cubicBezTo>
                  <a:cubicBezTo>
                    <a:pt x="34693" y="8896"/>
                    <a:pt x="30290" y="18265"/>
                    <a:pt x="26611" y="28424"/>
                  </a:cubicBezTo>
                  <a:cubicBezTo>
                    <a:pt x="16895" y="55233"/>
                    <a:pt x="19373" y="84009"/>
                    <a:pt x="26289" y="111485"/>
                  </a:cubicBezTo>
                  <a:cubicBezTo>
                    <a:pt x="33928" y="141822"/>
                    <a:pt x="43176" y="171552"/>
                    <a:pt x="56631" y="199921"/>
                  </a:cubicBezTo>
                  <a:cubicBezTo>
                    <a:pt x="61016" y="209163"/>
                    <a:pt x="72729" y="235322"/>
                    <a:pt x="72838" y="2367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17"/>
            <p:cNvSpPr/>
            <p:nvPr/>
          </p:nvSpPr>
          <p:spPr>
            <a:xfrm>
              <a:off x="2804570" y="3032602"/>
              <a:ext cx="84898" cy="230633"/>
            </a:xfrm>
            <a:custGeom>
              <a:avLst/>
              <a:gdLst/>
              <a:ahLst/>
              <a:cxnLst/>
              <a:rect l="l" t="t" r="r" b="b"/>
              <a:pathLst>
                <a:path w="84898" h="230633" extrusionOk="0">
                  <a:moveTo>
                    <a:pt x="84898" y="230634"/>
                  </a:moveTo>
                  <a:cubicBezTo>
                    <a:pt x="80982" y="225485"/>
                    <a:pt x="75687" y="219394"/>
                    <a:pt x="72463" y="214883"/>
                  </a:cubicBezTo>
                  <a:cubicBezTo>
                    <a:pt x="37960" y="166688"/>
                    <a:pt x="-41215" y="32183"/>
                    <a:pt x="26605" y="0"/>
                  </a:cubicBezTo>
                  <a:cubicBezTo>
                    <a:pt x="24189" y="13013"/>
                    <a:pt x="21292" y="28618"/>
                    <a:pt x="20740" y="32116"/>
                  </a:cubicBezTo>
                  <a:cubicBezTo>
                    <a:pt x="15773" y="63588"/>
                    <a:pt x="22063" y="95072"/>
                    <a:pt x="33236" y="124419"/>
                  </a:cubicBezTo>
                  <a:cubicBezTo>
                    <a:pt x="45569" y="156827"/>
                    <a:pt x="59547" y="188183"/>
                    <a:pt x="77357" y="217445"/>
                  </a:cubicBezTo>
                  <a:cubicBezTo>
                    <a:pt x="79361" y="220742"/>
                    <a:pt x="81207" y="224325"/>
                    <a:pt x="84898" y="23063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17"/>
            <p:cNvSpPr/>
            <p:nvPr/>
          </p:nvSpPr>
          <p:spPr>
            <a:xfrm>
              <a:off x="2629062" y="2983089"/>
              <a:ext cx="145812" cy="201803"/>
            </a:xfrm>
            <a:custGeom>
              <a:avLst/>
              <a:gdLst/>
              <a:ahLst/>
              <a:cxnLst/>
              <a:rect l="l" t="t" r="r" b="b"/>
              <a:pathLst>
                <a:path w="145812" h="201803" extrusionOk="0">
                  <a:moveTo>
                    <a:pt x="145812" y="201803"/>
                  </a:moveTo>
                  <a:cubicBezTo>
                    <a:pt x="136655" y="195767"/>
                    <a:pt x="124887" y="188481"/>
                    <a:pt x="120953" y="185226"/>
                  </a:cubicBezTo>
                  <a:cubicBezTo>
                    <a:pt x="92383" y="161618"/>
                    <a:pt x="-40713" y="55810"/>
                    <a:pt x="12382" y="0"/>
                  </a:cubicBezTo>
                  <a:cubicBezTo>
                    <a:pt x="13378" y="8106"/>
                    <a:pt x="15964" y="33087"/>
                    <a:pt x="16529" y="37095"/>
                  </a:cubicBezTo>
                  <a:cubicBezTo>
                    <a:pt x="20507" y="65319"/>
                    <a:pt x="34886" y="90214"/>
                    <a:pt x="52993" y="111874"/>
                  </a:cubicBezTo>
                  <a:cubicBezTo>
                    <a:pt x="72988" y="135798"/>
                    <a:pt x="94035" y="158429"/>
                    <a:pt x="118172" y="178061"/>
                  </a:cubicBezTo>
                  <a:cubicBezTo>
                    <a:pt x="125343" y="183902"/>
                    <a:pt x="141586" y="197741"/>
                    <a:pt x="145812" y="20180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17"/>
            <p:cNvSpPr/>
            <p:nvPr/>
          </p:nvSpPr>
          <p:spPr>
            <a:xfrm>
              <a:off x="2591834" y="3233263"/>
              <a:ext cx="222126" cy="65952"/>
            </a:xfrm>
            <a:custGeom>
              <a:avLst/>
              <a:gdLst/>
              <a:ahLst/>
              <a:cxnLst/>
              <a:rect l="l" t="t" r="r" b="b"/>
              <a:pathLst>
                <a:path w="222126" h="65952" extrusionOk="0">
                  <a:moveTo>
                    <a:pt x="81823" y="58773"/>
                  </a:moveTo>
                  <a:cubicBezTo>
                    <a:pt x="38832" y="50751"/>
                    <a:pt x="1494" y="33974"/>
                    <a:pt x="0" y="0"/>
                  </a:cubicBezTo>
                  <a:cubicBezTo>
                    <a:pt x="8203" y="7669"/>
                    <a:pt x="21119" y="19631"/>
                    <a:pt x="23748" y="21963"/>
                  </a:cubicBezTo>
                  <a:cubicBezTo>
                    <a:pt x="45080" y="40860"/>
                    <a:pt x="72132" y="50618"/>
                    <a:pt x="99966" y="55360"/>
                  </a:cubicBezTo>
                  <a:cubicBezTo>
                    <a:pt x="130704" y="60594"/>
                    <a:pt x="161405" y="63977"/>
                    <a:pt x="192507" y="63260"/>
                  </a:cubicBezTo>
                  <a:cubicBezTo>
                    <a:pt x="200030" y="63090"/>
                    <a:pt x="211834" y="63229"/>
                    <a:pt x="222127" y="63381"/>
                  </a:cubicBezTo>
                  <a:cubicBezTo>
                    <a:pt x="216054" y="64019"/>
                    <a:pt x="206345" y="65592"/>
                    <a:pt x="203060" y="65634"/>
                  </a:cubicBezTo>
                  <a:cubicBezTo>
                    <a:pt x="183999" y="65895"/>
                    <a:pt x="129532" y="67681"/>
                    <a:pt x="81823" y="587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17"/>
            <p:cNvSpPr/>
            <p:nvPr/>
          </p:nvSpPr>
          <p:spPr>
            <a:xfrm>
              <a:off x="2712341" y="3328451"/>
              <a:ext cx="198373" cy="99193"/>
            </a:xfrm>
            <a:custGeom>
              <a:avLst/>
              <a:gdLst/>
              <a:ahLst/>
              <a:cxnLst/>
              <a:rect l="l" t="t" r="r" b="b"/>
              <a:pathLst>
                <a:path w="198373" h="99193" extrusionOk="0">
                  <a:moveTo>
                    <a:pt x="53175" y="91872"/>
                  </a:moveTo>
                  <a:cubicBezTo>
                    <a:pt x="20962" y="83572"/>
                    <a:pt x="-2537" y="66928"/>
                    <a:pt x="220" y="35000"/>
                  </a:cubicBezTo>
                  <a:cubicBezTo>
                    <a:pt x="1635" y="18624"/>
                    <a:pt x="8879" y="7384"/>
                    <a:pt x="20246" y="0"/>
                  </a:cubicBezTo>
                  <a:cubicBezTo>
                    <a:pt x="19821" y="2356"/>
                    <a:pt x="20173" y="3115"/>
                    <a:pt x="15686" y="14555"/>
                  </a:cubicBezTo>
                  <a:cubicBezTo>
                    <a:pt x="-7808" y="74451"/>
                    <a:pt x="79893" y="81975"/>
                    <a:pt x="122726" y="87270"/>
                  </a:cubicBezTo>
                  <a:cubicBezTo>
                    <a:pt x="143032" y="89783"/>
                    <a:pt x="171364" y="92522"/>
                    <a:pt x="198373" y="94392"/>
                  </a:cubicBezTo>
                  <a:cubicBezTo>
                    <a:pt x="168735" y="97592"/>
                    <a:pt x="102336" y="104545"/>
                    <a:pt x="53175" y="918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17"/>
            <p:cNvSpPr/>
            <p:nvPr/>
          </p:nvSpPr>
          <p:spPr>
            <a:xfrm>
              <a:off x="2841839" y="3477523"/>
              <a:ext cx="206319" cy="71050"/>
            </a:xfrm>
            <a:custGeom>
              <a:avLst/>
              <a:gdLst/>
              <a:ahLst/>
              <a:cxnLst/>
              <a:rect l="l" t="t" r="r" b="b"/>
              <a:pathLst>
                <a:path w="206319" h="71050" extrusionOk="0">
                  <a:moveTo>
                    <a:pt x="57849" y="66084"/>
                  </a:moveTo>
                  <a:cubicBezTo>
                    <a:pt x="23942" y="59016"/>
                    <a:pt x="-1161" y="43131"/>
                    <a:pt x="41" y="11112"/>
                  </a:cubicBezTo>
                  <a:cubicBezTo>
                    <a:pt x="199" y="6910"/>
                    <a:pt x="1596" y="3607"/>
                    <a:pt x="2531" y="0"/>
                  </a:cubicBezTo>
                  <a:cubicBezTo>
                    <a:pt x="22417" y="43100"/>
                    <a:pt x="61972" y="50763"/>
                    <a:pt x="86133" y="54880"/>
                  </a:cubicBezTo>
                  <a:cubicBezTo>
                    <a:pt x="116864" y="60114"/>
                    <a:pt x="147747" y="63533"/>
                    <a:pt x="178855" y="62823"/>
                  </a:cubicBezTo>
                  <a:cubicBezTo>
                    <a:pt x="185826" y="62659"/>
                    <a:pt x="195590" y="62974"/>
                    <a:pt x="206320" y="63072"/>
                  </a:cubicBezTo>
                  <a:cubicBezTo>
                    <a:pt x="175649" y="67687"/>
                    <a:pt x="108807" y="76704"/>
                    <a:pt x="57849" y="660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17"/>
            <p:cNvSpPr/>
            <p:nvPr/>
          </p:nvSpPr>
          <p:spPr>
            <a:xfrm>
              <a:off x="2958679" y="3595651"/>
              <a:ext cx="183835" cy="53215"/>
            </a:xfrm>
            <a:custGeom>
              <a:avLst/>
              <a:gdLst/>
              <a:ahLst/>
              <a:cxnLst/>
              <a:rect l="l" t="t" r="r" b="b"/>
              <a:pathLst>
                <a:path w="183835" h="53215" extrusionOk="0">
                  <a:moveTo>
                    <a:pt x="33063" y="46246"/>
                  </a:moveTo>
                  <a:cubicBezTo>
                    <a:pt x="14354" y="39378"/>
                    <a:pt x="1688" y="26803"/>
                    <a:pt x="24" y="5501"/>
                  </a:cubicBezTo>
                  <a:cubicBezTo>
                    <a:pt x="-134" y="3479"/>
                    <a:pt x="534" y="1913"/>
                    <a:pt x="583" y="0"/>
                  </a:cubicBezTo>
                  <a:cubicBezTo>
                    <a:pt x="1755" y="1585"/>
                    <a:pt x="4348" y="5477"/>
                    <a:pt x="4785" y="5908"/>
                  </a:cubicBezTo>
                  <a:cubicBezTo>
                    <a:pt x="56058" y="56052"/>
                    <a:pt x="141306" y="39354"/>
                    <a:pt x="172414" y="38637"/>
                  </a:cubicBezTo>
                  <a:cubicBezTo>
                    <a:pt x="175310" y="38570"/>
                    <a:pt x="178522" y="38716"/>
                    <a:pt x="183835" y="38680"/>
                  </a:cubicBezTo>
                  <a:cubicBezTo>
                    <a:pt x="138421" y="49446"/>
                    <a:pt x="73103" y="60953"/>
                    <a:pt x="33063" y="4624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17"/>
            <p:cNvSpPr/>
            <p:nvPr/>
          </p:nvSpPr>
          <p:spPr>
            <a:xfrm>
              <a:off x="3109694" y="3713379"/>
              <a:ext cx="100926" cy="33787"/>
            </a:xfrm>
            <a:custGeom>
              <a:avLst/>
              <a:gdLst/>
              <a:ahLst/>
              <a:cxnLst/>
              <a:rect l="l" t="t" r="r" b="b"/>
              <a:pathLst>
                <a:path w="100926" h="33787" extrusionOk="0">
                  <a:moveTo>
                    <a:pt x="35146" y="31490"/>
                  </a:moveTo>
                  <a:cubicBezTo>
                    <a:pt x="18162" y="27525"/>
                    <a:pt x="5726" y="17682"/>
                    <a:pt x="0" y="0"/>
                  </a:cubicBezTo>
                  <a:cubicBezTo>
                    <a:pt x="9527" y="5696"/>
                    <a:pt x="18271" y="10936"/>
                    <a:pt x="20536" y="12193"/>
                  </a:cubicBezTo>
                  <a:cubicBezTo>
                    <a:pt x="45098" y="25868"/>
                    <a:pt x="73109" y="29450"/>
                    <a:pt x="100926" y="28242"/>
                  </a:cubicBezTo>
                  <a:cubicBezTo>
                    <a:pt x="77105" y="33609"/>
                    <a:pt x="53733" y="35832"/>
                    <a:pt x="35146" y="3149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17"/>
            <p:cNvSpPr/>
            <p:nvPr/>
          </p:nvSpPr>
          <p:spPr>
            <a:xfrm>
              <a:off x="3073809" y="3226384"/>
              <a:ext cx="60052" cy="218392"/>
            </a:xfrm>
            <a:custGeom>
              <a:avLst/>
              <a:gdLst/>
              <a:ahLst/>
              <a:cxnLst/>
              <a:rect l="l" t="t" r="r" b="b"/>
              <a:pathLst>
                <a:path w="60052" h="218392" extrusionOk="0">
                  <a:moveTo>
                    <a:pt x="60053" y="218392"/>
                  </a:moveTo>
                  <a:cubicBezTo>
                    <a:pt x="59822" y="217985"/>
                    <a:pt x="58917" y="216735"/>
                    <a:pt x="58723" y="216370"/>
                  </a:cubicBezTo>
                  <a:cubicBezTo>
                    <a:pt x="40689" y="182779"/>
                    <a:pt x="-47516" y="26414"/>
                    <a:pt x="34088" y="1032"/>
                  </a:cubicBezTo>
                  <a:cubicBezTo>
                    <a:pt x="36651" y="237"/>
                    <a:pt x="38837" y="449"/>
                    <a:pt x="41277" y="0"/>
                  </a:cubicBezTo>
                  <a:cubicBezTo>
                    <a:pt x="34738" y="8283"/>
                    <a:pt x="28605" y="17190"/>
                    <a:pt x="23875" y="26050"/>
                  </a:cubicBezTo>
                  <a:cubicBezTo>
                    <a:pt x="10449" y="51188"/>
                    <a:pt x="16351" y="81470"/>
                    <a:pt x="22806" y="108959"/>
                  </a:cubicBezTo>
                  <a:cubicBezTo>
                    <a:pt x="29935" y="139308"/>
                    <a:pt x="38655" y="169038"/>
                    <a:pt x="51406" y="197419"/>
                  </a:cubicBezTo>
                  <a:cubicBezTo>
                    <a:pt x="53762" y="202671"/>
                    <a:pt x="56033" y="208810"/>
                    <a:pt x="60053" y="2183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17"/>
            <p:cNvSpPr/>
            <p:nvPr/>
          </p:nvSpPr>
          <p:spPr>
            <a:xfrm>
              <a:off x="3206150" y="3305146"/>
              <a:ext cx="56860" cy="211293"/>
            </a:xfrm>
            <a:custGeom>
              <a:avLst/>
              <a:gdLst/>
              <a:ahLst/>
              <a:cxnLst/>
              <a:rect l="l" t="t" r="r" b="b"/>
              <a:pathLst>
                <a:path w="56860" h="211293" extrusionOk="0">
                  <a:moveTo>
                    <a:pt x="56861" y="211294"/>
                  </a:moveTo>
                  <a:cubicBezTo>
                    <a:pt x="36209" y="173088"/>
                    <a:pt x="-45480" y="25048"/>
                    <a:pt x="34242" y="249"/>
                  </a:cubicBezTo>
                  <a:cubicBezTo>
                    <a:pt x="34807" y="73"/>
                    <a:pt x="35274" y="158"/>
                    <a:pt x="35839" y="0"/>
                  </a:cubicBezTo>
                  <a:cubicBezTo>
                    <a:pt x="24393" y="17057"/>
                    <a:pt x="10403" y="49227"/>
                    <a:pt x="21187" y="106452"/>
                  </a:cubicBezTo>
                  <a:cubicBezTo>
                    <a:pt x="26093" y="132483"/>
                    <a:pt x="44704" y="178947"/>
                    <a:pt x="56861" y="21129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17"/>
            <p:cNvSpPr/>
            <p:nvPr/>
          </p:nvSpPr>
          <p:spPr>
            <a:xfrm>
              <a:off x="3345882" y="3369657"/>
              <a:ext cx="120594" cy="297336"/>
            </a:xfrm>
            <a:custGeom>
              <a:avLst/>
              <a:gdLst/>
              <a:ahLst/>
              <a:cxnLst/>
              <a:rect l="l" t="t" r="r" b="b"/>
              <a:pathLst>
                <a:path w="120594" h="297336" extrusionOk="0">
                  <a:moveTo>
                    <a:pt x="58678" y="218003"/>
                  </a:moveTo>
                  <a:cubicBezTo>
                    <a:pt x="40644" y="184406"/>
                    <a:pt x="-47500" y="28120"/>
                    <a:pt x="34098" y="2738"/>
                  </a:cubicBezTo>
                  <a:cubicBezTo>
                    <a:pt x="88140" y="-14069"/>
                    <a:pt x="114014" y="47375"/>
                    <a:pt x="119528" y="163050"/>
                  </a:cubicBezTo>
                  <a:cubicBezTo>
                    <a:pt x="123735" y="251309"/>
                    <a:pt x="114154" y="281409"/>
                    <a:pt x="113923" y="297337"/>
                  </a:cubicBezTo>
                  <a:cubicBezTo>
                    <a:pt x="113923" y="297337"/>
                    <a:pt x="67634" y="234690"/>
                    <a:pt x="58678" y="2180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17"/>
            <p:cNvSpPr/>
            <p:nvPr/>
          </p:nvSpPr>
          <p:spPr>
            <a:xfrm>
              <a:off x="3400914" y="3389737"/>
              <a:ext cx="34163" cy="58246"/>
            </a:xfrm>
            <a:custGeom>
              <a:avLst/>
              <a:gdLst/>
              <a:ahLst/>
              <a:cxnLst/>
              <a:rect l="l" t="t" r="r" b="b"/>
              <a:pathLst>
                <a:path w="34163" h="58246" extrusionOk="0">
                  <a:moveTo>
                    <a:pt x="29592" y="57795"/>
                  </a:moveTo>
                  <a:cubicBezTo>
                    <a:pt x="36016" y="54996"/>
                    <a:pt x="35622" y="39882"/>
                    <a:pt x="28711" y="24046"/>
                  </a:cubicBezTo>
                  <a:cubicBezTo>
                    <a:pt x="21807" y="8210"/>
                    <a:pt x="10999" y="-2350"/>
                    <a:pt x="4574" y="450"/>
                  </a:cubicBezTo>
                  <a:cubicBezTo>
                    <a:pt x="-1850" y="3255"/>
                    <a:pt x="-1461" y="18362"/>
                    <a:pt x="5449" y="34199"/>
                  </a:cubicBezTo>
                  <a:cubicBezTo>
                    <a:pt x="12353" y="50035"/>
                    <a:pt x="23161" y="60600"/>
                    <a:pt x="29592" y="577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17"/>
            <p:cNvSpPr/>
            <p:nvPr/>
          </p:nvSpPr>
          <p:spPr>
            <a:xfrm>
              <a:off x="3401554" y="3457534"/>
              <a:ext cx="57054" cy="204229"/>
            </a:xfrm>
            <a:custGeom>
              <a:avLst/>
              <a:gdLst/>
              <a:ahLst/>
              <a:cxnLst/>
              <a:rect l="l" t="t" r="r" b="b"/>
              <a:pathLst>
                <a:path w="57054" h="204229" extrusionOk="0">
                  <a:moveTo>
                    <a:pt x="57054" y="204183"/>
                  </a:moveTo>
                  <a:cubicBezTo>
                    <a:pt x="54735" y="206321"/>
                    <a:pt x="25206" y="133503"/>
                    <a:pt x="14112" y="85666"/>
                  </a:cubicBezTo>
                  <a:cubicBezTo>
                    <a:pt x="9315" y="64990"/>
                    <a:pt x="0" y="0"/>
                    <a:pt x="0" y="0"/>
                  </a:cubicBezTo>
                  <a:cubicBezTo>
                    <a:pt x="0" y="0"/>
                    <a:pt x="8447" y="47563"/>
                    <a:pt x="22710" y="98612"/>
                  </a:cubicBezTo>
                  <a:cubicBezTo>
                    <a:pt x="36974" y="149661"/>
                    <a:pt x="57182" y="204062"/>
                    <a:pt x="57054" y="2041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17"/>
            <p:cNvSpPr/>
            <p:nvPr/>
          </p:nvSpPr>
          <p:spPr>
            <a:xfrm>
              <a:off x="3345973" y="3378607"/>
              <a:ext cx="90240" cy="256009"/>
            </a:xfrm>
            <a:custGeom>
              <a:avLst/>
              <a:gdLst/>
              <a:ahLst/>
              <a:cxnLst/>
              <a:rect l="l" t="t" r="r" b="b"/>
              <a:pathLst>
                <a:path w="90240" h="256009" extrusionOk="0">
                  <a:moveTo>
                    <a:pt x="90240" y="256010"/>
                  </a:moveTo>
                  <a:cubicBezTo>
                    <a:pt x="77222" y="237842"/>
                    <a:pt x="63317" y="217603"/>
                    <a:pt x="58695" y="208986"/>
                  </a:cubicBezTo>
                  <a:cubicBezTo>
                    <a:pt x="41785" y="177490"/>
                    <a:pt x="-36759" y="38206"/>
                    <a:pt x="20726" y="0"/>
                  </a:cubicBezTo>
                  <a:cubicBezTo>
                    <a:pt x="18989" y="12964"/>
                    <a:pt x="16093" y="33603"/>
                    <a:pt x="15644" y="37702"/>
                  </a:cubicBezTo>
                  <a:cubicBezTo>
                    <a:pt x="11970" y="70863"/>
                    <a:pt x="19081" y="103501"/>
                    <a:pt x="30788" y="134038"/>
                  </a:cubicBezTo>
                  <a:cubicBezTo>
                    <a:pt x="43721" y="167756"/>
                    <a:pt x="58009" y="200516"/>
                    <a:pt x="76080" y="230798"/>
                  </a:cubicBezTo>
                  <a:cubicBezTo>
                    <a:pt x="79821" y="237070"/>
                    <a:pt x="84241" y="245317"/>
                    <a:pt x="90240" y="2560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565" name="Google Shape;10565;p17"/>
            <p:cNvGrpSpPr/>
            <p:nvPr/>
          </p:nvGrpSpPr>
          <p:grpSpPr>
            <a:xfrm>
              <a:off x="2808125" y="3193557"/>
              <a:ext cx="691324" cy="504374"/>
              <a:chOff x="2808125" y="3193557"/>
              <a:chExt cx="691324" cy="504374"/>
            </a:xfrm>
          </p:grpSpPr>
          <p:sp>
            <p:nvSpPr>
              <p:cNvPr id="10566" name="Google Shape;10566;p17"/>
              <p:cNvSpPr/>
              <p:nvPr/>
            </p:nvSpPr>
            <p:spPr>
              <a:xfrm>
                <a:off x="2808125" y="3193557"/>
                <a:ext cx="691324" cy="504374"/>
              </a:xfrm>
              <a:custGeom>
                <a:avLst/>
                <a:gdLst/>
                <a:ahLst/>
                <a:cxnLst/>
                <a:rect l="l" t="t" r="r" b="b"/>
                <a:pathLst>
                  <a:path w="691324" h="504374" extrusionOk="0">
                    <a:moveTo>
                      <a:pt x="681245" y="504374"/>
                    </a:moveTo>
                    <a:cubicBezTo>
                      <a:pt x="681245" y="504374"/>
                      <a:pt x="461954" y="415611"/>
                      <a:pt x="290032" y="290973"/>
                    </a:cubicBezTo>
                    <a:cubicBezTo>
                      <a:pt x="118110" y="166335"/>
                      <a:pt x="0" y="0"/>
                      <a:pt x="0" y="0"/>
                    </a:cubicBezTo>
                    <a:cubicBezTo>
                      <a:pt x="0" y="0"/>
                      <a:pt x="134681" y="148848"/>
                      <a:pt x="312627" y="272902"/>
                    </a:cubicBezTo>
                    <a:cubicBezTo>
                      <a:pt x="481026" y="390302"/>
                      <a:pt x="691325" y="486911"/>
                      <a:pt x="691325" y="486911"/>
                    </a:cubicBezTo>
                    <a:lnTo>
                      <a:pt x="681245" y="504374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7" name="Google Shape;10567;p17"/>
              <p:cNvSpPr/>
              <p:nvPr/>
            </p:nvSpPr>
            <p:spPr>
              <a:xfrm>
                <a:off x="2858846" y="3256708"/>
                <a:ext cx="630881" cy="441223"/>
              </a:xfrm>
              <a:custGeom>
                <a:avLst/>
                <a:gdLst/>
                <a:ahLst/>
                <a:cxnLst/>
                <a:rect l="l" t="t" r="r" b="b"/>
                <a:pathLst>
                  <a:path w="630881" h="441223" extrusionOk="0">
                    <a:moveTo>
                      <a:pt x="630542" y="441224"/>
                    </a:moveTo>
                    <a:cubicBezTo>
                      <a:pt x="630542" y="441224"/>
                      <a:pt x="411209" y="352400"/>
                      <a:pt x="239287" y="227762"/>
                    </a:cubicBezTo>
                    <a:cubicBezTo>
                      <a:pt x="131712" y="149777"/>
                      <a:pt x="49683" y="59672"/>
                      <a:pt x="0" y="0"/>
                    </a:cubicBezTo>
                    <a:cubicBezTo>
                      <a:pt x="53551" y="54680"/>
                      <a:pt x="144731" y="142527"/>
                      <a:pt x="258663" y="224021"/>
                    </a:cubicBezTo>
                    <a:cubicBezTo>
                      <a:pt x="423067" y="341615"/>
                      <a:pt x="624622" y="437544"/>
                      <a:pt x="630882" y="440519"/>
                    </a:cubicBezTo>
                    <a:lnTo>
                      <a:pt x="630542" y="441224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68" name="Google Shape;10568;p17"/>
          <p:cNvGrpSpPr/>
          <p:nvPr/>
        </p:nvGrpSpPr>
        <p:grpSpPr>
          <a:xfrm rot="-123010">
            <a:off x="8481627" y="3355239"/>
            <a:ext cx="1418374" cy="2308288"/>
            <a:chOff x="4969216" y="2162409"/>
            <a:chExt cx="646389" cy="1051945"/>
          </a:xfrm>
        </p:grpSpPr>
        <p:sp>
          <p:nvSpPr>
            <p:cNvPr id="10569" name="Google Shape;10569;p17"/>
            <p:cNvSpPr/>
            <p:nvPr/>
          </p:nvSpPr>
          <p:spPr>
            <a:xfrm>
              <a:off x="5127797" y="2613083"/>
              <a:ext cx="126659" cy="295245"/>
            </a:xfrm>
            <a:custGeom>
              <a:avLst/>
              <a:gdLst/>
              <a:ahLst/>
              <a:cxnLst/>
              <a:rect l="l" t="t" r="r" b="b"/>
              <a:pathLst>
                <a:path w="126659" h="295245" extrusionOk="0">
                  <a:moveTo>
                    <a:pt x="126582" y="198789"/>
                  </a:moveTo>
                  <a:cubicBezTo>
                    <a:pt x="124748" y="160704"/>
                    <a:pt x="119854" y="-18662"/>
                    <a:pt x="36829" y="1588"/>
                  </a:cubicBezTo>
                  <a:cubicBezTo>
                    <a:pt x="-18155" y="14996"/>
                    <a:pt x="-8700" y="81001"/>
                    <a:pt x="46125" y="183007"/>
                  </a:cubicBezTo>
                  <a:cubicBezTo>
                    <a:pt x="87957" y="260834"/>
                    <a:pt x="111663" y="281705"/>
                    <a:pt x="120061" y="295246"/>
                  </a:cubicBezTo>
                  <a:cubicBezTo>
                    <a:pt x="120061" y="295246"/>
                    <a:pt x="127493" y="217710"/>
                    <a:pt x="126582" y="1987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17"/>
            <p:cNvSpPr/>
            <p:nvPr/>
          </p:nvSpPr>
          <p:spPr>
            <a:xfrm>
              <a:off x="5054305" y="2748014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7" y="260834"/>
                    <a:pt x="111662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17"/>
            <p:cNvSpPr/>
            <p:nvPr/>
          </p:nvSpPr>
          <p:spPr>
            <a:xfrm>
              <a:off x="5206414" y="2832663"/>
              <a:ext cx="283715" cy="176366"/>
            </a:xfrm>
            <a:custGeom>
              <a:avLst/>
              <a:gdLst/>
              <a:ahLst/>
              <a:cxnLst/>
              <a:rect l="l" t="t" r="r" b="b"/>
              <a:pathLst>
                <a:path w="283715" h="176366" extrusionOk="0">
                  <a:moveTo>
                    <a:pt x="95497" y="161337"/>
                  </a:moveTo>
                  <a:cubicBezTo>
                    <a:pt x="132228" y="151106"/>
                    <a:pt x="316701" y="101921"/>
                    <a:pt x="278550" y="25454"/>
                  </a:cubicBezTo>
                  <a:cubicBezTo>
                    <a:pt x="253277" y="-25188"/>
                    <a:pt x="180356" y="3303"/>
                    <a:pt x="93050" y="79381"/>
                  </a:cubicBezTo>
                  <a:cubicBezTo>
                    <a:pt x="26432" y="137431"/>
                    <a:pt x="11337" y="165181"/>
                    <a:pt x="0" y="176366"/>
                  </a:cubicBezTo>
                  <a:cubicBezTo>
                    <a:pt x="0" y="176366"/>
                    <a:pt x="77251" y="166420"/>
                    <a:pt x="95497" y="1613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17"/>
            <p:cNvSpPr/>
            <p:nvPr/>
          </p:nvSpPr>
          <p:spPr>
            <a:xfrm>
              <a:off x="5260238" y="2680606"/>
              <a:ext cx="274926" cy="216306"/>
            </a:xfrm>
            <a:custGeom>
              <a:avLst/>
              <a:gdLst/>
              <a:ahLst/>
              <a:cxnLst/>
              <a:rect l="l" t="t" r="r" b="b"/>
              <a:pathLst>
                <a:path w="274926" h="216306" extrusionOk="0">
                  <a:moveTo>
                    <a:pt x="105389" y="176722"/>
                  </a:moveTo>
                  <a:cubicBezTo>
                    <a:pt x="140692" y="162325"/>
                    <a:pt x="313689" y="92525"/>
                    <a:pt x="266982" y="20964"/>
                  </a:cubicBezTo>
                  <a:cubicBezTo>
                    <a:pt x="236050" y="-26429"/>
                    <a:pt x="171479" y="9968"/>
                    <a:pt x="93512" y="95592"/>
                  </a:cubicBezTo>
                  <a:cubicBezTo>
                    <a:pt x="34023" y="160929"/>
                    <a:pt x="9977" y="203883"/>
                    <a:pt x="0" y="216307"/>
                  </a:cubicBezTo>
                  <a:cubicBezTo>
                    <a:pt x="0" y="216307"/>
                    <a:pt x="87846" y="183875"/>
                    <a:pt x="105389" y="1767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17"/>
            <p:cNvSpPr/>
            <p:nvPr/>
          </p:nvSpPr>
          <p:spPr>
            <a:xfrm>
              <a:off x="5333099" y="2507265"/>
              <a:ext cx="249844" cy="208489"/>
            </a:xfrm>
            <a:custGeom>
              <a:avLst/>
              <a:gdLst/>
              <a:ahLst/>
              <a:cxnLst/>
              <a:rect l="l" t="t" r="r" b="b"/>
              <a:pathLst>
                <a:path w="249844" h="208489" extrusionOk="0">
                  <a:moveTo>
                    <a:pt x="91763" y="178062"/>
                  </a:moveTo>
                  <a:cubicBezTo>
                    <a:pt x="126332" y="161965"/>
                    <a:pt x="290536" y="89627"/>
                    <a:pt x="240404" y="20422"/>
                  </a:cubicBezTo>
                  <a:cubicBezTo>
                    <a:pt x="207201" y="-25411"/>
                    <a:pt x="149673" y="8290"/>
                    <a:pt x="75963" y="97606"/>
                  </a:cubicBezTo>
                  <a:cubicBezTo>
                    <a:pt x="19716" y="165754"/>
                    <a:pt x="9363" y="195599"/>
                    <a:pt x="0" y="208490"/>
                  </a:cubicBezTo>
                  <a:cubicBezTo>
                    <a:pt x="0" y="208490"/>
                    <a:pt x="74591" y="186059"/>
                    <a:pt x="91763" y="17806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17"/>
            <p:cNvSpPr/>
            <p:nvPr/>
          </p:nvSpPr>
          <p:spPr>
            <a:xfrm>
              <a:off x="5125928" y="2994132"/>
              <a:ext cx="289306" cy="138643"/>
            </a:xfrm>
            <a:custGeom>
              <a:avLst/>
              <a:gdLst/>
              <a:ahLst/>
              <a:cxnLst/>
              <a:rect l="l" t="t" r="r" b="b"/>
              <a:pathLst>
                <a:path w="289306" h="138643" extrusionOk="0">
                  <a:moveTo>
                    <a:pt x="96675" y="137410"/>
                  </a:moveTo>
                  <a:cubicBezTo>
                    <a:pt x="134517" y="132753"/>
                    <a:pt x="313022" y="114548"/>
                    <a:pt x="286662" y="33260"/>
                  </a:cubicBezTo>
                  <a:cubicBezTo>
                    <a:pt x="269205" y="-20576"/>
                    <a:pt x="204092" y="-6246"/>
                    <a:pt x="106439" y="56006"/>
                  </a:cubicBezTo>
                  <a:cubicBezTo>
                    <a:pt x="31928" y="103503"/>
                    <a:pt x="12879" y="128696"/>
                    <a:pt x="0" y="138072"/>
                  </a:cubicBezTo>
                  <a:cubicBezTo>
                    <a:pt x="0" y="138072"/>
                    <a:pt x="77876" y="139723"/>
                    <a:pt x="96675" y="13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17"/>
            <p:cNvSpPr/>
            <p:nvPr/>
          </p:nvSpPr>
          <p:spPr>
            <a:xfrm>
              <a:off x="5381318" y="2327009"/>
              <a:ext cx="234287" cy="226418"/>
            </a:xfrm>
            <a:custGeom>
              <a:avLst/>
              <a:gdLst/>
              <a:ahLst/>
              <a:cxnLst/>
              <a:rect l="l" t="t" r="r" b="b"/>
              <a:pathLst>
                <a:path w="234287" h="226418" extrusionOk="0">
                  <a:moveTo>
                    <a:pt x="88605" y="187745"/>
                  </a:moveTo>
                  <a:cubicBezTo>
                    <a:pt x="121553" y="168563"/>
                    <a:pt x="278470" y="81536"/>
                    <a:pt x="222230" y="17195"/>
                  </a:cubicBezTo>
                  <a:cubicBezTo>
                    <a:pt x="184983" y="-25420"/>
                    <a:pt x="130771" y="13394"/>
                    <a:pt x="65525" y="109067"/>
                  </a:cubicBezTo>
                  <a:cubicBezTo>
                    <a:pt x="15733" y="182067"/>
                    <a:pt x="8143" y="212725"/>
                    <a:pt x="0" y="226418"/>
                  </a:cubicBezTo>
                  <a:cubicBezTo>
                    <a:pt x="0" y="226418"/>
                    <a:pt x="72235" y="197272"/>
                    <a:pt x="88605" y="18774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17"/>
            <p:cNvSpPr/>
            <p:nvPr/>
          </p:nvSpPr>
          <p:spPr>
            <a:xfrm>
              <a:off x="5200341" y="2474383"/>
              <a:ext cx="126659" cy="295244"/>
            </a:xfrm>
            <a:custGeom>
              <a:avLst/>
              <a:gdLst/>
              <a:ahLst/>
              <a:cxnLst/>
              <a:rect l="l" t="t" r="r" b="b"/>
              <a:pathLst>
                <a:path w="126659" h="295244" extrusionOk="0">
                  <a:moveTo>
                    <a:pt x="126582" y="198788"/>
                  </a:moveTo>
                  <a:cubicBezTo>
                    <a:pt x="124748" y="160703"/>
                    <a:pt x="119854" y="-18657"/>
                    <a:pt x="36829" y="1588"/>
                  </a:cubicBezTo>
                  <a:cubicBezTo>
                    <a:pt x="-18155" y="15001"/>
                    <a:pt x="-8700" y="81000"/>
                    <a:pt x="46125" y="183006"/>
                  </a:cubicBezTo>
                  <a:cubicBezTo>
                    <a:pt x="87951" y="260834"/>
                    <a:pt x="111663" y="281710"/>
                    <a:pt x="120061" y="295245"/>
                  </a:cubicBezTo>
                  <a:cubicBezTo>
                    <a:pt x="120061" y="295245"/>
                    <a:pt x="127493" y="217709"/>
                    <a:pt x="126582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17"/>
            <p:cNvSpPr/>
            <p:nvPr/>
          </p:nvSpPr>
          <p:spPr>
            <a:xfrm>
              <a:off x="5126001" y="3058008"/>
              <a:ext cx="220219" cy="74529"/>
            </a:xfrm>
            <a:custGeom>
              <a:avLst/>
              <a:gdLst/>
              <a:ahLst/>
              <a:cxnLst/>
              <a:rect l="l" t="t" r="r" b="b"/>
              <a:pathLst>
                <a:path w="220219" h="74529" extrusionOk="0">
                  <a:moveTo>
                    <a:pt x="6" y="74117"/>
                  </a:moveTo>
                  <a:cubicBezTo>
                    <a:pt x="-808" y="77517"/>
                    <a:pt x="82430" y="59355"/>
                    <a:pt x="132865" y="39949"/>
                  </a:cubicBezTo>
                  <a:cubicBezTo>
                    <a:pt x="154653" y="31563"/>
                    <a:pt x="220220" y="0"/>
                    <a:pt x="220220" y="0"/>
                  </a:cubicBezTo>
                  <a:cubicBezTo>
                    <a:pt x="220220" y="0"/>
                    <a:pt x="171400" y="21629"/>
                    <a:pt x="116349" y="40161"/>
                  </a:cubicBezTo>
                  <a:cubicBezTo>
                    <a:pt x="61293" y="58688"/>
                    <a:pt x="49" y="73923"/>
                    <a:pt x="6" y="7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17"/>
            <p:cNvSpPr/>
            <p:nvPr/>
          </p:nvSpPr>
          <p:spPr>
            <a:xfrm>
              <a:off x="5261431" y="2304351"/>
              <a:ext cx="113147" cy="342739"/>
            </a:xfrm>
            <a:custGeom>
              <a:avLst/>
              <a:gdLst/>
              <a:ahLst/>
              <a:cxnLst/>
              <a:rect l="l" t="t" r="r" b="b"/>
              <a:pathLst>
                <a:path w="113147" h="342739" extrusionOk="0">
                  <a:moveTo>
                    <a:pt x="111544" y="208648"/>
                  </a:moveTo>
                  <a:cubicBezTo>
                    <a:pt x="116481" y="147434"/>
                    <a:pt x="114987" y="-18549"/>
                    <a:pt x="31968" y="1702"/>
                  </a:cubicBezTo>
                  <a:cubicBezTo>
                    <a:pt x="-23022" y="15109"/>
                    <a:pt x="1522" y="74343"/>
                    <a:pt x="41258" y="183114"/>
                  </a:cubicBezTo>
                  <a:cubicBezTo>
                    <a:pt x="77843" y="283269"/>
                    <a:pt x="84602" y="329205"/>
                    <a:pt x="93000" y="342740"/>
                  </a:cubicBezTo>
                  <a:cubicBezTo>
                    <a:pt x="93000" y="342740"/>
                    <a:pt x="107749" y="255701"/>
                    <a:pt x="111544" y="2086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17"/>
            <p:cNvSpPr/>
            <p:nvPr/>
          </p:nvSpPr>
          <p:spPr>
            <a:xfrm>
              <a:off x="5322212" y="3000768"/>
              <a:ext cx="61976" cy="26799"/>
            </a:xfrm>
            <a:custGeom>
              <a:avLst/>
              <a:gdLst/>
              <a:ahLst/>
              <a:cxnLst/>
              <a:rect l="l" t="t" r="r" b="b"/>
              <a:pathLst>
                <a:path w="61976" h="26799" extrusionOk="0">
                  <a:moveTo>
                    <a:pt x="61917" y="8705"/>
                  </a:moveTo>
                  <a:cubicBezTo>
                    <a:pt x="62967" y="15633"/>
                    <a:pt x="49973" y="23357"/>
                    <a:pt x="32892" y="25949"/>
                  </a:cubicBezTo>
                  <a:cubicBezTo>
                    <a:pt x="15811" y="28536"/>
                    <a:pt x="1110" y="25021"/>
                    <a:pt x="59" y="18092"/>
                  </a:cubicBezTo>
                  <a:cubicBezTo>
                    <a:pt x="-991" y="11164"/>
                    <a:pt x="12003" y="3440"/>
                    <a:pt x="29085" y="853"/>
                  </a:cubicBezTo>
                  <a:cubicBezTo>
                    <a:pt x="46166" y="-1740"/>
                    <a:pt x="60866" y="1776"/>
                    <a:pt x="61917" y="8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17"/>
            <p:cNvSpPr/>
            <p:nvPr/>
          </p:nvSpPr>
          <p:spPr>
            <a:xfrm>
              <a:off x="5395859" y="2847070"/>
              <a:ext cx="60415" cy="30152"/>
            </a:xfrm>
            <a:custGeom>
              <a:avLst/>
              <a:gdLst/>
              <a:ahLst/>
              <a:cxnLst/>
              <a:rect l="l" t="t" r="r" b="b"/>
              <a:pathLst>
                <a:path w="60415" h="30152" extrusionOk="0">
                  <a:moveTo>
                    <a:pt x="60195" y="6178"/>
                  </a:moveTo>
                  <a:cubicBezTo>
                    <a:pt x="62193" y="12899"/>
                    <a:pt x="50383" y="22330"/>
                    <a:pt x="33818" y="27242"/>
                  </a:cubicBezTo>
                  <a:cubicBezTo>
                    <a:pt x="17253" y="32160"/>
                    <a:pt x="2212" y="30697"/>
                    <a:pt x="220" y="23975"/>
                  </a:cubicBezTo>
                  <a:cubicBezTo>
                    <a:pt x="-1778" y="17253"/>
                    <a:pt x="10033" y="7823"/>
                    <a:pt x="26598" y="2911"/>
                  </a:cubicBezTo>
                  <a:cubicBezTo>
                    <a:pt x="43157" y="-2008"/>
                    <a:pt x="58203" y="-544"/>
                    <a:pt x="60195" y="6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17"/>
            <p:cNvSpPr/>
            <p:nvPr/>
          </p:nvSpPr>
          <p:spPr>
            <a:xfrm>
              <a:off x="5440526" y="2689956"/>
              <a:ext cx="58581" cy="33582"/>
            </a:xfrm>
            <a:custGeom>
              <a:avLst/>
              <a:gdLst/>
              <a:ahLst/>
              <a:cxnLst/>
              <a:rect l="l" t="t" r="r" b="b"/>
              <a:pathLst>
                <a:path w="58581" h="33582" extrusionOk="0">
                  <a:moveTo>
                    <a:pt x="58167" y="4765"/>
                  </a:moveTo>
                  <a:cubicBezTo>
                    <a:pt x="60863" y="11238"/>
                    <a:pt x="50121" y="21864"/>
                    <a:pt x="34170" y="28507"/>
                  </a:cubicBezTo>
                  <a:cubicBezTo>
                    <a:pt x="18224" y="35150"/>
                    <a:pt x="3110" y="35290"/>
                    <a:pt x="414" y="28823"/>
                  </a:cubicBezTo>
                  <a:cubicBezTo>
                    <a:pt x="-2282" y="22350"/>
                    <a:pt x="8460" y="11718"/>
                    <a:pt x="24412" y="5075"/>
                  </a:cubicBezTo>
                  <a:cubicBezTo>
                    <a:pt x="40357" y="-1568"/>
                    <a:pt x="55471" y="-1708"/>
                    <a:pt x="58167" y="4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17"/>
            <p:cNvSpPr/>
            <p:nvPr/>
          </p:nvSpPr>
          <p:spPr>
            <a:xfrm>
              <a:off x="5485735" y="2522621"/>
              <a:ext cx="58827" cy="33153"/>
            </a:xfrm>
            <a:custGeom>
              <a:avLst/>
              <a:gdLst/>
              <a:ahLst/>
              <a:cxnLst/>
              <a:rect l="l" t="t" r="r" b="b"/>
              <a:pathLst>
                <a:path w="58827" h="33153" extrusionOk="0">
                  <a:moveTo>
                    <a:pt x="58439" y="4915"/>
                  </a:moveTo>
                  <a:cubicBezTo>
                    <a:pt x="61056" y="11418"/>
                    <a:pt x="50174" y="21911"/>
                    <a:pt x="34144" y="28354"/>
                  </a:cubicBezTo>
                  <a:cubicBezTo>
                    <a:pt x="18113" y="34796"/>
                    <a:pt x="3000" y="34748"/>
                    <a:pt x="389" y="28244"/>
                  </a:cubicBezTo>
                  <a:cubicBezTo>
                    <a:pt x="-2229" y="21741"/>
                    <a:pt x="8653" y="11242"/>
                    <a:pt x="24677" y="4800"/>
                  </a:cubicBezTo>
                  <a:cubicBezTo>
                    <a:pt x="40708" y="-1643"/>
                    <a:pt x="55828" y="-1595"/>
                    <a:pt x="58439" y="49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17"/>
            <p:cNvSpPr/>
            <p:nvPr/>
          </p:nvSpPr>
          <p:spPr>
            <a:xfrm>
              <a:off x="5519516" y="2338607"/>
              <a:ext cx="54986" cy="39205"/>
            </a:xfrm>
            <a:custGeom>
              <a:avLst/>
              <a:gdLst/>
              <a:ahLst/>
              <a:cxnLst/>
              <a:rect l="l" t="t" r="r" b="b"/>
              <a:pathLst>
                <a:path w="54986" h="39205" extrusionOk="0">
                  <a:moveTo>
                    <a:pt x="54168" y="3259"/>
                  </a:moveTo>
                  <a:cubicBezTo>
                    <a:pt x="57830" y="9234"/>
                    <a:pt x="48855" y="21397"/>
                    <a:pt x="34124" y="30426"/>
                  </a:cubicBezTo>
                  <a:cubicBezTo>
                    <a:pt x="19393" y="39450"/>
                    <a:pt x="4480" y="41921"/>
                    <a:pt x="818" y="35946"/>
                  </a:cubicBezTo>
                  <a:cubicBezTo>
                    <a:pt x="-2843" y="29965"/>
                    <a:pt x="6131" y="17808"/>
                    <a:pt x="20862" y="8779"/>
                  </a:cubicBezTo>
                  <a:cubicBezTo>
                    <a:pt x="35593" y="-244"/>
                    <a:pt x="50507" y="-2716"/>
                    <a:pt x="54168" y="325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17"/>
            <p:cNvSpPr/>
            <p:nvPr/>
          </p:nvSpPr>
          <p:spPr>
            <a:xfrm>
              <a:off x="5271055" y="2332329"/>
              <a:ext cx="26251" cy="55719"/>
            </a:xfrm>
            <a:custGeom>
              <a:avLst/>
              <a:gdLst/>
              <a:ahLst/>
              <a:cxnLst/>
              <a:rect l="l" t="t" r="r" b="b"/>
              <a:pathLst>
                <a:path w="26251" h="55719" extrusionOk="0">
                  <a:moveTo>
                    <a:pt x="9391" y="52"/>
                  </a:moveTo>
                  <a:cubicBezTo>
                    <a:pt x="16338" y="-883"/>
                    <a:pt x="23643" y="10812"/>
                    <a:pt x="25708" y="26175"/>
                  </a:cubicBezTo>
                  <a:cubicBezTo>
                    <a:pt x="27766" y="41531"/>
                    <a:pt x="23807" y="54738"/>
                    <a:pt x="16860" y="55668"/>
                  </a:cubicBezTo>
                  <a:cubicBezTo>
                    <a:pt x="9908" y="56603"/>
                    <a:pt x="2609" y="44908"/>
                    <a:pt x="544" y="29551"/>
                  </a:cubicBezTo>
                  <a:cubicBezTo>
                    <a:pt x="-1514" y="14188"/>
                    <a:pt x="2445" y="987"/>
                    <a:pt x="9391" y="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17"/>
            <p:cNvSpPr/>
            <p:nvPr/>
          </p:nvSpPr>
          <p:spPr>
            <a:xfrm>
              <a:off x="5211371" y="2508521"/>
              <a:ext cx="25421" cy="52602"/>
            </a:xfrm>
            <a:custGeom>
              <a:avLst/>
              <a:gdLst/>
              <a:ahLst/>
              <a:cxnLst/>
              <a:rect l="l" t="t" r="r" b="b"/>
              <a:pathLst>
                <a:path w="25421" h="52602" extrusionOk="0">
                  <a:moveTo>
                    <a:pt x="11955" y="3"/>
                  </a:moveTo>
                  <a:cubicBezTo>
                    <a:pt x="18962" y="-198"/>
                    <a:pt x="24980" y="11412"/>
                    <a:pt x="25399" y="25937"/>
                  </a:cubicBezTo>
                  <a:cubicBezTo>
                    <a:pt x="25818" y="40462"/>
                    <a:pt x="20480" y="52399"/>
                    <a:pt x="13473" y="52600"/>
                  </a:cubicBezTo>
                  <a:cubicBezTo>
                    <a:pt x="6466" y="52800"/>
                    <a:pt x="442" y="41190"/>
                    <a:pt x="23" y="26665"/>
                  </a:cubicBezTo>
                  <a:cubicBezTo>
                    <a:pt x="-396" y="12141"/>
                    <a:pt x="4948" y="203"/>
                    <a:pt x="11955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17"/>
            <p:cNvSpPr/>
            <p:nvPr/>
          </p:nvSpPr>
          <p:spPr>
            <a:xfrm>
              <a:off x="5140718" y="2643218"/>
              <a:ext cx="26232" cy="62212"/>
            </a:xfrm>
            <a:custGeom>
              <a:avLst/>
              <a:gdLst/>
              <a:ahLst/>
              <a:cxnLst/>
              <a:rect l="l" t="t" r="r" b="b"/>
              <a:pathLst>
                <a:path w="26232" h="62212" extrusionOk="0">
                  <a:moveTo>
                    <a:pt x="16724" y="62178"/>
                  </a:moveTo>
                  <a:cubicBezTo>
                    <a:pt x="9765" y="62985"/>
                    <a:pt x="2503" y="49730"/>
                    <a:pt x="511" y="32570"/>
                  </a:cubicBezTo>
                  <a:cubicBezTo>
                    <a:pt x="-1486" y="15410"/>
                    <a:pt x="2546" y="843"/>
                    <a:pt x="9510" y="35"/>
                  </a:cubicBezTo>
                  <a:cubicBezTo>
                    <a:pt x="16469" y="-773"/>
                    <a:pt x="23731" y="12483"/>
                    <a:pt x="25723" y="29643"/>
                  </a:cubicBezTo>
                  <a:cubicBezTo>
                    <a:pt x="27715" y="46803"/>
                    <a:pt x="23689" y="61370"/>
                    <a:pt x="16724" y="621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17"/>
            <p:cNvSpPr/>
            <p:nvPr/>
          </p:nvSpPr>
          <p:spPr>
            <a:xfrm>
              <a:off x="5069402" y="2772119"/>
              <a:ext cx="26076" cy="62284"/>
            </a:xfrm>
            <a:custGeom>
              <a:avLst/>
              <a:gdLst/>
              <a:ahLst/>
              <a:cxnLst/>
              <a:rect l="l" t="t" r="r" b="b"/>
              <a:pathLst>
                <a:path w="26076" h="62284" extrusionOk="0">
                  <a:moveTo>
                    <a:pt x="16291" y="62256"/>
                  </a:moveTo>
                  <a:cubicBezTo>
                    <a:pt x="9320" y="62985"/>
                    <a:pt x="2216" y="49644"/>
                    <a:pt x="418" y="32466"/>
                  </a:cubicBezTo>
                  <a:cubicBezTo>
                    <a:pt x="-1385" y="15282"/>
                    <a:pt x="2811" y="757"/>
                    <a:pt x="9782" y="28"/>
                  </a:cubicBezTo>
                  <a:cubicBezTo>
                    <a:pt x="16752" y="-700"/>
                    <a:pt x="23863" y="12640"/>
                    <a:pt x="25660" y="29825"/>
                  </a:cubicBezTo>
                  <a:cubicBezTo>
                    <a:pt x="27458" y="47003"/>
                    <a:pt x="23262" y="61528"/>
                    <a:pt x="16291" y="6225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17"/>
            <p:cNvSpPr/>
            <p:nvPr/>
          </p:nvSpPr>
          <p:spPr>
            <a:xfrm>
              <a:off x="5320972" y="2382343"/>
              <a:ext cx="34625" cy="259599"/>
            </a:xfrm>
            <a:custGeom>
              <a:avLst/>
              <a:gdLst/>
              <a:ahLst/>
              <a:cxnLst/>
              <a:rect l="l" t="t" r="r" b="b"/>
              <a:pathLst>
                <a:path w="34625" h="259599" extrusionOk="0">
                  <a:moveTo>
                    <a:pt x="32753" y="259586"/>
                  </a:moveTo>
                  <a:cubicBezTo>
                    <a:pt x="36409" y="260916"/>
                    <a:pt x="35170" y="163961"/>
                    <a:pt x="24914" y="104223"/>
                  </a:cubicBezTo>
                  <a:cubicBezTo>
                    <a:pt x="20481" y="78410"/>
                    <a:pt x="0" y="0"/>
                    <a:pt x="0" y="0"/>
                  </a:cubicBezTo>
                  <a:cubicBezTo>
                    <a:pt x="0" y="0"/>
                    <a:pt x="13134" y="58159"/>
                    <a:pt x="21325" y="123059"/>
                  </a:cubicBezTo>
                  <a:cubicBezTo>
                    <a:pt x="29511" y="187952"/>
                    <a:pt x="32547" y="259507"/>
                    <a:pt x="32753" y="2595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17"/>
            <p:cNvSpPr/>
            <p:nvPr/>
          </p:nvSpPr>
          <p:spPr>
            <a:xfrm>
              <a:off x="5257974" y="2542449"/>
              <a:ext cx="62003" cy="225686"/>
            </a:xfrm>
            <a:custGeom>
              <a:avLst/>
              <a:gdLst/>
              <a:ahLst/>
              <a:cxnLst/>
              <a:rect l="l" t="t" r="r" b="b"/>
              <a:pathLst>
                <a:path w="62003" h="225686" extrusionOk="0">
                  <a:moveTo>
                    <a:pt x="61463" y="225685"/>
                  </a:moveTo>
                  <a:cubicBezTo>
                    <a:pt x="64875" y="226110"/>
                    <a:pt x="51668" y="139527"/>
                    <a:pt x="35115" y="88156"/>
                  </a:cubicBezTo>
                  <a:cubicBezTo>
                    <a:pt x="27962" y="65962"/>
                    <a:pt x="0" y="0"/>
                    <a:pt x="0" y="0"/>
                  </a:cubicBezTo>
                  <a:cubicBezTo>
                    <a:pt x="0" y="0"/>
                    <a:pt x="18915" y="49361"/>
                    <a:pt x="34284" y="105777"/>
                  </a:cubicBezTo>
                  <a:cubicBezTo>
                    <a:pt x="49646" y="162200"/>
                    <a:pt x="61268" y="225661"/>
                    <a:pt x="61463" y="22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17"/>
            <p:cNvSpPr/>
            <p:nvPr/>
          </p:nvSpPr>
          <p:spPr>
            <a:xfrm>
              <a:off x="5192418" y="2685078"/>
              <a:ext cx="57049" cy="222208"/>
            </a:xfrm>
            <a:custGeom>
              <a:avLst/>
              <a:gdLst/>
              <a:ahLst/>
              <a:cxnLst/>
              <a:rect l="l" t="t" r="r" b="b"/>
              <a:pathLst>
                <a:path w="57049" h="222208" extrusionOk="0">
                  <a:moveTo>
                    <a:pt x="56471" y="222206"/>
                  </a:moveTo>
                  <a:cubicBezTo>
                    <a:pt x="59805" y="222734"/>
                    <a:pt x="48310" y="137833"/>
                    <a:pt x="32942" y="87166"/>
                  </a:cubicBezTo>
                  <a:cubicBezTo>
                    <a:pt x="26299" y="65276"/>
                    <a:pt x="0" y="0"/>
                    <a:pt x="0" y="0"/>
                  </a:cubicBezTo>
                  <a:cubicBezTo>
                    <a:pt x="0" y="0"/>
                    <a:pt x="17713" y="48778"/>
                    <a:pt x="31830" y="104332"/>
                  </a:cubicBezTo>
                  <a:cubicBezTo>
                    <a:pt x="45948" y="159881"/>
                    <a:pt x="56283" y="222175"/>
                    <a:pt x="56471" y="2222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17"/>
            <p:cNvSpPr/>
            <p:nvPr/>
          </p:nvSpPr>
          <p:spPr>
            <a:xfrm>
              <a:off x="5116139" y="2839822"/>
              <a:ext cx="56793" cy="197784"/>
            </a:xfrm>
            <a:custGeom>
              <a:avLst/>
              <a:gdLst/>
              <a:ahLst/>
              <a:cxnLst/>
              <a:rect l="l" t="t" r="r" b="b"/>
              <a:pathLst>
                <a:path w="56793" h="197784" extrusionOk="0">
                  <a:moveTo>
                    <a:pt x="56344" y="197783"/>
                  </a:moveTo>
                  <a:cubicBezTo>
                    <a:pt x="59350" y="198105"/>
                    <a:pt x="46853" y="122063"/>
                    <a:pt x="31770" y="77086"/>
                  </a:cubicBezTo>
                  <a:cubicBezTo>
                    <a:pt x="25254" y="57649"/>
                    <a:pt x="0" y="0"/>
                    <a:pt x="0" y="0"/>
                  </a:cubicBezTo>
                  <a:cubicBezTo>
                    <a:pt x="0" y="0"/>
                    <a:pt x="17136" y="43167"/>
                    <a:pt x="31223" y="92613"/>
                  </a:cubicBezTo>
                  <a:cubicBezTo>
                    <a:pt x="45305" y="142059"/>
                    <a:pt x="56174" y="197765"/>
                    <a:pt x="56344" y="1977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17"/>
            <p:cNvSpPr/>
            <p:nvPr/>
          </p:nvSpPr>
          <p:spPr>
            <a:xfrm>
              <a:off x="5206636" y="2899433"/>
              <a:ext cx="214848" cy="107006"/>
            </a:xfrm>
            <a:custGeom>
              <a:avLst/>
              <a:gdLst/>
              <a:ahLst/>
              <a:cxnLst/>
              <a:rect l="l" t="t" r="r" b="b"/>
              <a:pathLst>
                <a:path w="214848" h="107006" extrusionOk="0">
                  <a:moveTo>
                    <a:pt x="15" y="106731"/>
                  </a:moveTo>
                  <a:cubicBezTo>
                    <a:pt x="-1248" y="110235"/>
                    <a:pt x="78474" y="79679"/>
                    <a:pt x="128041" y="52816"/>
                  </a:cubicBezTo>
                  <a:cubicBezTo>
                    <a:pt x="149458" y="41206"/>
                    <a:pt x="214849" y="0"/>
                    <a:pt x="214849" y="0"/>
                  </a:cubicBezTo>
                  <a:cubicBezTo>
                    <a:pt x="214849" y="0"/>
                    <a:pt x="166441" y="28825"/>
                    <a:pt x="112733" y="55506"/>
                  </a:cubicBezTo>
                  <a:cubicBezTo>
                    <a:pt x="59024" y="82187"/>
                    <a:pt x="88" y="106530"/>
                    <a:pt x="15" y="1067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17"/>
            <p:cNvSpPr/>
            <p:nvPr/>
          </p:nvSpPr>
          <p:spPr>
            <a:xfrm>
              <a:off x="5260295" y="2763203"/>
              <a:ext cx="200064" cy="133829"/>
            </a:xfrm>
            <a:custGeom>
              <a:avLst/>
              <a:gdLst/>
              <a:ahLst/>
              <a:cxnLst/>
              <a:rect l="l" t="t" r="r" b="b"/>
              <a:pathLst>
                <a:path w="200064" h="133829" extrusionOk="0">
                  <a:moveTo>
                    <a:pt x="28" y="133606"/>
                  </a:moveTo>
                  <a:cubicBezTo>
                    <a:pt x="-1617" y="137049"/>
                    <a:pt x="69476" y="99948"/>
                    <a:pt x="115995" y="67055"/>
                  </a:cubicBezTo>
                  <a:cubicBezTo>
                    <a:pt x="136094" y="52840"/>
                    <a:pt x="200064" y="0"/>
                    <a:pt x="200064" y="0"/>
                  </a:cubicBezTo>
                  <a:cubicBezTo>
                    <a:pt x="200064" y="0"/>
                    <a:pt x="154213" y="34520"/>
                    <a:pt x="104203" y="67924"/>
                  </a:cubicBezTo>
                  <a:cubicBezTo>
                    <a:pt x="54198" y="101327"/>
                    <a:pt x="119" y="133412"/>
                    <a:pt x="28" y="13360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17"/>
            <p:cNvSpPr/>
            <p:nvPr/>
          </p:nvSpPr>
          <p:spPr>
            <a:xfrm>
              <a:off x="5332728" y="2575566"/>
              <a:ext cx="185432" cy="138823"/>
            </a:xfrm>
            <a:custGeom>
              <a:avLst/>
              <a:gdLst/>
              <a:ahLst/>
              <a:cxnLst/>
              <a:rect l="l" t="t" r="r" b="b"/>
              <a:pathLst>
                <a:path w="185432" h="138823" extrusionOk="0">
                  <a:moveTo>
                    <a:pt x="0" y="138628"/>
                  </a:moveTo>
                  <a:cubicBezTo>
                    <a:pt x="371" y="142083"/>
                    <a:pt x="73795" y="98946"/>
                    <a:pt x="115438" y="64906"/>
                  </a:cubicBezTo>
                  <a:cubicBezTo>
                    <a:pt x="133430" y="50199"/>
                    <a:pt x="185433" y="0"/>
                    <a:pt x="185433" y="0"/>
                  </a:cubicBezTo>
                  <a:cubicBezTo>
                    <a:pt x="185433" y="0"/>
                    <a:pt x="146079" y="35619"/>
                    <a:pt x="99724" y="70273"/>
                  </a:cubicBezTo>
                  <a:cubicBezTo>
                    <a:pt x="53363" y="104934"/>
                    <a:pt x="-18" y="138434"/>
                    <a:pt x="0" y="1386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17"/>
            <p:cNvSpPr/>
            <p:nvPr/>
          </p:nvSpPr>
          <p:spPr>
            <a:xfrm>
              <a:off x="5385793" y="2394366"/>
              <a:ext cx="174229" cy="153902"/>
            </a:xfrm>
            <a:custGeom>
              <a:avLst/>
              <a:gdLst/>
              <a:ahLst/>
              <a:cxnLst/>
              <a:rect l="l" t="t" r="r" b="b"/>
              <a:pathLst>
                <a:path w="174229" h="153902" extrusionOk="0">
                  <a:moveTo>
                    <a:pt x="0" y="153730"/>
                  </a:moveTo>
                  <a:cubicBezTo>
                    <a:pt x="565" y="157179"/>
                    <a:pt x="70249" y="108152"/>
                    <a:pt x="109202" y="70705"/>
                  </a:cubicBezTo>
                  <a:cubicBezTo>
                    <a:pt x="126041" y="54522"/>
                    <a:pt x="174229" y="0"/>
                    <a:pt x="174229" y="0"/>
                  </a:cubicBezTo>
                  <a:cubicBezTo>
                    <a:pt x="174229" y="0"/>
                    <a:pt x="137620" y="38868"/>
                    <a:pt x="94064" y="77305"/>
                  </a:cubicBezTo>
                  <a:cubicBezTo>
                    <a:pt x="50503" y="115736"/>
                    <a:pt x="-36" y="153529"/>
                    <a:pt x="0" y="1537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17"/>
            <p:cNvSpPr/>
            <p:nvPr/>
          </p:nvSpPr>
          <p:spPr>
            <a:xfrm>
              <a:off x="5368636" y="2162409"/>
              <a:ext cx="107009" cy="304058"/>
            </a:xfrm>
            <a:custGeom>
              <a:avLst/>
              <a:gdLst/>
              <a:ahLst/>
              <a:cxnLst/>
              <a:rect l="l" t="t" r="r" b="b"/>
              <a:pathLst>
                <a:path w="107009" h="304058" extrusionOk="0">
                  <a:moveTo>
                    <a:pt x="72365" y="217214"/>
                  </a:moveTo>
                  <a:cubicBezTo>
                    <a:pt x="85056" y="181260"/>
                    <a:pt x="148298" y="13346"/>
                    <a:pt x="63779" y="722"/>
                  </a:cubicBezTo>
                  <a:cubicBezTo>
                    <a:pt x="7806" y="-7639"/>
                    <a:pt x="-8383" y="57042"/>
                    <a:pt x="3835" y="172201"/>
                  </a:cubicBezTo>
                  <a:cubicBezTo>
                    <a:pt x="13155" y="260065"/>
                    <a:pt x="27218" y="288350"/>
                    <a:pt x="29878" y="304058"/>
                  </a:cubicBezTo>
                  <a:cubicBezTo>
                    <a:pt x="29878" y="304058"/>
                    <a:pt x="66056" y="235078"/>
                    <a:pt x="72365" y="2172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17"/>
            <p:cNvSpPr/>
            <p:nvPr/>
          </p:nvSpPr>
          <p:spPr>
            <a:xfrm>
              <a:off x="5382885" y="2180420"/>
              <a:ext cx="31014" cy="59978"/>
            </a:xfrm>
            <a:custGeom>
              <a:avLst/>
              <a:gdLst/>
              <a:ahLst/>
              <a:cxnLst/>
              <a:rect l="l" t="t" r="r" b="b"/>
              <a:pathLst>
                <a:path w="31014" h="59978" extrusionOk="0">
                  <a:moveTo>
                    <a:pt x="25253" y="266"/>
                  </a:moveTo>
                  <a:cubicBezTo>
                    <a:pt x="31914" y="2446"/>
                    <a:pt x="32953" y="17529"/>
                    <a:pt x="27567" y="33942"/>
                  </a:cubicBezTo>
                  <a:cubicBezTo>
                    <a:pt x="22187" y="50361"/>
                    <a:pt x="12423" y="61898"/>
                    <a:pt x="5762" y="59712"/>
                  </a:cubicBezTo>
                  <a:cubicBezTo>
                    <a:pt x="-900" y="57533"/>
                    <a:pt x="-1938" y="42449"/>
                    <a:pt x="3448" y="26036"/>
                  </a:cubicBezTo>
                  <a:cubicBezTo>
                    <a:pt x="8834" y="9617"/>
                    <a:pt x="18598" y="-1920"/>
                    <a:pt x="25253" y="2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17"/>
            <p:cNvSpPr/>
            <p:nvPr/>
          </p:nvSpPr>
          <p:spPr>
            <a:xfrm>
              <a:off x="5398471" y="2229537"/>
              <a:ext cx="33252" cy="230011"/>
            </a:xfrm>
            <a:custGeom>
              <a:avLst/>
              <a:gdLst/>
              <a:ahLst/>
              <a:cxnLst/>
              <a:rect l="l" t="t" r="r" b="b"/>
              <a:pathLst>
                <a:path w="33252" h="230011" extrusionOk="0">
                  <a:moveTo>
                    <a:pt x="1" y="229966"/>
                  </a:moveTo>
                  <a:cubicBezTo>
                    <a:pt x="2667" y="232231"/>
                    <a:pt x="24029" y="149752"/>
                    <a:pt x="29469" y="95989"/>
                  </a:cubicBezTo>
                  <a:cubicBezTo>
                    <a:pt x="31819" y="72757"/>
                    <a:pt x="33253" y="0"/>
                    <a:pt x="33253" y="0"/>
                  </a:cubicBezTo>
                  <a:cubicBezTo>
                    <a:pt x="33253" y="0"/>
                    <a:pt x="30520" y="53332"/>
                    <a:pt x="22201" y="110817"/>
                  </a:cubicBezTo>
                  <a:cubicBezTo>
                    <a:pt x="13888" y="168309"/>
                    <a:pt x="-151" y="229838"/>
                    <a:pt x="1" y="229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17"/>
            <p:cNvSpPr/>
            <p:nvPr/>
          </p:nvSpPr>
          <p:spPr>
            <a:xfrm>
              <a:off x="5232543" y="2474407"/>
              <a:ext cx="94404" cy="223933"/>
            </a:xfrm>
            <a:custGeom>
              <a:avLst/>
              <a:gdLst/>
              <a:ahLst/>
              <a:cxnLst/>
              <a:rect l="l" t="t" r="r" b="b"/>
              <a:pathLst>
                <a:path w="94404" h="223933" extrusionOk="0">
                  <a:moveTo>
                    <a:pt x="92959" y="223933"/>
                  </a:moveTo>
                  <a:cubicBezTo>
                    <a:pt x="93427" y="215195"/>
                    <a:pt x="94586" y="203178"/>
                    <a:pt x="94380" y="198879"/>
                  </a:cubicBezTo>
                  <a:cubicBezTo>
                    <a:pt x="92546" y="160800"/>
                    <a:pt x="87670" y="-18663"/>
                    <a:pt x="4645" y="1588"/>
                  </a:cubicBezTo>
                  <a:cubicBezTo>
                    <a:pt x="2836" y="2031"/>
                    <a:pt x="1670" y="2990"/>
                    <a:pt x="0" y="3549"/>
                  </a:cubicBezTo>
                  <a:cubicBezTo>
                    <a:pt x="8337" y="8917"/>
                    <a:pt x="16935" y="14679"/>
                    <a:pt x="25321" y="21498"/>
                  </a:cubicBezTo>
                  <a:cubicBezTo>
                    <a:pt x="47448" y="39484"/>
                    <a:pt x="60145" y="65425"/>
                    <a:pt x="68361" y="92543"/>
                  </a:cubicBezTo>
                  <a:cubicBezTo>
                    <a:pt x="77426" y="122485"/>
                    <a:pt x="84798" y="152730"/>
                    <a:pt x="87870" y="183978"/>
                  </a:cubicBezTo>
                  <a:cubicBezTo>
                    <a:pt x="88872" y="194155"/>
                    <a:pt x="92297" y="222615"/>
                    <a:pt x="92959" y="2239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17"/>
            <p:cNvSpPr/>
            <p:nvPr/>
          </p:nvSpPr>
          <p:spPr>
            <a:xfrm>
              <a:off x="5301614" y="2304862"/>
              <a:ext cx="72903" cy="227980"/>
            </a:xfrm>
            <a:custGeom>
              <a:avLst/>
              <a:gdLst/>
              <a:ahLst/>
              <a:cxnLst/>
              <a:rect l="l" t="t" r="r" b="b"/>
              <a:pathLst>
                <a:path w="72903" h="227980" extrusionOk="0">
                  <a:moveTo>
                    <a:pt x="68761" y="227980"/>
                  </a:moveTo>
                  <a:cubicBezTo>
                    <a:pt x="69466" y="221556"/>
                    <a:pt x="70868" y="213608"/>
                    <a:pt x="71312" y="208076"/>
                  </a:cubicBezTo>
                  <a:cubicBezTo>
                    <a:pt x="76078" y="148999"/>
                    <a:pt x="74718" y="-7074"/>
                    <a:pt x="0" y="249"/>
                  </a:cubicBezTo>
                  <a:cubicBezTo>
                    <a:pt x="8774" y="10159"/>
                    <a:pt x="19291" y="22048"/>
                    <a:pt x="21568" y="24763"/>
                  </a:cubicBezTo>
                  <a:cubicBezTo>
                    <a:pt x="42025" y="49185"/>
                    <a:pt x="52840" y="79412"/>
                    <a:pt x="58372" y="110326"/>
                  </a:cubicBezTo>
                  <a:cubicBezTo>
                    <a:pt x="64480" y="144464"/>
                    <a:pt x="68640" y="178535"/>
                    <a:pt x="68440" y="212794"/>
                  </a:cubicBezTo>
                  <a:cubicBezTo>
                    <a:pt x="68415" y="216650"/>
                    <a:pt x="68676" y="220676"/>
                    <a:pt x="68761" y="2279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17"/>
            <p:cNvSpPr/>
            <p:nvPr/>
          </p:nvSpPr>
          <p:spPr>
            <a:xfrm>
              <a:off x="5428280" y="2164989"/>
              <a:ext cx="47113" cy="241697"/>
            </a:xfrm>
            <a:custGeom>
              <a:avLst/>
              <a:gdLst/>
              <a:ahLst/>
              <a:cxnLst/>
              <a:rect l="l" t="t" r="r" b="b"/>
              <a:pathLst>
                <a:path w="47113" h="241697" extrusionOk="0">
                  <a:moveTo>
                    <a:pt x="0" y="241697"/>
                  </a:moveTo>
                  <a:cubicBezTo>
                    <a:pt x="4748" y="231806"/>
                    <a:pt x="11082" y="219504"/>
                    <a:pt x="12782" y="214688"/>
                  </a:cubicBezTo>
                  <a:cubicBezTo>
                    <a:pt x="25120" y="179743"/>
                    <a:pt x="84756" y="20512"/>
                    <a:pt x="10505" y="0"/>
                  </a:cubicBezTo>
                  <a:cubicBezTo>
                    <a:pt x="13826" y="7457"/>
                    <a:pt x="24465" y="30209"/>
                    <a:pt x="26044" y="33938"/>
                  </a:cubicBezTo>
                  <a:cubicBezTo>
                    <a:pt x="37168" y="60182"/>
                    <a:pt x="37654" y="88927"/>
                    <a:pt x="33282" y="116823"/>
                  </a:cubicBezTo>
                  <a:cubicBezTo>
                    <a:pt x="28454" y="147621"/>
                    <a:pt x="22066" y="177861"/>
                    <a:pt x="11482" y="207116"/>
                  </a:cubicBezTo>
                  <a:cubicBezTo>
                    <a:pt x="8331" y="215812"/>
                    <a:pt x="1536" y="236038"/>
                    <a:pt x="0" y="2416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17"/>
            <p:cNvSpPr/>
            <p:nvPr/>
          </p:nvSpPr>
          <p:spPr>
            <a:xfrm>
              <a:off x="5452302" y="2353926"/>
              <a:ext cx="163080" cy="168691"/>
            </a:xfrm>
            <a:custGeom>
              <a:avLst/>
              <a:gdLst/>
              <a:ahLst/>
              <a:cxnLst/>
              <a:rect l="l" t="t" r="r" b="b"/>
              <a:pathLst>
                <a:path w="163080" h="168691" extrusionOk="0">
                  <a:moveTo>
                    <a:pt x="117916" y="92510"/>
                  </a:moveTo>
                  <a:cubicBezTo>
                    <a:pt x="150645" y="63497"/>
                    <a:pt x="174017" y="29899"/>
                    <a:pt x="157804" y="0"/>
                  </a:cubicBezTo>
                  <a:cubicBezTo>
                    <a:pt x="154719" y="10802"/>
                    <a:pt x="149807" y="27707"/>
                    <a:pt x="148750" y="31053"/>
                  </a:cubicBezTo>
                  <a:cubicBezTo>
                    <a:pt x="140195" y="58238"/>
                    <a:pt x="122027" y="80529"/>
                    <a:pt x="100604" y="98922"/>
                  </a:cubicBezTo>
                  <a:cubicBezTo>
                    <a:pt x="76947" y="119233"/>
                    <a:pt x="52367" y="137936"/>
                    <a:pt x="25333" y="153335"/>
                  </a:cubicBezTo>
                  <a:cubicBezTo>
                    <a:pt x="18800" y="157063"/>
                    <a:pt x="8750" y="163263"/>
                    <a:pt x="0" y="168691"/>
                  </a:cubicBezTo>
                  <a:cubicBezTo>
                    <a:pt x="5538" y="166111"/>
                    <a:pt x="14671" y="162461"/>
                    <a:pt x="17512" y="160810"/>
                  </a:cubicBezTo>
                  <a:cubicBezTo>
                    <a:pt x="33986" y="151216"/>
                    <a:pt x="81598" y="124704"/>
                    <a:pt x="117916" y="9251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17"/>
            <p:cNvSpPr/>
            <p:nvPr/>
          </p:nvSpPr>
          <p:spPr>
            <a:xfrm>
              <a:off x="5434328" y="2507989"/>
              <a:ext cx="148673" cy="172626"/>
            </a:xfrm>
            <a:custGeom>
              <a:avLst/>
              <a:gdLst/>
              <a:ahLst/>
              <a:cxnLst/>
              <a:rect l="l" t="t" r="r" b="b"/>
              <a:pathLst>
                <a:path w="148673" h="172626" extrusionOk="0">
                  <a:moveTo>
                    <a:pt x="123180" y="95722"/>
                  </a:moveTo>
                  <a:cubicBezTo>
                    <a:pt x="146522" y="72016"/>
                    <a:pt x="158096" y="45651"/>
                    <a:pt x="139302" y="19698"/>
                  </a:cubicBezTo>
                  <a:cubicBezTo>
                    <a:pt x="129660" y="6388"/>
                    <a:pt x="117661" y="480"/>
                    <a:pt x="104114" y="0"/>
                  </a:cubicBezTo>
                  <a:cubicBezTo>
                    <a:pt x="105693" y="1803"/>
                    <a:pt x="105778" y="2635"/>
                    <a:pt x="115518" y="10135"/>
                  </a:cubicBezTo>
                  <a:cubicBezTo>
                    <a:pt x="166487" y="49391"/>
                    <a:pt x="95176" y="100987"/>
                    <a:pt x="61184" y="127577"/>
                  </a:cubicBezTo>
                  <a:cubicBezTo>
                    <a:pt x="45068" y="140183"/>
                    <a:pt x="22188" y="157118"/>
                    <a:pt x="0" y="172626"/>
                  </a:cubicBezTo>
                  <a:cubicBezTo>
                    <a:pt x="27052" y="160112"/>
                    <a:pt x="87555" y="131894"/>
                    <a:pt x="123180" y="9572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17"/>
            <p:cNvSpPr/>
            <p:nvPr/>
          </p:nvSpPr>
          <p:spPr>
            <a:xfrm>
              <a:off x="5377116" y="2693337"/>
              <a:ext cx="158043" cy="158987"/>
            </a:xfrm>
            <a:custGeom>
              <a:avLst/>
              <a:gdLst/>
              <a:ahLst/>
              <a:cxnLst/>
              <a:rect l="l" t="t" r="r" b="b"/>
              <a:pathLst>
                <a:path w="158043" h="158987" extrusionOk="0">
                  <a:moveTo>
                    <a:pt x="128834" y="85132"/>
                  </a:moveTo>
                  <a:cubicBezTo>
                    <a:pt x="154264" y="61620"/>
                    <a:pt x="167604" y="35079"/>
                    <a:pt x="150092" y="8246"/>
                  </a:cubicBezTo>
                  <a:cubicBezTo>
                    <a:pt x="147791" y="4724"/>
                    <a:pt x="144895" y="2611"/>
                    <a:pt x="142235" y="0"/>
                  </a:cubicBezTo>
                  <a:cubicBezTo>
                    <a:pt x="147372" y="47187"/>
                    <a:pt x="117412" y="74123"/>
                    <a:pt x="98819" y="90087"/>
                  </a:cubicBezTo>
                  <a:cubicBezTo>
                    <a:pt x="75161" y="110398"/>
                    <a:pt x="50448" y="129228"/>
                    <a:pt x="23414" y="144633"/>
                  </a:cubicBezTo>
                  <a:cubicBezTo>
                    <a:pt x="17355" y="148082"/>
                    <a:pt x="9145" y="153377"/>
                    <a:pt x="0" y="158988"/>
                  </a:cubicBezTo>
                  <a:cubicBezTo>
                    <a:pt x="28667" y="147153"/>
                    <a:pt x="90615" y="120466"/>
                    <a:pt x="128834" y="851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17"/>
            <p:cNvSpPr/>
            <p:nvPr/>
          </p:nvSpPr>
          <p:spPr>
            <a:xfrm>
              <a:off x="5344472" y="2853758"/>
              <a:ext cx="145668" cy="127497"/>
            </a:xfrm>
            <a:custGeom>
              <a:avLst/>
              <a:gdLst/>
              <a:ahLst/>
              <a:cxnLst/>
              <a:rect l="l" t="t" r="r" b="b"/>
              <a:pathLst>
                <a:path w="145668" h="127497" extrusionOk="0">
                  <a:moveTo>
                    <a:pt x="133157" y="56368"/>
                  </a:moveTo>
                  <a:cubicBezTo>
                    <a:pt x="145659" y="40848"/>
                    <a:pt x="150044" y="23548"/>
                    <a:pt x="140504" y="4433"/>
                  </a:cubicBezTo>
                  <a:cubicBezTo>
                    <a:pt x="139600" y="2611"/>
                    <a:pt x="138227" y="1615"/>
                    <a:pt x="137195" y="0"/>
                  </a:cubicBezTo>
                  <a:cubicBezTo>
                    <a:pt x="137007" y="1961"/>
                    <a:pt x="136788" y="6631"/>
                    <a:pt x="136630" y="7226"/>
                  </a:cubicBezTo>
                  <a:cubicBezTo>
                    <a:pt x="118493" y="76613"/>
                    <a:pt x="36810" y="106185"/>
                    <a:pt x="9776" y="121583"/>
                  </a:cubicBezTo>
                  <a:cubicBezTo>
                    <a:pt x="7256" y="123023"/>
                    <a:pt x="4578" y="124796"/>
                    <a:pt x="0" y="127498"/>
                  </a:cubicBezTo>
                  <a:cubicBezTo>
                    <a:pt x="44479" y="113350"/>
                    <a:pt x="106403" y="89589"/>
                    <a:pt x="133157" y="5636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17"/>
            <p:cNvSpPr/>
            <p:nvPr/>
          </p:nvSpPr>
          <p:spPr>
            <a:xfrm>
              <a:off x="5341320" y="3032134"/>
              <a:ext cx="73364" cy="76163"/>
            </a:xfrm>
            <a:custGeom>
              <a:avLst/>
              <a:gdLst/>
              <a:ahLst/>
              <a:cxnLst/>
              <a:rect l="l" t="t" r="r" b="b"/>
              <a:pathLst>
                <a:path w="73364" h="76163" extrusionOk="0">
                  <a:moveTo>
                    <a:pt x="58068" y="45086"/>
                  </a:moveTo>
                  <a:cubicBezTo>
                    <a:pt x="70589" y="32942"/>
                    <a:pt x="76181" y="18101"/>
                    <a:pt x="71986" y="0"/>
                  </a:cubicBezTo>
                  <a:cubicBezTo>
                    <a:pt x="66751" y="9782"/>
                    <a:pt x="61948" y="18775"/>
                    <a:pt x="60661" y="21022"/>
                  </a:cubicBezTo>
                  <a:cubicBezTo>
                    <a:pt x="46640" y="45390"/>
                    <a:pt x="24471" y="62878"/>
                    <a:pt x="0" y="76163"/>
                  </a:cubicBezTo>
                  <a:cubicBezTo>
                    <a:pt x="23184" y="68500"/>
                    <a:pt x="44369" y="58378"/>
                    <a:pt x="58068" y="4508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17"/>
            <p:cNvSpPr/>
            <p:nvPr/>
          </p:nvSpPr>
          <p:spPr>
            <a:xfrm>
              <a:off x="5157977" y="2612999"/>
              <a:ext cx="96434" cy="201295"/>
            </a:xfrm>
            <a:custGeom>
              <a:avLst/>
              <a:gdLst/>
              <a:ahLst/>
              <a:cxnLst/>
              <a:rect l="l" t="t" r="r" b="b"/>
              <a:pathLst>
                <a:path w="96434" h="201295" extrusionOk="0">
                  <a:moveTo>
                    <a:pt x="96335" y="201296"/>
                  </a:moveTo>
                  <a:cubicBezTo>
                    <a:pt x="96323" y="200828"/>
                    <a:pt x="96451" y="199292"/>
                    <a:pt x="96432" y="198879"/>
                  </a:cubicBezTo>
                  <a:cubicBezTo>
                    <a:pt x="94598" y="160794"/>
                    <a:pt x="89717" y="-18663"/>
                    <a:pt x="6698" y="1588"/>
                  </a:cubicBezTo>
                  <a:cubicBezTo>
                    <a:pt x="4093" y="2219"/>
                    <a:pt x="2320" y="3531"/>
                    <a:pt x="0" y="4399"/>
                  </a:cubicBezTo>
                  <a:cubicBezTo>
                    <a:pt x="9867" y="8139"/>
                    <a:pt x="19716" y="12615"/>
                    <a:pt x="28333" y="17776"/>
                  </a:cubicBezTo>
                  <a:cubicBezTo>
                    <a:pt x="52780" y="32416"/>
                    <a:pt x="63309" y="61417"/>
                    <a:pt x="71925" y="88304"/>
                  </a:cubicBezTo>
                  <a:cubicBezTo>
                    <a:pt x="81440" y="117998"/>
                    <a:pt x="89273" y="147970"/>
                    <a:pt x="92947" y="178865"/>
                  </a:cubicBezTo>
                  <a:cubicBezTo>
                    <a:pt x="93633" y="184579"/>
                    <a:pt x="94842" y="191016"/>
                    <a:pt x="96335" y="20129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17"/>
            <p:cNvSpPr/>
            <p:nvPr/>
          </p:nvSpPr>
          <p:spPr>
            <a:xfrm>
              <a:off x="5089725" y="2748040"/>
              <a:ext cx="90761" cy="194177"/>
            </a:xfrm>
            <a:custGeom>
              <a:avLst/>
              <a:gdLst/>
              <a:ahLst/>
              <a:cxnLst/>
              <a:rect l="l" t="t" r="r" b="b"/>
              <a:pathLst>
                <a:path w="90761" h="194177" extrusionOk="0">
                  <a:moveTo>
                    <a:pt x="90761" y="194177"/>
                  </a:moveTo>
                  <a:cubicBezTo>
                    <a:pt x="88794" y="150797"/>
                    <a:pt x="82618" y="-18180"/>
                    <a:pt x="1506" y="1604"/>
                  </a:cubicBezTo>
                  <a:cubicBezTo>
                    <a:pt x="923" y="1743"/>
                    <a:pt x="571" y="2059"/>
                    <a:pt x="0" y="2217"/>
                  </a:cubicBezTo>
                  <a:cubicBezTo>
                    <a:pt x="18599" y="10943"/>
                    <a:pt x="47157" y="31321"/>
                    <a:pt x="67365" y="85928"/>
                  </a:cubicBezTo>
                  <a:cubicBezTo>
                    <a:pt x="76558" y="110775"/>
                    <a:pt x="84525" y="160191"/>
                    <a:pt x="90761" y="19417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17"/>
            <p:cNvSpPr/>
            <p:nvPr/>
          </p:nvSpPr>
          <p:spPr>
            <a:xfrm>
              <a:off x="4969216" y="2877357"/>
              <a:ext cx="126658" cy="295244"/>
            </a:xfrm>
            <a:custGeom>
              <a:avLst/>
              <a:gdLst/>
              <a:ahLst/>
              <a:cxnLst/>
              <a:rect l="l" t="t" r="r" b="b"/>
              <a:pathLst>
                <a:path w="126658" h="295244" extrusionOk="0">
                  <a:moveTo>
                    <a:pt x="126581" y="198788"/>
                  </a:moveTo>
                  <a:cubicBezTo>
                    <a:pt x="124747" y="160703"/>
                    <a:pt x="119853" y="-18657"/>
                    <a:pt x="36834" y="1588"/>
                  </a:cubicBezTo>
                  <a:cubicBezTo>
                    <a:pt x="-18156" y="15001"/>
                    <a:pt x="-8701" y="81000"/>
                    <a:pt x="46125" y="183006"/>
                  </a:cubicBezTo>
                  <a:cubicBezTo>
                    <a:pt x="87956" y="260840"/>
                    <a:pt x="111661" y="281710"/>
                    <a:pt x="120060" y="295245"/>
                  </a:cubicBezTo>
                  <a:cubicBezTo>
                    <a:pt x="120060" y="295245"/>
                    <a:pt x="127492" y="217709"/>
                    <a:pt x="126581" y="1987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17"/>
            <p:cNvSpPr/>
            <p:nvPr/>
          </p:nvSpPr>
          <p:spPr>
            <a:xfrm>
              <a:off x="4984157" y="2907289"/>
              <a:ext cx="26444" cy="62127"/>
            </a:xfrm>
            <a:custGeom>
              <a:avLst/>
              <a:gdLst/>
              <a:ahLst/>
              <a:cxnLst/>
              <a:rect l="l" t="t" r="r" b="b"/>
              <a:pathLst>
                <a:path w="26444" h="62127" extrusionOk="0">
                  <a:moveTo>
                    <a:pt x="17260" y="62083"/>
                  </a:moveTo>
                  <a:cubicBezTo>
                    <a:pt x="10308" y="62988"/>
                    <a:pt x="2869" y="49836"/>
                    <a:pt x="635" y="32700"/>
                  </a:cubicBezTo>
                  <a:cubicBezTo>
                    <a:pt x="-1594" y="15570"/>
                    <a:pt x="2232" y="949"/>
                    <a:pt x="9185" y="44"/>
                  </a:cubicBezTo>
                  <a:cubicBezTo>
                    <a:pt x="16137" y="-861"/>
                    <a:pt x="23576" y="12292"/>
                    <a:pt x="25810" y="29427"/>
                  </a:cubicBezTo>
                  <a:cubicBezTo>
                    <a:pt x="28039" y="46557"/>
                    <a:pt x="24213" y="61179"/>
                    <a:pt x="17260" y="62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17"/>
            <p:cNvSpPr/>
            <p:nvPr/>
          </p:nvSpPr>
          <p:spPr>
            <a:xfrm>
              <a:off x="5031384" y="2963045"/>
              <a:ext cx="56685" cy="204424"/>
            </a:xfrm>
            <a:custGeom>
              <a:avLst/>
              <a:gdLst/>
              <a:ahLst/>
              <a:cxnLst/>
              <a:rect l="l" t="t" r="r" b="b"/>
              <a:pathLst>
                <a:path w="56685" h="204424" extrusionOk="0">
                  <a:moveTo>
                    <a:pt x="56204" y="204420"/>
                  </a:moveTo>
                  <a:cubicBezTo>
                    <a:pt x="59289" y="205058"/>
                    <a:pt x="47120" y="127431"/>
                    <a:pt x="32007" y="80699"/>
                  </a:cubicBezTo>
                  <a:cubicBezTo>
                    <a:pt x="25473" y="60509"/>
                    <a:pt x="0" y="0"/>
                    <a:pt x="0" y="0"/>
                  </a:cubicBezTo>
                  <a:cubicBezTo>
                    <a:pt x="0" y="0"/>
                    <a:pt x="17245" y="45122"/>
                    <a:pt x="31296" y="96232"/>
                  </a:cubicBezTo>
                  <a:cubicBezTo>
                    <a:pt x="45347" y="147336"/>
                    <a:pt x="56028" y="204384"/>
                    <a:pt x="56204" y="2044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17"/>
            <p:cNvSpPr/>
            <p:nvPr/>
          </p:nvSpPr>
          <p:spPr>
            <a:xfrm>
              <a:off x="5020630" y="2877433"/>
              <a:ext cx="75128" cy="255268"/>
            </a:xfrm>
            <a:custGeom>
              <a:avLst/>
              <a:gdLst/>
              <a:ahLst/>
              <a:cxnLst/>
              <a:rect l="l" t="t" r="r" b="b"/>
              <a:pathLst>
                <a:path w="75128" h="255268" extrusionOk="0">
                  <a:moveTo>
                    <a:pt x="72205" y="255269"/>
                  </a:moveTo>
                  <a:cubicBezTo>
                    <a:pt x="74008" y="232990"/>
                    <a:pt x="75514" y="208482"/>
                    <a:pt x="75040" y="198712"/>
                  </a:cubicBezTo>
                  <a:cubicBezTo>
                    <a:pt x="73322" y="163008"/>
                    <a:pt x="68956" y="3164"/>
                    <a:pt x="0" y="0"/>
                  </a:cubicBezTo>
                  <a:cubicBezTo>
                    <a:pt x="8167" y="10219"/>
                    <a:pt x="21271" y="26426"/>
                    <a:pt x="23773" y="29705"/>
                  </a:cubicBezTo>
                  <a:cubicBezTo>
                    <a:pt x="43987" y="56247"/>
                    <a:pt x="54698" y="87889"/>
                    <a:pt x="60382" y="120096"/>
                  </a:cubicBezTo>
                  <a:cubicBezTo>
                    <a:pt x="66655" y="155661"/>
                    <a:pt x="71263" y="191098"/>
                    <a:pt x="71367" y="226359"/>
                  </a:cubicBezTo>
                  <a:cubicBezTo>
                    <a:pt x="71385" y="233664"/>
                    <a:pt x="71840" y="243009"/>
                    <a:pt x="72205" y="25526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13" name="Google Shape;10613;p17"/>
            <p:cNvGrpSpPr/>
            <p:nvPr/>
          </p:nvGrpSpPr>
          <p:grpSpPr>
            <a:xfrm>
              <a:off x="5062224" y="2431237"/>
              <a:ext cx="342016" cy="783117"/>
              <a:chOff x="5062224" y="2431237"/>
              <a:chExt cx="342016" cy="783117"/>
            </a:xfrm>
          </p:grpSpPr>
          <p:sp>
            <p:nvSpPr>
              <p:cNvPr id="10614" name="Google Shape;10614;p17"/>
              <p:cNvSpPr/>
              <p:nvPr/>
            </p:nvSpPr>
            <p:spPr>
              <a:xfrm>
                <a:off x="5062224" y="2431237"/>
                <a:ext cx="342016" cy="783111"/>
              </a:xfrm>
              <a:custGeom>
                <a:avLst/>
                <a:gdLst/>
                <a:ahLst/>
                <a:cxnLst/>
                <a:rect l="l" t="t" r="r" b="b"/>
                <a:pathLst>
                  <a:path w="342016" h="783111" extrusionOk="0">
                    <a:moveTo>
                      <a:pt x="17634" y="783112"/>
                    </a:moveTo>
                    <a:cubicBezTo>
                      <a:pt x="17634" y="783112"/>
                      <a:pt x="159935" y="594121"/>
                      <a:pt x="243161" y="398760"/>
                    </a:cubicBezTo>
                    <a:cubicBezTo>
                      <a:pt x="326386" y="203400"/>
                      <a:pt x="342016" y="0"/>
                      <a:pt x="342016" y="0"/>
                    </a:cubicBezTo>
                    <a:cubicBezTo>
                      <a:pt x="342016" y="0"/>
                      <a:pt x="303178" y="196939"/>
                      <a:pt x="214488" y="394899"/>
                    </a:cubicBezTo>
                    <a:cubicBezTo>
                      <a:pt x="130552" y="582244"/>
                      <a:pt x="0" y="773324"/>
                      <a:pt x="0" y="773324"/>
                    </a:cubicBezTo>
                    <a:lnTo>
                      <a:pt x="17634" y="783112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15" name="Google Shape;10615;p17"/>
              <p:cNvSpPr/>
              <p:nvPr/>
            </p:nvSpPr>
            <p:spPr>
              <a:xfrm>
                <a:off x="5079190" y="2511487"/>
                <a:ext cx="314077" cy="702867"/>
              </a:xfrm>
              <a:custGeom>
                <a:avLst/>
                <a:gdLst/>
                <a:ahLst/>
                <a:cxnLst/>
                <a:rect l="l" t="t" r="r" b="b"/>
                <a:pathLst>
                  <a:path w="314077" h="702867" extrusionOk="0">
                    <a:moveTo>
                      <a:pt x="650" y="702868"/>
                    </a:moveTo>
                    <a:cubicBezTo>
                      <a:pt x="650" y="702868"/>
                      <a:pt x="142957" y="513804"/>
                      <a:pt x="226183" y="318444"/>
                    </a:cubicBezTo>
                    <a:cubicBezTo>
                      <a:pt x="278264" y="196204"/>
                      <a:pt x="302201" y="76734"/>
                      <a:pt x="314078" y="0"/>
                    </a:cubicBezTo>
                    <a:cubicBezTo>
                      <a:pt x="296317" y="74445"/>
                      <a:pt x="263369" y="196690"/>
                      <a:pt x="207644" y="325214"/>
                    </a:cubicBezTo>
                    <a:cubicBezTo>
                      <a:pt x="127242" y="510665"/>
                      <a:pt x="3831" y="696668"/>
                      <a:pt x="0" y="702443"/>
                    </a:cubicBezTo>
                    <a:lnTo>
                      <a:pt x="650" y="702868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616" name="Google Shape;10616;p17"/>
          <p:cNvGrpSpPr/>
          <p:nvPr/>
        </p:nvGrpSpPr>
        <p:grpSpPr>
          <a:xfrm rot="-123010">
            <a:off x="6783931" y="5274221"/>
            <a:ext cx="2059680" cy="1630588"/>
            <a:chOff x="4170171" y="3014025"/>
            <a:chExt cx="938648" cy="743100"/>
          </a:xfrm>
        </p:grpSpPr>
        <p:sp>
          <p:nvSpPr>
            <p:cNvPr id="10617" name="Google Shape;10617;p17"/>
            <p:cNvSpPr/>
            <p:nvPr/>
          </p:nvSpPr>
          <p:spPr>
            <a:xfrm>
              <a:off x="4491048" y="3238724"/>
              <a:ext cx="133253" cy="292003"/>
            </a:xfrm>
            <a:custGeom>
              <a:avLst/>
              <a:gdLst/>
              <a:ahLst/>
              <a:cxnLst/>
              <a:rect l="l" t="t" r="r" b="b"/>
              <a:pathLst>
                <a:path w="133253" h="292003" extrusionOk="0">
                  <a:moveTo>
                    <a:pt x="62527" y="216951"/>
                  </a:moveTo>
                  <a:cubicBezTo>
                    <a:pt x="82984" y="184781"/>
                    <a:pt x="182392" y="35405"/>
                    <a:pt x="102889" y="4085"/>
                  </a:cubicBezTo>
                  <a:cubicBezTo>
                    <a:pt x="50231" y="-16664"/>
                    <a:pt x="19900" y="42716"/>
                    <a:pt x="5885" y="157668"/>
                  </a:cubicBezTo>
                  <a:cubicBezTo>
                    <a:pt x="-4808" y="245381"/>
                    <a:pt x="2528" y="276100"/>
                    <a:pt x="1586" y="292003"/>
                  </a:cubicBezTo>
                  <a:cubicBezTo>
                    <a:pt x="1586" y="292003"/>
                    <a:pt x="52362" y="232939"/>
                    <a:pt x="62527" y="2169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17"/>
            <p:cNvSpPr/>
            <p:nvPr/>
          </p:nvSpPr>
          <p:spPr>
            <a:xfrm>
              <a:off x="4353207" y="3306601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2"/>
                  </a:cubicBezTo>
                  <a:cubicBezTo>
                    <a:pt x="1589" y="292002"/>
                    <a:pt x="52358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17"/>
            <p:cNvSpPr/>
            <p:nvPr/>
          </p:nvSpPr>
          <p:spPr>
            <a:xfrm>
              <a:off x="4400714" y="3560136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71760"/>
                  </a:moveTo>
                  <a:cubicBezTo>
                    <a:pt x="122604" y="84572"/>
                    <a:pt x="301691" y="150741"/>
                    <a:pt x="314600" y="66265"/>
                  </a:cubicBezTo>
                  <a:cubicBezTo>
                    <a:pt x="323150" y="10322"/>
                    <a:pt x="247138" y="-8441"/>
                    <a:pt x="131943" y="3381"/>
                  </a:cubicBezTo>
                  <a:cubicBezTo>
                    <a:pt x="44042" y="12404"/>
                    <a:pt x="15715" y="26377"/>
                    <a:pt x="0" y="28982"/>
                  </a:cubicBezTo>
                  <a:cubicBezTo>
                    <a:pt x="0" y="28982"/>
                    <a:pt x="68853" y="65390"/>
                    <a:pt x="86693" y="71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17"/>
            <p:cNvSpPr/>
            <p:nvPr/>
          </p:nvSpPr>
          <p:spPr>
            <a:xfrm>
              <a:off x="4509333" y="3470214"/>
              <a:ext cx="330806" cy="105012"/>
            </a:xfrm>
            <a:custGeom>
              <a:avLst/>
              <a:gdLst/>
              <a:ahLst/>
              <a:cxnLst/>
              <a:rect l="l" t="t" r="r" b="b"/>
              <a:pathLst>
                <a:path w="330806" h="105012" extrusionOk="0">
                  <a:moveTo>
                    <a:pt x="108929" y="86740"/>
                  </a:moveTo>
                  <a:cubicBezTo>
                    <a:pt x="146079" y="95337"/>
                    <a:pt x="327674" y="138043"/>
                    <a:pt x="330764" y="52644"/>
                  </a:cubicBezTo>
                  <a:cubicBezTo>
                    <a:pt x="332817" y="-3912"/>
                    <a:pt x="259070" y="-11405"/>
                    <a:pt x="146000" y="13612"/>
                  </a:cubicBezTo>
                  <a:cubicBezTo>
                    <a:pt x="59726" y="32697"/>
                    <a:pt x="15314" y="53925"/>
                    <a:pt x="0" y="58328"/>
                  </a:cubicBezTo>
                  <a:cubicBezTo>
                    <a:pt x="0" y="58328"/>
                    <a:pt x="90476" y="82471"/>
                    <a:pt x="108929" y="8674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17"/>
            <p:cNvSpPr/>
            <p:nvPr/>
          </p:nvSpPr>
          <p:spPr>
            <a:xfrm>
              <a:off x="4673313" y="3357422"/>
              <a:ext cx="304853" cy="106242"/>
            </a:xfrm>
            <a:custGeom>
              <a:avLst/>
              <a:gdLst/>
              <a:ahLst/>
              <a:cxnLst/>
              <a:rect l="l" t="t" r="r" b="b"/>
              <a:pathLst>
                <a:path w="304853" h="106242" extrusionOk="0">
                  <a:moveTo>
                    <a:pt x="92516" y="93153"/>
                  </a:moveTo>
                  <a:cubicBezTo>
                    <a:pt x="130036" y="99929"/>
                    <a:pt x="305911" y="135494"/>
                    <a:pt x="304848" y="50046"/>
                  </a:cubicBezTo>
                  <a:cubicBezTo>
                    <a:pt x="304150" y="-6546"/>
                    <a:pt x="237714" y="-12175"/>
                    <a:pt x="125992" y="18301"/>
                  </a:cubicBezTo>
                  <a:cubicBezTo>
                    <a:pt x="40745" y="41558"/>
                    <a:pt x="15077" y="59968"/>
                    <a:pt x="0" y="65106"/>
                  </a:cubicBezTo>
                  <a:cubicBezTo>
                    <a:pt x="0" y="65106"/>
                    <a:pt x="73874" y="89783"/>
                    <a:pt x="92516" y="931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17"/>
            <p:cNvSpPr/>
            <p:nvPr/>
          </p:nvSpPr>
          <p:spPr>
            <a:xfrm>
              <a:off x="4263938" y="3636627"/>
              <a:ext cx="297379" cy="120498"/>
            </a:xfrm>
            <a:custGeom>
              <a:avLst/>
              <a:gdLst/>
              <a:ahLst/>
              <a:cxnLst/>
              <a:rect l="l" t="t" r="r" b="b"/>
              <a:pathLst>
                <a:path w="297379" h="120498" extrusionOk="0">
                  <a:moveTo>
                    <a:pt x="79369" y="61924"/>
                  </a:moveTo>
                  <a:cubicBezTo>
                    <a:pt x="112973" y="79940"/>
                    <a:pt x="269320" y="167981"/>
                    <a:pt x="294653" y="86365"/>
                  </a:cubicBezTo>
                  <a:cubicBezTo>
                    <a:pt x="311424" y="32310"/>
                    <a:pt x="249961" y="6479"/>
                    <a:pt x="134280" y="1038"/>
                  </a:cubicBezTo>
                  <a:cubicBezTo>
                    <a:pt x="46021" y="-3109"/>
                    <a:pt x="15927" y="6491"/>
                    <a:pt x="0" y="6728"/>
                  </a:cubicBezTo>
                  <a:cubicBezTo>
                    <a:pt x="0" y="6728"/>
                    <a:pt x="62677" y="52974"/>
                    <a:pt x="79369" y="6192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17"/>
            <p:cNvSpPr/>
            <p:nvPr/>
          </p:nvSpPr>
          <p:spPr>
            <a:xfrm>
              <a:off x="4806294" y="3230699"/>
              <a:ext cx="302525" cy="110703"/>
            </a:xfrm>
            <a:custGeom>
              <a:avLst/>
              <a:gdLst/>
              <a:ahLst/>
              <a:cxnLst/>
              <a:rect l="l" t="t" r="r" b="b"/>
              <a:pathLst>
                <a:path w="302525" h="110703" extrusionOk="0">
                  <a:moveTo>
                    <a:pt x="94696" y="106477"/>
                  </a:moveTo>
                  <a:cubicBezTo>
                    <a:pt x="132677" y="109805"/>
                    <a:pt x="311060" y="129169"/>
                    <a:pt x="302207" y="44170"/>
                  </a:cubicBezTo>
                  <a:cubicBezTo>
                    <a:pt x="296341" y="-12119"/>
                    <a:pt x="229668" y="-11663"/>
                    <a:pt x="121195" y="28887"/>
                  </a:cubicBezTo>
                  <a:cubicBezTo>
                    <a:pt x="38431" y="59830"/>
                    <a:pt x="14549" y="80506"/>
                    <a:pt x="0" y="86997"/>
                  </a:cubicBezTo>
                  <a:cubicBezTo>
                    <a:pt x="0" y="86997"/>
                    <a:pt x="75823" y="104826"/>
                    <a:pt x="94696" y="10647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17"/>
            <p:cNvSpPr/>
            <p:nvPr/>
          </p:nvSpPr>
          <p:spPr>
            <a:xfrm>
              <a:off x="4630287" y="316722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3" y="216955"/>
                  </a:moveTo>
                  <a:cubicBezTo>
                    <a:pt x="82987" y="184779"/>
                    <a:pt x="182395" y="35403"/>
                    <a:pt x="102885" y="4083"/>
                  </a:cubicBezTo>
                  <a:cubicBezTo>
                    <a:pt x="50227" y="-16660"/>
                    <a:pt x="19903" y="42714"/>
                    <a:pt x="5888" y="157666"/>
                  </a:cubicBezTo>
                  <a:cubicBezTo>
                    <a:pt x="-4811" y="245379"/>
                    <a:pt x="2530" y="276104"/>
                    <a:pt x="1589" y="292001"/>
                  </a:cubicBezTo>
                  <a:cubicBezTo>
                    <a:pt x="1589" y="292001"/>
                    <a:pt x="52359" y="232937"/>
                    <a:pt x="62523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17"/>
            <p:cNvSpPr/>
            <p:nvPr/>
          </p:nvSpPr>
          <p:spPr>
            <a:xfrm>
              <a:off x="4263977" y="364333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1"/>
                  </a:moveTo>
                  <a:cubicBezTo>
                    <a:pt x="-2559" y="2308"/>
                    <a:pt x="75924" y="35462"/>
                    <a:pt x="128321" y="48675"/>
                  </a:cubicBezTo>
                  <a:cubicBezTo>
                    <a:pt x="150964" y="54389"/>
                    <a:pt x="222731" y="66406"/>
                    <a:pt x="222731" y="66406"/>
                  </a:cubicBezTo>
                  <a:cubicBezTo>
                    <a:pt x="222731" y="66406"/>
                    <a:pt x="170371" y="55931"/>
                    <a:pt x="114707" y="39330"/>
                  </a:cubicBezTo>
                  <a:cubicBezTo>
                    <a:pt x="59037" y="22729"/>
                    <a:pt x="216" y="-133"/>
                    <a:pt x="64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17"/>
            <p:cNvSpPr/>
            <p:nvPr/>
          </p:nvSpPr>
          <p:spPr>
            <a:xfrm>
              <a:off x="4730325" y="3060939"/>
              <a:ext cx="177649" cy="317784"/>
            </a:xfrm>
            <a:custGeom>
              <a:avLst/>
              <a:gdLst/>
              <a:ahLst/>
              <a:cxnLst/>
              <a:rect l="l" t="t" r="r" b="b"/>
              <a:pathLst>
                <a:path w="177649" h="317784" extrusionOk="0">
                  <a:moveTo>
                    <a:pt x="92461" y="218916"/>
                  </a:moveTo>
                  <a:cubicBezTo>
                    <a:pt x="131791" y="171742"/>
                    <a:pt x="226262" y="35263"/>
                    <a:pt x="146752" y="3943"/>
                  </a:cubicBezTo>
                  <a:cubicBezTo>
                    <a:pt x="94094" y="-16800"/>
                    <a:pt x="79995" y="45744"/>
                    <a:pt x="49755" y="157527"/>
                  </a:cubicBezTo>
                  <a:cubicBezTo>
                    <a:pt x="21908" y="260456"/>
                    <a:pt x="947" y="301881"/>
                    <a:pt x="0" y="317784"/>
                  </a:cubicBezTo>
                  <a:cubicBezTo>
                    <a:pt x="0" y="317784"/>
                    <a:pt x="62234" y="255174"/>
                    <a:pt x="92461" y="21891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17"/>
            <p:cNvSpPr/>
            <p:nvPr/>
          </p:nvSpPr>
          <p:spPr>
            <a:xfrm>
              <a:off x="4489133" y="3659922"/>
              <a:ext cx="57107" cy="36038"/>
            </a:xfrm>
            <a:custGeom>
              <a:avLst/>
              <a:gdLst/>
              <a:ahLst/>
              <a:cxnLst/>
              <a:rect l="l" t="t" r="r" b="b"/>
              <a:pathLst>
                <a:path w="57107" h="36038" extrusionOk="0">
                  <a:moveTo>
                    <a:pt x="56530" y="32016"/>
                  </a:moveTo>
                  <a:cubicBezTo>
                    <a:pt x="53397" y="38282"/>
                    <a:pt x="38326" y="37098"/>
                    <a:pt x="22878" y="29368"/>
                  </a:cubicBezTo>
                  <a:cubicBezTo>
                    <a:pt x="7425" y="21638"/>
                    <a:pt x="-2558" y="10289"/>
                    <a:pt x="575" y="4023"/>
                  </a:cubicBezTo>
                  <a:cubicBezTo>
                    <a:pt x="3715" y="-2243"/>
                    <a:pt x="18780" y="-1060"/>
                    <a:pt x="34233" y="6670"/>
                  </a:cubicBezTo>
                  <a:cubicBezTo>
                    <a:pt x="49681" y="14394"/>
                    <a:pt x="59670" y="25743"/>
                    <a:pt x="56530" y="320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17"/>
            <p:cNvSpPr/>
            <p:nvPr/>
          </p:nvSpPr>
          <p:spPr>
            <a:xfrm>
              <a:off x="4634953" y="3580088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25674"/>
                  </a:moveTo>
                  <a:cubicBezTo>
                    <a:pt x="57305" y="32311"/>
                    <a:pt x="42216" y="33209"/>
                    <a:pt x="25851" y="27678"/>
                  </a:cubicBezTo>
                  <a:cubicBezTo>
                    <a:pt x="9487" y="22140"/>
                    <a:pt x="-1965" y="12272"/>
                    <a:pt x="281" y="5635"/>
                  </a:cubicBezTo>
                  <a:cubicBezTo>
                    <a:pt x="2528" y="-1007"/>
                    <a:pt x="17611" y="-1906"/>
                    <a:pt x="33982" y="3626"/>
                  </a:cubicBezTo>
                  <a:cubicBezTo>
                    <a:pt x="50347" y="9163"/>
                    <a:pt x="61793" y="19031"/>
                    <a:pt x="59552" y="256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17"/>
            <p:cNvSpPr/>
            <p:nvPr/>
          </p:nvSpPr>
          <p:spPr>
            <a:xfrm>
              <a:off x="4759551" y="3479850"/>
              <a:ext cx="61315" cy="28286"/>
            </a:xfrm>
            <a:custGeom>
              <a:avLst/>
              <a:gdLst/>
              <a:ahLst/>
              <a:cxnLst/>
              <a:rect l="l" t="t" r="r" b="b"/>
              <a:pathLst>
                <a:path w="61315" h="28286" extrusionOk="0">
                  <a:moveTo>
                    <a:pt x="61189" y="20966"/>
                  </a:moveTo>
                  <a:cubicBezTo>
                    <a:pt x="59658" y="27803"/>
                    <a:pt x="44751" y="30299"/>
                    <a:pt x="27889" y="26528"/>
                  </a:cubicBezTo>
                  <a:cubicBezTo>
                    <a:pt x="11032" y="22763"/>
                    <a:pt x="-1398" y="14165"/>
                    <a:pt x="126" y="7322"/>
                  </a:cubicBezTo>
                  <a:cubicBezTo>
                    <a:pt x="1657" y="478"/>
                    <a:pt x="16564" y="-2011"/>
                    <a:pt x="33426" y="1759"/>
                  </a:cubicBezTo>
                  <a:cubicBezTo>
                    <a:pt x="50289" y="5524"/>
                    <a:pt x="62718" y="14122"/>
                    <a:pt x="61189" y="2096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17"/>
            <p:cNvSpPr/>
            <p:nvPr/>
          </p:nvSpPr>
          <p:spPr>
            <a:xfrm>
              <a:off x="4893263" y="3368929"/>
              <a:ext cx="61169" cy="28597"/>
            </a:xfrm>
            <a:custGeom>
              <a:avLst/>
              <a:gdLst/>
              <a:ahLst/>
              <a:cxnLst/>
              <a:rect l="l" t="t" r="r" b="b"/>
              <a:pathLst>
                <a:path w="61169" h="28597" extrusionOk="0">
                  <a:moveTo>
                    <a:pt x="61028" y="21501"/>
                  </a:moveTo>
                  <a:cubicBezTo>
                    <a:pt x="59413" y="28320"/>
                    <a:pt x="44475" y="30627"/>
                    <a:pt x="27661" y="26650"/>
                  </a:cubicBezTo>
                  <a:cubicBezTo>
                    <a:pt x="10848" y="22672"/>
                    <a:pt x="-1473" y="13916"/>
                    <a:pt x="142" y="7097"/>
                  </a:cubicBezTo>
                  <a:cubicBezTo>
                    <a:pt x="1757" y="278"/>
                    <a:pt x="16695" y="-2029"/>
                    <a:pt x="33509" y="1948"/>
                  </a:cubicBezTo>
                  <a:cubicBezTo>
                    <a:pt x="50317" y="5925"/>
                    <a:pt x="62637" y="14682"/>
                    <a:pt x="61028" y="215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17"/>
            <p:cNvSpPr/>
            <p:nvPr/>
          </p:nvSpPr>
          <p:spPr>
            <a:xfrm>
              <a:off x="5022999" y="3240890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4852"/>
                  </a:moveTo>
                  <a:cubicBezTo>
                    <a:pt x="61990" y="21848"/>
                    <a:pt x="47647" y="26608"/>
                    <a:pt x="30408" y="25491"/>
                  </a:cubicBezTo>
                  <a:cubicBezTo>
                    <a:pt x="13169" y="24374"/>
                    <a:pt x="-444" y="17798"/>
                    <a:pt x="11" y="10802"/>
                  </a:cubicBezTo>
                  <a:cubicBezTo>
                    <a:pt x="467" y="3807"/>
                    <a:pt x="14809" y="-960"/>
                    <a:pt x="32048" y="164"/>
                  </a:cubicBezTo>
                  <a:cubicBezTo>
                    <a:pt x="49293" y="1281"/>
                    <a:pt x="62901" y="7857"/>
                    <a:pt x="62445" y="148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17"/>
            <p:cNvSpPr/>
            <p:nvPr/>
          </p:nvSpPr>
          <p:spPr>
            <a:xfrm>
              <a:off x="4821155" y="3078241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692"/>
                  </a:moveTo>
                  <a:cubicBezTo>
                    <a:pt x="36376" y="3934"/>
                    <a:pt x="35605" y="17700"/>
                    <a:pt x="28434" y="31435"/>
                  </a:cubicBezTo>
                  <a:cubicBezTo>
                    <a:pt x="21262" y="45170"/>
                    <a:pt x="10411" y="53678"/>
                    <a:pt x="4200" y="50435"/>
                  </a:cubicBezTo>
                  <a:cubicBezTo>
                    <a:pt x="-2018" y="47193"/>
                    <a:pt x="-1241" y="33427"/>
                    <a:pt x="5930" y="19691"/>
                  </a:cubicBezTo>
                  <a:cubicBezTo>
                    <a:pt x="13101" y="5950"/>
                    <a:pt x="23953" y="-2557"/>
                    <a:pt x="30164" y="6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17"/>
            <p:cNvSpPr/>
            <p:nvPr/>
          </p:nvSpPr>
          <p:spPr>
            <a:xfrm>
              <a:off x="4670565" y="3188813"/>
              <a:ext cx="35967" cy="46055"/>
            </a:xfrm>
            <a:custGeom>
              <a:avLst/>
              <a:gdLst/>
              <a:ahLst/>
              <a:cxnLst/>
              <a:rect l="l" t="t" r="r" b="b"/>
              <a:pathLst>
                <a:path w="35967" h="46055" extrusionOk="0">
                  <a:moveTo>
                    <a:pt x="32526" y="1101"/>
                  </a:moveTo>
                  <a:cubicBezTo>
                    <a:pt x="38367" y="4981"/>
                    <a:pt x="36594" y="17933"/>
                    <a:pt x="28561" y="30047"/>
                  </a:cubicBezTo>
                  <a:cubicBezTo>
                    <a:pt x="20527" y="42155"/>
                    <a:pt x="9281" y="48828"/>
                    <a:pt x="3440" y="44954"/>
                  </a:cubicBezTo>
                  <a:cubicBezTo>
                    <a:pt x="-2402" y="41080"/>
                    <a:pt x="-623" y="28122"/>
                    <a:pt x="7405" y="16014"/>
                  </a:cubicBezTo>
                  <a:cubicBezTo>
                    <a:pt x="15438" y="3906"/>
                    <a:pt x="26684" y="-2773"/>
                    <a:pt x="32526" y="11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17"/>
            <p:cNvSpPr/>
            <p:nvPr/>
          </p:nvSpPr>
          <p:spPr>
            <a:xfrm>
              <a:off x="4532064" y="3257187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55610"/>
                  </a:moveTo>
                  <a:cubicBezTo>
                    <a:pt x="-2461" y="52252"/>
                    <a:pt x="-749" y="37236"/>
                    <a:pt x="7515" y="22067"/>
                  </a:cubicBezTo>
                  <a:cubicBezTo>
                    <a:pt x="15780" y="6893"/>
                    <a:pt x="27469" y="-2683"/>
                    <a:pt x="33626" y="669"/>
                  </a:cubicBezTo>
                  <a:cubicBezTo>
                    <a:pt x="39783" y="4021"/>
                    <a:pt x="38071" y="19037"/>
                    <a:pt x="29807" y="34211"/>
                  </a:cubicBezTo>
                  <a:cubicBezTo>
                    <a:pt x="21542" y="49380"/>
                    <a:pt x="9847" y="58962"/>
                    <a:pt x="3696" y="5561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17"/>
            <p:cNvSpPr/>
            <p:nvPr/>
          </p:nvSpPr>
          <p:spPr>
            <a:xfrm>
              <a:off x="4399181" y="3321513"/>
              <a:ext cx="37743" cy="55997"/>
            </a:xfrm>
            <a:custGeom>
              <a:avLst/>
              <a:gdLst/>
              <a:ahLst/>
              <a:cxnLst/>
              <a:rect l="l" t="t" r="r" b="b"/>
              <a:pathLst>
                <a:path w="37743" h="55997" extrusionOk="0">
                  <a:moveTo>
                    <a:pt x="3592" y="55297"/>
                  </a:moveTo>
                  <a:cubicBezTo>
                    <a:pt x="-2523" y="51872"/>
                    <a:pt x="-641" y="36879"/>
                    <a:pt x="7794" y="21802"/>
                  </a:cubicBezTo>
                  <a:cubicBezTo>
                    <a:pt x="16234" y="6725"/>
                    <a:pt x="28032" y="-2723"/>
                    <a:pt x="34147" y="701"/>
                  </a:cubicBezTo>
                  <a:cubicBezTo>
                    <a:pt x="40268" y="4126"/>
                    <a:pt x="38385" y="19124"/>
                    <a:pt x="29945" y="34195"/>
                  </a:cubicBezTo>
                  <a:cubicBezTo>
                    <a:pt x="21511" y="49273"/>
                    <a:pt x="9713" y="58721"/>
                    <a:pt x="3592" y="5529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17"/>
            <p:cNvSpPr/>
            <p:nvPr/>
          </p:nvSpPr>
          <p:spPr>
            <a:xfrm>
              <a:off x="4732723" y="3143116"/>
              <a:ext cx="122901" cy="231073"/>
            </a:xfrm>
            <a:custGeom>
              <a:avLst/>
              <a:gdLst/>
              <a:ahLst/>
              <a:cxnLst/>
              <a:rect l="l" t="t" r="r" b="b"/>
              <a:pathLst>
                <a:path w="122901" h="231073" extrusionOk="0">
                  <a:moveTo>
                    <a:pt x="0" y="230980"/>
                  </a:moveTo>
                  <a:cubicBezTo>
                    <a:pt x="2223" y="234180"/>
                    <a:pt x="57109" y="154246"/>
                    <a:pt x="83171" y="99523"/>
                  </a:cubicBezTo>
                  <a:cubicBezTo>
                    <a:pt x="94429" y="75878"/>
                    <a:pt x="122902" y="0"/>
                    <a:pt x="122902" y="0"/>
                  </a:cubicBezTo>
                  <a:cubicBezTo>
                    <a:pt x="122902" y="0"/>
                    <a:pt x="100101" y="55099"/>
                    <a:pt x="69375" y="112840"/>
                  </a:cubicBezTo>
                  <a:cubicBezTo>
                    <a:pt x="38650" y="170586"/>
                    <a:pt x="-127" y="230798"/>
                    <a:pt x="0" y="230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17"/>
            <p:cNvSpPr/>
            <p:nvPr/>
          </p:nvSpPr>
          <p:spPr>
            <a:xfrm>
              <a:off x="4631949" y="3237617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219831"/>
                  </a:moveTo>
                  <a:cubicBezTo>
                    <a:pt x="2539" y="222145"/>
                    <a:pt x="41668" y="143789"/>
                    <a:pt x="57759" y="92273"/>
                  </a:cubicBezTo>
                  <a:cubicBezTo>
                    <a:pt x="64712" y="70013"/>
                    <a:pt x="79892" y="0"/>
                    <a:pt x="79892" y="0"/>
                  </a:cubicBezTo>
                  <a:cubicBezTo>
                    <a:pt x="79892" y="0"/>
                    <a:pt x="66892" y="51231"/>
                    <a:pt x="46920" y="106191"/>
                  </a:cubicBezTo>
                  <a:cubicBezTo>
                    <a:pt x="26949" y="161150"/>
                    <a:pt x="-145" y="219698"/>
                    <a:pt x="1" y="2198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17"/>
            <p:cNvSpPr/>
            <p:nvPr/>
          </p:nvSpPr>
          <p:spPr>
            <a:xfrm>
              <a:off x="4494080" y="3316355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214117"/>
                  </a:moveTo>
                  <a:cubicBezTo>
                    <a:pt x="2417" y="216473"/>
                    <a:pt x="41977" y="140468"/>
                    <a:pt x="58627" y="90214"/>
                  </a:cubicBezTo>
                  <a:cubicBezTo>
                    <a:pt x="65823" y="68494"/>
                    <a:pt x="81969" y="0"/>
                    <a:pt x="81969" y="0"/>
                  </a:cubicBezTo>
                  <a:cubicBezTo>
                    <a:pt x="81969" y="0"/>
                    <a:pt x="68319" y="50065"/>
                    <a:pt x="47825" y="103597"/>
                  </a:cubicBezTo>
                  <a:cubicBezTo>
                    <a:pt x="27338" y="157124"/>
                    <a:pt x="-139" y="213984"/>
                    <a:pt x="1" y="21411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17"/>
            <p:cNvSpPr/>
            <p:nvPr/>
          </p:nvSpPr>
          <p:spPr>
            <a:xfrm>
              <a:off x="4356514" y="3398815"/>
              <a:ext cx="67996" cy="194127"/>
            </a:xfrm>
            <a:custGeom>
              <a:avLst/>
              <a:gdLst/>
              <a:ahLst/>
              <a:cxnLst/>
              <a:rect l="l" t="t" r="r" b="b"/>
              <a:pathLst>
                <a:path w="67996" h="194127" extrusionOk="0">
                  <a:moveTo>
                    <a:pt x="1" y="194085"/>
                  </a:moveTo>
                  <a:cubicBezTo>
                    <a:pt x="2272" y="196083"/>
                    <a:pt x="35900" y="126745"/>
                    <a:pt x="49513" y="81301"/>
                  </a:cubicBezTo>
                  <a:cubicBezTo>
                    <a:pt x="55391" y="61663"/>
                    <a:pt x="67997" y="0"/>
                    <a:pt x="67997" y="0"/>
                  </a:cubicBezTo>
                  <a:cubicBezTo>
                    <a:pt x="67997" y="0"/>
                    <a:pt x="57103" y="45147"/>
                    <a:pt x="40108" y="93670"/>
                  </a:cubicBezTo>
                  <a:cubicBezTo>
                    <a:pt x="23111" y="142192"/>
                    <a:pt x="-127" y="193976"/>
                    <a:pt x="1" y="1940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17"/>
            <p:cNvSpPr/>
            <p:nvPr/>
          </p:nvSpPr>
          <p:spPr>
            <a:xfrm>
              <a:off x="4402478" y="3586913"/>
              <a:ext cx="237152" cy="36646"/>
            </a:xfrm>
            <a:custGeom>
              <a:avLst/>
              <a:gdLst/>
              <a:ahLst/>
              <a:cxnLst/>
              <a:rect l="l" t="t" r="r" b="b"/>
              <a:pathLst>
                <a:path w="237152" h="36646" extrusionOk="0">
                  <a:moveTo>
                    <a:pt x="82" y="1"/>
                  </a:moveTo>
                  <a:cubicBezTo>
                    <a:pt x="-2966" y="2132"/>
                    <a:pt x="79786" y="23130"/>
                    <a:pt x="135771" y="29755"/>
                  </a:cubicBezTo>
                  <a:cubicBezTo>
                    <a:pt x="159963" y="32621"/>
                    <a:pt x="237152" y="36647"/>
                    <a:pt x="237152" y="36647"/>
                  </a:cubicBezTo>
                  <a:cubicBezTo>
                    <a:pt x="237152" y="36647"/>
                    <a:pt x="180979" y="32293"/>
                    <a:pt x="121714" y="23130"/>
                  </a:cubicBezTo>
                  <a:cubicBezTo>
                    <a:pt x="62443" y="13967"/>
                    <a:pt x="258" y="-120"/>
                    <a:pt x="82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17"/>
            <p:cNvSpPr/>
            <p:nvPr/>
          </p:nvSpPr>
          <p:spPr>
            <a:xfrm>
              <a:off x="4509360" y="3528503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2"/>
                  </a:moveTo>
                  <a:cubicBezTo>
                    <a:pt x="-3232" y="1866"/>
                    <a:pt x="76247" y="12541"/>
                    <a:pt x="133222" y="12480"/>
                  </a:cubicBezTo>
                  <a:cubicBezTo>
                    <a:pt x="157845" y="12456"/>
                    <a:pt x="240572" y="6165"/>
                    <a:pt x="240572" y="6165"/>
                  </a:cubicBezTo>
                  <a:cubicBezTo>
                    <a:pt x="240572" y="6165"/>
                    <a:pt x="183208" y="7938"/>
                    <a:pt x="123087" y="6396"/>
                  </a:cubicBezTo>
                  <a:cubicBezTo>
                    <a:pt x="62973" y="4854"/>
                    <a:pt x="289" y="-108"/>
                    <a:pt x="10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17"/>
            <p:cNvSpPr/>
            <p:nvPr/>
          </p:nvSpPr>
          <p:spPr>
            <a:xfrm>
              <a:off x="4673883" y="3414682"/>
              <a:ext cx="231460" cy="13772"/>
            </a:xfrm>
            <a:custGeom>
              <a:avLst/>
              <a:gdLst/>
              <a:ahLst/>
              <a:cxnLst/>
              <a:rect l="l" t="t" r="r" b="b"/>
              <a:pathLst>
                <a:path w="231460" h="13772" extrusionOk="0">
                  <a:moveTo>
                    <a:pt x="25" y="6358"/>
                  </a:moveTo>
                  <a:cubicBezTo>
                    <a:pt x="-1663" y="9394"/>
                    <a:pt x="83196" y="16480"/>
                    <a:pt x="136843" y="12678"/>
                  </a:cubicBezTo>
                  <a:cubicBezTo>
                    <a:pt x="160027" y="11033"/>
                    <a:pt x="231460" y="0"/>
                    <a:pt x="231460" y="0"/>
                  </a:cubicBezTo>
                  <a:cubicBezTo>
                    <a:pt x="231460" y="0"/>
                    <a:pt x="178772" y="6412"/>
                    <a:pt x="120910" y="8003"/>
                  </a:cubicBezTo>
                  <a:cubicBezTo>
                    <a:pt x="63054" y="9594"/>
                    <a:pt x="116" y="6187"/>
                    <a:pt x="25" y="63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17"/>
            <p:cNvSpPr/>
            <p:nvPr/>
          </p:nvSpPr>
          <p:spPr>
            <a:xfrm>
              <a:off x="4813008" y="3290761"/>
              <a:ext cx="231006" cy="27144"/>
            </a:xfrm>
            <a:custGeom>
              <a:avLst/>
              <a:gdLst/>
              <a:ahLst/>
              <a:cxnLst/>
              <a:rect l="l" t="t" r="r" b="b"/>
              <a:pathLst>
                <a:path w="231006" h="27144" extrusionOk="0">
                  <a:moveTo>
                    <a:pt x="20" y="25157"/>
                  </a:moveTo>
                  <a:cubicBezTo>
                    <a:pt x="-1510" y="28303"/>
                    <a:pt x="83689" y="28418"/>
                    <a:pt x="137112" y="20281"/>
                  </a:cubicBezTo>
                  <a:cubicBezTo>
                    <a:pt x="160198" y="16765"/>
                    <a:pt x="231006" y="0"/>
                    <a:pt x="231006" y="0"/>
                  </a:cubicBezTo>
                  <a:cubicBezTo>
                    <a:pt x="231006" y="0"/>
                    <a:pt x="178682" y="10657"/>
                    <a:pt x="120936" y="16941"/>
                  </a:cubicBezTo>
                  <a:cubicBezTo>
                    <a:pt x="63189" y="23232"/>
                    <a:pt x="105" y="24975"/>
                    <a:pt x="20" y="251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17"/>
            <p:cNvSpPr/>
            <p:nvPr/>
          </p:nvSpPr>
          <p:spPr>
            <a:xfrm>
              <a:off x="4870483" y="3014025"/>
              <a:ext cx="217470" cy="242531"/>
            </a:xfrm>
            <a:custGeom>
              <a:avLst/>
              <a:gdLst/>
              <a:ahLst/>
              <a:cxnLst/>
              <a:rect l="l" t="t" r="r" b="b"/>
              <a:pathLst>
                <a:path w="217470" h="242531" extrusionOk="0">
                  <a:moveTo>
                    <a:pt x="84780" y="196067"/>
                  </a:moveTo>
                  <a:cubicBezTo>
                    <a:pt x="115882" y="174013"/>
                    <a:pt x="264365" y="73275"/>
                    <a:pt x="202580" y="14229"/>
                  </a:cubicBezTo>
                  <a:cubicBezTo>
                    <a:pt x="161666" y="-24870"/>
                    <a:pt x="111151" y="18643"/>
                    <a:pt x="54741" y="119776"/>
                  </a:cubicBezTo>
                  <a:cubicBezTo>
                    <a:pt x="11695" y="196947"/>
                    <a:pt x="6886" y="228164"/>
                    <a:pt x="0" y="242531"/>
                  </a:cubicBezTo>
                  <a:cubicBezTo>
                    <a:pt x="0" y="242531"/>
                    <a:pt x="69326" y="207027"/>
                    <a:pt x="84780" y="1960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17"/>
            <p:cNvSpPr/>
            <p:nvPr/>
          </p:nvSpPr>
          <p:spPr>
            <a:xfrm>
              <a:off x="4991785" y="3026003"/>
              <a:ext cx="52449" cy="42536"/>
            </a:xfrm>
            <a:custGeom>
              <a:avLst/>
              <a:gdLst/>
              <a:ahLst/>
              <a:cxnLst/>
              <a:rect l="l" t="t" r="r" b="b"/>
              <a:pathLst>
                <a:path w="52449" h="42536" extrusionOk="0">
                  <a:moveTo>
                    <a:pt x="51324" y="2604"/>
                  </a:moveTo>
                  <a:cubicBezTo>
                    <a:pt x="55508" y="8226"/>
                    <a:pt x="47662" y="21142"/>
                    <a:pt x="33800" y="31453"/>
                  </a:cubicBezTo>
                  <a:cubicBezTo>
                    <a:pt x="19937" y="41763"/>
                    <a:pt x="5309" y="45558"/>
                    <a:pt x="1125" y="39935"/>
                  </a:cubicBezTo>
                  <a:cubicBezTo>
                    <a:pt x="-3058" y="34313"/>
                    <a:pt x="4787" y="21391"/>
                    <a:pt x="18650" y="11086"/>
                  </a:cubicBezTo>
                  <a:cubicBezTo>
                    <a:pt x="32512" y="776"/>
                    <a:pt x="47146" y="-3025"/>
                    <a:pt x="51324" y="26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17"/>
            <p:cNvSpPr/>
            <p:nvPr/>
          </p:nvSpPr>
          <p:spPr>
            <a:xfrm>
              <a:off x="4874460" y="3082114"/>
              <a:ext cx="159752" cy="168876"/>
            </a:xfrm>
            <a:custGeom>
              <a:avLst/>
              <a:gdLst/>
              <a:ahLst/>
              <a:cxnLst/>
              <a:rect l="l" t="t" r="r" b="b"/>
              <a:pathLst>
                <a:path w="159752" h="168876" extrusionOk="0">
                  <a:moveTo>
                    <a:pt x="0" y="168728"/>
                  </a:moveTo>
                  <a:cubicBezTo>
                    <a:pt x="874" y="172110"/>
                    <a:pt x="65877" y="117041"/>
                    <a:pt x="101327" y="76248"/>
                  </a:cubicBezTo>
                  <a:cubicBezTo>
                    <a:pt x="116641" y="58621"/>
                    <a:pt x="159753" y="0"/>
                    <a:pt x="159753" y="0"/>
                  </a:cubicBezTo>
                  <a:cubicBezTo>
                    <a:pt x="159753" y="0"/>
                    <a:pt x="126775" y="41995"/>
                    <a:pt x="86832" y="84179"/>
                  </a:cubicBezTo>
                  <a:cubicBezTo>
                    <a:pt x="46895" y="126362"/>
                    <a:pt x="-49" y="168533"/>
                    <a:pt x="0" y="1687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17"/>
            <p:cNvSpPr/>
            <p:nvPr/>
          </p:nvSpPr>
          <p:spPr>
            <a:xfrm>
              <a:off x="4677138" y="3170252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233670"/>
                  </a:moveTo>
                  <a:cubicBezTo>
                    <a:pt x="5422" y="226796"/>
                    <a:pt x="13304" y="217646"/>
                    <a:pt x="15606" y="214021"/>
                  </a:cubicBezTo>
                  <a:cubicBezTo>
                    <a:pt x="36069" y="181844"/>
                    <a:pt x="135544" y="32401"/>
                    <a:pt x="56034" y="1081"/>
                  </a:cubicBezTo>
                  <a:cubicBezTo>
                    <a:pt x="54304" y="395"/>
                    <a:pt x="52798" y="510"/>
                    <a:pt x="51110" y="0"/>
                  </a:cubicBezTo>
                  <a:cubicBezTo>
                    <a:pt x="54826" y="9199"/>
                    <a:pt x="58530" y="18860"/>
                    <a:pt x="61451" y="29268"/>
                  </a:cubicBezTo>
                  <a:cubicBezTo>
                    <a:pt x="69162" y="56720"/>
                    <a:pt x="64578" y="85235"/>
                    <a:pt x="55658" y="112129"/>
                  </a:cubicBezTo>
                  <a:cubicBezTo>
                    <a:pt x="45803" y="141822"/>
                    <a:pt x="34387" y="170786"/>
                    <a:pt x="18878" y="198087"/>
                  </a:cubicBezTo>
                  <a:cubicBezTo>
                    <a:pt x="13833" y="206983"/>
                    <a:pt x="219" y="232213"/>
                    <a:pt x="0" y="23367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17"/>
            <p:cNvSpPr/>
            <p:nvPr/>
          </p:nvSpPr>
          <p:spPr>
            <a:xfrm>
              <a:off x="4809221" y="3068853"/>
              <a:ext cx="98376" cy="225715"/>
            </a:xfrm>
            <a:custGeom>
              <a:avLst/>
              <a:gdLst/>
              <a:ahLst/>
              <a:cxnLst/>
              <a:rect l="l" t="t" r="r" b="b"/>
              <a:pathLst>
                <a:path w="98376" h="225715" extrusionOk="0">
                  <a:moveTo>
                    <a:pt x="0" y="225716"/>
                  </a:moveTo>
                  <a:cubicBezTo>
                    <a:pt x="4281" y="220870"/>
                    <a:pt x="10013" y="215186"/>
                    <a:pt x="13565" y="210923"/>
                  </a:cubicBezTo>
                  <a:cubicBezTo>
                    <a:pt x="51516" y="165400"/>
                    <a:pt x="140383" y="37089"/>
                    <a:pt x="75113" y="0"/>
                  </a:cubicBezTo>
                  <a:cubicBezTo>
                    <a:pt x="76570" y="13159"/>
                    <a:pt x="78307" y="28928"/>
                    <a:pt x="78605" y="32462"/>
                  </a:cubicBezTo>
                  <a:cubicBezTo>
                    <a:pt x="81240" y="64213"/>
                    <a:pt x="72648" y="95145"/>
                    <a:pt x="59344" y="123594"/>
                  </a:cubicBezTo>
                  <a:cubicBezTo>
                    <a:pt x="44655" y="155005"/>
                    <a:pt x="28406" y="185244"/>
                    <a:pt x="8489" y="213122"/>
                  </a:cubicBezTo>
                  <a:cubicBezTo>
                    <a:pt x="6248" y="216255"/>
                    <a:pt x="4147" y="219698"/>
                    <a:pt x="0" y="22571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17"/>
            <p:cNvSpPr/>
            <p:nvPr/>
          </p:nvSpPr>
          <p:spPr>
            <a:xfrm>
              <a:off x="4929268" y="3033452"/>
              <a:ext cx="158147" cy="191419"/>
            </a:xfrm>
            <a:custGeom>
              <a:avLst/>
              <a:gdLst/>
              <a:ahLst/>
              <a:cxnLst/>
              <a:rect l="l" t="t" r="r" b="b"/>
              <a:pathLst>
                <a:path w="158147" h="191419" extrusionOk="0">
                  <a:moveTo>
                    <a:pt x="0" y="191420"/>
                  </a:moveTo>
                  <a:cubicBezTo>
                    <a:pt x="9582" y="186076"/>
                    <a:pt x="21854" y="179676"/>
                    <a:pt x="26019" y="176725"/>
                  </a:cubicBezTo>
                  <a:cubicBezTo>
                    <a:pt x="56247" y="155284"/>
                    <a:pt x="196775" y="59562"/>
                    <a:pt x="147931" y="0"/>
                  </a:cubicBezTo>
                  <a:cubicBezTo>
                    <a:pt x="146346" y="8003"/>
                    <a:pt x="141925" y="32723"/>
                    <a:pt x="141063" y="36682"/>
                  </a:cubicBezTo>
                  <a:cubicBezTo>
                    <a:pt x="135021" y="64535"/>
                    <a:pt x="118845" y="88308"/>
                    <a:pt x="99189" y="108577"/>
                  </a:cubicBezTo>
                  <a:cubicBezTo>
                    <a:pt x="77487" y="130965"/>
                    <a:pt x="54832" y="151981"/>
                    <a:pt x="29317" y="169784"/>
                  </a:cubicBezTo>
                  <a:cubicBezTo>
                    <a:pt x="21732" y="175079"/>
                    <a:pt x="4517" y="187685"/>
                    <a:pt x="0" y="1914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17"/>
            <p:cNvSpPr/>
            <p:nvPr/>
          </p:nvSpPr>
          <p:spPr>
            <a:xfrm>
              <a:off x="4882056" y="3286589"/>
              <a:ext cx="226195" cy="54828"/>
            </a:xfrm>
            <a:custGeom>
              <a:avLst/>
              <a:gdLst/>
              <a:ahLst/>
              <a:cxnLst/>
              <a:rect l="l" t="t" r="r" b="b"/>
              <a:pathLst>
                <a:path w="226195" h="54828" extrusionOk="0">
                  <a:moveTo>
                    <a:pt x="140268" y="52597"/>
                  </a:moveTo>
                  <a:cubicBezTo>
                    <a:pt x="183732" y="47758"/>
                    <a:pt x="222206" y="33780"/>
                    <a:pt x="226195" y="0"/>
                  </a:cubicBezTo>
                  <a:cubicBezTo>
                    <a:pt x="217445" y="7050"/>
                    <a:pt x="203686" y="18028"/>
                    <a:pt x="200898" y="20160"/>
                  </a:cubicBezTo>
                  <a:cubicBezTo>
                    <a:pt x="178225" y="37435"/>
                    <a:pt x="150530" y="45177"/>
                    <a:pt x="122421" y="47855"/>
                  </a:cubicBezTo>
                  <a:cubicBezTo>
                    <a:pt x="91386" y="50812"/>
                    <a:pt x="60521" y="51923"/>
                    <a:pt x="29553" y="48918"/>
                  </a:cubicBezTo>
                  <a:cubicBezTo>
                    <a:pt x="22067" y="48189"/>
                    <a:pt x="10280" y="47466"/>
                    <a:pt x="0" y="46853"/>
                  </a:cubicBezTo>
                  <a:cubicBezTo>
                    <a:pt x="6011" y="47940"/>
                    <a:pt x="15581" y="50223"/>
                    <a:pt x="18854" y="50508"/>
                  </a:cubicBezTo>
                  <a:cubicBezTo>
                    <a:pt x="37842" y="52172"/>
                    <a:pt x="92030" y="57965"/>
                    <a:pt x="140268" y="525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17"/>
            <p:cNvSpPr/>
            <p:nvPr/>
          </p:nvSpPr>
          <p:spPr>
            <a:xfrm>
              <a:off x="4776279" y="3371157"/>
              <a:ext cx="201989" cy="92487"/>
            </a:xfrm>
            <a:custGeom>
              <a:avLst/>
              <a:gdLst/>
              <a:ahLst/>
              <a:cxnLst/>
              <a:rect l="l" t="t" r="r" b="b"/>
              <a:pathLst>
                <a:path w="201989" h="92487" extrusionOk="0">
                  <a:moveTo>
                    <a:pt x="144986" y="89200"/>
                  </a:moveTo>
                  <a:cubicBezTo>
                    <a:pt x="177727" y="83292"/>
                    <a:pt x="202386" y="68421"/>
                    <a:pt x="201985" y="36379"/>
                  </a:cubicBezTo>
                  <a:cubicBezTo>
                    <a:pt x="201785" y="19947"/>
                    <a:pt x="195385" y="8204"/>
                    <a:pt x="184588" y="0"/>
                  </a:cubicBezTo>
                  <a:cubicBezTo>
                    <a:pt x="184843" y="2380"/>
                    <a:pt x="184436" y="3115"/>
                    <a:pt x="188068" y="14852"/>
                  </a:cubicBezTo>
                  <a:cubicBezTo>
                    <a:pt x="207086" y="76315"/>
                    <a:pt x="119070" y="77360"/>
                    <a:pt x="75969" y="79491"/>
                  </a:cubicBezTo>
                  <a:cubicBezTo>
                    <a:pt x="55530" y="80499"/>
                    <a:pt x="27070" y="81143"/>
                    <a:pt x="0" y="81021"/>
                  </a:cubicBezTo>
                  <a:cubicBezTo>
                    <a:pt x="29317" y="86395"/>
                    <a:pt x="95024" y="98218"/>
                    <a:pt x="144986" y="8920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17"/>
            <p:cNvSpPr/>
            <p:nvPr/>
          </p:nvSpPr>
          <p:spPr>
            <a:xfrm>
              <a:off x="4630534" y="3511594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61833"/>
                  </a:moveTo>
                  <a:cubicBezTo>
                    <a:pt x="182178" y="57279"/>
                    <a:pt x="208385" y="43289"/>
                    <a:pt x="209545" y="11264"/>
                  </a:cubicBezTo>
                  <a:cubicBezTo>
                    <a:pt x="209697" y="7062"/>
                    <a:pt x="208549" y="3668"/>
                    <a:pt x="207875" y="0"/>
                  </a:cubicBezTo>
                  <a:cubicBezTo>
                    <a:pt x="184874" y="41516"/>
                    <a:pt x="144864" y="46252"/>
                    <a:pt x="120466" y="48578"/>
                  </a:cubicBezTo>
                  <a:cubicBezTo>
                    <a:pt x="89431" y="51535"/>
                    <a:pt x="58378" y="52670"/>
                    <a:pt x="27410" y="49665"/>
                  </a:cubicBezTo>
                  <a:cubicBezTo>
                    <a:pt x="20463" y="48990"/>
                    <a:pt x="10705" y="48584"/>
                    <a:pt x="0" y="47897"/>
                  </a:cubicBezTo>
                  <a:cubicBezTo>
                    <a:pt x="30246" y="54759"/>
                    <a:pt x="96244" y="68670"/>
                    <a:pt x="147846" y="6183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17"/>
            <p:cNvSpPr/>
            <p:nvPr/>
          </p:nvSpPr>
          <p:spPr>
            <a:xfrm>
              <a:off x="4529530" y="3620942"/>
              <a:ext cx="185850" cy="47744"/>
            </a:xfrm>
            <a:custGeom>
              <a:avLst/>
              <a:gdLst/>
              <a:ahLst/>
              <a:cxnLst/>
              <a:rect l="l" t="t" r="r" b="b"/>
              <a:pathLst>
                <a:path w="185850" h="47744" extrusionOk="0">
                  <a:moveTo>
                    <a:pt x="149807" y="43732"/>
                  </a:moveTo>
                  <a:cubicBezTo>
                    <a:pt x="168971" y="38255"/>
                    <a:pt x="182530" y="26651"/>
                    <a:pt x="185754" y="5532"/>
                  </a:cubicBezTo>
                  <a:cubicBezTo>
                    <a:pt x="186064" y="3522"/>
                    <a:pt x="185517" y="1913"/>
                    <a:pt x="185608" y="0"/>
                  </a:cubicBezTo>
                  <a:cubicBezTo>
                    <a:pt x="184321" y="1494"/>
                    <a:pt x="181449" y="5186"/>
                    <a:pt x="180982" y="5580"/>
                  </a:cubicBezTo>
                  <a:cubicBezTo>
                    <a:pt x="126149" y="51814"/>
                    <a:pt x="42366" y="28886"/>
                    <a:pt x="11397" y="25880"/>
                  </a:cubicBezTo>
                  <a:cubicBezTo>
                    <a:pt x="8513" y="25600"/>
                    <a:pt x="5301" y="25510"/>
                    <a:pt x="0" y="25078"/>
                  </a:cubicBezTo>
                  <a:cubicBezTo>
                    <a:pt x="44503" y="39160"/>
                    <a:pt x="108795" y="55445"/>
                    <a:pt x="149807" y="437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17"/>
            <p:cNvSpPr/>
            <p:nvPr/>
          </p:nvSpPr>
          <p:spPr>
            <a:xfrm>
              <a:off x="4453706" y="3727272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28818"/>
                  </a:moveTo>
                  <a:cubicBezTo>
                    <a:pt x="82600" y="26116"/>
                    <a:pt x="95722" y="17208"/>
                    <a:pt x="102735" y="0"/>
                  </a:cubicBezTo>
                  <a:cubicBezTo>
                    <a:pt x="92813" y="4979"/>
                    <a:pt x="83711" y="9557"/>
                    <a:pt x="81355" y="10650"/>
                  </a:cubicBezTo>
                  <a:cubicBezTo>
                    <a:pt x="55858" y="22479"/>
                    <a:pt x="27659" y="23985"/>
                    <a:pt x="0" y="20730"/>
                  </a:cubicBezTo>
                  <a:cubicBezTo>
                    <a:pt x="23366" y="27835"/>
                    <a:pt x="46513" y="31776"/>
                    <a:pt x="65367" y="288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17"/>
            <p:cNvSpPr/>
            <p:nvPr/>
          </p:nvSpPr>
          <p:spPr>
            <a:xfrm>
              <a:off x="4552124" y="3241200"/>
              <a:ext cx="72253" cy="216418"/>
            </a:xfrm>
            <a:custGeom>
              <a:avLst/>
              <a:gdLst/>
              <a:ahLst/>
              <a:cxnLst/>
              <a:rect l="l" t="t" r="r" b="b"/>
              <a:pathLst>
                <a:path w="72253" h="216418" extrusionOk="0">
                  <a:moveTo>
                    <a:pt x="0" y="216419"/>
                  </a:moveTo>
                  <a:cubicBezTo>
                    <a:pt x="255" y="216030"/>
                    <a:pt x="1251" y="214852"/>
                    <a:pt x="1469" y="214500"/>
                  </a:cubicBezTo>
                  <a:cubicBezTo>
                    <a:pt x="21933" y="182324"/>
                    <a:pt x="121407" y="32881"/>
                    <a:pt x="41898" y="1560"/>
                  </a:cubicBezTo>
                  <a:cubicBezTo>
                    <a:pt x="39402" y="577"/>
                    <a:pt x="37204" y="625"/>
                    <a:pt x="34806" y="0"/>
                  </a:cubicBezTo>
                  <a:cubicBezTo>
                    <a:pt x="40714" y="8744"/>
                    <a:pt x="46179" y="18077"/>
                    <a:pt x="50241" y="27264"/>
                  </a:cubicBezTo>
                  <a:cubicBezTo>
                    <a:pt x="61778" y="53326"/>
                    <a:pt x="53660" y="83086"/>
                    <a:pt x="45195" y="110022"/>
                  </a:cubicBezTo>
                  <a:cubicBezTo>
                    <a:pt x="35856" y="139770"/>
                    <a:pt x="24975" y="168776"/>
                    <a:pt x="10165" y="196138"/>
                  </a:cubicBezTo>
                  <a:cubicBezTo>
                    <a:pt x="7426" y="201202"/>
                    <a:pt x="4706" y="207159"/>
                    <a:pt x="0" y="21641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17"/>
            <p:cNvSpPr/>
            <p:nvPr/>
          </p:nvSpPr>
          <p:spPr>
            <a:xfrm>
              <a:off x="4418044" y="3310404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209175"/>
                  </a:moveTo>
                  <a:cubicBezTo>
                    <a:pt x="23409" y="172590"/>
                    <a:pt x="115779" y="30968"/>
                    <a:pt x="38103" y="364"/>
                  </a:cubicBezTo>
                  <a:cubicBezTo>
                    <a:pt x="37545" y="146"/>
                    <a:pt x="37071" y="201"/>
                    <a:pt x="36524" y="0"/>
                  </a:cubicBezTo>
                  <a:cubicBezTo>
                    <a:pt x="46683" y="17852"/>
                    <a:pt x="58269" y="50970"/>
                    <a:pt x="43295" y="107241"/>
                  </a:cubicBezTo>
                  <a:cubicBezTo>
                    <a:pt x="36488" y="132841"/>
                    <a:pt x="14507" y="177806"/>
                    <a:pt x="0" y="20917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17"/>
            <p:cNvSpPr/>
            <p:nvPr/>
          </p:nvSpPr>
          <p:spPr>
            <a:xfrm>
              <a:off x="4209113" y="3363225"/>
              <a:ext cx="133254" cy="292007"/>
            </a:xfrm>
            <a:custGeom>
              <a:avLst/>
              <a:gdLst/>
              <a:ahLst/>
              <a:cxnLst/>
              <a:rect l="l" t="t" r="r" b="b"/>
              <a:pathLst>
                <a:path w="133254" h="292007" extrusionOk="0">
                  <a:moveTo>
                    <a:pt x="62525" y="216955"/>
                  </a:moveTo>
                  <a:cubicBezTo>
                    <a:pt x="82982" y="184779"/>
                    <a:pt x="182396" y="35409"/>
                    <a:pt x="102887" y="4082"/>
                  </a:cubicBezTo>
                  <a:cubicBezTo>
                    <a:pt x="50229" y="-16660"/>
                    <a:pt x="19898" y="42720"/>
                    <a:pt x="5884" y="157672"/>
                  </a:cubicBezTo>
                  <a:cubicBezTo>
                    <a:pt x="-4809" y="245385"/>
                    <a:pt x="2532" y="276104"/>
                    <a:pt x="1584" y="292007"/>
                  </a:cubicBezTo>
                  <a:cubicBezTo>
                    <a:pt x="1584" y="292007"/>
                    <a:pt x="52360" y="232937"/>
                    <a:pt x="62525" y="2169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17"/>
            <p:cNvSpPr/>
            <p:nvPr/>
          </p:nvSpPr>
          <p:spPr>
            <a:xfrm>
              <a:off x="4252259" y="3382542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55979"/>
                  </a:moveTo>
                  <a:cubicBezTo>
                    <a:pt x="-2378" y="52712"/>
                    <a:pt x="-878" y="37671"/>
                    <a:pt x="7180" y="22388"/>
                  </a:cubicBezTo>
                  <a:cubicBezTo>
                    <a:pt x="15238" y="7104"/>
                    <a:pt x="26793" y="-2636"/>
                    <a:pt x="32993" y="631"/>
                  </a:cubicBezTo>
                  <a:cubicBezTo>
                    <a:pt x="39193" y="3904"/>
                    <a:pt x="37693" y="18939"/>
                    <a:pt x="29635" y="34222"/>
                  </a:cubicBezTo>
                  <a:cubicBezTo>
                    <a:pt x="21583" y="49506"/>
                    <a:pt x="10022" y="59252"/>
                    <a:pt x="3822" y="559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17"/>
            <p:cNvSpPr/>
            <p:nvPr/>
          </p:nvSpPr>
          <p:spPr>
            <a:xfrm>
              <a:off x="4212282" y="3450629"/>
              <a:ext cx="71931" cy="199483"/>
            </a:xfrm>
            <a:custGeom>
              <a:avLst/>
              <a:gdLst/>
              <a:ahLst/>
              <a:cxnLst/>
              <a:rect l="l" t="t" r="r" b="b"/>
              <a:pathLst>
                <a:path w="71931" h="199483" extrusionOk="0">
                  <a:moveTo>
                    <a:pt x="0" y="199429"/>
                  </a:moveTo>
                  <a:cubicBezTo>
                    <a:pt x="2156" y="201730"/>
                    <a:pt x="36962" y="131287"/>
                    <a:pt x="51553" y="84391"/>
                  </a:cubicBezTo>
                  <a:cubicBezTo>
                    <a:pt x="57856" y="64128"/>
                    <a:pt x="71932" y="0"/>
                    <a:pt x="71932" y="0"/>
                  </a:cubicBezTo>
                  <a:cubicBezTo>
                    <a:pt x="71932" y="0"/>
                    <a:pt x="60006" y="46810"/>
                    <a:pt x="42020" y="96669"/>
                  </a:cubicBezTo>
                  <a:cubicBezTo>
                    <a:pt x="24040" y="146528"/>
                    <a:pt x="-121" y="199295"/>
                    <a:pt x="0" y="1994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17"/>
            <p:cNvSpPr/>
            <p:nvPr/>
          </p:nvSpPr>
          <p:spPr>
            <a:xfrm>
              <a:off x="4236607" y="3374484"/>
              <a:ext cx="105671" cy="250192"/>
            </a:xfrm>
            <a:custGeom>
              <a:avLst/>
              <a:gdLst/>
              <a:ahLst/>
              <a:cxnLst/>
              <a:rect l="l" t="t" r="r" b="b"/>
              <a:pathLst>
                <a:path w="105671" h="250192" extrusionOk="0">
                  <a:moveTo>
                    <a:pt x="0" y="250192"/>
                  </a:moveTo>
                  <a:cubicBezTo>
                    <a:pt x="14318" y="233032"/>
                    <a:pt x="29681" y="213875"/>
                    <a:pt x="34927" y="205622"/>
                  </a:cubicBezTo>
                  <a:cubicBezTo>
                    <a:pt x="54109" y="175462"/>
                    <a:pt x="142696" y="42335"/>
                    <a:pt x="88181" y="0"/>
                  </a:cubicBezTo>
                  <a:cubicBezTo>
                    <a:pt x="88958" y="13055"/>
                    <a:pt x="90324" y="33852"/>
                    <a:pt x="90476" y="37975"/>
                  </a:cubicBezTo>
                  <a:cubicBezTo>
                    <a:pt x="91690" y="71318"/>
                    <a:pt x="82199" y="103342"/>
                    <a:pt x="68276" y="132932"/>
                  </a:cubicBezTo>
                  <a:cubicBezTo>
                    <a:pt x="52895" y="165606"/>
                    <a:pt x="36227" y="197225"/>
                    <a:pt x="15982" y="226092"/>
                  </a:cubicBezTo>
                  <a:cubicBezTo>
                    <a:pt x="11786" y="232073"/>
                    <a:pt x="6777" y="239973"/>
                    <a:pt x="0" y="2501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661" name="Google Shape;10661;p17"/>
            <p:cNvGrpSpPr/>
            <p:nvPr/>
          </p:nvGrpSpPr>
          <p:grpSpPr>
            <a:xfrm>
              <a:off x="4170171" y="3231071"/>
              <a:ext cx="725298" cy="452839"/>
              <a:chOff x="4170171" y="3231071"/>
              <a:chExt cx="725298" cy="452839"/>
            </a:xfrm>
          </p:grpSpPr>
          <p:sp>
            <p:nvSpPr>
              <p:cNvPr id="10662" name="Google Shape;10662;p17"/>
              <p:cNvSpPr/>
              <p:nvPr/>
            </p:nvSpPr>
            <p:spPr>
              <a:xfrm>
                <a:off x="4170171" y="3231071"/>
                <a:ext cx="725298" cy="452839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9" extrusionOk="0">
                    <a:moveTo>
                      <a:pt x="8762" y="452839"/>
                    </a:moveTo>
                    <a:cubicBezTo>
                      <a:pt x="8762" y="452839"/>
                      <a:pt x="233998" y="380465"/>
                      <a:pt x="414627" y="268822"/>
                    </a:cubicBezTo>
                    <a:cubicBezTo>
                      <a:pt x="595263" y="157185"/>
                      <a:pt x="725298" y="0"/>
                      <a:pt x="725298" y="0"/>
                    </a:cubicBezTo>
                    <a:cubicBezTo>
                      <a:pt x="725298" y="0"/>
                      <a:pt x="580028" y="138519"/>
                      <a:pt x="393423" y="249136"/>
                    </a:cubicBezTo>
                    <a:cubicBezTo>
                      <a:pt x="216838" y="353821"/>
                      <a:pt x="0" y="434678"/>
                      <a:pt x="0" y="434678"/>
                    </a:cubicBezTo>
                    <a:lnTo>
                      <a:pt x="8762" y="452839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63" name="Google Shape;10663;p17"/>
              <p:cNvSpPr/>
              <p:nvPr/>
            </p:nvSpPr>
            <p:spPr>
              <a:xfrm>
                <a:off x="4178630" y="3290312"/>
                <a:ext cx="661607" cy="393598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8" extrusionOk="0">
                    <a:moveTo>
                      <a:pt x="285" y="393599"/>
                    </a:moveTo>
                    <a:cubicBezTo>
                      <a:pt x="285" y="393599"/>
                      <a:pt x="225564" y="321164"/>
                      <a:pt x="406199" y="209527"/>
                    </a:cubicBezTo>
                    <a:cubicBezTo>
                      <a:pt x="519227" y="139672"/>
                      <a:pt x="607662" y="55852"/>
                      <a:pt x="661608" y="0"/>
                    </a:cubicBezTo>
                    <a:cubicBezTo>
                      <a:pt x="604177" y="50587"/>
                      <a:pt x="506773" y="131481"/>
                      <a:pt x="387151" y="204365"/>
                    </a:cubicBezTo>
                    <a:cubicBezTo>
                      <a:pt x="214530" y="309536"/>
                      <a:pt x="6461" y="390363"/>
                      <a:pt x="0" y="392870"/>
                    </a:cubicBezTo>
                    <a:lnTo>
                      <a:pt x="285" y="393599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664" name="Google Shape;10664;p17"/>
          <p:cNvGrpSpPr/>
          <p:nvPr/>
        </p:nvGrpSpPr>
        <p:grpSpPr>
          <a:xfrm rot="-123010">
            <a:off x="5956441" y="6211406"/>
            <a:ext cx="2139497" cy="1503428"/>
            <a:chOff x="3779050" y="3428029"/>
            <a:chExt cx="975023" cy="685150"/>
          </a:xfrm>
        </p:grpSpPr>
        <p:sp>
          <p:nvSpPr>
            <p:cNvPr id="10665" name="Google Shape;10665;p17"/>
            <p:cNvSpPr/>
            <p:nvPr/>
          </p:nvSpPr>
          <p:spPr>
            <a:xfrm>
              <a:off x="4113627" y="3655056"/>
              <a:ext cx="155891" cy="282354"/>
            </a:xfrm>
            <a:custGeom>
              <a:avLst/>
              <a:gdLst/>
              <a:ahLst/>
              <a:cxnLst/>
              <a:rect l="l" t="t" r="r" b="b"/>
              <a:pathLst>
                <a:path w="155891" h="282354" extrusionOk="0">
                  <a:moveTo>
                    <a:pt x="68294" y="68427"/>
                  </a:moveTo>
                  <a:cubicBezTo>
                    <a:pt x="91933" y="98345"/>
                    <a:pt x="206096" y="236773"/>
                    <a:pt x="130212" y="276060"/>
                  </a:cubicBezTo>
                  <a:cubicBezTo>
                    <a:pt x="79947" y="302073"/>
                    <a:pt x="43708" y="246112"/>
                    <a:pt x="18010" y="133193"/>
                  </a:cubicBezTo>
                  <a:cubicBezTo>
                    <a:pt x="-1597" y="47035"/>
                    <a:pt x="2569" y="15721"/>
                    <a:pt x="0" y="0"/>
                  </a:cubicBezTo>
                  <a:cubicBezTo>
                    <a:pt x="0" y="0"/>
                    <a:pt x="56551" y="53569"/>
                    <a:pt x="68294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17"/>
            <p:cNvSpPr/>
            <p:nvPr/>
          </p:nvSpPr>
          <p:spPr>
            <a:xfrm>
              <a:off x="3969571" y="360163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94" y="68428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17"/>
            <p:cNvSpPr/>
            <p:nvPr/>
          </p:nvSpPr>
          <p:spPr>
            <a:xfrm>
              <a:off x="4016217" y="3501279"/>
              <a:ext cx="310892" cy="117064"/>
            </a:xfrm>
            <a:custGeom>
              <a:avLst/>
              <a:gdLst/>
              <a:ahLst/>
              <a:cxnLst/>
              <a:rect l="l" t="t" r="r" b="b"/>
              <a:pathLst>
                <a:path w="310892" h="117064" extrusionOk="0">
                  <a:moveTo>
                    <a:pt x="81865" y="53676"/>
                  </a:moveTo>
                  <a:cubicBezTo>
                    <a:pt x="116276" y="37257"/>
                    <a:pt x="287658" y="-46879"/>
                    <a:pt x="309141" y="35836"/>
                  </a:cubicBezTo>
                  <a:cubicBezTo>
                    <a:pt x="323368" y="90613"/>
                    <a:pt x="249676" y="117052"/>
                    <a:pt x="133868" y="117064"/>
                  </a:cubicBezTo>
                  <a:cubicBezTo>
                    <a:pt x="45511" y="117082"/>
                    <a:pt x="15897" y="106079"/>
                    <a:pt x="0" y="105096"/>
                  </a:cubicBezTo>
                  <a:cubicBezTo>
                    <a:pt x="0" y="105096"/>
                    <a:pt x="64772" y="61831"/>
                    <a:pt x="81865" y="5367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17"/>
            <p:cNvSpPr/>
            <p:nvPr/>
          </p:nvSpPr>
          <p:spPr>
            <a:xfrm>
              <a:off x="4130465" y="3583280"/>
              <a:ext cx="330185" cy="106347"/>
            </a:xfrm>
            <a:custGeom>
              <a:avLst/>
              <a:gdLst/>
              <a:ahLst/>
              <a:cxnLst/>
              <a:rect l="l" t="t" r="r" b="b"/>
              <a:pathLst>
                <a:path w="330185" h="106347" extrusionOk="0">
                  <a:moveTo>
                    <a:pt x="105450" y="32841"/>
                  </a:moveTo>
                  <a:cubicBezTo>
                    <a:pt x="141525" y="20497"/>
                    <a:pt x="317800" y="-40553"/>
                    <a:pt x="329610" y="44081"/>
                  </a:cubicBezTo>
                  <a:cubicBezTo>
                    <a:pt x="337432" y="100133"/>
                    <a:pt x="264845" y="115119"/>
                    <a:pt x="149807" y="101803"/>
                  </a:cubicBezTo>
                  <a:cubicBezTo>
                    <a:pt x="62033" y="91638"/>
                    <a:pt x="15679" y="75055"/>
                    <a:pt x="0" y="72244"/>
                  </a:cubicBezTo>
                  <a:cubicBezTo>
                    <a:pt x="0" y="72244"/>
                    <a:pt x="87531" y="38974"/>
                    <a:pt x="105450" y="3284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17"/>
            <p:cNvSpPr/>
            <p:nvPr/>
          </p:nvSpPr>
          <p:spPr>
            <a:xfrm>
              <a:off x="4304421" y="3680636"/>
              <a:ext cx="305069" cy="105498"/>
            </a:xfrm>
            <a:custGeom>
              <a:avLst/>
              <a:gdLst/>
              <a:ahLst/>
              <a:cxnLst/>
              <a:rect l="l" t="t" r="r" b="b"/>
              <a:pathLst>
                <a:path w="305069" h="105498" extrusionOk="0">
                  <a:moveTo>
                    <a:pt x="89164" y="26222"/>
                  </a:moveTo>
                  <a:cubicBezTo>
                    <a:pt x="125797" y="15644"/>
                    <a:pt x="297112" y="-37712"/>
                    <a:pt x="304794" y="47396"/>
                  </a:cubicBezTo>
                  <a:cubicBezTo>
                    <a:pt x="309882" y="103764"/>
                    <a:pt x="244369" y="116157"/>
                    <a:pt x="130115" y="97260"/>
                  </a:cubicBezTo>
                  <a:cubicBezTo>
                    <a:pt x="42943" y="82839"/>
                    <a:pt x="15527" y="67149"/>
                    <a:pt x="0" y="63584"/>
                  </a:cubicBezTo>
                  <a:cubicBezTo>
                    <a:pt x="0" y="63584"/>
                    <a:pt x="70966" y="31480"/>
                    <a:pt x="89164" y="26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17"/>
            <p:cNvSpPr/>
            <p:nvPr/>
          </p:nvSpPr>
          <p:spPr>
            <a:xfrm>
              <a:off x="3874614" y="3428029"/>
              <a:ext cx="289614" cy="138769"/>
            </a:xfrm>
            <a:custGeom>
              <a:avLst/>
              <a:gdLst/>
              <a:ahLst/>
              <a:cxnLst/>
              <a:rect l="l" t="t" r="r" b="b"/>
              <a:pathLst>
                <a:path w="289614" h="138769" extrusionOk="0">
                  <a:moveTo>
                    <a:pt x="73310" y="75349"/>
                  </a:moveTo>
                  <a:cubicBezTo>
                    <a:pt x="104897" y="54000"/>
                    <a:pt x="251425" y="-49568"/>
                    <a:pt x="284962" y="29031"/>
                  </a:cubicBezTo>
                  <a:cubicBezTo>
                    <a:pt x="307180" y="81088"/>
                    <a:pt x="248674" y="113070"/>
                    <a:pt x="134159" y="130303"/>
                  </a:cubicBezTo>
                  <a:cubicBezTo>
                    <a:pt x="46786" y="143455"/>
                    <a:pt x="15867" y="136982"/>
                    <a:pt x="0" y="138372"/>
                  </a:cubicBezTo>
                  <a:cubicBezTo>
                    <a:pt x="0" y="138372"/>
                    <a:pt x="57619" y="85963"/>
                    <a:pt x="73310" y="7534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17"/>
            <p:cNvSpPr/>
            <p:nvPr/>
          </p:nvSpPr>
          <p:spPr>
            <a:xfrm>
              <a:off x="4447428" y="3791469"/>
              <a:ext cx="304993" cy="105958"/>
            </a:xfrm>
            <a:custGeom>
              <a:avLst/>
              <a:gdLst/>
              <a:ahLst/>
              <a:cxnLst/>
              <a:rect l="l" t="t" r="r" b="b"/>
              <a:pathLst>
                <a:path w="304993" h="105958" extrusionOk="0">
                  <a:moveTo>
                    <a:pt x="92206" y="14371"/>
                  </a:moveTo>
                  <a:cubicBezTo>
                    <a:pt x="129647" y="7181"/>
                    <a:pt x="305115" y="-30320"/>
                    <a:pt x="304994" y="55134"/>
                  </a:cubicBezTo>
                  <a:cubicBezTo>
                    <a:pt x="304921" y="111732"/>
                    <a:pt x="238546" y="118090"/>
                    <a:pt x="126496" y="88846"/>
                  </a:cubicBezTo>
                  <a:cubicBezTo>
                    <a:pt x="40999" y="66525"/>
                    <a:pt x="15132" y="48405"/>
                    <a:pt x="0" y="43432"/>
                  </a:cubicBezTo>
                  <a:cubicBezTo>
                    <a:pt x="0" y="43432"/>
                    <a:pt x="73601" y="17941"/>
                    <a:pt x="92206" y="1437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17"/>
            <p:cNvSpPr/>
            <p:nvPr/>
          </p:nvSpPr>
          <p:spPr>
            <a:xfrm>
              <a:off x="4259451" y="3711952"/>
              <a:ext cx="155888" cy="282350"/>
            </a:xfrm>
            <a:custGeom>
              <a:avLst/>
              <a:gdLst/>
              <a:ahLst/>
              <a:cxnLst/>
              <a:rect l="l" t="t" r="r" b="b"/>
              <a:pathLst>
                <a:path w="155888" h="282350" extrusionOk="0">
                  <a:moveTo>
                    <a:pt x="68288" y="68427"/>
                  </a:moveTo>
                  <a:cubicBezTo>
                    <a:pt x="91933" y="98339"/>
                    <a:pt x="206096" y="236767"/>
                    <a:pt x="130206" y="276054"/>
                  </a:cubicBezTo>
                  <a:cubicBezTo>
                    <a:pt x="79947" y="302073"/>
                    <a:pt x="43708" y="246106"/>
                    <a:pt x="18010" y="133187"/>
                  </a:cubicBezTo>
                  <a:cubicBezTo>
                    <a:pt x="-1597" y="47029"/>
                    <a:pt x="2562" y="15721"/>
                    <a:pt x="0" y="0"/>
                  </a:cubicBezTo>
                  <a:cubicBezTo>
                    <a:pt x="0" y="0"/>
                    <a:pt x="56544" y="53563"/>
                    <a:pt x="68288" y="6842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17"/>
            <p:cNvSpPr/>
            <p:nvPr/>
          </p:nvSpPr>
          <p:spPr>
            <a:xfrm>
              <a:off x="3874644" y="3477590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88824"/>
                  </a:moveTo>
                  <a:cubicBezTo>
                    <a:pt x="-2769" y="86796"/>
                    <a:pt x="71913" y="45790"/>
                    <a:pt x="122683" y="27289"/>
                  </a:cubicBezTo>
                  <a:cubicBezTo>
                    <a:pt x="144622" y="19291"/>
                    <a:pt x="214786" y="0"/>
                    <a:pt x="214786" y="0"/>
                  </a:cubicBezTo>
                  <a:cubicBezTo>
                    <a:pt x="214786" y="0"/>
                    <a:pt x="163773" y="15776"/>
                    <a:pt x="110095" y="37982"/>
                  </a:cubicBezTo>
                  <a:cubicBezTo>
                    <a:pt x="56417" y="60187"/>
                    <a:pt x="237" y="88939"/>
                    <a:pt x="79" y="888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17"/>
            <p:cNvSpPr/>
            <p:nvPr/>
          </p:nvSpPr>
          <p:spPr>
            <a:xfrm>
              <a:off x="4365617" y="3781964"/>
              <a:ext cx="204397" cy="303181"/>
            </a:xfrm>
            <a:custGeom>
              <a:avLst/>
              <a:gdLst/>
              <a:ahLst/>
              <a:cxnLst/>
              <a:rect l="l" t="t" r="r" b="b"/>
              <a:pathLst>
                <a:path w="204397" h="303181" extrusionOk="0">
                  <a:moveTo>
                    <a:pt x="102086" y="88897"/>
                  </a:moveTo>
                  <a:cubicBezTo>
                    <a:pt x="146030" y="131797"/>
                    <a:pt x="253963" y="257904"/>
                    <a:pt x="178073" y="297191"/>
                  </a:cubicBezTo>
                  <a:cubicBezTo>
                    <a:pt x="127814" y="323211"/>
                    <a:pt x="107393" y="262434"/>
                    <a:pt x="65877" y="154325"/>
                  </a:cubicBezTo>
                  <a:cubicBezTo>
                    <a:pt x="27653" y="54783"/>
                    <a:pt x="2562" y="15721"/>
                    <a:pt x="0" y="0"/>
                  </a:cubicBezTo>
                  <a:cubicBezTo>
                    <a:pt x="0" y="0"/>
                    <a:pt x="68306" y="55919"/>
                    <a:pt x="102086" y="888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17"/>
            <p:cNvSpPr/>
            <p:nvPr/>
          </p:nvSpPr>
          <p:spPr>
            <a:xfrm>
              <a:off x="4096229" y="3486143"/>
              <a:ext cx="54537" cy="39824"/>
            </a:xfrm>
            <a:custGeom>
              <a:avLst/>
              <a:gdLst/>
              <a:ahLst/>
              <a:cxnLst/>
              <a:rect l="l" t="t" r="r" b="b"/>
              <a:pathLst>
                <a:path w="54537" h="39824" extrusionOk="0">
                  <a:moveTo>
                    <a:pt x="53668" y="3129"/>
                  </a:moveTo>
                  <a:cubicBezTo>
                    <a:pt x="49909" y="-2785"/>
                    <a:pt x="35038" y="-71"/>
                    <a:pt x="20459" y="9202"/>
                  </a:cubicBezTo>
                  <a:cubicBezTo>
                    <a:pt x="5880" y="18468"/>
                    <a:pt x="-2889" y="30776"/>
                    <a:pt x="870" y="36696"/>
                  </a:cubicBezTo>
                  <a:cubicBezTo>
                    <a:pt x="4629" y="42610"/>
                    <a:pt x="19499" y="39890"/>
                    <a:pt x="34079" y="30624"/>
                  </a:cubicBezTo>
                  <a:cubicBezTo>
                    <a:pt x="48658" y="21352"/>
                    <a:pt x="57427" y="9044"/>
                    <a:pt x="53668" y="312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17"/>
            <p:cNvSpPr/>
            <p:nvPr/>
          </p:nvSpPr>
          <p:spPr>
            <a:xfrm>
              <a:off x="4249366" y="3555390"/>
              <a:ext cx="57889" cy="34768"/>
            </a:xfrm>
            <a:custGeom>
              <a:avLst/>
              <a:gdLst/>
              <a:ahLst/>
              <a:cxnLst/>
              <a:rect l="l" t="t" r="r" b="b"/>
              <a:pathLst>
                <a:path w="57889" h="34768" extrusionOk="0">
                  <a:moveTo>
                    <a:pt x="57399" y="4387"/>
                  </a:moveTo>
                  <a:cubicBezTo>
                    <a:pt x="54490" y="-1989"/>
                    <a:pt x="39389" y="-1339"/>
                    <a:pt x="23674" y="5844"/>
                  </a:cubicBezTo>
                  <a:cubicBezTo>
                    <a:pt x="7959" y="13021"/>
                    <a:pt x="-2424" y="24006"/>
                    <a:pt x="490" y="30382"/>
                  </a:cubicBezTo>
                  <a:cubicBezTo>
                    <a:pt x="3405" y="36757"/>
                    <a:pt x="18500" y="36108"/>
                    <a:pt x="34221" y="28930"/>
                  </a:cubicBezTo>
                  <a:cubicBezTo>
                    <a:pt x="49936" y="21753"/>
                    <a:pt x="60314" y="10763"/>
                    <a:pt x="57399" y="438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17"/>
            <p:cNvSpPr/>
            <p:nvPr/>
          </p:nvSpPr>
          <p:spPr>
            <a:xfrm>
              <a:off x="4383450" y="3645582"/>
              <a:ext cx="59897" cy="31181"/>
            </a:xfrm>
            <a:custGeom>
              <a:avLst/>
              <a:gdLst/>
              <a:ahLst/>
              <a:cxnLst/>
              <a:rect l="l" t="t" r="r" b="b"/>
              <a:pathLst>
                <a:path w="59897" h="31181" extrusionOk="0">
                  <a:moveTo>
                    <a:pt x="59623" y="5684"/>
                  </a:moveTo>
                  <a:cubicBezTo>
                    <a:pt x="57401" y="-965"/>
                    <a:pt x="42318" y="-1918"/>
                    <a:pt x="25929" y="3553"/>
                  </a:cubicBezTo>
                  <a:cubicBezTo>
                    <a:pt x="9540" y="9024"/>
                    <a:pt x="-1943" y="18849"/>
                    <a:pt x="274" y="25498"/>
                  </a:cubicBezTo>
                  <a:cubicBezTo>
                    <a:pt x="2496" y="32147"/>
                    <a:pt x="17579" y="33100"/>
                    <a:pt x="33968" y="27629"/>
                  </a:cubicBezTo>
                  <a:cubicBezTo>
                    <a:pt x="50357" y="22158"/>
                    <a:pt x="61840" y="12333"/>
                    <a:pt x="59623" y="568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17"/>
            <p:cNvSpPr/>
            <p:nvPr/>
          </p:nvSpPr>
          <p:spPr>
            <a:xfrm>
              <a:off x="4527819" y="3741903"/>
              <a:ext cx="59686" cy="31581"/>
            </a:xfrm>
            <a:custGeom>
              <a:avLst/>
              <a:gdLst/>
              <a:ahLst/>
              <a:cxnLst/>
              <a:rect l="l" t="t" r="r" b="b"/>
              <a:pathLst>
                <a:path w="59686" h="31581" extrusionOk="0">
                  <a:moveTo>
                    <a:pt x="59391" y="5516"/>
                  </a:moveTo>
                  <a:cubicBezTo>
                    <a:pt x="57089" y="-1108"/>
                    <a:pt x="41994" y="-1874"/>
                    <a:pt x="25672" y="3804"/>
                  </a:cubicBezTo>
                  <a:cubicBezTo>
                    <a:pt x="9356" y="9481"/>
                    <a:pt x="-2005" y="19446"/>
                    <a:pt x="296" y="26071"/>
                  </a:cubicBezTo>
                  <a:cubicBezTo>
                    <a:pt x="2598" y="32689"/>
                    <a:pt x="17693" y="33454"/>
                    <a:pt x="34015" y="27777"/>
                  </a:cubicBezTo>
                  <a:cubicBezTo>
                    <a:pt x="50331" y="22099"/>
                    <a:pt x="61692" y="12135"/>
                    <a:pt x="59391" y="551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17"/>
            <p:cNvSpPr/>
            <p:nvPr/>
          </p:nvSpPr>
          <p:spPr>
            <a:xfrm>
              <a:off x="4669681" y="3859637"/>
              <a:ext cx="61840" cy="27115"/>
            </a:xfrm>
            <a:custGeom>
              <a:avLst/>
              <a:gdLst/>
              <a:ahLst/>
              <a:cxnLst/>
              <a:rect l="l" t="t" r="r" b="b"/>
              <a:pathLst>
                <a:path w="61840" h="27115" extrusionOk="0">
                  <a:moveTo>
                    <a:pt x="61767" y="8352"/>
                  </a:moveTo>
                  <a:cubicBezTo>
                    <a:pt x="60601" y="1442"/>
                    <a:pt x="45846" y="-1831"/>
                    <a:pt x="28807" y="1041"/>
                  </a:cubicBezTo>
                  <a:cubicBezTo>
                    <a:pt x="11774" y="3920"/>
                    <a:pt x="-1092" y="11856"/>
                    <a:pt x="73" y="18766"/>
                  </a:cubicBezTo>
                  <a:cubicBezTo>
                    <a:pt x="1239" y="25676"/>
                    <a:pt x="15995" y="28949"/>
                    <a:pt x="33033" y="26071"/>
                  </a:cubicBezTo>
                  <a:cubicBezTo>
                    <a:pt x="50066" y="23199"/>
                    <a:pt x="62933" y="15262"/>
                    <a:pt x="61767" y="835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17"/>
            <p:cNvSpPr/>
            <p:nvPr/>
          </p:nvSpPr>
          <p:spPr>
            <a:xfrm>
              <a:off x="4482428" y="4019956"/>
              <a:ext cx="37483" cy="48885"/>
            </a:xfrm>
            <a:custGeom>
              <a:avLst/>
              <a:gdLst/>
              <a:ahLst/>
              <a:cxnLst/>
              <a:rect l="l" t="t" r="r" b="b"/>
              <a:pathLst>
                <a:path w="37483" h="48885" extrusionOk="0">
                  <a:moveTo>
                    <a:pt x="34199" y="47857"/>
                  </a:moveTo>
                  <a:cubicBezTo>
                    <a:pt x="40052" y="43995"/>
                    <a:pt x="37872" y="30381"/>
                    <a:pt x="29335" y="17447"/>
                  </a:cubicBezTo>
                  <a:cubicBezTo>
                    <a:pt x="20797" y="4520"/>
                    <a:pt x="9132" y="-2834"/>
                    <a:pt x="3285" y="1028"/>
                  </a:cubicBezTo>
                  <a:cubicBezTo>
                    <a:pt x="-2569" y="4890"/>
                    <a:pt x="-389" y="18504"/>
                    <a:pt x="8149" y="31432"/>
                  </a:cubicBezTo>
                  <a:cubicBezTo>
                    <a:pt x="16686" y="44365"/>
                    <a:pt x="28351" y="51719"/>
                    <a:pt x="34199" y="4785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17"/>
            <p:cNvSpPr/>
            <p:nvPr/>
          </p:nvSpPr>
          <p:spPr>
            <a:xfrm>
              <a:off x="4321747" y="3930371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42193"/>
                  </a:moveTo>
                  <a:cubicBezTo>
                    <a:pt x="41496" y="37742"/>
                    <a:pt x="38405" y="25033"/>
                    <a:pt x="29176" y="13811"/>
                  </a:cubicBezTo>
                  <a:cubicBezTo>
                    <a:pt x="19952" y="2584"/>
                    <a:pt x="8081" y="-2905"/>
                    <a:pt x="2664" y="1546"/>
                  </a:cubicBezTo>
                  <a:cubicBezTo>
                    <a:pt x="-2746" y="5997"/>
                    <a:pt x="345" y="18705"/>
                    <a:pt x="9569" y="29927"/>
                  </a:cubicBezTo>
                  <a:cubicBezTo>
                    <a:pt x="18798" y="41154"/>
                    <a:pt x="30669" y="46644"/>
                    <a:pt x="36080" y="421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17"/>
            <p:cNvSpPr/>
            <p:nvPr/>
          </p:nvSpPr>
          <p:spPr>
            <a:xfrm>
              <a:off x="4175941" y="3866455"/>
              <a:ext cx="41127" cy="53563"/>
            </a:xfrm>
            <a:custGeom>
              <a:avLst/>
              <a:gdLst/>
              <a:ahLst/>
              <a:cxnLst/>
              <a:rect l="l" t="t" r="r" b="b"/>
              <a:pathLst>
                <a:path w="41127" h="53563" extrusionOk="0">
                  <a:moveTo>
                    <a:pt x="2865" y="988"/>
                  </a:moveTo>
                  <a:cubicBezTo>
                    <a:pt x="-2915" y="4953"/>
                    <a:pt x="327" y="19714"/>
                    <a:pt x="10098" y="33960"/>
                  </a:cubicBezTo>
                  <a:cubicBezTo>
                    <a:pt x="19874" y="48205"/>
                    <a:pt x="32480" y="56542"/>
                    <a:pt x="38260" y="52577"/>
                  </a:cubicBezTo>
                  <a:cubicBezTo>
                    <a:pt x="44041" y="48612"/>
                    <a:pt x="40804" y="33850"/>
                    <a:pt x="31028" y="19599"/>
                  </a:cubicBezTo>
                  <a:cubicBezTo>
                    <a:pt x="21258" y="5353"/>
                    <a:pt x="8646" y="-2978"/>
                    <a:pt x="2865" y="98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17"/>
            <p:cNvSpPr/>
            <p:nvPr/>
          </p:nvSpPr>
          <p:spPr>
            <a:xfrm>
              <a:off x="4037190" y="3816328"/>
              <a:ext cx="41548" cy="53240"/>
            </a:xfrm>
            <a:custGeom>
              <a:avLst/>
              <a:gdLst/>
              <a:ahLst/>
              <a:cxnLst/>
              <a:rect l="l" t="t" r="r" b="b"/>
              <a:pathLst>
                <a:path w="41548" h="53240" extrusionOk="0">
                  <a:moveTo>
                    <a:pt x="2787" y="1025"/>
                  </a:moveTo>
                  <a:cubicBezTo>
                    <a:pt x="-2951" y="5057"/>
                    <a:pt x="455" y="19782"/>
                    <a:pt x="10390" y="33918"/>
                  </a:cubicBezTo>
                  <a:cubicBezTo>
                    <a:pt x="20324" y="48054"/>
                    <a:pt x="33027" y="56245"/>
                    <a:pt x="38765" y="52213"/>
                  </a:cubicBezTo>
                  <a:cubicBezTo>
                    <a:pt x="44497" y="48181"/>
                    <a:pt x="41091" y="33456"/>
                    <a:pt x="31157" y="19320"/>
                  </a:cubicBezTo>
                  <a:cubicBezTo>
                    <a:pt x="21223" y="5191"/>
                    <a:pt x="8519" y="-3001"/>
                    <a:pt x="2787" y="1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17"/>
            <p:cNvSpPr/>
            <p:nvPr/>
          </p:nvSpPr>
          <p:spPr>
            <a:xfrm>
              <a:off x="4368477" y="3786205"/>
              <a:ext cx="145872" cy="217321"/>
            </a:xfrm>
            <a:custGeom>
              <a:avLst/>
              <a:gdLst/>
              <a:ahLst/>
              <a:cxnLst/>
              <a:rect l="l" t="t" r="r" b="b"/>
              <a:pathLst>
                <a:path w="145872" h="217321" extrusionOk="0">
                  <a:moveTo>
                    <a:pt x="0" y="114"/>
                  </a:moveTo>
                  <a:cubicBezTo>
                    <a:pt x="1883" y="-3293"/>
                    <a:pt x="64651" y="70612"/>
                    <a:pt x="96172" y="122383"/>
                  </a:cubicBezTo>
                  <a:cubicBezTo>
                    <a:pt x="109791" y="144753"/>
                    <a:pt x="145872" y="217322"/>
                    <a:pt x="145872" y="217322"/>
                  </a:cubicBezTo>
                  <a:cubicBezTo>
                    <a:pt x="145872" y="217322"/>
                    <a:pt x="117558" y="164840"/>
                    <a:pt x="81088" y="110542"/>
                  </a:cubicBezTo>
                  <a:cubicBezTo>
                    <a:pt x="44618" y="56239"/>
                    <a:pt x="-109" y="308"/>
                    <a:pt x="0" y="1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17"/>
            <p:cNvSpPr/>
            <p:nvPr/>
          </p:nvSpPr>
          <p:spPr>
            <a:xfrm>
              <a:off x="4259705" y="3713642"/>
              <a:ext cx="101952" cy="210581"/>
            </a:xfrm>
            <a:custGeom>
              <a:avLst/>
              <a:gdLst/>
              <a:ahLst/>
              <a:cxnLst/>
              <a:rect l="l" t="t" r="r" b="b"/>
              <a:pathLst>
                <a:path w="101952" h="210581" extrusionOk="0">
                  <a:moveTo>
                    <a:pt x="0" y="65"/>
                  </a:moveTo>
                  <a:cubicBezTo>
                    <a:pt x="2290" y="-2498"/>
                    <a:pt x="49228" y="71449"/>
                    <a:pt x="70498" y="121053"/>
                  </a:cubicBezTo>
                  <a:cubicBezTo>
                    <a:pt x="79692" y="142488"/>
                    <a:pt x="101953" y="210582"/>
                    <a:pt x="101953" y="210582"/>
                  </a:cubicBezTo>
                  <a:cubicBezTo>
                    <a:pt x="101953" y="210582"/>
                    <a:pt x="83778" y="160947"/>
                    <a:pt x="58294" y="108314"/>
                  </a:cubicBezTo>
                  <a:cubicBezTo>
                    <a:pt x="32803" y="55686"/>
                    <a:pt x="-133" y="210"/>
                    <a:pt x="0" y="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17"/>
            <p:cNvSpPr/>
            <p:nvPr/>
          </p:nvSpPr>
          <p:spPr>
            <a:xfrm>
              <a:off x="4115090" y="3655097"/>
              <a:ext cx="103433" cy="204682"/>
            </a:xfrm>
            <a:custGeom>
              <a:avLst/>
              <a:gdLst/>
              <a:ahLst/>
              <a:cxnLst/>
              <a:rect l="l" t="t" r="r" b="b"/>
              <a:pathLst>
                <a:path w="103433" h="204682" extrusionOk="0">
                  <a:moveTo>
                    <a:pt x="0" y="69"/>
                  </a:moveTo>
                  <a:cubicBezTo>
                    <a:pt x="2168" y="-2524"/>
                    <a:pt x="49288" y="69036"/>
                    <a:pt x="70990" y="117328"/>
                  </a:cubicBezTo>
                  <a:cubicBezTo>
                    <a:pt x="80372" y="138192"/>
                    <a:pt x="103434" y="204683"/>
                    <a:pt x="103434" y="204683"/>
                  </a:cubicBezTo>
                  <a:cubicBezTo>
                    <a:pt x="103434" y="204683"/>
                    <a:pt x="84738" y="156275"/>
                    <a:pt x="58876" y="105117"/>
                  </a:cubicBezTo>
                  <a:cubicBezTo>
                    <a:pt x="33021" y="53965"/>
                    <a:pt x="-121" y="214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17"/>
            <p:cNvSpPr/>
            <p:nvPr/>
          </p:nvSpPr>
          <p:spPr>
            <a:xfrm>
              <a:off x="3971865" y="3607073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55"/>
                  </a:moveTo>
                  <a:cubicBezTo>
                    <a:pt x="2053" y="-2162"/>
                    <a:pt x="42597" y="63375"/>
                    <a:pt x="60783" y="107186"/>
                  </a:cubicBezTo>
                  <a:cubicBezTo>
                    <a:pt x="68640" y="126119"/>
                    <a:pt x="87483" y="186173"/>
                    <a:pt x="87483" y="186173"/>
                  </a:cubicBezTo>
                  <a:cubicBezTo>
                    <a:pt x="87483" y="186173"/>
                    <a:pt x="72035" y="142375"/>
                    <a:pt x="50163" y="95843"/>
                  </a:cubicBezTo>
                  <a:cubicBezTo>
                    <a:pt x="28291" y="49312"/>
                    <a:pt x="-115" y="182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17"/>
            <p:cNvSpPr/>
            <p:nvPr/>
          </p:nvSpPr>
          <p:spPr>
            <a:xfrm>
              <a:off x="4018186" y="3547681"/>
              <a:ext cx="232174" cy="60698"/>
            </a:xfrm>
            <a:custGeom>
              <a:avLst/>
              <a:gdLst/>
              <a:ahLst/>
              <a:cxnLst/>
              <a:rect l="l" t="t" r="r" b="b"/>
              <a:pathLst>
                <a:path w="232174" h="60698" extrusionOk="0">
                  <a:moveTo>
                    <a:pt x="96" y="60698"/>
                  </a:moveTo>
                  <a:cubicBezTo>
                    <a:pt x="-3159" y="58888"/>
                    <a:pt x="77018" y="29535"/>
                    <a:pt x="132032" y="17221"/>
                  </a:cubicBezTo>
                  <a:cubicBezTo>
                    <a:pt x="155805" y="11902"/>
                    <a:pt x="232175" y="0"/>
                    <a:pt x="232175" y="0"/>
                  </a:cubicBezTo>
                  <a:cubicBezTo>
                    <a:pt x="232175" y="0"/>
                    <a:pt x="176742" y="10074"/>
                    <a:pt x="118722" y="25248"/>
                  </a:cubicBezTo>
                  <a:cubicBezTo>
                    <a:pt x="60702" y="40423"/>
                    <a:pt x="284" y="60801"/>
                    <a:pt x="96" y="606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17"/>
            <p:cNvSpPr/>
            <p:nvPr/>
          </p:nvSpPr>
          <p:spPr>
            <a:xfrm>
              <a:off x="4130479" y="3624828"/>
              <a:ext cx="238696" cy="30719"/>
            </a:xfrm>
            <a:custGeom>
              <a:avLst/>
              <a:gdLst/>
              <a:ahLst/>
              <a:cxnLst/>
              <a:rect l="l" t="t" r="r" b="b"/>
              <a:pathLst>
                <a:path w="238696" h="30719" extrusionOk="0">
                  <a:moveTo>
                    <a:pt x="114" y="30719"/>
                  </a:moveTo>
                  <a:cubicBezTo>
                    <a:pt x="-3389" y="29207"/>
                    <a:pt x="74584" y="10463"/>
                    <a:pt x="131261" y="4694"/>
                  </a:cubicBezTo>
                  <a:cubicBezTo>
                    <a:pt x="155756" y="2204"/>
                    <a:pt x="238696" y="0"/>
                    <a:pt x="238696" y="0"/>
                  </a:cubicBezTo>
                  <a:cubicBezTo>
                    <a:pt x="238696" y="0"/>
                    <a:pt x="181448" y="4105"/>
                    <a:pt x="121807" y="11786"/>
                  </a:cubicBezTo>
                  <a:cubicBezTo>
                    <a:pt x="62160" y="19461"/>
                    <a:pt x="309" y="30804"/>
                    <a:pt x="114" y="30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17"/>
            <p:cNvSpPr/>
            <p:nvPr/>
          </p:nvSpPr>
          <p:spPr>
            <a:xfrm>
              <a:off x="4305128" y="3725262"/>
              <a:ext cx="230911" cy="20374"/>
            </a:xfrm>
            <a:custGeom>
              <a:avLst/>
              <a:gdLst/>
              <a:ahLst/>
              <a:cxnLst/>
              <a:rect l="l" t="t" r="r" b="b"/>
              <a:pathLst>
                <a:path w="230911" h="20374" extrusionOk="0">
                  <a:moveTo>
                    <a:pt x="35" y="20372"/>
                  </a:moveTo>
                  <a:cubicBezTo>
                    <a:pt x="-1951" y="17524"/>
                    <a:pt x="81736" y="1804"/>
                    <a:pt x="135499" y="97"/>
                  </a:cubicBezTo>
                  <a:cubicBezTo>
                    <a:pt x="158725" y="-638"/>
                    <a:pt x="230911" y="3036"/>
                    <a:pt x="230911" y="3036"/>
                  </a:cubicBezTo>
                  <a:cubicBezTo>
                    <a:pt x="230911" y="3036"/>
                    <a:pt x="177840" y="2040"/>
                    <a:pt x="120124" y="6376"/>
                  </a:cubicBezTo>
                  <a:cubicBezTo>
                    <a:pt x="62402" y="10711"/>
                    <a:pt x="150" y="20536"/>
                    <a:pt x="35" y="203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17"/>
            <p:cNvSpPr/>
            <p:nvPr/>
          </p:nvSpPr>
          <p:spPr>
            <a:xfrm>
              <a:off x="4454272" y="3826335"/>
              <a:ext cx="232381" cy="11050"/>
            </a:xfrm>
            <a:custGeom>
              <a:avLst/>
              <a:gdLst/>
              <a:ahLst/>
              <a:cxnLst/>
              <a:rect l="l" t="t" r="r" b="b"/>
              <a:pathLst>
                <a:path w="232381" h="11050" extrusionOk="0">
                  <a:moveTo>
                    <a:pt x="29" y="9648"/>
                  </a:moveTo>
                  <a:cubicBezTo>
                    <a:pt x="-1810" y="6673"/>
                    <a:pt x="82933" y="-2150"/>
                    <a:pt x="136909" y="485"/>
                  </a:cubicBezTo>
                  <a:cubicBezTo>
                    <a:pt x="160232" y="1621"/>
                    <a:pt x="232382" y="11051"/>
                    <a:pt x="232382" y="11051"/>
                  </a:cubicBezTo>
                  <a:cubicBezTo>
                    <a:pt x="232382" y="11051"/>
                    <a:pt x="179244" y="5804"/>
                    <a:pt x="121157" y="5458"/>
                  </a:cubicBezTo>
                  <a:cubicBezTo>
                    <a:pt x="63071" y="5106"/>
                    <a:pt x="133" y="9818"/>
                    <a:pt x="29" y="9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17"/>
            <p:cNvSpPr/>
            <p:nvPr/>
          </p:nvSpPr>
          <p:spPr>
            <a:xfrm>
              <a:off x="4517531" y="3889157"/>
              <a:ext cx="236542" cy="224022"/>
            </a:xfrm>
            <a:custGeom>
              <a:avLst/>
              <a:gdLst/>
              <a:ahLst/>
              <a:cxnLst/>
              <a:rect l="l" t="t" r="r" b="b"/>
              <a:pathLst>
                <a:path w="236542" h="224022" extrusionOk="0">
                  <a:moveTo>
                    <a:pt x="89085" y="37551"/>
                  </a:moveTo>
                  <a:cubicBezTo>
                    <a:pt x="122275" y="56313"/>
                    <a:pt x="280280" y="141342"/>
                    <a:pt x="224865" y="206394"/>
                  </a:cubicBezTo>
                  <a:cubicBezTo>
                    <a:pt x="188159" y="249476"/>
                    <a:pt x="133461" y="211349"/>
                    <a:pt x="67001" y="116513"/>
                  </a:cubicBezTo>
                  <a:cubicBezTo>
                    <a:pt x="16292" y="44151"/>
                    <a:pt x="8313" y="13589"/>
                    <a:pt x="0" y="0"/>
                  </a:cubicBezTo>
                  <a:cubicBezTo>
                    <a:pt x="0" y="0"/>
                    <a:pt x="72593" y="28230"/>
                    <a:pt x="89085" y="3755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17"/>
            <p:cNvSpPr/>
            <p:nvPr/>
          </p:nvSpPr>
          <p:spPr>
            <a:xfrm>
              <a:off x="4658022" y="4062894"/>
              <a:ext cx="55319" cy="38735"/>
            </a:xfrm>
            <a:custGeom>
              <a:avLst/>
              <a:gdLst/>
              <a:ahLst/>
              <a:cxnLst/>
              <a:rect l="l" t="t" r="r" b="b"/>
              <a:pathLst>
                <a:path w="55319" h="38735" extrusionOk="0">
                  <a:moveTo>
                    <a:pt x="54541" y="35371"/>
                  </a:moveTo>
                  <a:cubicBezTo>
                    <a:pt x="58124" y="29347"/>
                    <a:pt x="48997" y="17300"/>
                    <a:pt x="34151" y="8465"/>
                  </a:cubicBezTo>
                  <a:cubicBezTo>
                    <a:pt x="19311" y="-376"/>
                    <a:pt x="4367" y="-2659"/>
                    <a:pt x="778" y="3365"/>
                  </a:cubicBezTo>
                  <a:cubicBezTo>
                    <a:pt x="-2804" y="9388"/>
                    <a:pt x="6322" y="21436"/>
                    <a:pt x="21169" y="30277"/>
                  </a:cubicBezTo>
                  <a:cubicBezTo>
                    <a:pt x="36015" y="39111"/>
                    <a:pt x="50953" y="41395"/>
                    <a:pt x="54541" y="353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17"/>
            <p:cNvSpPr/>
            <p:nvPr/>
          </p:nvSpPr>
          <p:spPr>
            <a:xfrm>
              <a:off x="4522067" y="3894258"/>
              <a:ext cx="176172" cy="151683"/>
            </a:xfrm>
            <a:custGeom>
              <a:avLst/>
              <a:gdLst/>
              <a:ahLst/>
              <a:cxnLst/>
              <a:rect l="l" t="t" r="r" b="b"/>
              <a:pathLst>
                <a:path w="176172" h="151683" extrusionOk="0">
                  <a:moveTo>
                    <a:pt x="0" y="176"/>
                  </a:moveTo>
                  <a:cubicBezTo>
                    <a:pt x="528" y="-3279"/>
                    <a:pt x="70820" y="44861"/>
                    <a:pt x="110253" y="81817"/>
                  </a:cubicBezTo>
                  <a:cubicBezTo>
                    <a:pt x="127291" y="97780"/>
                    <a:pt x="176172" y="151683"/>
                    <a:pt x="176172" y="151683"/>
                  </a:cubicBezTo>
                  <a:cubicBezTo>
                    <a:pt x="176172" y="151683"/>
                    <a:pt x="139071" y="113282"/>
                    <a:pt x="95030" y="75404"/>
                  </a:cubicBezTo>
                  <a:cubicBezTo>
                    <a:pt x="50988" y="37532"/>
                    <a:pt x="-24" y="376"/>
                    <a:pt x="0" y="1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17"/>
            <p:cNvSpPr/>
            <p:nvPr/>
          </p:nvSpPr>
          <p:spPr>
            <a:xfrm>
              <a:off x="4310129" y="3762333"/>
              <a:ext cx="105198" cy="227221"/>
            </a:xfrm>
            <a:custGeom>
              <a:avLst/>
              <a:gdLst/>
              <a:ahLst/>
              <a:cxnLst/>
              <a:rect l="l" t="t" r="r" b="b"/>
              <a:pathLst>
                <a:path w="105198" h="227221" extrusionOk="0">
                  <a:moveTo>
                    <a:pt x="0" y="0"/>
                  </a:moveTo>
                  <a:cubicBezTo>
                    <a:pt x="6096" y="6285"/>
                    <a:pt x="14871" y="14579"/>
                    <a:pt x="17536" y="17955"/>
                  </a:cubicBezTo>
                  <a:cubicBezTo>
                    <a:pt x="41176" y="47867"/>
                    <a:pt x="155417" y="186355"/>
                    <a:pt x="79527" y="225642"/>
                  </a:cubicBezTo>
                  <a:cubicBezTo>
                    <a:pt x="77870" y="226498"/>
                    <a:pt x="76358" y="226541"/>
                    <a:pt x="74736" y="227221"/>
                  </a:cubicBezTo>
                  <a:cubicBezTo>
                    <a:pt x="77493" y="217688"/>
                    <a:pt x="80189" y="207699"/>
                    <a:pt x="82029" y="197048"/>
                  </a:cubicBezTo>
                  <a:cubicBezTo>
                    <a:pt x="86893" y="168952"/>
                    <a:pt x="79418" y="141057"/>
                    <a:pt x="67790" y="115214"/>
                  </a:cubicBezTo>
                  <a:cubicBezTo>
                    <a:pt x="54960" y="86687"/>
                    <a:pt x="40635" y="59040"/>
                    <a:pt x="22419" y="33464"/>
                  </a:cubicBezTo>
                  <a:cubicBezTo>
                    <a:pt x="16486" y="25139"/>
                    <a:pt x="370" y="143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17"/>
            <p:cNvSpPr/>
            <p:nvPr/>
          </p:nvSpPr>
          <p:spPr>
            <a:xfrm>
              <a:off x="4452698" y="3857612"/>
              <a:ext cx="116897" cy="216850"/>
            </a:xfrm>
            <a:custGeom>
              <a:avLst/>
              <a:gdLst/>
              <a:ahLst/>
              <a:cxnLst/>
              <a:rect l="l" t="t" r="r" b="b"/>
              <a:pathLst>
                <a:path w="116897" h="216850" extrusionOk="0">
                  <a:moveTo>
                    <a:pt x="0" y="0"/>
                  </a:moveTo>
                  <a:cubicBezTo>
                    <a:pt x="4761" y="4378"/>
                    <a:pt x="11039" y="9449"/>
                    <a:pt x="15004" y="13323"/>
                  </a:cubicBezTo>
                  <a:cubicBezTo>
                    <a:pt x="57419" y="54729"/>
                    <a:pt x="158939" y="173282"/>
                    <a:pt x="97805" y="216850"/>
                  </a:cubicBezTo>
                  <a:cubicBezTo>
                    <a:pt x="97908" y="203612"/>
                    <a:pt x="98023" y="187746"/>
                    <a:pt x="97950" y="184200"/>
                  </a:cubicBezTo>
                  <a:cubicBezTo>
                    <a:pt x="97331" y="152351"/>
                    <a:pt x="85618" y="122458"/>
                    <a:pt x="69478" y="95515"/>
                  </a:cubicBezTo>
                  <a:cubicBezTo>
                    <a:pt x="51656" y="65774"/>
                    <a:pt x="32401" y="37350"/>
                    <a:pt x="9740" y="11658"/>
                  </a:cubicBezTo>
                  <a:cubicBezTo>
                    <a:pt x="7190" y="8768"/>
                    <a:pt x="4742" y="5562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17"/>
            <p:cNvSpPr/>
            <p:nvPr/>
          </p:nvSpPr>
          <p:spPr>
            <a:xfrm>
              <a:off x="4579249" y="3914666"/>
              <a:ext cx="174263" cy="175292"/>
            </a:xfrm>
            <a:custGeom>
              <a:avLst/>
              <a:gdLst/>
              <a:ahLst/>
              <a:cxnLst/>
              <a:rect l="l" t="t" r="r" b="b"/>
              <a:pathLst>
                <a:path w="174263" h="175292" extrusionOk="0">
                  <a:moveTo>
                    <a:pt x="0" y="0"/>
                  </a:moveTo>
                  <a:cubicBezTo>
                    <a:pt x="10074" y="4335"/>
                    <a:pt x="22935" y="9449"/>
                    <a:pt x="27379" y="11962"/>
                  </a:cubicBezTo>
                  <a:cubicBezTo>
                    <a:pt x="59641" y="30197"/>
                    <a:pt x="209223" y="111048"/>
                    <a:pt x="166724" y="175292"/>
                  </a:cubicBezTo>
                  <a:cubicBezTo>
                    <a:pt x="164326" y="167495"/>
                    <a:pt x="157403" y="143352"/>
                    <a:pt x="156140" y="139502"/>
                  </a:cubicBezTo>
                  <a:cubicBezTo>
                    <a:pt x="147281" y="112414"/>
                    <a:pt x="128761" y="90421"/>
                    <a:pt x="107138" y="72265"/>
                  </a:cubicBezTo>
                  <a:cubicBezTo>
                    <a:pt x="83262" y="52221"/>
                    <a:pt x="58578" y="33628"/>
                    <a:pt x="31375" y="18526"/>
                  </a:cubicBezTo>
                  <a:cubicBezTo>
                    <a:pt x="23287" y="14033"/>
                    <a:pt x="4876" y="3255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17"/>
            <p:cNvSpPr/>
            <p:nvPr/>
          </p:nvSpPr>
          <p:spPr>
            <a:xfrm>
              <a:off x="4521180" y="3791426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11"/>
                  </a:moveTo>
                  <a:cubicBezTo>
                    <a:pt x="182676" y="381"/>
                    <a:pt x="222375" y="10352"/>
                    <a:pt x="229802" y="43542"/>
                  </a:cubicBezTo>
                  <a:cubicBezTo>
                    <a:pt x="220378" y="37428"/>
                    <a:pt x="205568" y="27913"/>
                    <a:pt x="202574" y="26079"/>
                  </a:cubicBezTo>
                  <a:cubicBezTo>
                    <a:pt x="178255" y="11208"/>
                    <a:pt x="149916" y="6344"/>
                    <a:pt x="121681" y="6557"/>
                  </a:cubicBezTo>
                  <a:cubicBezTo>
                    <a:pt x="90500" y="6787"/>
                    <a:pt x="59683" y="8840"/>
                    <a:pt x="29189" y="14991"/>
                  </a:cubicBezTo>
                  <a:cubicBezTo>
                    <a:pt x="21811" y="16479"/>
                    <a:pt x="10165" y="18403"/>
                    <a:pt x="0" y="20061"/>
                  </a:cubicBezTo>
                  <a:cubicBezTo>
                    <a:pt x="5872" y="18373"/>
                    <a:pt x="15150" y="15119"/>
                    <a:pt x="18380" y="14499"/>
                  </a:cubicBezTo>
                  <a:cubicBezTo>
                    <a:pt x="37101" y="10904"/>
                    <a:pt x="90415" y="-396"/>
                    <a:pt x="138944" y="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17"/>
            <p:cNvSpPr/>
            <p:nvPr/>
          </p:nvSpPr>
          <p:spPr>
            <a:xfrm>
              <a:off x="4403817" y="3680709"/>
              <a:ext cx="205743" cy="85206"/>
            </a:xfrm>
            <a:custGeom>
              <a:avLst/>
              <a:gdLst/>
              <a:ahLst/>
              <a:cxnLst/>
              <a:rect l="l" t="t" r="r" b="b"/>
              <a:pathLst>
                <a:path w="205743" h="85206" extrusionOk="0">
                  <a:moveTo>
                    <a:pt x="143388" y="524"/>
                  </a:moveTo>
                  <a:cubicBezTo>
                    <a:pt x="176561" y="3050"/>
                    <a:pt x="202611" y="15322"/>
                    <a:pt x="205495" y="47237"/>
                  </a:cubicBezTo>
                  <a:cubicBezTo>
                    <a:pt x="206970" y="63608"/>
                    <a:pt x="201803" y="75947"/>
                    <a:pt x="191905" y="85207"/>
                  </a:cubicBezTo>
                  <a:cubicBezTo>
                    <a:pt x="191917" y="82814"/>
                    <a:pt x="191432" y="82128"/>
                    <a:pt x="193849" y="70075"/>
                  </a:cubicBezTo>
                  <a:cubicBezTo>
                    <a:pt x="206478" y="6991"/>
                    <a:pt x="118821" y="14951"/>
                    <a:pt x="75726" y="17241"/>
                  </a:cubicBezTo>
                  <a:cubicBezTo>
                    <a:pt x="55293" y="18328"/>
                    <a:pt x="26912" y="20592"/>
                    <a:pt x="0" y="23489"/>
                  </a:cubicBezTo>
                  <a:cubicBezTo>
                    <a:pt x="28612" y="15140"/>
                    <a:pt x="92771" y="-3338"/>
                    <a:pt x="143388" y="5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17"/>
            <p:cNvSpPr/>
            <p:nvPr/>
          </p:nvSpPr>
          <p:spPr>
            <a:xfrm>
              <a:off x="4247865" y="3583287"/>
              <a:ext cx="212397" cy="55452"/>
            </a:xfrm>
            <a:custGeom>
              <a:avLst/>
              <a:gdLst/>
              <a:ahLst/>
              <a:cxnLst/>
              <a:rect l="l" t="t" r="r" b="b"/>
              <a:pathLst>
                <a:path w="212397" h="55452" extrusionOk="0">
                  <a:moveTo>
                    <a:pt x="145648" y="80"/>
                  </a:moveTo>
                  <a:cubicBezTo>
                    <a:pt x="180265" y="1094"/>
                    <a:pt x="207760" y="12334"/>
                    <a:pt x="212193" y="44073"/>
                  </a:cubicBezTo>
                  <a:cubicBezTo>
                    <a:pt x="212770" y="48239"/>
                    <a:pt x="211974" y="51736"/>
                    <a:pt x="211683" y="55453"/>
                  </a:cubicBezTo>
                  <a:cubicBezTo>
                    <a:pt x="184558" y="16499"/>
                    <a:pt x="144275" y="15886"/>
                    <a:pt x="119762" y="16068"/>
                  </a:cubicBezTo>
                  <a:cubicBezTo>
                    <a:pt x="88587" y="16299"/>
                    <a:pt x="57583" y="18345"/>
                    <a:pt x="27082" y="24496"/>
                  </a:cubicBezTo>
                  <a:cubicBezTo>
                    <a:pt x="20245" y="25875"/>
                    <a:pt x="10578" y="27278"/>
                    <a:pt x="0" y="29057"/>
                  </a:cubicBezTo>
                  <a:cubicBezTo>
                    <a:pt x="29390" y="19141"/>
                    <a:pt x="93615" y="-1444"/>
                    <a:pt x="145648" y="8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17"/>
            <p:cNvSpPr/>
            <p:nvPr/>
          </p:nvSpPr>
          <p:spPr>
            <a:xfrm>
              <a:off x="4138541" y="3501275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1454"/>
                  </a:moveTo>
                  <a:cubicBezTo>
                    <a:pt x="166736" y="4940"/>
                    <a:pt x="181413" y="15098"/>
                    <a:pt x="186781" y="35774"/>
                  </a:cubicBezTo>
                  <a:cubicBezTo>
                    <a:pt x="187291" y="37741"/>
                    <a:pt x="186908" y="39399"/>
                    <a:pt x="187199" y="41294"/>
                  </a:cubicBezTo>
                  <a:cubicBezTo>
                    <a:pt x="185767" y="39934"/>
                    <a:pt x="182536" y="36564"/>
                    <a:pt x="182026" y="36211"/>
                  </a:cubicBezTo>
                  <a:cubicBezTo>
                    <a:pt x="122755" y="-4175"/>
                    <a:pt x="41752" y="27206"/>
                    <a:pt x="11258" y="33357"/>
                  </a:cubicBezTo>
                  <a:cubicBezTo>
                    <a:pt x="8410" y="33934"/>
                    <a:pt x="5228" y="34353"/>
                    <a:pt x="0" y="35325"/>
                  </a:cubicBezTo>
                  <a:cubicBezTo>
                    <a:pt x="42827" y="16762"/>
                    <a:pt x="105122" y="-6008"/>
                    <a:pt x="147111" y="145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17"/>
            <p:cNvSpPr/>
            <p:nvPr/>
          </p:nvSpPr>
          <p:spPr>
            <a:xfrm>
              <a:off x="4052693" y="3428066"/>
              <a:ext cx="104314" cy="24949"/>
            </a:xfrm>
            <a:custGeom>
              <a:avLst/>
              <a:gdLst/>
              <a:ahLst/>
              <a:cxnLst/>
              <a:rect l="l" t="t" r="r" b="b"/>
              <a:pathLst>
                <a:path w="104314" h="24949" extrusionOk="0">
                  <a:moveTo>
                    <a:pt x="64189" y="108"/>
                  </a:moveTo>
                  <a:cubicBezTo>
                    <a:pt x="81610" y="1037"/>
                    <a:pt x="95576" y="8549"/>
                    <a:pt x="104314" y="24950"/>
                  </a:cubicBezTo>
                  <a:cubicBezTo>
                    <a:pt x="93937" y="21015"/>
                    <a:pt x="84409" y="17390"/>
                    <a:pt x="81956" y="16545"/>
                  </a:cubicBezTo>
                  <a:cubicBezTo>
                    <a:pt x="55378" y="7389"/>
                    <a:pt x="27173" y="8773"/>
                    <a:pt x="0" y="14833"/>
                  </a:cubicBezTo>
                  <a:cubicBezTo>
                    <a:pt x="22509" y="5379"/>
                    <a:pt x="45134" y="-912"/>
                    <a:pt x="64189" y="1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17"/>
            <p:cNvSpPr/>
            <p:nvPr/>
          </p:nvSpPr>
          <p:spPr>
            <a:xfrm>
              <a:off x="4180282" y="3721704"/>
              <a:ext cx="89320" cy="211718"/>
            </a:xfrm>
            <a:custGeom>
              <a:avLst/>
              <a:gdLst/>
              <a:ahLst/>
              <a:cxnLst/>
              <a:rect l="l" t="t" r="r" b="b"/>
              <a:pathLst>
                <a:path w="89320" h="211718" extrusionOk="0">
                  <a:moveTo>
                    <a:pt x="0" y="0"/>
                  </a:moveTo>
                  <a:cubicBezTo>
                    <a:pt x="297" y="358"/>
                    <a:pt x="1402" y="1433"/>
                    <a:pt x="1657" y="1755"/>
                  </a:cubicBezTo>
                  <a:cubicBezTo>
                    <a:pt x="25303" y="31667"/>
                    <a:pt x="139539" y="170161"/>
                    <a:pt x="63649" y="209442"/>
                  </a:cubicBezTo>
                  <a:cubicBezTo>
                    <a:pt x="61262" y="210681"/>
                    <a:pt x="59070" y="210851"/>
                    <a:pt x="56750" y="211719"/>
                  </a:cubicBezTo>
                  <a:cubicBezTo>
                    <a:pt x="61730" y="202422"/>
                    <a:pt x="66211" y="192574"/>
                    <a:pt x="69320" y="183028"/>
                  </a:cubicBezTo>
                  <a:cubicBezTo>
                    <a:pt x="78130" y="155922"/>
                    <a:pt x="67012" y="127146"/>
                    <a:pt x="55840" y="101217"/>
                  </a:cubicBezTo>
                  <a:cubicBezTo>
                    <a:pt x="43501" y="72581"/>
                    <a:pt x="29711" y="44837"/>
                    <a:pt x="12187" y="19133"/>
                  </a:cubicBezTo>
                  <a:cubicBezTo>
                    <a:pt x="8944" y="14379"/>
                    <a:pt x="5629" y="8726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17"/>
            <p:cNvSpPr/>
            <p:nvPr/>
          </p:nvSpPr>
          <p:spPr>
            <a:xfrm>
              <a:off x="4040573" y="3673776"/>
              <a:ext cx="85067" cy="204341"/>
            </a:xfrm>
            <a:custGeom>
              <a:avLst/>
              <a:gdLst/>
              <a:ahLst/>
              <a:cxnLst/>
              <a:rect l="l" t="t" r="r" b="b"/>
              <a:pathLst>
                <a:path w="85067" h="204341" extrusionOk="0">
                  <a:moveTo>
                    <a:pt x="0" y="0"/>
                  </a:moveTo>
                  <a:cubicBezTo>
                    <a:pt x="27021" y="33998"/>
                    <a:pt x="133388" y="165437"/>
                    <a:pt x="59246" y="203819"/>
                  </a:cubicBezTo>
                  <a:cubicBezTo>
                    <a:pt x="58718" y="204092"/>
                    <a:pt x="58245" y="204086"/>
                    <a:pt x="57716" y="204341"/>
                  </a:cubicBezTo>
                  <a:cubicBezTo>
                    <a:pt x="65993" y="185542"/>
                    <a:pt x="74136" y="151416"/>
                    <a:pt x="53490" y="96973"/>
                  </a:cubicBezTo>
                  <a:cubicBezTo>
                    <a:pt x="44096" y="72204"/>
                    <a:pt x="17634" y="2971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17"/>
            <p:cNvSpPr/>
            <p:nvPr/>
          </p:nvSpPr>
          <p:spPr>
            <a:xfrm>
              <a:off x="3820438" y="3560032"/>
              <a:ext cx="155894" cy="282356"/>
            </a:xfrm>
            <a:custGeom>
              <a:avLst/>
              <a:gdLst/>
              <a:ahLst/>
              <a:cxnLst/>
              <a:rect l="l" t="t" r="r" b="b"/>
              <a:pathLst>
                <a:path w="155894" h="282356" extrusionOk="0">
                  <a:moveTo>
                    <a:pt x="68294" y="68428"/>
                  </a:moveTo>
                  <a:cubicBezTo>
                    <a:pt x="91939" y="98345"/>
                    <a:pt x="206102" y="236773"/>
                    <a:pt x="130212" y="276060"/>
                  </a:cubicBezTo>
                  <a:cubicBezTo>
                    <a:pt x="79952" y="302079"/>
                    <a:pt x="43708" y="246112"/>
                    <a:pt x="18010" y="133193"/>
                  </a:cubicBezTo>
                  <a:cubicBezTo>
                    <a:pt x="-1591" y="47035"/>
                    <a:pt x="2569" y="15727"/>
                    <a:pt x="0" y="0"/>
                  </a:cubicBezTo>
                  <a:cubicBezTo>
                    <a:pt x="0" y="0"/>
                    <a:pt x="56550" y="53569"/>
                    <a:pt x="68294" y="6842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17"/>
            <p:cNvSpPr/>
            <p:nvPr/>
          </p:nvSpPr>
          <p:spPr>
            <a:xfrm>
              <a:off x="3884774" y="3770027"/>
              <a:ext cx="40613" cy="53956"/>
            </a:xfrm>
            <a:custGeom>
              <a:avLst/>
              <a:gdLst/>
              <a:ahLst/>
              <a:cxnLst/>
              <a:rect l="l" t="t" r="r" b="b"/>
              <a:pathLst>
                <a:path w="40613" h="53956" extrusionOk="0">
                  <a:moveTo>
                    <a:pt x="2968" y="941"/>
                  </a:moveTo>
                  <a:cubicBezTo>
                    <a:pt x="-2868" y="4827"/>
                    <a:pt x="168" y="19631"/>
                    <a:pt x="9744" y="34010"/>
                  </a:cubicBezTo>
                  <a:cubicBezTo>
                    <a:pt x="19320" y="48389"/>
                    <a:pt x="31810" y="56902"/>
                    <a:pt x="37646" y="53016"/>
                  </a:cubicBezTo>
                  <a:cubicBezTo>
                    <a:pt x="43481" y="49130"/>
                    <a:pt x="40445" y="34320"/>
                    <a:pt x="30869" y="19940"/>
                  </a:cubicBezTo>
                  <a:cubicBezTo>
                    <a:pt x="21293" y="5562"/>
                    <a:pt x="8803" y="-2945"/>
                    <a:pt x="2968" y="94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17"/>
            <p:cNvSpPr/>
            <p:nvPr/>
          </p:nvSpPr>
          <p:spPr>
            <a:xfrm>
              <a:off x="3822545" y="3564948"/>
              <a:ext cx="91945" cy="191099"/>
            </a:xfrm>
            <a:custGeom>
              <a:avLst/>
              <a:gdLst/>
              <a:ahLst/>
              <a:cxnLst/>
              <a:rect l="l" t="t" r="r" b="b"/>
              <a:pathLst>
                <a:path w="91945" h="191099" extrusionOk="0">
                  <a:moveTo>
                    <a:pt x="0" y="69"/>
                  </a:moveTo>
                  <a:cubicBezTo>
                    <a:pt x="1907" y="-2439"/>
                    <a:pt x="43738" y="64076"/>
                    <a:pt x="63042" y="109234"/>
                  </a:cubicBezTo>
                  <a:cubicBezTo>
                    <a:pt x="71385" y="128744"/>
                    <a:pt x="91945" y="191100"/>
                    <a:pt x="91945" y="191100"/>
                  </a:cubicBezTo>
                  <a:cubicBezTo>
                    <a:pt x="91945" y="191100"/>
                    <a:pt x="75295" y="145753"/>
                    <a:pt x="52306" y="97995"/>
                  </a:cubicBezTo>
                  <a:cubicBezTo>
                    <a:pt x="29323" y="50237"/>
                    <a:pt x="-109" y="215"/>
                    <a:pt x="0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17"/>
            <p:cNvSpPr/>
            <p:nvPr/>
          </p:nvSpPr>
          <p:spPr>
            <a:xfrm>
              <a:off x="3849335" y="3587776"/>
              <a:ext cx="126911" cy="239869"/>
            </a:xfrm>
            <a:custGeom>
              <a:avLst/>
              <a:gdLst/>
              <a:ahLst/>
              <a:cxnLst/>
              <a:rect l="l" t="t" r="r" b="b"/>
              <a:pathLst>
                <a:path w="126911" h="239869" extrusionOk="0">
                  <a:moveTo>
                    <a:pt x="0" y="0"/>
                  </a:moveTo>
                  <a:cubicBezTo>
                    <a:pt x="16000" y="15606"/>
                    <a:pt x="33239" y="33099"/>
                    <a:pt x="39299" y="40769"/>
                  </a:cubicBezTo>
                  <a:cubicBezTo>
                    <a:pt x="61469" y="68810"/>
                    <a:pt x="163202" y="192185"/>
                    <a:pt x="113301" y="239870"/>
                  </a:cubicBezTo>
                  <a:cubicBezTo>
                    <a:pt x="112736" y="226802"/>
                    <a:pt x="111971" y="205975"/>
                    <a:pt x="111698" y="201858"/>
                  </a:cubicBezTo>
                  <a:cubicBezTo>
                    <a:pt x="109500" y="168570"/>
                    <a:pt x="96784" y="137681"/>
                    <a:pt x="79904" y="109670"/>
                  </a:cubicBezTo>
                  <a:cubicBezTo>
                    <a:pt x="61268" y="78738"/>
                    <a:pt x="41455" y="48990"/>
                    <a:pt x="18362" y="22340"/>
                  </a:cubicBezTo>
                  <a:cubicBezTo>
                    <a:pt x="13583" y="16820"/>
                    <a:pt x="7784" y="9479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709" name="Google Shape;10709;p17"/>
            <p:cNvGrpSpPr/>
            <p:nvPr/>
          </p:nvGrpSpPr>
          <p:grpSpPr>
            <a:xfrm>
              <a:off x="3779050" y="3534753"/>
              <a:ext cx="765939" cy="377198"/>
              <a:chOff x="3779050" y="3534753"/>
              <a:chExt cx="765939" cy="377198"/>
            </a:xfrm>
          </p:grpSpPr>
          <p:sp>
            <p:nvSpPr>
              <p:cNvPr id="10710" name="Google Shape;10710;p17"/>
              <p:cNvSpPr/>
              <p:nvPr/>
            </p:nvSpPr>
            <p:spPr>
              <a:xfrm>
                <a:off x="3779050" y="3534753"/>
                <a:ext cx="765939" cy="377198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8" extrusionOk="0">
                    <a:moveTo>
                      <a:pt x="6862" y="0"/>
                    </a:moveTo>
                    <a:cubicBezTo>
                      <a:pt x="6862" y="0"/>
                      <a:pt x="238309" y="48966"/>
                      <a:pt x="429413" y="141555"/>
                    </a:cubicBezTo>
                    <a:cubicBezTo>
                      <a:pt x="620517" y="234138"/>
                      <a:pt x="765940" y="377198"/>
                      <a:pt x="765940" y="377198"/>
                    </a:cubicBezTo>
                    <a:cubicBezTo>
                      <a:pt x="765940" y="377198"/>
                      <a:pt x="607267" y="254261"/>
                      <a:pt x="410334" y="163305"/>
                    </a:cubicBezTo>
                    <a:cubicBezTo>
                      <a:pt x="223966" y="77226"/>
                      <a:pt x="0" y="18963"/>
                      <a:pt x="0" y="18963"/>
                    </a:cubicBezTo>
                    <a:lnTo>
                      <a:pt x="68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11" name="Google Shape;10711;p17"/>
              <p:cNvSpPr/>
              <p:nvPr/>
            </p:nvSpPr>
            <p:spPr>
              <a:xfrm>
                <a:off x="3785680" y="3534759"/>
                <a:ext cx="698313" cy="323908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08" extrusionOk="0">
                    <a:moveTo>
                      <a:pt x="213" y="0"/>
                    </a:moveTo>
                    <a:cubicBezTo>
                      <a:pt x="213" y="0"/>
                      <a:pt x="231715" y="49015"/>
                      <a:pt x="422819" y="141603"/>
                    </a:cubicBezTo>
                    <a:cubicBezTo>
                      <a:pt x="542392" y="199532"/>
                      <a:pt x="638940" y="273868"/>
                      <a:pt x="698314" y="323909"/>
                    </a:cubicBezTo>
                    <a:cubicBezTo>
                      <a:pt x="636007" y="279460"/>
                      <a:pt x="530843" y="208950"/>
                      <a:pt x="404396" y="148684"/>
                    </a:cubicBezTo>
                    <a:cubicBezTo>
                      <a:pt x="221932" y="61712"/>
                      <a:pt x="6686" y="2587"/>
                      <a:pt x="0" y="753"/>
                    </a:cubicBez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12" name="Google Shape;10712;p17"/>
          <p:cNvGrpSpPr/>
          <p:nvPr/>
        </p:nvGrpSpPr>
        <p:grpSpPr>
          <a:xfrm rot="-123010">
            <a:off x="2121909" y="-199781"/>
            <a:ext cx="2366066" cy="1155808"/>
            <a:chOff x="2140000" y="447542"/>
            <a:chExt cx="1078276" cy="526731"/>
          </a:xfrm>
        </p:grpSpPr>
        <p:sp>
          <p:nvSpPr>
            <p:cNvPr id="10713" name="Google Shape;10713;p17"/>
            <p:cNvSpPr/>
            <p:nvPr/>
          </p:nvSpPr>
          <p:spPr>
            <a:xfrm>
              <a:off x="2653903" y="508534"/>
              <a:ext cx="214871" cy="244774"/>
            </a:xfrm>
            <a:custGeom>
              <a:avLst/>
              <a:gdLst/>
              <a:ahLst/>
              <a:cxnLst/>
              <a:rect l="l" t="t" r="r" b="b"/>
              <a:pathLst>
                <a:path w="214871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8" y="-24746"/>
                    <a:pt x="106689" y="19435"/>
                    <a:pt x="161758" y="121309"/>
                  </a:cubicBezTo>
                  <a:cubicBezTo>
                    <a:pt x="203778" y="199039"/>
                    <a:pt x="208180" y="230317"/>
                    <a:pt x="214871" y="244775"/>
                  </a:cubicBezTo>
                  <a:cubicBezTo>
                    <a:pt x="214871" y="244775"/>
                    <a:pt x="146019" y="208354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17"/>
            <p:cNvSpPr/>
            <p:nvPr/>
          </p:nvSpPr>
          <p:spPr>
            <a:xfrm>
              <a:off x="2807013" y="521324"/>
              <a:ext cx="214871" cy="244773"/>
            </a:xfrm>
            <a:custGeom>
              <a:avLst/>
              <a:gdLst/>
              <a:ahLst/>
              <a:cxnLst/>
              <a:rect l="l" t="t" r="r" b="b"/>
              <a:pathLst>
                <a:path w="214871" h="244773" extrusionOk="0">
                  <a:moveTo>
                    <a:pt x="130717" y="197191"/>
                  </a:moveTo>
                  <a:cubicBezTo>
                    <a:pt x="99907" y="174724"/>
                    <a:pt x="-47228" y="72030"/>
                    <a:pt x="15327" y="13811"/>
                  </a:cubicBezTo>
                  <a:cubicBezTo>
                    <a:pt x="56758" y="-24746"/>
                    <a:pt x="106695" y="19435"/>
                    <a:pt x="161764" y="121307"/>
                  </a:cubicBezTo>
                  <a:cubicBezTo>
                    <a:pt x="203784" y="199037"/>
                    <a:pt x="208180" y="230315"/>
                    <a:pt x="214871" y="244773"/>
                  </a:cubicBezTo>
                  <a:cubicBezTo>
                    <a:pt x="214871" y="244773"/>
                    <a:pt x="146019" y="208358"/>
                    <a:pt x="130717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17"/>
            <p:cNvSpPr/>
            <p:nvPr/>
          </p:nvSpPr>
          <p:spPr>
            <a:xfrm>
              <a:off x="2689750" y="774052"/>
              <a:ext cx="285924" cy="172539"/>
            </a:xfrm>
            <a:custGeom>
              <a:avLst/>
              <a:gdLst/>
              <a:ahLst/>
              <a:cxnLst/>
              <a:rect l="l" t="t" r="r" b="b"/>
              <a:pathLst>
                <a:path w="285924" h="172539" extrusionOk="0">
                  <a:moveTo>
                    <a:pt x="220867" y="71512"/>
                  </a:moveTo>
                  <a:cubicBezTo>
                    <a:pt x="192128" y="96566"/>
                    <a:pt x="49626" y="223620"/>
                    <a:pt x="6732" y="149716"/>
                  </a:cubicBezTo>
                  <a:cubicBezTo>
                    <a:pt x="-21680" y="100768"/>
                    <a:pt x="42211" y="55518"/>
                    <a:pt x="153757" y="24410"/>
                  </a:cubicBezTo>
                  <a:cubicBezTo>
                    <a:pt x="238871" y="674"/>
                    <a:pt x="270344" y="3322"/>
                    <a:pt x="285925" y="0"/>
                  </a:cubicBezTo>
                  <a:cubicBezTo>
                    <a:pt x="285925" y="0"/>
                    <a:pt x="235149" y="59064"/>
                    <a:pt x="220867" y="715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17"/>
            <p:cNvSpPr/>
            <p:nvPr/>
          </p:nvSpPr>
          <p:spPr>
            <a:xfrm>
              <a:off x="2538070" y="757377"/>
              <a:ext cx="314358" cy="144060"/>
            </a:xfrm>
            <a:custGeom>
              <a:avLst/>
              <a:gdLst/>
              <a:ahLst/>
              <a:cxnLst/>
              <a:rect l="l" t="t" r="r" b="b"/>
              <a:pathLst>
                <a:path w="314358" h="144060" extrusionOk="0">
                  <a:moveTo>
                    <a:pt x="223354" y="66266"/>
                  </a:moveTo>
                  <a:cubicBezTo>
                    <a:pt x="191919" y="87846"/>
                    <a:pt x="38511" y="193982"/>
                    <a:pt x="4410" y="115627"/>
                  </a:cubicBezTo>
                  <a:cubicBezTo>
                    <a:pt x="-18173" y="63734"/>
                    <a:pt x="47728" y="29802"/>
                    <a:pt x="162116" y="11750"/>
                  </a:cubicBezTo>
                  <a:cubicBezTo>
                    <a:pt x="249398" y="-2028"/>
                    <a:pt x="298498" y="1500"/>
                    <a:pt x="314358" y="0"/>
                  </a:cubicBezTo>
                  <a:cubicBezTo>
                    <a:pt x="314358" y="0"/>
                    <a:pt x="238972" y="55548"/>
                    <a:pt x="223354" y="6626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17"/>
            <p:cNvSpPr/>
            <p:nvPr/>
          </p:nvSpPr>
          <p:spPr>
            <a:xfrm>
              <a:off x="2367969" y="716358"/>
              <a:ext cx="293075" cy="130733"/>
            </a:xfrm>
            <a:custGeom>
              <a:avLst/>
              <a:gdLst/>
              <a:ahLst/>
              <a:cxnLst/>
              <a:rect l="l" t="t" r="r" b="b"/>
              <a:pathLst>
                <a:path w="293075" h="130733" extrusionOk="0">
                  <a:moveTo>
                    <a:pt x="217216" y="62212"/>
                  </a:moveTo>
                  <a:cubicBezTo>
                    <a:pt x="184766" y="82238"/>
                    <a:pt x="34073" y="179629"/>
                    <a:pt x="3821" y="99713"/>
                  </a:cubicBezTo>
                  <a:cubicBezTo>
                    <a:pt x="-16211" y="46782"/>
                    <a:pt x="43564" y="17253"/>
                    <a:pt x="158698" y="4781"/>
                  </a:cubicBezTo>
                  <a:cubicBezTo>
                    <a:pt x="246544" y="-4734"/>
                    <a:pt x="277167" y="3020"/>
                    <a:pt x="293076" y="2285"/>
                  </a:cubicBezTo>
                  <a:cubicBezTo>
                    <a:pt x="293076" y="2285"/>
                    <a:pt x="233331" y="52265"/>
                    <a:pt x="217216" y="6221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17"/>
            <p:cNvSpPr/>
            <p:nvPr/>
          </p:nvSpPr>
          <p:spPr>
            <a:xfrm>
              <a:off x="2866123" y="774537"/>
              <a:ext cx="256687" cy="199736"/>
            </a:xfrm>
            <a:custGeom>
              <a:avLst/>
              <a:gdLst/>
              <a:ahLst/>
              <a:cxnLst/>
              <a:rect l="l" t="t" r="r" b="b"/>
              <a:pathLst>
                <a:path w="256687" h="199736" extrusionOk="0">
                  <a:moveTo>
                    <a:pt x="202991" y="80390"/>
                  </a:moveTo>
                  <a:cubicBezTo>
                    <a:pt x="178296" y="109439"/>
                    <a:pt x="64952" y="248541"/>
                    <a:pt x="11541" y="181838"/>
                  </a:cubicBezTo>
                  <a:cubicBezTo>
                    <a:pt x="-23829" y="137657"/>
                    <a:pt x="23941" y="91144"/>
                    <a:pt x="129621" y="43793"/>
                  </a:cubicBezTo>
                  <a:cubicBezTo>
                    <a:pt x="210260" y="7663"/>
                    <a:pt x="241774" y="5599"/>
                    <a:pt x="256688" y="0"/>
                  </a:cubicBezTo>
                  <a:cubicBezTo>
                    <a:pt x="256688" y="0"/>
                    <a:pt x="215257" y="65956"/>
                    <a:pt x="202991" y="803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17"/>
            <p:cNvSpPr/>
            <p:nvPr/>
          </p:nvSpPr>
          <p:spPr>
            <a:xfrm>
              <a:off x="2199761" y="659762"/>
              <a:ext cx="299180" cy="116320"/>
            </a:xfrm>
            <a:custGeom>
              <a:avLst/>
              <a:gdLst/>
              <a:ahLst/>
              <a:cxnLst/>
              <a:rect l="l" t="t" r="r" b="b"/>
              <a:pathLst>
                <a:path w="299180" h="116320" extrusionOk="0">
                  <a:moveTo>
                    <a:pt x="218165" y="62670"/>
                  </a:moveTo>
                  <a:cubicBezTo>
                    <a:pt x="184027" y="79654"/>
                    <a:pt x="25069" y="162885"/>
                    <a:pt x="2238" y="80534"/>
                  </a:cubicBezTo>
                  <a:cubicBezTo>
                    <a:pt x="-12876" y="25994"/>
                    <a:pt x="49346" y="2051"/>
                    <a:pt x="165136" y="138"/>
                  </a:cubicBezTo>
                  <a:cubicBezTo>
                    <a:pt x="253487" y="-1319"/>
                    <a:pt x="283271" y="9198"/>
                    <a:pt x="299180" y="9921"/>
                  </a:cubicBezTo>
                  <a:cubicBezTo>
                    <a:pt x="299180" y="9921"/>
                    <a:pt x="235125" y="54235"/>
                    <a:pt x="218165" y="626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17"/>
            <p:cNvSpPr/>
            <p:nvPr/>
          </p:nvSpPr>
          <p:spPr>
            <a:xfrm>
              <a:off x="2498163" y="492881"/>
              <a:ext cx="214865" cy="244774"/>
            </a:xfrm>
            <a:custGeom>
              <a:avLst/>
              <a:gdLst/>
              <a:ahLst/>
              <a:cxnLst/>
              <a:rect l="l" t="t" r="r" b="b"/>
              <a:pathLst>
                <a:path w="214865" h="244774" extrusionOk="0">
                  <a:moveTo>
                    <a:pt x="130711" y="197193"/>
                  </a:moveTo>
                  <a:cubicBezTo>
                    <a:pt x="99907" y="174726"/>
                    <a:pt x="-47228" y="72030"/>
                    <a:pt x="15327" y="13811"/>
                  </a:cubicBezTo>
                  <a:cubicBezTo>
                    <a:pt x="56752" y="-24746"/>
                    <a:pt x="106689" y="19435"/>
                    <a:pt x="161758" y="121309"/>
                  </a:cubicBezTo>
                  <a:cubicBezTo>
                    <a:pt x="203778" y="199039"/>
                    <a:pt x="208174" y="230316"/>
                    <a:pt x="214865" y="244774"/>
                  </a:cubicBezTo>
                  <a:cubicBezTo>
                    <a:pt x="214865" y="244774"/>
                    <a:pt x="146013" y="208353"/>
                    <a:pt x="130711" y="19719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17"/>
            <p:cNvSpPr/>
            <p:nvPr/>
          </p:nvSpPr>
          <p:spPr>
            <a:xfrm>
              <a:off x="2939728" y="774556"/>
              <a:ext cx="183106" cy="143206"/>
            </a:xfrm>
            <a:custGeom>
              <a:avLst/>
              <a:gdLst/>
              <a:ahLst/>
              <a:cxnLst/>
              <a:rect l="l" t="t" r="r" b="b"/>
              <a:pathLst>
                <a:path w="183106" h="143206" extrusionOk="0">
                  <a:moveTo>
                    <a:pt x="182979" y="0"/>
                  </a:moveTo>
                  <a:cubicBezTo>
                    <a:pt x="186264" y="1190"/>
                    <a:pt x="125336" y="60734"/>
                    <a:pt x="81392" y="92194"/>
                  </a:cubicBezTo>
                  <a:cubicBezTo>
                    <a:pt x="62410" y="105790"/>
                    <a:pt x="0" y="143207"/>
                    <a:pt x="0" y="143207"/>
                  </a:cubicBezTo>
                  <a:cubicBezTo>
                    <a:pt x="0" y="143207"/>
                    <a:pt x="44904" y="114315"/>
                    <a:pt x="90652" y="78514"/>
                  </a:cubicBezTo>
                  <a:cubicBezTo>
                    <a:pt x="136394" y="42712"/>
                    <a:pt x="182791" y="-67"/>
                    <a:pt x="1829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17"/>
            <p:cNvSpPr/>
            <p:nvPr/>
          </p:nvSpPr>
          <p:spPr>
            <a:xfrm>
              <a:off x="2324678" y="447542"/>
              <a:ext cx="267289" cy="251172"/>
            </a:xfrm>
            <a:custGeom>
              <a:avLst/>
              <a:gdLst/>
              <a:ahLst/>
              <a:cxnLst/>
              <a:rect l="l" t="t" r="r" b="b"/>
              <a:pathLst>
                <a:path w="267289" h="251172" extrusionOk="0">
                  <a:moveTo>
                    <a:pt x="145081" y="192946"/>
                  </a:moveTo>
                  <a:cubicBezTo>
                    <a:pt x="91233" y="163417"/>
                    <a:pt x="-46594" y="70919"/>
                    <a:pt x="15962" y="12701"/>
                  </a:cubicBezTo>
                  <a:cubicBezTo>
                    <a:pt x="57393" y="-25857"/>
                    <a:pt x="93376" y="27205"/>
                    <a:pt x="162393" y="120197"/>
                  </a:cubicBezTo>
                  <a:cubicBezTo>
                    <a:pt x="225938" y="205819"/>
                    <a:pt x="260598" y="236715"/>
                    <a:pt x="267290" y="251172"/>
                  </a:cubicBezTo>
                  <a:cubicBezTo>
                    <a:pt x="267290" y="251172"/>
                    <a:pt x="186475" y="215644"/>
                    <a:pt x="145081" y="19294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17"/>
            <p:cNvSpPr/>
            <p:nvPr/>
          </p:nvSpPr>
          <p:spPr>
            <a:xfrm>
              <a:off x="2876310" y="874727"/>
              <a:ext cx="45917" cy="49524"/>
            </a:xfrm>
            <a:custGeom>
              <a:avLst/>
              <a:gdLst/>
              <a:ahLst/>
              <a:cxnLst/>
              <a:rect l="l" t="t" r="r" b="b"/>
              <a:pathLst>
                <a:path w="45917" h="49524" extrusionOk="0">
                  <a:moveTo>
                    <a:pt x="2034" y="48014"/>
                  </a:moveTo>
                  <a:cubicBezTo>
                    <a:pt x="7244" y="52708"/>
                    <a:pt x="20840" y="46095"/>
                    <a:pt x="32395" y="33253"/>
                  </a:cubicBezTo>
                  <a:cubicBezTo>
                    <a:pt x="43950" y="20410"/>
                    <a:pt x="49094" y="6195"/>
                    <a:pt x="43884" y="1507"/>
                  </a:cubicBezTo>
                  <a:cubicBezTo>
                    <a:pt x="38674" y="-3180"/>
                    <a:pt x="25078" y="3432"/>
                    <a:pt x="13523" y="16275"/>
                  </a:cubicBezTo>
                  <a:cubicBezTo>
                    <a:pt x="1967" y="29117"/>
                    <a:pt x="-3176" y="43326"/>
                    <a:pt x="2034" y="480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17"/>
            <p:cNvSpPr/>
            <p:nvPr/>
          </p:nvSpPr>
          <p:spPr>
            <a:xfrm>
              <a:off x="2706938" y="854403"/>
              <a:ext cx="50575" cy="44757"/>
            </a:xfrm>
            <a:custGeom>
              <a:avLst/>
              <a:gdLst/>
              <a:ahLst/>
              <a:cxnLst/>
              <a:rect l="l" t="t" r="r" b="b"/>
              <a:pathLst>
                <a:path w="50575" h="44757" extrusionOk="0">
                  <a:moveTo>
                    <a:pt x="1367" y="42537"/>
                  </a:moveTo>
                  <a:cubicBezTo>
                    <a:pt x="5884" y="47899"/>
                    <a:pt x="20257" y="43217"/>
                    <a:pt x="33464" y="32087"/>
                  </a:cubicBezTo>
                  <a:cubicBezTo>
                    <a:pt x="46677" y="20951"/>
                    <a:pt x="53727" y="7580"/>
                    <a:pt x="49209" y="2218"/>
                  </a:cubicBezTo>
                  <a:cubicBezTo>
                    <a:pt x="44692" y="-3138"/>
                    <a:pt x="30319" y="1538"/>
                    <a:pt x="17106" y="12674"/>
                  </a:cubicBezTo>
                  <a:cubicBezTo>
                    <a:pt x="3899" y="23805"/>
                    <a:pt x="-3151" y="37175"/>
                    <a:pt x="1367" y="4253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17"/>
            <p:cNvSpPr/>
            <p:nvPr/>
          </p:nvSpPr>
          <p:spPr>
            <a:xfrm>
              <a:off x="2551481" y="807470"/>
              <a:ext cx="53768" cy="40855"/>
            </a:xfrm>
            <a:custGeom>
              <a:avLst/>
              <a:gdLst/>
              <a:ahLst/>
              <a:cxnLst/>
              <a:rect l="l" t="t" r="r" b="b"/>
              <a:pathLst>
                <a:path w="53768" h="40855" extrusionOk="0">
                  <a:moveTo>
                    <a:pt x="962" y="37936"/>
                  </a:moveTo>
                  <a:cubicBezTo>
                    <a:pt x="4885" y="43747"/>
                    <a:pt x="19671" y="40613"/>
                    <a:pt x="33989" y="30946"/>
                  </a:cubicBezTo>
                  <a:cubicBezTo>
                    <a:pt x="48301" y="21273"/>
                    <a:pt x="56729" y="8728"/>
                    <a:pt x="52807" y="2917"/>
                  </a:cubicBezTo>
                  <a:cubicBezTo>
                    <a:pt x="48884" y="-2888"/>
                    <a:pt x="34098" y="239"/>
                    <a:pt x="19780" y="9912"/>
                  </a:cubicBezTo>
                  <a:cubicBezTo>
                    <a:pt x="5462" y="19579"/>
                    <a:pt x="-2960" y="32131"/>
                    <a:pt x="962" y="379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17"/>
            <p:cNvSpPr/>
            <p:nvPr/>
          </p:nvSpPr>
          <p:spPr>
            <a:xfrm>
              <a:off x="2386778" y="752992"/>
              <a:ext cx="53412" cy="41319"/>
            </a:xfrm>
            <a:custGeom>
              <a:avLst/>
              <a:gdLst/>
              <a:ahLst/>
              <a:cxnLst/>
              <a:rect l="l" t="t" r="r" b="b"/>
              <a:pathLst>
                <a:path w="53412" h="41319" extrusionOk="0">
                  <a:moveTo>
                    <a:pt x="1006" y="38493"/>
                  </a:moveTo>
                  <a:cubicBezTo>
                    <a:pt x="5001" y="44249"/>
                    <a:pt x="19745" y="40934"/>
                    <a:pt x="33941" y="31091"/>
                  </a:cubicBezTo>
                  <a:cubicBezTo>
                    <a:pt x="48138" y="21242"/>
                    <a:pt x="56402" y="8587"/>
                    <a:pt x="52407" y="2831"/>
                  </a:cubicBezTo>
                  <a:cubicBezTo>
                    <a:pt x="48411" y="-2932"/>
                    <a:pt x="33668" y="384"/>
                    <a:pt x="19471" y="10233"/>
                  </a:cubicBezTo>
                  <a:cubicBezTo>
                    <a:pt x="5275" y="20082"/>
                    <a:pt x="-2990" y="32736"/>
                    <a:pt x="1006" y="384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17"/>
            <p:cNvSpPr/>
            <p:nvPr/>
          </p:nvSpPr>
          <p:spPr>
            <a:xfrm>
              <a:off x="2215954" y="683193"/>
              <a:ext cx="57659" cy="35147"/>
            </a:xfrm>
            <a:custGeom>
              <a:avLst/>
              <a:gdLst/>
              <a:ahLst/>
              <a:cxnLst/>
              <a:rect l="l" t="t" r="r" b="b"/>
              <a:pathLst>
                <a:path w="57659" h="35147" extrusionOk="0">
                  <a:moveTo>
                    <a:pt x="515" y="30871"/>
                  </a:moveTo>
                  <a:cubicBezTo>
                    <a:pt x="3491" y="37216"/>
                    <a:pt x="18586" y="36409"/>
                    <a:pt x="34222" y="29061"/>
                  </a:cubicBezTo>
                  <a:cubicBezTo>
                    <a:pt x="49864" y="21720"/>
                    <a:pt x="60126" y="10620"/>
                    <a:pt x="57145" y="4275"/>
                  </a:cubicBezTo>
                  <a:cubicBezTo>
                    <a:pt x="54163" y="-2071"/>
                    <a:pt x="39074" y="-1257"/>
                    <a:pt x="23432" y="6084"/>
                  </a:cubicBezTo>
                  <a:cubicBezTo>
                    <a:pt x="7796" y="13432"/>
                    <a:pt x="-2466" y="24526"/>
                    <a:pt x="515" y="3087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17"/>
            <p:cNvSpPr/>
            <p:nvPr/>
          </p:nvSpPr>
          <p:spPr>
            <a:xfrm>
              <a:off x="2368167" y="461555"/>
              <a:ext cx="45525" cy="41506"/>
            </a:xfrm>
            <a:custGeom>
              <a:avLst/>
              <a:gdLst/>
              <a:ahLst/>
              <a:cxnLst/>
              <a:rect l="l" t="t" r="r" b="b"/>
              <a:pathLst>
                <a:path w="45525" h="41506" extrusionOk="0">
                  <a:moveTo>
                    <a:pt x="1583" y="2348"/>
                  </a:moveTo>
                  <a:cubicBezTo>
                    <a:pt x="-3014" y="7639"/>
                    <a:pt x="2743" y="20168"/>
                    <a:pt x="14438" y="30333"/>
                  </a:cubicBezTo>
                  <a:cubicBezTo>
                    <a:pt x="26133" y="40498"/>
                    <a:pt x="39339" y="44449"/>
                    <a:pt x="43942" y="39159"/>
                  </a:cubicBezTo>
                  <a:cubicBezTo>
                    <a:pt x="48539" y="33869"/>
                    <a:pt x="42783" y="21339"/>
                    <a:pt x="31088" y="11174"/>
                  </a:cubicBezTo>
                  <a:cubicBezTo>
                    <a:pt x="19393" y="1009"/>
                    <a:pt x="6185" y="-2943"/>
                    <a:pt x="1583" y="23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17"/>
            <p:cNvSpPr/>
            <p:nvPr/>
          </p:nvSpPr>
          <p:spPr>
            <a:xfrm>
              <a:off x="2547092" y="509785"/>
              <a:ext cx="45507" cy="36654"/>
            </a:xfrm>
            <a:custGeom>
              <a:avLst/>
              <a:gdLst/>
              <a:ahLst/>
              <a:cxnLst/>
              <a:rect l="l" t="t" r="r" b="b"/>
              <a:pathLst>
                <a:path w="45507" h="36654" extrusionOk="0">
                  <a:moveTo>
                    <a:pt x="1205" y="3236"/>
                  </a:moveTo>
                  <a:cubicBezTo>
                    <a:pt x="-2821" y="8978"/>
                    <a:pt x="3573" y="20388"/>
                    <a:pt x="15474" y="28724"/>
                  </a:cubicBezTo>
                  <a:cubicBezTo>
                    <a:pt x="27376" y="37058"/>
                    <a:pt x="40279" y="39161"/>
                    <a:pt x="44305" y="33419"/>
                  </a:cubicBezTo>
                  <a:cubicBezTo>
                    <a:pt x="48325" y="27677"/>
                    <a:pt x="41937" y="16266"/>
                    <a:pt x="30035" y="7931"/>
                  </a:cubicBezTo>
                  <a:cubicBezTo>
                    <a:pt x="18128" y="-403"/>
                    <a:pt x="5225" y="-2506"/>
                    <a:pt x="1205" y="32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17"/>
            <p:cNvSpPr/>
            <p:nvPr/>
          </p:nvSpPr>
          <p:spPr>
            <a:xfrm>
              <a:off x="2699664" y="523792"/>
              <a:ext cx="50656" cy="44664"/>
            </a:xfrm>
            <a:custGeom>
              <a:avLst/>
              <a:gdLst/>
              <a:ahLst/>
              <a:cxnLst/>
              <a:rect l="l" t="t" r="r" b="b"/>
              <a:pathLst>
                <a:path w="50656" h="44664" extrusionOk="0">
                  <a:moveTo>
                    <a:pt x="49300" y="42430"/>
                  </a:moveTo>
                  <a:cubicBezTo>
                    <a:pt x="53806" y="37058"/>
                    <a:pt x="46719" y="23705"/>
                    <a:pt x="33482" y="12606"/>
                  </a:cubicBezTo>
                  <a:cubicBezTo>
                    <a:pt x="20245" y="1507"/>
                    <a:pt x="5860" y="-3137"/>
                    <a:pt x="1354" y="2235"/>
                  </a:cubicBezTo>
                  <a:cubicBezTo>
                    <a:pt x="-3145" y="7606"/>
                    <a:pt x="3935" y="20958"/>
                    <a:pt x="17172" y="32058"/>
                  </a:cubicBezTo>
                  <a:cubicBezTo>
                    <a:pt x="30416" y="43158"/>
                    <a:pt x="44794" y="47801"/>
                    <a:pt x="49300" y="4243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17"/>
            <p:cNvSpPr/>
            <p:nvPr/>
          </p:nvSpPr>
          <p:spPr>
            <a:xfrm>
              <a:off x="2846439" y="535244"/>
              <a:ext cx="51015" cy="44252"/>
            </a:xfrm>
            <a:custGeom>
              <a:avLst/>
              <a:gdLst/>
              <a:ahLst/>
              <a:cxnLst/>
              <a:rect l="l" t="t" r="r" b="b"/>
              <a:pathLst>
                <a:path w="51015" h="44252" extrusionOk="0">
                  <a:moveTo>
                    <a:pt x="49709" y="41950"/>
                  </a:moveTo>
                  <a:cubicBezTo>
                    <a:pt x="54147" y="36527"/>
                    <a:pt x="46915" y="23256"/>
                    <a:pt x="33550" y="12308"/>
                  </a:cubicBezTo>
                  <a:cubicBezTo>
                    <a:pt x="20186" y="1360"/>
                    <a:pt x="5752" y="-3119"/>
                    <a:pt x="1307" y="2303"/>
                  </a:cubicBezTo>
                  <a:cubicBezTo>
                    <a:pt x="-3132" y="7726"/>
                    <a:pt x="4100" y="20997"/>
                    <a:pt x="17465" y="31945"/>
                  </a:cubicBezTo>
                  <a:cubicBezTo>
                    <a:pt x="30830" y="42893"/>
                    <a:pt x="45264" y="47372"/>
                    <a:pt x="49709" y="419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17"/>
            <p:cNvSpPr/>
            <p:nvPr/>
          </p:nvSpPr>
          <p:spPr>
            <a:xfrm>
              <a:off x="2389211" y="525218"/>
              <a:ext cx="198827" cy="170258"/>
            </a:xfrm>
            <a:custGeom>
              <a:avLst/>
              <a:gdLst/>
              <a:ahLst/>
              <a:cxnLst/>
              <a:rect l="l" t="t" r="r" b="b"/>
              <a:pathLst>
                <a:path w="198827" h="170258" extrusionOk="0">
                  <a:moveTo>
                    <a:pt x="198828" y="170072"/>
                  </a:moveTo>
                  <a:cubicBezTo>
                    <a:pt x="197929" y="173855"/>
                    <a:pt x="117624" y="119521"/>
                    <a:pt x="73358" y="78111"/>
                  </a:cubicBezTo>
                  <a:cubicBezTo>
                    <a:pt x="54237" y="60218"/>
                    <a:pt x="0" y="0"/>
                    <a:pt x="0" y="0"/>
                  </a:cubicBezTo>
                  <a:cubicBezTo>
                    <a:pt x="0" y="0"/>
                    <a:pt x="41358" y="42950"/>
                    <a:pt x="91071" y="85468"/>
                  </a:cubicBezTo>
                  <a:cubicBezTo>
                    <a:pt x="140778" y="127985"/>
                    <a:pt x="198882" y="169853"/>
                    <a:pt x="198828" y="17007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17"/>
            <p:cNvSpPr/>
            <p:nvPr/>
          </p:nvSpPr>
          <p:spPr>
            <a:xfrm>
              <a:off x="2557587" y="560615"/>
              <a:ext cx="154725" cy="175528"/>
            </a:xfrm>
            <a:custGeom>
              <a:avLst/>
              <a:gdLst/>
              <a:ahLst/>
              <a:cxnLst/>
              <a:rect l="l" t="t" r="r" b="b"/>
              <a:pathLst>
                <a:path w="154725" h="175528" extrusionOk="0">
                  <a:moveTo>
                    <a:pt x="154726" y="175412"/>
                  </a:moveTo>
                  <a:cubicBezTo>
                    <a:pt x="153207" y="178497"/>
                    <a:pt x="88138" y="119864"/>
                    <a:pt x="54334" y="77796"/>
                  </a:cubicBezTo>
                  <a:cubicBezTo>
                    <a:pt x="39724" y="59615"/>
                    <a:pt x="0" y="0"/>
                    <a:pt x="0" y="0"/>
                  </a:cubicBezTo>
                  <a:cubicBezTo>
                    <a:pt x="0" y="0"/>
                    <a:pt x="30828" y="42934"/>
                    <a:pt x="69508" y="86789"/>
                  </a:cubicBezTo>
                  <a:cubicBezTo>
                    <a:pt x="108188" y="130642"/>
                    <a:pt x="154810" y="175236"/>
                    <a:pt x="154726" y="1754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17"/>
            <p:cNvSpPr/>
            <p:nvPr/>
          </p:nvSpPr>
          <p:spPr>
            <a:xfrm>
              <a:off x="2712767" y="584263"/>
              <a:ext cx="154567" cy="169458"/>
            </a:xfrm>
            <a:custGeom>
              <a:avLst/>
              <a:gdLst/>
              <a:ahLst/>
              <a:cxnLst/>
              <a:rect l="l" t="t" r="r" b="b"/>
              <a:pathLst>
                <a:path w="154567" h="169458" extrusionOk="0">
                  <a:moveTo>
                    <a:pt x="154568" y="169338"/>
                  </a:moveTo>
                  <a:cubicBezTo>
                    <a:pt x="153177" y="172410"/>
                    <a:pt x="88569" y="116127"/>
                    <a:pt x="54698" y="75437"/>
                  </a:cubicBezTo>
                  <a:cubicBezTo>
                    <a:pt x="40064" y="57858"/>
                    <a:pt x="0" y="0"/>
                    <a:pt x="0" y="0"/>
                  </a:cubicBezTo>
                  <a:cubicBezTo>
                    <a:pt x="0" y="0"/>
                    <a:pt x="31005" y="41615"/>
                    <a:pt x="69648" y="83944"/>
                  </a:cubicBezTo>
                  <a:cubicBezTo>
                    <a:pt x="108285" y="126280"/>
                    <a:pt x="154647" y="169161"/>
                    <a:pt x="154568" y="16933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17"/>
            <p:cNvSpPr/>
            <p:nvPr/>
          </p:nvSpPr>
          <p:spPr>
            <a:xfrm>
              <a:off x="2883961" y="605621"/>
              <a:ext cx="134237" cy="155900"/>
            </a:xfrm>
            <a:custGeom>
              <a:avLst/>
              <a:gdLst/>
              <a:ahLst/>
              <a:cxnLst/>
              <a:rect l="l" t="t" r="r" b="b"/>
              <a:pathLst>
                <a:path w="134237" h="155900" extrusionOk="0">
                  <a:moveTo>
                    <a:pt x="134238" y="155801"/>
                  </a:moveTo>
                  <a:cubicBezTo>
                    <a:pt x="132853" y="158485"/>
                    <a:pt x="76206" y="106240"/>
                    <a:pt x="46920" y="68914"/>
                  </a:cubicBezTo>
                  <a:cubicBezTo>
                    <a:pt x="34271" y="52786"/>
                    <a:pt x="0" y="0"/>
                    <a:pt x="0" y="0"/>
                  </a:cubicBezTo>
                  <a:cubicBezTo>
                    <a:pt x="0" y="0"/>
                    <a:pt x="26639" y="38043"/>
                    <a:pt x="60199" y="76996"/>
                  </a:cubicBezTo>
                  <a:cubicBezTo>
                    <a:pt x="93761" y="115943"/>
                    <a:pt x="134317" y="155643"/>
                    <a:pt x="134238" y="15580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17"/>
            <p:cNvSpPr/>
            <p:nvPr/>
          </p:nvSpPr>
          <p:spPr>
            <a:xfrm>
              <a:off x="2765887" y="772673"/>
              <a:ext cx="207398" cy="120775"/>
            </a:xfrm>
            <a:custGeom>
              <a:avLst/>
              <a:gdLst/>
              <a:ahLst/>
              <a:cxnLst/>
              <a:rect l="l" t="t" r="r" b="b"/>
              <a:pathLst>
                <a:path w="207398" h="120775" extrusionOk="0">
                  <a:moveTo>
                    <a:pt x="207262" y="0"/>
                  </a:moveTo>
                  <a:cubicBezTo>
                    <a:pt x="210881" y="874"/>
                    <a:pt x="141530" y="50666"/>
                    <a:pt x="91842" y="77305"/>
                  </a:cubicBezTo>
                  <a:cubicBezTo>
                    <a:pt x="70371" y="88812"/>
                    <a:pt x="0" y="120776"/>
                    <a:pt x="0" y="120776"/>
                  </a:cubicBezTo>
                  <a:cubicBezTo>
                    <a:pt x="0" y="120776"/>
                    <a:pt x="50691" y="96190"/>
                    <a:pt x="102504" y="65999"/>
                  </a:cubicBezTo>
                  <a:cubicBezTo>
                    <a:pt x="154325" y="35802"/>
                    <a:pt x="207056" y="-49"/>
                    <a:pt x="207262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17"/>
            <p:cNvSpPr/>
            <p:nvPr/>
          </p:nvSpPr>
          <p:spPr>
            <a:xfrm>
              <a:off x="2630720" y="757390"/>
              <a:ext cx="221726" cy="93645"/>
            </a:xfrm>
            <a:custGeom>
              <a:avLst/>
              <a:gdLst/>
              <a:ahLst/>
              <a:cxnLst/>
              <a:rect l="l" t="t" r="r" b="b"/>
              <a:pathLst>
                <a:path w="221726" h="93645" extrusionOk="0">
                  <a:moveTo>
                    <a:pt x="221580" y="0"/>
                  </a:moveTo>
                  <a:cubicBezTo>
                    <a:pt x="225357" y="516"/>
                    <a:pt x="155284" y="39506"/>
                    <a:pt x="102231" y="60279"/>
                  </a:cubicBezTo>
                  <a:cubicBezTo>
                    <a:pt x="79309" y="69253"/>
                    <a:pt x="0" y="93645"/>
                    <a:pt x="0" y="93645"/>
                  </a:cubicBezTo>
                  <a:cubicBezTo>
                    <a:pt x="0" y="93645"/>
                    <a:pt x="54042" y="74324"/>
                    <a:pt x="109439" y="50915"/>
                  </a:cubicBezTo>
                  <a:cubicBezTo>
                    <a:pt x="164836" y="27501"/>
                    <a:pt x="221362" y="-30"/>
                    <a:pt x="221580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17"/>
            <p:cNvSpPr/>
            <p:nvPr/>
          </p:nvSpPr>
          <p:spPr>
            <a:xfrm>
              <a:off x="2442203" y="717477"/>
              <a:ext cx="217817" cy="78683"/>
            </a:xfrm>
            <a:custGeom>
              <a:avLst/>
              <a:gdLst/>
              <a:ahLst/>
              <a:cxnLst/>
              <a:rect l="l" t="t" r="r" b="b"/>
              <a:pathLst>
                <a:path w="217817" h="78683" extrusionOk="0">
                  <a:moveTo>
                    <a:pt x="217749" y="0"/>
                  </a:moveTo>
                  <a:cubicBezTo>
                    <a:pt x="220426" y="2211"/>
                    <a:pt x="144032" y="39828"/>
                    <a:pt x="92704" y="55901"/>
                  </a:cubicBezTo>
                  <a:cubicBezTo>
                    <a:pt x="70522" y="62848"/>
                    <a:pt x="0" y="78684"/>
                    <a:pt x="0" y="78684"/>
                  </a:cubicBezTo>
                  <a:cubicBezTo>
                    <a:pt x="0" y="78684"/>
                    <a:pt x="51389" y="65398"/>
                    <a:pt x="105826" y="45724"/>
                  </a:cubicBezTo>
                  <a:cubicBezTo>
                    <a:pt x="160263" y="26056"/>
                    <a:pt x="217597" y="-121"/>
                    <a:pt x="217749" y="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17"/>
            <p:cNvSpPr/>
            <p:nvPr/>
          </p:nvSpPr>
          <p:spPr>
            <a:xfrm>
              <a:off x="2267834" y="670490"/>
              <a:ext cx="224258" cy="61026"/>
            </a:xfrm>
            <a:custGeom>
              <a:avLst/>
              <a:gdLst/>
              <a:ahLst/>
              <a:cxnLst/>
              <a:rect l="l" t="t" r="r" b="b"/>
              <a:pathLst>
                <a:path w="224258" h="61026" extrusionOk="0">
                  <a:moveTo>
                    <a:pt x="224197" y="1"/>
                  </a:moveTo>
                  <a:cubicBezTo>
                    <a:pt x="226766" y="2369"/>
                    <a:pt x="147506" y="33622"/>
                    <a:pt x="94805" y="45579"/>
                  </a:cubicBezTo>
                  <a:cubicBezTo>
                    <a:pt x="72034" y="50740"/>
                    <a:pt x="0" y="61026"/>
                    <a:pt x="0" y="61026"/>
                  </a:cubicBezTo>
                  <a:cubicBezTo>
                    <a:pt x="0" y="61026"/>
                    <a:pt x="52591" y="51815"/>
                    <a:pt x="108644" y="36555"/>
                  </a:cubicBezTo>
                  <a:cubicBezTo>
                    <a:pt x="164690" y="21302"/>
                    <a:pt x="224052" y="-139"/>
                    <a:pt x="224197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17"/>
            <p:cNvSpPr/>
            <p:nvPr/>
          </p:nvSpPr>
          <p:spPr>
            <a:xfrm>
              <a:off x="2140000" y="469827"/>
              <a:ext cx="276845" cy="166410"/>
            </a:xfrm>
            <a:custGeom>
              <a:avLst/>
              <a:gdLst/>
              <a:ahLst/>
              <a:cxnLst/>
              <a:rect l="l" t="t" r="r" b="b"/>
              <a:pathLst>
                <a:path w="276845" h="166410" extrusionOk="0">
                  <a:moveTo>
                    <a:pt x="180954" y="154157"/>
                  </a:moveTo>
                  <a:cubicBezTo>
                    <a:pt x="143938" y="144994"/>
                    <a:pt x="-31093" y="105510"/>
                    <a:pt x="4830" y="27971"/>
                  </a:cubicBezTo>
                  <a:cubicBezTo>
                    <a:pt x="28615" y="-23382"/>
                    <a:pt x="91547" y="-1345"/>
                    <a:pt x="181027" y="72168"/>
                  </a:cubicBezTo>
                  <a:cubicBezTo>
                    <a:pt x="249296" y="128258"/>
                    <a:pt x="265187" y="155553"/>
                    <a:pt x="276846" y="166410"/>
                  </a:cubicBezTo>
                  <a:cubicBezTo>
                    <a:pt x="276846" y="166410"/>
                    <a:pt x="199340" y="158711"/>
                    <a:pt x="180954" y="15415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17"/>
            <p:cNvSpPr/>
            <p:nvPr/>
          </p:nvSpPr>
          <p:spPr>
            <a:xfrm>
              <a:off x="2172650" y="480630"/>
              <a:ext cx="60746" cy="29481"/>
            </a:xfrm>
            <a:custGeom>
              <a:avLst/>
              <a:gdLst/>
              <a:ahLst/>
              <a:cxnLst/>
              <a:rect l="l" t="t" r="r" b="b"/>
              <a:pathLst>
                <a:path w="60746" h="29481" extrusionOk="0">
                  <a:moveTo>
                    <a:pt x="185" y="6542"/>
                  </a:moveTo>
                  <a:cubicBezTo>
                    <a:pt x="-1649" y="13306"/>
                    <a:pt x="10374" y="22461"/>
                    <a:pt x="27048" y="26989"/>
                  </a:cubicBezTo>
                  <a:cubicBezTo>
                    <a:pt x="43722" y="31517"/>
                    <a:pt x="58727" y="29704"/>
                    <a:pt x="60560" y="22940"/>
                  </a:cubicBezTo>
                  <a:cubicBezTo>
                    <a:pt x="62400" y="16175"/>
                    <a:pt x="50371" y="7020"/>
                    <a:pt x="33703" y="2492"/>
                  </a:cubicBezTo>
                  <a:cubicBezTo>
                    <a:pt x="17029" y="-2036"/>
                    <a:pt x="2025" y="-223"/>
                    <a:pt x="185" y="65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17"/>
            <p:cNvSpPr/>
            <p:nvPr/>
          </p:nvSpPr>
          <p:spPr>
            <a:xfrm>
              <a:off x="2200682" y="533728"/>
              <a:ext cx="210378" cy="98945"/>
            </a:xfrm>
            <a:custGeom>
              <a:avLst/>
              <a:gdLst/>
              <a:ahLst/>
              <a:cxnLst/>
              <a:rect l="l" t="t" r="r" b="b"/>
              <a:pathLst>
                <a:path w="210378" h="98945" extrusionOk="0">
                  <a:moveTo>
                    <a:pt x="210377" y="98648"/>
                  </a:moveTo>
                  <a:cubicBezTo>
                    <a:pt x="210796" y="102121"/>
                    <a:pt x="130163" y="74620"/>
                    <a:pt x="82260" y="49609"/>
                  </a:cubicBezTo>
                  <a:cubicBezTo>
                    <a:pt x="61560" y="38801"/>
                    <a:pt x="0" y="0"/>
                    <a:pt x="0" y="0"/>
                  </a:cubicBezTo>
                  <a:cubicBezTo>
                    <a:pt x="0" y="0"/>
                    <a:pt x="46051" y="27032"/>
                    <a:pt x="98643" y="51694"/>
                  </a:cubicBezTo>
                  <a:cubicBezTo>
                    <a:pt x="151234" y="76357"/>
                    <a:pt x="210353" y="98447"/>
                    <a:pt x="210377" y="9864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17"/>
            <p:cNvSpPr/>
            <p:nvPr/>
          </p:nvSpPr>
          <p:spPr>
            <a:xfrm>
              <a:off x="2498176" y="503915"/>
              <a:ext cx="152502" cy="198812"/>
            </a:xfrm>
            <a:custGeom>
              <a:avLst/>
              <a:gdLst/>
              <a:ahLst/>
              <a:cxnLst/>
              <a:rect l="l" t="t" r="r" b="b"/>
              <a:pathLst>
                <a:path w="152502" h="198812" extrusionOk="0">
                  <a:moveTo>
                    <a:pt x="152503" y="198812"/>
                  </a:moveTo>
                  <a:cubicBezTo>
                    <a:pt x="144943" y="194398"/>
                    <a:pt x="134268" y="188757"/>
                    <a:pt x="130795" y="186225"/>
                  </a:cubicBezTo>
                  <a:cubicBezTo>
                    <a:pt x="99991" y="163758"/>
                    <a:pt x="-47236" y="61022"/>
                    <a:pt x="15320" y="2803"/>
                  </a:cubicBezTo>
                  <a:cubicBezTo>
                    <a:pt x="16686" y="1534"/>
                    <a:pt x="18131" y="1091"/>
                    <a:pt x="19510" y="0"/>
                  </a:cubicBezTo>
                  <a:cubicBezTo>
                    <a:pt x="19413" y="9921"/>
                    <a:pt x="19504" y="20268"/>
                    <a:pt x="20585" y="31020"/>
                  </a:cubicBezTo>
                  <a:cubicBezTo>
                    <a:pt x="23445" y="59392"/>
                    <a:pt x="38139" y="84258"/>
                    <a:pt x="56271" y="106023"/>
                  </a:cubicBezTo>
                  <a:cubicBezTo>
                    <a:pt x="76297" y="130063"/>
                    <a:pt x="97507" y="152846"/>
                    <a:pt x="121923" y="172593"/>
                  </a:cubicBezTo>
                  <a:cubicBezTo>
                    <a:pt x="129878" y="179023"/>
                    <a:pt x="151768" y="197531"/>
                    <a:pt x="152503" y="19881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17"/>
            <p:cNvSpPr/>
            <p:nvPr/>
          </p:nvSpPr>
          <p:spPr>
            <a:xfrm>
              <a:off x="2325178" y="466595"/>
              <a:ext cx="162590" cy="182630"/>
            </a:xfrm>
            <a:custGeom>
              <a:avLst/>
              <a:gdLst/>
              <a:ahLst/>
              <a:cxnLst/>
              <a:rect l="l" t="t" r="r" b="b"/>
              <a:pathLst>
                <a:path w="162590" h="182630" extrusionOk="0">
                  <a:moveTo>
                    <a:pt x="162591" y="182631"/>
                  </a:moveTo>
                  <a:cubicBezTo>
                    <a:pt x="156834" y="179686"/>
                    <a:pt x="149420" y="176492"/>
                    <a:pt x="144556" y="173820"/>
                  </a:cubicBezTo>
                  <a:cubicBezTo>
                    <a:pt x="92591" y="145323"/>
                    <a:pt x="-37032" y="58382"/>
                    <a:pt x="10161" y="0"/>
                  </a:cubicBezTo>
                  <a:cubicBezTo>
                    <a:pt x="13616" y="12774"/>
                    <a:pt x="17763" y="28092"/>
                    <a:pt x="18783" y="31488"/>
                  </a:cubicBezTo>
                  <a:cubicBezTo>
                    <a:pt x="27934" y="62002"/>
                    <a:pt x="47237" y="87655"/>
                    <a:pt x="70020" y="109271"/>
                  </a:cubicBezTo>
                  <a:cubicBezTo>
                    <a:pt x="95171" y="133140"/>
                    <a:pt x="121355" y="155348"/>
                    <a:pt x="150082" y="174014"/>
                  </a:cubicBezTo>
                  <a:cubicBezTo>
                    <a:pt x="153312" y="176109"/>
                    <a:pt x="156531" y="178544"/>
                    <a:pt x="162591" y="1826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17"/>
            <p:cNvSpPr/>
            <p:nvPr/>
          </p:nvSpPr>
          <p:spPr>
            <a:xfrm>
              <a:off x="2140575" y="504143"/>
              <a:ext cx="209974" cy="124097"/>
            </a:xfrm>
            <a:custGeom>
              <a:avLst/>
              <a:gdLst/>
              <a:ahLst/>
              <a:cxnLst/>
              <a:rect l="l" t="t" r="r" b="b"/>
              <a:pathLst>
                <a:path w="209974" h="124097" extrusionOk="0">
                  <a:moveTo>
                    <a:pt x="209975" y="124097"/>
                  </a:moveTo>
                  <a:cubicBezTo>
                    <a:pt x="199105" y="122628"/>
                    <a:pt x="185340" y="121152"/>
                    <a:pt x="180385" y="119926"/>
                  </a:cubicBezTo>
                  <a:cubicBezTo>
                    <a:pt x="144413" y="111024"/>
                    <a:pt x="-21382" y="73300"/>
                    <a:pt x="2306" y="0"/>
                  </a:cubicBezTo>
                  <a:cubicBezTo>
                    <a:pt x="6708" y="6872"/>
                    <a:pt x="19860" y="28267"/>
                    <a:pt x="22107" y="31637"/>
                  </a:cubicBezTo>
                  <a:cubicBezTo>
                    <a:pt x="37919" y="55353"/>
                    <a:pt x="61661" y="71563"/>
                    <a:pt x="87365" y="83247"/>
                  </a:cubicBezTo>
                  <a:cubicBezTo>
                    <a:pt x="115746" y="96149"/>
                    <a:pt x="144517" y="107429"/>
                    <a:pt x="174774" y="114673"/>
                  </a:cubicBezTo>
                  <a:cubicBezTo>
                    <a:pt x="183773" y="116829"/>
                    <a:pt x="204406" y="122270"/>
                    <a:pt x="209975" y="1240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17"/>
            <p:cNvSpPr/>
            <p:nvPr/>
          </p:nvSpPr>
          <p:spPr>
            <a:xfrm>
              <a:off x="2206517" y="712036"/>
              <a:ext cx="227664" cy="64001"/>
            </a:xfrm>
            <a:custGeom>
              <a:avLst/>
              <a:gdLst/>
              <a:ahLst/>
              <a:cxnLst/>
              <a:rect l="l" t="t" r="r" b="b"/>
              <a:pathLst>
                <a:path w="227664" h="64001" extrusionOk="0">
                  <a:moveTo>
                    <a:pt x="99207" y="56623"/>
                  </a:moveTo>
                  <a:cubicBezTo>
                    <a:pt x="56981" y="68009"/>
                    <a:pt x="16061" y="69059"/>
                    <a:pt x="0" y="39081"/>
                  </a:cubicBezTo>
                  <a:cubicBezTo>
                    <a:pt x="10717" y="42445"/>
                    <a:pt x="27537" y="47630"/>
                    <a:pt x="30913" y="48590"/>
                  </a:cubicBezTo>
                  <a:cubicBezTo>
                    <a:pt x="58329" y="56386"/>
                    <a:pt x="86942" y="53466"/>
                    <a:pt x="114084" y="45681"/>
                  </a:cubicBezTo>
                  <a:cubicBezTo>
                    <a:pt x="144050" y="37089"/>
                    <a:pt x="173185" y="26839"/>
                    <a:pt x="200910" y="12721"/>
                  </a:cubicBezTo>
                  <a:cubicBezTo>
                    <a:pt x="207620" y="9309"/>
                    <a:pt x="218319" y="4329"/>
                    <a:pt x="227664" y="0"/>
                  </a:cubicBezTo>
                  <a:cubicBezTo>
                    <a:pt x="222467" y="3206"/>
                    <a:pt x="214397" y="8829"/>
                    <a:pt x="211452" y="10298"/>
                  </a:cubicBezTo>
                  <a:cubicBezTo>
                    <a:pt x="194383" y="18787"/>
                    <a:pt x="146066" y="43987"/>
                    <a:pt x="99207" y="5662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17"/>
            <p:cNvSpPr/>
            <p:nvPr/>
          </p:nvSpPr>
          <p:spPr>
            <a:xfrm>
              <a:off x="2368190" y="775952"/>
              <a:ext cx="207856" cy="71065"/>
            </a:xfrm>
            <a:custGeom>
              <a:avLst/>
              <a:gdLst/>
              <a:ahLst/>
              <a:cxnLst/>
              <a:rect l="l" t="t" r="r" b="b"/>
              <a:pathLst>
                <a:path w="207856" h="71065" extrusionOk="0">
                  <a:moveTo>
                    <a:pt x="75895" y="68549"/>
                  </a:moveTo>
                  <a:cubicBezTo>
                    <a:pt x="43263" y="75016"/>
                    <a:pt x="14870" y="70188"/>
                    <a:pt x="3527" y="40222"/>
                  </a:cubicBezTo>
                  <a:cubicBezTo>
                    <a:pt x="-2290" y="24847"/>
                    <a:pt x="-626" y="11580"/>
                    <a:pt x="6423" y="0"/>
                  </a:cubicBezTo>
                  <a:cubicBezTo>
                    <a:pt x="7055" y="2307"/>
                    <a:pt x="7705" y="2836"/>
                    <a:pt x="8615" y="15095"/>
                  </a:cubicBezTo>
                  <a:cubicBezTo>
                    <a:pt x="13382" y="79254"/>
                    <a:pt x="95691" y="48055"/>
                    <a:pt x="136587" y="34277"/>
                  </a:cubicBezTo>
                  <a:cubicBezTo>
                    <a:pt x="155975" y="27744"/>
                    <a:pt x="182705" y="17943"/>
                    <a:pt x="207856" y="7930"/>
                  </a:cubicBezTo>
                  <a:cubicBezTo>
                    <a:pt x="182529" y="23651"/>
                    <a:pt x="125693" y="58676"/>
                    <a:pt x="75895" y="685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17"/>
            <p:cNvSpPr/>
            <p:nvPr/>
          </p:nvSpPr>
          <p:spPr>
            <a:xfrm>
              <a:off x="2539929" y="830493"/>
              <a:ext cx="211002" cy="70940"/>
            </a:xfrm>
            <a:custGeom>
              <a:avLst/>
              <a:gdLst/>
              <a:ahLst/>
              <a:cxnLst/>
              <a:rect l="l" t="t" r="r" b="b"/>
              <a:pathLst>
                <a:path w="211002" h="70940" extrusionOk="0">
                  <a:moveTo>
                    <a:pt x="78483" y="67013"/>
                  </a:moveTo>
                  <a:cubicBezTo>
                    <a:pt x="44861" y="75332"/>
                    <a:pt x="15357" y="71889"/>
                    <a:pt x="2569" y="42499"/>
                  </a:cubicBezTo>
                  <a:cubicBezTo>
                    <a:pt x="893" y="38649"/>
                    <a:pt x="723" y="35067"/>
                    <a:pt x="0" y="31405"/>
                  </a:cubicBezTo>
                  <a:cubicBezTo>
                    <a:pt x="36591" y="61645"/>
                    <a:pt x="75562" y="51425"/>
                    <a:pt x="99122" y="44667"/>
                  </a:cubicBezTo>
                  <a:cubicBezTo>
                    <a:pt x="129095" y="36075"/>
                    <a:pt x="158411" y="25783"/>
                    <a:pt x="186137" y="11665"/>
                  </a:cubicBezTo>
                  <a:cubicBezTo>
                    <a:pt x="192355" y="8501"/>
                    <a:pt x="201287" y="4554"/>
                    <a:pt x="211002" y="0"/>
                  </a:cubicBezTo>
                  <a:cubicBezTo>
                    <a:pt x="185353" y="17439"/>
                    <a:pt x="129010" y="54516"/>
                    <a:pt x="78483" y="6701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17"/>
            <p:cNvSpPr/>
            <p:nvPr/>
          </p:nvSpPr>
          <p:spPr>
            <a:xfrm>
              <a:off x="2694648" y="874109"/>
              <a:ext cx="181928" cy="72468"/>
            </a:xfrm>
            <a:custGeom>
              <a:avLst/>
              <a:gdLst/>
              <a:ahLst/>
              <a:cxnLst/>
              <a:rect l="l" t="t" r="r" b="b"/>
              <a:pathLst>
                <a:path w="181928" h="72468" extrusionOk="0">
                  <a:moveTo>
                    <a:pt x="49312" y="72125"/>
                  </a:moveTo>
                  <a:cubicBezTo>
                    <a:pt x="29468" y="74032"/>
                    <a:pt x="12606" y="68185"/>
                    <a:pt x="1882" y="49707"/>
                  </a:cubicBezTo>
                  <a:cubicBezTo>
                    <a:pt x="862" y="47952"/>
                    <a:pt x="783" y="46252"/>
                    <a:pt x="0" y="44509"/>
                  </a:cubicBezTo>
                  <a:cubicBezTo>
                    <a:pt x="1743" y="45432"/>
                    <a:pt x="5762" y="47812"/>
                    <a:pt x="6351" y="48013"/>
                  </a:cubicBezTo>
                  <a:cubicBezTo>
                    <a:pt x="74281" y="71002"/>
                    <a:pt x="143886" y="19030"/>
                    <a:pt x="171612" y="4912"/>
                  </a:cubicBezTo>
                  <a:cubicBezTo>
                    <a:pt x="174199" y="3595"/>
                    <a:pt x="177156" y="2332"/>
                    <a:pt x="181929" y="0"/>
                  </a:cubicBezTo>
                  <a:cubicBezTo>
                    <a:pt x="145654" y="29377"/>
                    <a:pt x="91769" y="68039"/>
                    <a:pt x="49312" y="7212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17"/>
            <p:cNvSpPr/>
            <p:nvPr/>
          </p:nvSpPr>
          <p:spPr>
            <a:xfrm>
              <a:off x="2881228" y="941316"/>
              <a:ext cx="103202" cy="32852"/>
            </a:xfrm>
            <a:custGeom>
              <a:avLst/>
              <a:gdLst/>
              <a:ahLst/>
              <a:cxnLst/>
              <a:rect l="l" t="t" r="r" b="b"/>
              <a:pathLst>
                <a:path w="103202" h="32852" extrusionOk="0">
                  <a:moveTo>
                    <a:pt x="45323" y="31424"/>
                  </a:moveTo>
                  <a:cubicBezTo>
                    <a:pt x="28290" y="35200"/>
                    <a:pt x="12818" y="31715"/>
                    <a:pt x="0" y="18259"/>
                  </a:cubicBezTo>
                  <a:cubicBezTo>
                    <a:pt x="11057" y="19267"/>
                    <a:pt x="21204" y="20196"/>
                    <a:pt x="23791" y="20354"/>
                  </a:cubicBezTo>
                  <a:cubicBezTo>
                    <a:pt x="51850" y="22042"/>
                    <a:pt x="78653" y="13134"/>
                    <a:pt x="103203" y="0"/>
                  </a:cubicBezTo>
                  <a:cubicBezTo>
                    <a:pt x="84051" y="15156"/>
                    <a:pt x="63952" y="27282"/>
                    <a:pt x="45323" y="314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17"/>
            <p:cNvSpPr/>
            <p:nvPr/>
          </p:nvSpPr>
          <p:spPr>
            <a:xfrm>
              <a:off x="2653812" y="518292"/>
              <a:ext cx="132859" cy="188710"/>
            </a:xfrm>
            <a:custGeom>
              <a:avLst/>
              <a:gdLst/>
              <a:ahLst/>
              <a:cxnLst/>
              <a:rect l="l" t="t" r="r" b="b"/>
              <a:pathLst>
                <a:path w="132859" h="188710" extrusionOk="0">
                  <a:moveTo>
                    <a:pt x="132860" y="188711"/>
                  </a:moveTo>
                  <a:cubicBezTo>
                    <a:pt x="132477" y="188444"/>
                    <a:pt x="131123" y="187709"/>
                    <a:pt x="130789" y="187466"/>
                  </a:cubicBezTo>
                  <a:cubicBezTo>
                    <a:pt x="99985" y="164999"/>
                    <a:pt x="-47235" y="62263"/>
                    <a:pt x="15320" y="4044"/>
                  </a:cubicBezTo>
                  <a:cubicBezTo>
                    <a:pt x="17282" y="2216"/>
                    <a:pt x="19346" y="1459"/>
                    <a:pt x="21350" y="0"/>
                  </a:cubicBezTo>
                  <a:cubicBezTo>
                    <a:pt x="19049" y="10297"/>
                    <a:pt x="17373" y="20982"/>
                    <a:pt x="16948" y="31015"/>
                  </a:cubicBezTo>
                  <a:cubicBezTo>
                    <a:pt x="15739" y="59490"/>
                    <a:pt x="34175" y="84225"/>
                    <a:pt x="51899" y="106202"/>
                  </a:cubicBezTo>
                  <a:cubicBezTo>
                    <a:pt x="71470" y="130472"/>
                    <a:pt x="92200" y="153498"/>
                    <a:pt x="115985" y="173555"/>
                  </a:cubicBezTo>
                  <a:cubicBezTo>
                    <a:pt x="120388" y="177265"/>
                    <a:pt x="125093" y="181813"/>
                    <a:pt x="132860" y="18871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17"/>
            <p:cNvSpPr/>
            <p:nvPr/>
          </p:nvSpPr>
          <p:spPr>
            <a:xfrm>
              <a:off x="2806894" y="534316"/>
              <a:ext cx="127228" cy="181345"/>
            </a:xfrm>
            <a:custGeom>
              <a:avLst/>
              <a:gdLst/>
              <a:ahLst/>
              <a:cxnLst/>
              <a:rect l="l" t="t" r="r" b="b"/>
              <a:pathLst>
                <a:path w="127228" h="181345" extrusionOk="0">
                  <a:moveTo>
                    <a:pt x="127229" y="181345"/>
                  </a:moveTo>
                  <a:cubicBezTo>
                    <a:pt x="92071" y="155854"/>
                    <a:pt x="-45683" y="57799"/>
                    <a:pt x="15434" y="919"/>
                  </a:cubicBezTo>
                  <a:cubicBezTo>
                    <a:pt x="15871" y="512"/>
                    <a:pt x="16326" y="389"/>
                    <a:pt x="16769" y="0"/>
                  </a:cubicBezTo>
                  <a:cubicBezTo>
                    <a:pt x="13837" y="20333"/>
                    <a:pt x="15160" y="55391"/>
                    <a:pt x="49663" y="102298"/>
                  </a:cubicBezTo>
                  <a:cubicBezTo>
                    <a:pt x="65365" y="123635"/>
                    <a:pt x="102260" y="157451"/>
                    <a:pt x="127229" y="18134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17"/>
            <p:cNvSpPr/>
            <p:nvPr/>
          </p:nvSpPr>
          <p:spPr>
            <a:xfrm>
              <a:off x="2961836" y="521354"/>
              <a:ext cx="214870" cy="244773"/>
            </a:xfrm>
            <a:custGeom>
              <a:avLst/>
              <a:gdLst/>
              <a:ahLst/>
              <a:cxnLst/>
              <a:rect l="l" t="t" r="r" b="b"/>
              <a:pathLst>
                <a:path w="214870" h="244773" extrusionOk="0">
                  <a:moveTo>
                    <a:pt x="130716" y="197191"/>
                  </a:moveTo>
                  <a:cubicBezTo>
                    <a:pt x="99912" y="174724"/>
                    <a:pt x="-47229" y="72030"/>
                    <a:pt x="15327" y="13811"/>
                  </a:cubicBezTo>
                  <a:cubicBezTo>
                    <a:pt x="56757" y="-24746"/>
                    <a:pt x="106695" y="19435"/>
                    <a:pt x="161764" y="121307"/>
                  </a:cubicBezTo>
                  <a:cubicBezTo>
                    <a:pt x="203783" y="199037"/>
                    <a:pt x="208179" y="230315"/>
                    <a:pt x="214871" y="244773"/>
                  </a:cubicBezTo>
                  <a:cubicBezTo>
                    <a:pt x="214871" y="244773"/>
                    <a:pt x="146018" y="208358"/>
                    <a:pt x="130716" y="197191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17"/>
            <p:cNvSpPr/>
            <p:nvPr/>
          </p:nvSpPr>
          <p:spPr>
            <a:xfrm>
              <a:off x="3006449" y="538002"/>
              <a:ext cx="50211" cy="45161"/>
            </a:xfrm>
            <a:custGeom>
              <a:avLst/>
              <a:gdLst/>
              <a:ahLst/>
              <a:cxnLst/>
              <a:rect l="l" t="t" r="r" b="b"/>
              <a:pathLst>
                <a:path w="50211" h="45161" extrusionOk="0">
                  <a:moveTo>
                    <a:pt x="48796" y="43007"/>
                  </a:moveTo>
                  <a:cubicBezTo>
                    <a:pt x="53375" y="37699"/>
                    <a:pt x="46477" y="24250"/>
                    <a:pt x="33391" y="12968"/>
                  </a:cubicBezTo>
                  <a:cubicBezTo>
                    <a:pt x="20306" y="1687"/>
                    <a:pt x="5987" y="-3155"/>
                    <a:pt x="1415" y="2154"/>
                  </a:cubicBezTo>
                  <a:cubicBezTo>
                    <a:pt x="-3163" y="7463"/>
                    <a:pt x="3735" y="20912"/>
                    <a:pt x="16814" y="32193"/>
                  </a:cubicBezTo>
                  <a:cubicBezTo>
                    <a:pt x="29900" y="43474"/>
                    <a:pt x="44218" y="48316"/>
                    <a:pt x="48796" y="430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17"/>
            <p:cNvSpPr/>
            <p:nvPr/>
          </p:nvSpPr>
          <p:spPr>
            <a:xfrm>
              <a:off x="3033482" y="602562"/>
              <a:ext cx="139860" cy="159443"/>
            </a:xfrm>
            <a:custGeom>
              <a:avLst/>
              <a:gdLst/>
              <a:ahLst/>
              <a:cxnLst/>
              <a:rect l="l" t="t" r="r" b="b"/>
              <a:pathLst>
                <a:path w="139860" h="159443" extrusionOk="0">
                  <a:moveTo>
                    <a:pt x="139861" y="159327"/>
                  </a:moveTo>
                  <a:cubicBezTo>
                    <a:pt x="138701" y="162260"/>
                    <a:pt x="80541" y="109414"/>
                    <a:pt x="49822" y="71098"/>
                  </a:cubicBezTo>
                  <a:cubicBezTo>
                    <a:pt x="36548" y="54545"/>
                    <a:pt x="0" y="0"/>
                    <a:pt x="0" y="0"/>
                  </a:cubicBezTo>
                  <a:cubicBezTo>
                    <a:pt x="0" y="0"/>
                    <a:pt x="28217" y="39213"/>
                    <a:pt x="63181" y="79047"/>
                  </a:cubicBezTo>
                  <a:cubicBezTo>
                    <a:pt x="98145" y="118880"/>
                    <a:pt x="139928" y="159163"/>
                    <a:pt x="139861" y="15932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17"/>
            <p:cNvSpPr/>
            <p:nvPr/>
          </p:nvSpPr>
          <p:spPr>
            <a:xfrm>
              <a:off x="2961908" y="546516"/>
              <a:ext cx="179512" cy="200647"/>
            </a:xfrm>
            <a:custGeom>
              <a:avLst/>
              <a:gdLst/>
              <a:ahLst/>
              <a:cxnLst/>
              <a:rect l="l" t="t" r="r" b="b"/>
              <a:pathLst>
                <a:path w="179512" h="200647" extrusionOk="0">
                  <a:moveTo>
                    <a:pt x="179513" y="200648"/>
                  </a:moveTo>
                  <a:cubicBezTo>
                    <a:pt x="159912" y="189906"/>
                    <a:pt x="138611" y="177689"/>
                    <a:pt x="130711" y="171926"/>
                  </a:cubicBezTo>
                  <a:cubicBezTo>
                    <a:pt x="101832" y="150862"/>
                    <a:pt x="-29291" y="59336"/>
                    <a:pt x="5976" y="0"/>
                  </a:cubicBezTo>
                  <a:cubicBezTo>
                    <a:pt x="10026" y="12439"/>
                    <a:pt x="16353" y="32294"/>
                    <a:pt x="17719" y="36185"/>
                  </a:cubicBezTo>
                  <a:cubicBezTo>
                    <a:pt x="28777" y="67667"/>
                    <a:pt x="49319" y="94008"/>
                    <a:pt x="73098" y="116457"/>
                  </a:cubicBezTo>
                  <a:cubicBezTo>
                    <a:pt x="99360" y="141249"/>
                    <a:pt x="126430" y="164585"/>
                    <a:pt x="155825" y="184052"/>
                  </a:cubicBezTo>
                  <a:cubicBezTo>
                    <a:pt x="161916" y="188090"/>
                    <a:pt x="169470" y="193604"/>
                    <a:pt x="179513" y="20064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757" name="Google Shape;10757;p17"/>
            <p:cNvGrpSpPr/>
            <p:nvPr/>
          </p:nvGrpSpPr>
          <p:grpSpPr>
            <a:xfrm>
              <a:off x="2384274" y="621652"/>
              <a:ext cx="834002" cy="162472"/>
              <a:chOff x="2384274" y="621652"/>
              <a:chExt cx="834002" cy="162472"/>
            </a:xfrm>
          </p:grpSpPr>
          <p:sp>
            <p:nvSpPr>
              <p:cNvPr id="10758" name="Google Shape;10758;p17"/>
              <p:cNvSpPr/>
              <p:nvPr/>
            </p:nvSpPr>
            <p:spPr>
              <a:xfrm>
                <a:off x="2384274" y="621652"/>
                <a:ext cx="834002" cy="162472"/>
              </a:xfrm>
              <a:custGeom>
                <a:avLst/>
                <a:gdLst/>
                <a:ahLst/>
                <a:cxnLst/>
                <a:rect l="l" t="t" r="r" b="b"/>
                <a:pathLst>
                  <a:path w="834002" h="162472" extrusionOk="0">
                    <a:moveTo>
                      <a:pt x="832485" y="159553"/>
                    </a:moveTo>
                    <a:cubicBezTo>
                      <a:pt x="832485" y="159553"/>
                      <a:pt x="596380" y="174527"/>
                      <a:pt x="387442" y="136649"/>
                    </a:cubicBezTo>
                    <a:cubicBezTo>
                      <a:pt x="178498" y="98770"/>
                      <a:pt x="0" y="0"/>
                      <a:pt x="0" y="0"/>
                    </a:cubicBezTo>
                    <a:cubicBezTo>
                      <a:pt x="0" y="0"/>
                      <a:pt x="185858" y="75829"/>
                      <a:pt x="399981" y="110575"/>
                    </a:cubicBezTo>
                    <a:cubicBezTo>
                      <a:pt x="602610" y="143455"/>
                      <a:pt x="834003" y="139448"/>
                      <a:pt x="834003" y="139448"/>
                    </a:cubicBezTo>
                    <a:lnTo>
                      <a:pt x="832485" y="159553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59" name="Google Shape;10759;p17"/>
              <p:cNvSpPr/>
              <p:nvPr/>
            </p:nvSpPr>
            <p:spPr>
              <a:xfrm>
                <a:off x="2457341" y="656603"/>
                <a:ext cx="759430" cy="127503"/>
              </a:xfrm>
              <a:custGeom>
                <a:avLst/>
                <a:gdLst/>
                <a:ahLst/>
                <a:cxnLst/>
                <a:rect l="l" t="t" r="r" b="b"/>
                <a:pathLst>
                  <a:path w="759430" h="127503" extrusionOk="0">
                    <a:moveTo>
                      <a:pt x="759430" y="124601"/>
                    </a:moveTo>
                    <a:cubicBezTo>
                      <a:pt x="759430" y="124601"/>
                      <a:pt x="523265" y="139533"/>
                      <a:pt x="314327" y="101654"/>
                    </a:cubicBezTo>
                    <a:cubicBezTo>
                      <a:pt x="183587" y="77949"/>
                      <a:pt x="70626" y="32268"/>
                      <a:pt x="0" y="0"/>
                    </a:cubicBezTo>
                    <a:cubicBezTo>
                      <a:pt x="71949" y="26092"/>
                      <a:pt x="192179" y="65780"/>
                      <a:pt x="330169" y="89887"/>
                    </a:cubicBezTo>
                    <a:cubicBezTo>
                      <a:pt x="529288" y="124680"/>
                      <a:pt x="752502" y="123842"/>
                      <a:pt x="759430" y="123818"/>
                    </a:cubicBezTo>
                    <a:lnTo>
                      <a:pt x="759430" y="124601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760" name="Google Shape;10760;p17"/>
          <p:cNvGrpSpPr/>
          <p:nvPr/>
        </p:nvGrpSpPr>
        <p:grpSpPr>
          <a:xfrm rot="-123010">
            <a:off x="3407787" y="-242202"/>
            <a:ext cx="2169972" cy="1466610"/>
            <a:chOff x="2723818" y="447542"/>
            <a:chExt cx="988911" cy="668371"/>
          </a:xfrm>
        </p:grpSpPr>
        <p:sp>
          <p:nvSpPr>
            <p:cNvPr id="10761" name="Google Shape;10761;p17"/>
            <p:cNvSpPr/>
            <p:nvPr/>
          </p:nvSpPr>
          <p:spPr>
            <a:xfrm>
              <a:off x="3213129" y="674486"/>
              <a:ext cx="162332" cy="279288"/>
            </a:xfrm>
            <a:custGeom>
              <a:avLst/>
              <a:gdLst/>
              <a:ahLst/>
              <a:cxnLst/>
              <a:rect l="l" t="t" r="r" b="b"/>
              <a:pathLst>
                <a:path w="162332" h="279288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2" y="299735"/>
                    <a:pt x="111793" y="244800"/>
                    <a:pt x="140624" y="132641"/>
                  </a:cubicBezTo>
                  <a:cubicBezTo>
                    <a:pt x="162618" y="47059"/>
                    <a:pt x="159333" y="15648"/>
                    <a:pt x="162332" y="0"/>
                  </a:cubicBezTo>
                  <a:cubicBezTo>
                    <a:pt x="162332" y="0"/>
                    <a:pt x="104312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17"/>
            <p:cNvSpPr/>
            <p:nvPr/>
          </p:nvSpPr>
          <p:spPr>
            <a:xfrm>
              <a:off x="3358619" y="625089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3"/>
                    <a:pt x="24494" y="272325"/>
                  </a:cubicBezTo>
                  <a:cubicBezTo>
                    <a:pt x="74013" y="299729"/>
                    <a:pt x="111794" y="244794"/>
                    <a:pt x="140618" y="132635"/>
                  </a:cubicBezTo>
                  <a:cubicBezTo>
                    <a:pt x="162618" y="47059"/>
                    <a:pt x="159327" y="15642"/>
                    <a:pt x="162332" y="0"/>
                  </a:cubicBezTo>
                  <a:cubicBezTo>
                    <a:pt x="162332" y="0"/>
                    <a:pt x="104313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17"/>
            <p:cNvSpPr/>
            <p:nvPr/>
          </p:nvSpPr>
          <p:spPr>
            <a:xfrm>
              <a:off x="3164964" y="516422"/>
              <a:ext cx="309225" cy="120741"/>
            </a:xfrm>
            <a:custGeom>
              <a:avLst/>
              <a:gdLst/>
              <a:ahLst/>
              <a:cxnLst/>
              <a:rect l="l" t="t" r="r" b="b"/>
              <a:pathLst>
                <a:path w="309225" h="120741" extrusionOk="0">
                  <a:moveTo>
                    <a:pt x="228817" y="58433"/>
                  </a:moveTo>
                  <a:cubicBezTo>
                    <a:pt x="194873" y="41062"/>
                    <a:pt x="25903" y="-47805"/>
                    <a:pt x="2130" y="34277"/>
                  </a:cubicBezTo>
                  <a:cubicBezTo>
                    <a:pt x="-13615" y="88639"/>
                    <a:pt x="59312" y="117113"/>
                    <a:pt x="175072" y="120355"/>
                  </a:cubicBezTo>
                  <a:cubicBezTo>
                    <a:pt x="263398" y="122827"/>
                    <a:pt x="293304" y="112650"/>
                    <a:pt x="309225" y="112109"/>
                  </a:cubicBezTo>
                  <a:cubicBezTo>
                    <a:pt x="309225" y="112109"/>
                    <a:pt x="245679" y="67063"/>
                    <a:pt x="228817" y="5843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17"/>
            <p:cNvSpPr/>
            <p:nvPr/>
          </p:nvSpPr>
          <p:spPr>
            <a:xfrm>
              <a:off x="3029101" y="595026"/>
              <a:ext cx="329516" cy="107594"/>
            </a:xfrm>
            <a:custGeom>
              <a:avLst/>
              <a:gdLst/>
              <a:ahLst/>
              <a:cxnLst/>
              <a:rect l="l" t="t" r="r" b="b"/>
              <a:pathLst>
                <a:path w="329516" h="107594" extrusionOk="0">
                  <a:moveTo>
                    <a:pt x="225202" y="37137"/>
                  </a:moveTo>
                  <a:cubicBezTo>
                    <a:pt x="189486" y="23790"/>
                    <a:pt x="14977" y="-42138"/>
                    <a:pt x="817" y="42135"/>
                  </a:cubicBezTo>
                  <a:cubicBezTo>
                    <a:pt x="-8565" y="97950"/>
                    <a:pt x="63585" y="114952"/>
                    <a:pt x="178945" y="104836"/>
                  </a:cubicBezTo>
                  <a:cubicBezTo>
                    <a:pt x="266967" y="97118"/>
                    <a:pt x="313765" y="81834"/>
                    <a:pt x="329517" y="79460"/>
                  </a:cubicBezTo>
                  <a:cubicBezTo>
                    <a:pt x="329517" y="79460"/>
                    <a:pt x="242945" y="43768"/>
                    <a:pt x="225202" y="371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17"/>
            <p:cNvSpPr/>
            <p:nvPr/>
          </p:nvSpPr>
          <p:spPr>
            <a:xfrm>
              <a:off x="2877570" y="688301"/>
              <a:ext cx="304692" cy="106030"/>
            </a:xfrm>
            <a:custGeom>
              <a:avLst/>
              <a:gdLst/>
              <a:ahLst/>
              <a:cxnLst/>
              <a:rect l="l" t="t" r="r" b="b"/>
              <a:pathLst>
                <a:path w="304692" h="106030" extrusionOk="0">
                  <a:moveTo>
                    <a:pt x="216598" y="30178"/>
                  </a:moveTo>
                  <a:cubicBezTo>
                    <a:pt x="180274" y="18587"/>
                    <a:pt x="10514" y="-39518"/>
                    <a:pt x="464" y="45347"/>
                  </a:cubicBezTo>
                  <a:cubicBezTo>
                    <a:pt x="-6185" y="101545"/>
                    <a:pt x="58951" y="115760"/>
                    <a:pt x="173685" y="100045"/>
                  </a:cubicBezTo>
                  <a:cubicBezTo>
                    <a:pt x="261234" y="88058"/>
                    <a:pt x="289075" y="73139"/>
                    <a:pt x="304693" y="70006"/>
                  </a:cubicBezTo>
                  <a:cubicBezTo>
                    <a:pt x="304693" y="70006"/>
                    <a:pt x="234644" y="35941"/>
                    <a:pt x="216598" y="3017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17"/>
            <p:cNvSpPr/>
            <p:nvPr/>
          </p:nvSpPr>
          <p:spPr>
            <a:xfrm>
              <a:off x="3329793" y="447542"/>
              <a:ext cx="287056" cy="144973"/>
            </a:xfrm>
            <a:custGeom>
              <a:avLst/>
              <a:gdLst/>
              <a:ahLst/>
              <a:cxnLst/>
              <a:rect l="l" t="t" r="r" b="b"/>
              <a:pathLst>
                <a:path w="287056" h="144973" extrusionOk="0">
                  <a:moveTo>
                    <a:pt x="215526" y="79937"/>
                  </a:moveTo>
                  <a:cubicBezTo>
                    <a:pt x="184545" y="57713"/>
                    <a:pt x="40956" y="-49888"/>
                    <a:pt x="5246" y="27746"/>
                  </a:cubicBezTo>
                  <a:cubicBezTo>
                    <a:pt x="-18411" y="79163"/>
                    <a:pt x="39177" y="112760"/>
                    <a:pt x="153170" y="133177"/>
                  </a:cubicBezTo>
                  <a:cubicBezTo>
                    <a:pt x="240148" y="148755"/>
                    <a:pt x="271232" y="143143"/>
                    <a:pt x="287056" y="144974"/>
                  </a:cubicBezTo>
                  <a:cubicBezTo>
                    <a:pt x="287056" y="144974"/>
                    <a:pt x="230918" y="90979"/>
                    <a:pt x="215526" y="7993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17"/>
            <p:cNvSpPr/>
            <p:nvPr/>
          </p:nvSpPr>
          <p:spPr>
            <a:xfrm>
              <a:off x="2731560" y="795597"/>
              <a:ext cx="305231" cy="105465"/>
            </a:xfrm>
            <a:custGeom>
              <a:avLst/>
              <a:gdLst/>
              <a:ahLst/>
              <a:cxnLst/>
              <a:rect l="l" t="t" r="r" b="b"/>
              <a:pathLst>
                <a:path w="305231" h="105465" extrusionOk="0">
                  <a:moveTo>
                    <a:pt x="213869" y="17760"/>
                  </a:moveTo>
                  <a:cubicBezTo>
                    <a:pt x="176641" y="9532"/>
                    <a:pt x="2284" y="-32834"/>
                    <a:pt x="25" y="52590"/>
                  </a:cubicBezTo>
                  <a:cubicBezTo>
                    <a:pt x="-1475" y="109171"/>
                    <a:pt x="64694" y="117374"/>
                    <a:pt x="177515" y="91251"/>
                  </a:cubicBezTo>
                  <a:cubicBezTo>
                    <a:pt x="263600" y="71323"/>
                    <a:pt x="289960" y="53926"/>
                    <a:pt x="305231" y="49378"/>
                  </a:cubicBezTo>
                  <a:cubicBezTo>
                    <a:pt x="305231" y="49378"/>
                    <a:pt x="232365" y="21852"/>
                    <a:pt x="213869" y="1776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17"/>
            <p:cNvSpPr/>
            <p:nvPr/>
          </p:nvSpPr>
          <p:spPr>
            <a:xfrm>
              <a:off x="3065782" y="727302"/>
              <a:ext cx="162332" cy="279286"/>
            </a:xfrm>
            <a:custGeom>
              <a:avLst/>
              <a:gdLst/>
              <a:ahLst/>
              <a:cxnLst/>
              <a:rect l="l" t="t" r="r" b="b"/>
              <a:pathLst>
                <a:path w="162332" h="279286" extrusionOk="0">
                  <a:moveTo>
                    <a:pt x="92162" y="66503"/>
                  </a:moveTo>
                  <a:cubicBezTo>
                    <a:pt x="67697" y="95746"/>
                    <a:pt x="-50273" y="230944"/>
                    <a:pt x="24494" y="272325"/>
                  </a:cubicBezTo>
                  <a:cubicBezTo>
                    <a:pt x="74012" y="299729"/>
                    <a:pt x="111793" y="244794"/>
                    <a:pt x="140624" y="132635"/>
                  </a:cubicBezTo>
                  <a:cubicBezTo>
                    <a:pt x="162618" y="47059"/>
                    <a:pt x="159333" y="15642"/>
                    <a:pt x="162332" y="0"/>
                  </a:cubicBezTo>
                  <a:cubicBezTo>
                    <a:pt x="162332" y="0"/>
                    <a:pt x="104319" y="51972"/>
                    <a:pt x="92162" y="6650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17"/>
            <p:cNvSpPr/>
            <p:nvPr/>
          </p:nvSpPr>
          <p:spPr>
            <a:xfrm>
              <a:off x="3404590" y="497760"/>
              <a:ext cx="212233" cy="94762"/>
            </a:xfrm>
            <a:custGeom>
              <a:avLst/>
              <a:gdLst/>
              <a:ahLst/>
              <a:cxnLst/>
              <a:rect l="l" t="t" r="r" b="b"/>
              <a:pathLst>
                <a:path w="212233" h="94762" extrusionOk="0">
                  <a:moveTo>
                    <a:pt x="212150" y="94763"/>
                  </a:moveTo>
                  <a:cubicBezTo>
                    <a:pt x="215053" y="92813"/>
                    <a:pt x="141543" y="49751"/>
                    <a:pt x="91301" y="29839"/>
                  </a:cubicBezTo>
                  <a:cubicBezTo>
                    <a:pt x="69593" y="21236"/>
                    <a:pt x="0" y="0"/>
                    <a:pt x="0" y="0"/>
                  </a:cubicBezTo>
                  <a:cubicBezTo>
                    <a:pt x="0" y="0"/>
                    <a:pt x="50551" y="17187"/>
                    <a:pt x="103592" y="40878"/>
                  </a:cubicBezTo>
                  <a:cubicBezTo>
                    <a:pt x="156626" y="64569"/>
                    <a:pt x="211986" y="94874"/>
                    <a:pt x="212150" y="9476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17"/>
            <p:cNvSpPr/>
            <p:nvPr/>
          </p:nvSpPr>
          <p:spPr>
            <a:xfrm>
              <a:off x="2908612" y="794333"/>
              <a:ext cx="211428" cy="298723"/>
            </a:xfrm>
            <a:custGeom>
              <a:avLst/>
              <a:gdLst/>
              <a:ahLst/>
              <a:cxnLst/>
              <a:rect l="l" t="t" r="r" b="b"/>
              <a:pathLst>
                <a:path w="211428" h="298723" extrusionOk="0">
                  <a:moveTo>
                    <a:pt x="106908" y="86025"/>
                  </a:moveTo>
                  <a:cubicBezTo>
                    <a:pt x="61786" y="127686"/>
                    <a:pt x="-49615" y="250745"/>
                    <a:pt x="25152" y="292127"/>
                  </a:cubicBezTo>
                  <a:cubicBezTo>
                    <a:pt x="74671" y="319531"/>
                    <a:pt x="96774" y="259349"/>
                    <a:pt x="141283" y="152436"/>
                  </a:cubicBezTo>
                  <a:cubicBezTo>
                    <a:pt x="182264" y="54000"/>
                    <a:pt x="208429" y="15642"/>
                    <a:pt x="211429" y="0"/>
                  </a:cubicBezTo>
                  <a:cubicBezTo>
                    <a:pt x="211429" y="0"/>
                    <a:pt x="141593" y="54000"/>
                    <a:pt x="106908" y="860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17"/>
            <p:cNvSpPr/>
            <p:nvPr/>
          </p:nvSpPr>
          <p:spPr>
            <a:xfrm>
              <a:off x="3342857" y="504838"/>
              <a:ext cx="53768" cy="40858"/>
            </a:xfrm>
            <a:custGeom>
              <a:avLst/>
              <a:gdLst/>
              <a:ahLst/>
              <a:cxnLst/>
              <a:rect l="l" t="t" r="r" b="b"/>
              <a:pathLst>
                <a:path w="53768" h="40858" extrusionOk="0">
                  <a:moveTo>
                    <a:pt x="962" y="2919"/>
                  </a:moveTo>
                  <a:cubicBezTo>
                    <a:pt x="4885" y="-2890"/>
                    <a:pt x="19671" y="241"/>
                    <a:pt x="33989" y="9912"/>
                  </a:cubicBezTo>
                  <a:cubicBezTo>
                    <a:pt x="48301" y="19583"/>
                    <a:pt x="56730" y="32131"/>
                    <a:pt x="52807" y="37940"/>
                  </a:cubicBezTo>
                  <a:cubicBezTo>
                    <a:pt x="48884" y="43749"/>
                    <a:pt x="34092" y="40617"/>
                    <a:pt x="19780" y="30947"/>
                  </a:cubicBezTo>
                  <a:cubicBezTo>
                    <a:pt x="5462" y="21275"/>
                    <a:pt x="-2960" y="8727"/>
                    <a:pt x="962" y="29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17"/>
            <p:cNvSpPr/>
            <p:nvPr/>
          </p:nvSpPr>
          <p:spPr>
            <a:xfrm>
              <a:off x="3184492" y="569773"/>
              <a:ext cx="57276" cy="35767"/>
            </a:xfrm>
            <a:custGeom>
              <a:avLst/>
              <a:gdLst/>
              <a:ahLst/>
              <a:cxnLst/>
              <a:rect l="l" t="t" r="r" b="b"/>
              <a:pathLst>
                <a:path w="57276" h="35767" extrusionOk="0">
                  <a:moveTo>
                    <a:pt x="558" y="4100"/>
                  </a:moveTo>
                  <a:cubicBezTo>
                    <a:pt x="3642" y="-2193"/>
                    <a:pt x="18719" y="-1123"/>
                    <a:pt x="34228" y="6489"/>
                  </a:cubicBezTo>
                  <a:cubicBezTo>
                    <a:pt x="49736" y="14102"/>
                    <a:pt x="59810" y="25373"/>
                    <a:pt x="56720" y="31666"/>
                  </a:cubicBezTo>
                  <a:cubicBezTo>
                    <a:pt x="53629" y="37961"/>
                    <a:pt x="38552" y="36889"/>
                    <a:pt x="23043" y="29277"/>
                  </a:cubicBezTo>
                  <a:cubicBezTo>
                    <a:pt x="7535" y="21664"/>
                    <a:pt x="-2533" y="10392"/>
                    <a:pt x="558" y="410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17"/>
            <p:cNvSpPr/>
            <p:nvPr/>
          </p:nvSpPr>
          <p:spPr>
            <a:xfrm>
              <a:off x="3045927" y="656220"/>
              <a:ext cx="59416" cy="32080"/>
            </a:xfrm>
            <a:custGeom>
              <a:avLst/>
              <a:gdLst/>
              <a:ahLst/>
              <a:cxnLst/>
              <a:rect l="l" t="t" r="r" b="b"/>
              <a:pathLst>
                <a:path w="59416" h="32080" extrusionOk="0">
                  <a:moveTo>
                    <a:pt x="325" y="5314"/>
                  </a:moveTo>
                  <a:cubicBezTo>
                    <a:pt x="2729" y="-1275"/>
                    <a:pt x="17831" y="-1809"/>
                    <a:pt x="34062" y="4117"/>
                  </a:cubicBezTo>
                  <a:cubicBezTo>
                    <a:pt x="50287" y="10044"/>
                    <a:pt x="61496" y="20184"/>
                    <a:pt x="59091" y="26767"/>
                  </a:cubicBezTo>
                  <a:cubicBezTo>
                    <a:pt x="56687" y="33355"/>
                    <a:pt x="41585" y="33889"/>
                    <a:pt x="25354" y="27963"/>
                  </a:cubicBezTo>
                  <a:cubicBezTo>
                    <a:pt x="9129" y="22036"/>
                    <a:pt x="-2080" y="11896"/>
                    <a:pt x="325" y="53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17"/>
            <p:cNvSpPr/>
            <p:nvPr/>
          </p:nvSpPr>
          <p:spPr>
            <a:xfrm>
              <a:off x="2899145" y="748488"/>
              <a:ext cx="59195" cy="32491"/>
            </a:xfrm>
            <a:custGeom>
              <a:avLst/>
              <a:gdLst/>
              <a:ahLst/>
              <a:cxnLst/>
              <a:rect l="l" t="t" r="r" b="b"/>
              <a:pathLst>
                <a:path w="59195" h="32491" extrusionOk="0">
                  <a:moveTo>
                    <a:pt x="348" y="5149"/>
                  </a:moveTo>
                  <a:cubicBezTo>
                    <a:pt x="2838" y="-1403"/>
                    <a:pt x="17945" y="-1749"/>
                    <a:pt x="34097" y="4378"/>
                  </a:cubicBezTo>
                  <a:cubicBezTo>
                    <a:pt x="50255" y="10505"/>
                    <a:pt x="61331" y="20785"/>
                    <a:pt x="58847" y="27337"/>
                  </a:cubicBezTo>
                  <a:cubicBezTo>
                    <a:pt x="56358" y="33895"/>
                    <a:pt x="41250" y="34241"/>
                    <a:pt x="25098" y="28108"/>
                  </a:cubicBezTo>
                  <a:cubicBezTo>
                    <a:pt x="8940" y="21981"/>
                    <a:pt x="-2136" y="11701"/>
                    <a:pt x="348" y="5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17"/>
            <p:cNvSpPr/>
            <p:nvPr/>
          </p:nvSpPr>
          <p:spPr>
            <a:xfrm>
              <a:off x="2751857" y="862359"/>
              <a:ext cx="61578" cy="27704"/>
            </a:xfrm>
            <a:custGeom>
              <a:avLst/>
              <a:gdLst/>
              <a:ahLst/>
              <a:cxnLst/>
              <a:rect l="l" t="t" r="r" b="b"/>
              <a:pathLst>
                <a:path w="61578" h="27704" extrusionOk="0">
                  <a:moveTo>
                    <a:pt x="100" y="7791"/>
                  </a:moveTo>
                  <a:cubicBezTo>
                    <a:pt x="1460" y="911"/>
                    <a:pt x="16301" y="-1949"/>
                    <a:pt x="33248" y="1403"/>
                  </a:cubicBezTo>
                  <a:cubicBezTo>
                    <a:pt x="50196" y="4749"/>
                    <a:pt x="62838" y="13037"/>
                    <a:pt x="61478" y="19917"/>
                  </a:cubicBezTo>
                  <a:cubicBezTo>
                    <a:pt x="60118" y="26791"/>
                    <a:pt x="45277" y="29651"/>
                    <a:pt x="28330" y="26305"/>
                  </a:cubicBezTo>
                  <a:cubicBezTo>
                    <a:pt x="11382" y="22953"/>
                    <a:pt x="-1260" y="14665"/>
                    <a:pt x="100" y="779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17"/>
            <p:cNvSpPr/>
            <p:nvPr/>
          </p:nvSpPr>
          <p:spPr>
            <a:xfrm>
              <a:off x="2958068" y="1028787"/>
              <a:ext cx="38338" cy="48217"/>
            </a:xfrm>
            <a:custGeom>
              <a:avLst/>
              <a:gdLst/>
              <a:ahLst/>
              <a:cxnLst/>
              <a:rect l="l" t="t" r="r" b="b"/>
              <a:pathLst>
                <a:path w="38338" h="48217" extrusionOk="0">
                  <a:moveTo>
                    <a:pt x="3064" y="47083"/>
                  </a:moveTo>
                  <a:cubicBezTo>
                    <a:pt x="-2675" y="43063"/>
                    <a:pt x="-118" y="29516"/>
                    <a:pt x="8778" y="16825"/>
                  </a:cubicBezTo>
                  <a:cubicBezTo>
                    <a:pt x="17673" y="4134"/>
                    <a:pt x="29532" y="-2891"/>
                    <a:pt x="35271" y="1135"/>
                  </a:cubicBezTo>
                  <a:cubicBezTo>
                    <a:pt x="41015" y="5155"/>
                    <a:pt x="38458" y="18702"/>
                    <a:pt x="29563" y="31393"/>
                  </a:cubicBezTo>
                  <a:cubicBezTo>
                    <a:pt x="20667" y="44083"/>
                    <a:pt x="8808" y="51109"/>
                    <a:pt x="3064" y="470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17"/>
            <p:cNvSpPr/>
            <p:nvPr/>
          </p:nvSpPr>
          <p:spPr>
            <a:xfrm>
              <a:off x="3120043" y="943695"/>
              <a:ext cx="39495" cy="43063"/>
            </a:xfrm>
            <a:custGeom>
              <a:avLst/>
              <a:gdLst/>
              <a:ahLst/>
              <a:cxnLst/>
              <a:rect l="l" t="t" r="r" b="b"/>
              <a:pathLst>
                <a:path w="39495" h="43063" extrusionOk="0">
                  <a:moveTo>
                    <a:pt x="2482" y="41383"/>
                  </a:moveTo>
                  <a:cubicBezTo>
                    <a:pt x="-2807" y="36781"/>
                    <a:pt x="636" y="24163"/>
                    <a:pt x="10169" y="13202"/>
                  </a:cubicBezTo>
                  <a:cubicBezTo>
                    <a:pt x="19702" y="2242"/>
                    <a:pt x="31725" y="-2919"/>
                    <a:pt x="37014" y="1683"/>
                  </a:cubicBezTo>
                  <a:cubicBezTo>
                    <a:pt x="42303" y="6280"/>
                    <a:pt x="38860" y="18898"/>
                    <a:pt x="29321" y="29858"/>
                  </a:cubicBezTo>
                  <a:cubicBezTo>
                    <a:pt x="19787" y="40825"/>
                    <a:pt x="7770" y="45980"/>
                    <a:pt x="2482" y="4138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17"/>
            <p:cNvSpPr/>
            <p:nvPr/>
          </p:nvSpPr>
          <p:spPr>
            <a:xfrm>
              <a:off x="3264913" y="883886"/>
              <a:ext cx="42156" cy="52759"/>
            </a:xfrm>
            <a:custGeom>
              <a:avLst/>
              <a:gdLst/>
              <a:ahLst/>
              <a:cxnLst/>
              <a:rect l="l" t="t" r="r" b="b"/>
              <a:pathLst>
                <a:path w="42156" h="52759" extrusionOk="0">
                  <a:moveTo>
                    <a:pt x="39486" y="1086"/>
                  </a:moveTo>
                  <a:cubicBezTo>
                    <a:pt x="45152" y="5215"/>
                    <a:pt x="41508" y="19879"/>
                    <a:pt x="31337" y="33851"/>
                  </a:cubicBezTo>
                  <a:cubicBezTo>
                    <a:pt x="21172" y="47817"/>
                    <a:pt x="8336" y="55796"/>
                    <a:pt x="2670" y="51673"/>
                  </a:cubicBezTo>
                  <a:cubicBezTo>
                    <a:pt x="-2995" y="47550"/>
                    <a:pt x="648" y="32880"/>
                    <a:pt x="10813" y="18914"/>
                  </a:cubicBezTo>
                  <a:cubicBezTo>
                    <a:pt x="20984" y="4942"/>
                    <a:pt x="33815" y="-3037"/>
                    <a:pt x="39486" y="108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17"/>
            <p:cNvSpPr/>
            <p:nvPr/>
          </p:nvSpPr>
          <p:spPr>
            <a:xfrm>
              <a:off x="3404587" y="837643"/>
              <a:ext cx="42578" cy="52423"/>
            </a:xfrm>
            <a:custGeom>
              <a:avLst/>
              <a:gdLst/>
              <a:ahLst/>
              <a:cxnLst/>
              <a:rect l="l" t="t" r="r" b="b"/>
              <a:pathLst>
                <a:path w="42578" h="52423" extrusionOk="0">
                  <a:moveTo>
                    <a:pt x="39983" y="1126"/>
                  </a:moveTo>
                  <a:cubicBezTo>
                    <a:pt x="45605" y="5316"/>
                    <a:pt x="41792" y="19944"/>
                    <a:pt x="31463" y="33795"/>
                  </a:cubicBezTo>
                  <a:cubicBezTo>
                    <a:pt x="21141" y="47645"/>
                    <a:pt x="8213" y="55485"/>
                    <a:pt x="2596" y="51295"/>
                  </a:cubicBezTo>
                  <a:cubicBezTo>
                    <a:pt x="-3027" y="47105"/>
                    <a:pt x="787" y="32477"/>
                    <a:pt x="11110" y="18626"/>
                  </a:cubicBezTo>
                  <a:cubicBezTo>
                    <a:pt x="21438" y="4776"/>
                    <a:pt x="34360" y="-3057"/>
                    <a:pt x="39983" y="11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17"/>
            <p:cNvSpPr/>
            <p:nvPr/>
          </p:nvSpPr>
          <p:spPr>
            <a:xfrm>
              <a:off x="2965201" y="798488"/>
              <a:ext cx="151859" cy="213186"/>
            </a:xfrm>
            <a:custGeom>
              <a:avLst/>
              <a:gdLst/>
              <a:ahLst/>
              <a:cxnLst/>
              <a:rect l="l" t="t" r="r" b="b"/>
              <a:pathLst>
                <a:path w="151859" h="213186" extrusionOk="0">
                  <a:moveTo>
                    <a:pt x="151859" y="120"/>
                  </a:moveTo>
                  <a:cubicBezTo>
                    <a:pt x="150074" y="-3335"/>
                    <a:pt x="85272" y="68790"/>
                    <a:pt x="52324" y="119663"/>
                  </a:cubicBezTo>
                  <a:cubicBezTo>
                    <a:pt x="38085" y="141650"/>
                    <a:pt x="0" y="213187"/>
                    <a:pt x="0" y="213187"/>
                  </a:cubicBezTo>
                  <a:cubicBezTo>
                    <a:pt x="0" y="213187"/>
                    <a:pt x="29766" y="161512"/>
                    <a:pt x="67729" y="108247"/>
                  </a:cubicBezTo>
                  <a:cubicBezTo>
                    <a:pt x="105692" y="54982"/>
                    <a:pt x="151963" y="314"/>
                    <a:pt x="151859" y="12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17"/>
            <p:cNvSpPr/>
            <p:nvPr/>
          </p:nvSpPr>
          <p:spPr>
            <a:xfrm>
              <a:off x="3120041" y="728982"/>
              <a:ext cx="107769" cy="207665"/>
            </a:xfrm>
            <a:custGeom>
              <a:avLst/>
              <a:gdLst/>
              <a:ahLst/>
              <a:cxnLst/>
              <a:rect l="l" t="t" r="r" b="b"/>
              <a:pathLst>
                <a:path w="107769" h="207665" extrusionOk="0">
                  <a:moveTo>
                    <a:pt x="107769" y="69"/>
                  </a:moveTo>
                  <a:cubicBezTo>
                    <a:pt x="105547" y="-2554"/>
                    <a:pt x="56575" y="70057"/>
                    <a:pt x="33931" y="119048"/>
                  </a:cubicBezTo>
                  <a:cubicBezTo>
                    <a:pt x="24149" y="140215"/>
                    <a:pt x="0" y="207665"/>
                    <a:pt x="0" y="207665"/>
                  </a:cubicBezTo>
                  <a:cubicBezTo>
                    <a:pt x="0" y="207665"/>
                    <a:pt x="19546" y="158553"/>
                    <a:pt x="46489" y="106654"/>
                  </a:cubicBezTo>
                  <a:cubicBezTo>
                    <a:pt x="73425" y="54755"/>
                    <a:pt x="107891" y="221"/>
                    <a:pt x="107769" y="6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17"/>
            <p:cNvSpPr/>
            <p:nvPr/>
          </p:nvSpPr>
          <p:spPr>
            <a:xfrm>
              <a:off x="3264911" y="674480"/>
              <a:ext cx="109081" cy="201730"/>
            </a:xfrm>
            <a:custGeom>
              <a:avLst/>
              <a:gdLst/>
              <a:ahLst/>
              <a:cxnLst/>
              <a:rect l="l" t="t" r="r" b="b"/>
              <a:pathLst>
                <a:path w="109081" h="201730" extrusionOk="0">
                  <a:moveTo>
                    <a:pt x="109081" y="73"/>
                  </a:moveTo>
                  <a:cubicBezTo>
                    <a:pt x="106992" y="-2575"/>
                    <a:pt x="57899" y="67644"/>
                    <a:pt x="34861" y="115311"/>
                  </a:cubicBezTo>
                  <a:cubicBezTo>
                    <a:pt x="24902" y="135908"/>
                    <a:pt x="0" y="201730"/>
                    <a:pt x="0" y="201730"/>
                  </a:cubicBezTo>
                  <a:cubicBezTo>
                    <a:pt x="0" y="201730"/>
                    <a:pt x="20038" y="153863"/>
                    <a:pt x="47309" y="103446"/>
                  </a:cubicBezTo>
                  <a:cubicBezTo>
                    <a:pt x="74579" y="53028"/>
                    <a:pt x="109202" y="225"/>
                    <a:pt x="109081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17"/>
            <p:cNvSpPr/>
            <p:nvPr/>
          </p:nvSpPr>
          <p:spPr>
            <a:xfrm>
              <a:off x="3425873" y="630459"/>
              <a:ext cx="92625" cy="183669"/>
            </a:xfrm>
            <a:custGeom>
              <a:avLst/>
              <a:gdLst/>
              <a:ahLst/>
              <a:cxnLst/>
              <a:rect l="l" t="t" r="r" b="b"/>
              <a:pathLst>
                <a:path w="92625" h="183669" extrusionOk="0">
                  <a:moveTo>
                    <a:pt x="92625" y="58"/>
                  </a:moveTo>
                  <a:cubicBezTo>
                    <a:pt x="90640" y="-2213"/>
                    <a:pt x="48286" y="62171"/>
                    <a:pt x="28891" y="105460"/>
                  </a:cubicBezTo>
                  <a:cubicBezTo>
                    <a:pt x="20506" y="124168"/>
                    <a:pt x="0" y="183669"/>
                    <a:pt x="0" y="183669"/>
                  </a:cubicBezTo>
                  <a:cubicBezTo>
                    <a:pt x="0" y="183669"/>
                    <a:pt x="16662" y="140320"/>
                    <a:pt x="39822" y="94414"/>
                  </a:cubicBezTo>
                  <a:cubicBezTo>
                    <a:pt x="62975" y="48515"/>
                    <a:pt x="92741" y="186"/>
                    <a:pt x="92625" y="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17"/>
            <p:cNvSpPr/>
            <p:nvPr/>
          </p:nvSpPr>
          <p:spPr>
            <a:xfrm>
              <a:off x="3241770" y="563348"/>
              <a:ext cx="230399" cy="67133"/>
            </a:xfrm>
            <a:custGeom>
              <a:avLst/>
              <a:gdLst/>
              <a:ahLst/>
              <a:cxnLst/>
              <a:rect l="l" t="t" r="r" b="b"/>
              <a:pathLst>
                <a:path w="230399" h="67133" extrusionOk="0">
                  <a:moveTo>
                    <a:pt x="230300" y="67133"/>
                  </a:moveTo>
                  <a:cubicBezTo>
                    <a:pt x="233603" y="65414"/>
                    <a:pt x="154276" y="33843"/>
                    <a:pt x="99620" y="20001"/>
                  </a:cubicBezTo>
                  <a:cubicBezTo>
                    <a:pt x="76005" y="14019"/>
                    <a:pt x="0" y="0"/>
                    <a:pt x="0" y="0"/>
                  </a:cubicBezTo>
                  <a:cubicBezTo>
                    <a:pt x="0" y="0"/>
                    <a:pt x="55129" y="11615"/>
                    <a:pt x="112700" y="28397"/>
                  </a:cubicBezTo>
                  <a:cubicBezTo>
                    <a:pt x="170276" y="45182"/>
                    <a:pt x="230112" y="67230"/>
                    <a:pt x="230300" y="6713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17"/>
            <p:cNvSpPr/>
            <p:nvPr/>
          </p:nvSpPr>
          <p:spPr>
            <a:xfrm>
              <a:off x="3120855" y="637160"/>
              <a:ext cx="237752" cy="37344"/>
            </a:xfrm>
            <a:custGeom>
              <a:avLst/>
              <a:gdLst/>
              <a:ahLst/>
              <a:cxnLst/>
              <a:rect l="l" t="t" r="r" b="b"/>
              <a:pathLst>
                <a:path w="237752" h="37344" extrusionOk="0">
                  <a:moveTo>
                    <a:pt x="237635" y="37344"/>
                  </a:moveTo>
                  <a:cubicBezTo>
                    <a:pt x="241181" y="35929"/>
                    <a:pt x="163761" y="15023"/>
                    <a:pt x="107259" y="7681"/>
                  </a:cubicBezTo>
                  <a:cubicBezTo>
                    <a:pt x="82843" y="4512"/>
                    <a:pt x="0" y="0"/>
                    <a:pt x="0" y="0"/>
                  </a:cubicBezTo>
                  <a:cubicBezTo>
                    <a:pt x="0" y="0"/>
                    <a:pt x="57109" y="5696"/>
                    <a:pt x="116519" y="15029"/>
                  </a:cubicBezTo>
                  <a:cubicBezTo>
                    <a:pt x="175930" y="24368"/>
                    <a:pt x="237435" y="37429"/>
                    <a:pt x="237635" y="3734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17"/>
            <p:cNvSpPr/>
            <p:nvPr/>
          </p:nvSpPr>
          <p:spPr>
            <a:xfrm>
              <a:off x="2951174" y="735119"/>
              <a:ext cx="230343" cy="24585"/>
            </a:xfrm>
            <a:custGeom>
              <a:avLst/>
              <a:gdLst/>
              <a:ahLst/>
              <a:cxnLst/>
              <a:rect l="l" t="t" r="r" b="b"/>
              <a:pathLst>
                <a:path w="230343" h="24585" extrusionOk="0">
                  <a:moveTo>
                    <a:pt x="230306" y="24584"/>
                  </a:moveTo>
                  <a:cubicBezTo>
                    <a:pt x="232371" y="21791"/>
                    <a:pt x="149151" y="3744"/>
                    <a:pt x="95461" y="550"/>
                  </a:cubicBezTo>
                  <a:cubicBezTo>
                    <a:pt x="72259" y="-834"/>
                    <a:pt x="0" y="830"/>
                    <a:pt x="0" y="830"/>
                  </a:cubicBezTo>
                  <a:cubicBezTo>
                    <a:pt x="0" y="830"/>
                    <a:pt x="53077" y="1315"/>
                    <a:pt x="110653" y="7254"/>
                  </a:cubicBezTo>
                  <a:cubicBezTo>
                    <a:pt x="168230" y="13187"/>
                    <a:pt x="230184" y="24742"/>
                    <a:pt x="230306" y="245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17"/>
            <p:cNvSpPr/>
            <p:nvPr/>
          </p:nvSpPr>
          <p:spPr>
            <a:xfrm>
              <a:off x="2797584" y="832817"/>
              <a:ext cx="232329" cy="13053"/>
            </a:xfrm>
            <a:custGeom>
              <a:avLst/>
              <a:gdLst/>
              <a:ahLst/>
              <a:cxnLst/>
              <a:rect l="l" t="t" r="r" b="b"/>
              <a:pathLst>
                <a:path w="232329" h="13053" extrusionOk="0">
                  <a:moveTo>
                    <a:pt x="232298" y="13051"/>
                  </a:moveTo>
                  <a:cubicBezTo>
                    <a:pt x="234222" y="10124"/>
                    <a:pt x="149758" y="-1055"/>
                    <a:pt x="95734" y="81"/>
                  </a:cubicBezTo>
                  <a:cubicBezTo>
                    <a:pt x="72386" y="566"/>
                    <a:pt x="0" y="7987"/>
                    <a:pt x="0" y="7987"/>
                  </a:cubicBezTo>
                  <a:cubicBezTo>
                    <a:pt x="0" y="7987"/>
                    <a:pt x="53265" y="4222"/>
                    <a:pt x="111340" y="5485"/>
                  </a:cubicBezTo>
                  <a:cubicBezTo>
                    <a:pt x="169414" y="6754"/>
                    <a:pt x="232188" y="13215"/>
                    <a:pt x="232298" y="1305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17"/>
            <p:cNvSpPr/>
            <p:nvPr/>
          </p:nvSpPr>
          <p:spPr>
            <a:xfrm>
              <a:off x="2723818" y="897262"/>
              <a:ext cx="241382" cy="218651"/>
            </a:xfrm>
            <a:custGeom>
              <a:avLst/>
              <a:gdLst/>
              <a:ahLst/>
              <a:cxnLst/>
              <a:rect l="l" t="t" r="r" b="b"/>
              <a:pathLst>
                <a:path w="241382" h="218651" extrusionOk="0">
                  <a:moveTo>
                    <a:pt x="151290" y="35055"/>
                  </a:moveTo>
                  <a:cubicBezTo>
                    <a:pt x="117589" y="52889"/>
                    <a:pt x="-42723" y="133491"/>
                    <a:pt x="10864" y="200054"/>
                  </a:cubicBezTo>
                  <a:cubicBezTo>
                    <a:pt x="46356" y="244138"/>
                    <a:pt x="102099" y="207553"/>
                    <a:pt x="171164" y="114600"/>
                  </a:cubicBezTo>
                  <a:cubicBezTo>
                    <a:pt x="223871" y="43677"/>
                    <a:pt x="232694" y="13353"/>
                    <a:pt x="241383" y="0"/>
                  </a:cubicBezTo>
                  <a:cubicBezTo>
                    <a:pt x="241383" y="0"/>
                    <a:pt x="168031" y="26195"/>
                    <a:pt x="151290" y="3505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17"/>
            <p:cNvSpPr/>
            <p:nvPr/>
          </p:nvSpPr>
          <p:spPr>
            <a:xfrm>
              <a:off x="2763731" y="1066761"/>
              <a:ext cx="56022" cy="37705"/>
            </a:xfrm>
            <a:custGeom>
              <a:avLst/>
              <a:gdLst/>
              <a:ahLst/>
              <a:cxnLst/>
              <a:rect l="l" t="t" r="r" b="b"/>
              <a:pathLst>
                <a:path w="56022" h="37705" extrusionOk="0">
                  <a:moveTo>
                    <a:pt x="699" y="34102"/>
                  </a:moveTo>
                  <a:cubicBezTo>
                    <a:pt x="-2720" y="27981"/>
                    <a:pt x="6741" y="16195"/>
                    <a:pt x="21824" y="7773"/>
                  </a:cubicBezTo>
                  <a:cubicBezTo>
                    <a:pt x="36913" y="-649"/>
                    <a:pt x="51912" y="-2519"/>
                    <a:pt x="55324" y="3601"/>
                  </a:cubicBezTo>
                  <a:cubicBezTo>
                    <a:pt x="58743" y="9722"/>
                    <a:pt x="49282" y="21515"/>
                    <a:pt x="34199" y="29937"/>
                  </a:cubicBezTo>
                  <a:cubicBezTo>
                    <a:pt x="19116" y="38359"/>
                    <a:pt x="4117" y="40223"/>
                    <a:pt x="699" y="341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17"/>
            <p:cNvSpPr/>
            <p:nvPr/>
          </p:nvSpPr>
          <p:spPr>
            <a:xfrm>
              <a:off x="2780205" y="902227"/>
              <a:ext cx="180313" cy="146731"/>
            </a:xfrm>
            <a:custGeom>
              <a:avLst/>
              <a:gdLst/>
              <a:ahLst/>
              <a:cxnLst/>
              <a:rect l="l" t="t" r="r" b="b"/>
              <a:pathLst>
                <a:path w="180313" h="146731" extrusionOk="0">
                  <a:moveTo>
                    <a:pt x="180313" y="185"/>
                  </a:moveTo>
                  <a:cubicBezTo>
                    <a:pt x="179882" y="-3288"/>
                    <a:pt x="108279" y="42879"/>
                    <a:pt x="67838" y="78723"/>
                  </a:cubicBezTo>
                  <a:cubicBezTo>
                    <a:pt x="50363" y="94207"/>
                    <a:pt x="0" y="146731"/>
                    <a:pt x="0" y="146731"/>
                  </a:cubicBezTo>
                  <a:cubicBezTo>
                    <a:pt x="0" y="146731"/>
                    <a:pt x="38151" y="109375"/>
                    <a:pt x="83231" y="72742"/>
                  </a:cubicBezTo>
                  <a:cubicBezTo>
                    <a:pt x="128311" y="36102"/>
                    <a:pt x="180338" y="379"/>
                    <a:pt x="180313" y="1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17"/>
            <p:cNvSpPr/>
            <p:nvPr/>
          </p:nvSpPr>
          <p:spPr>
            <a:xfrm>
              <a:off x="3065798" y="776256"/>
              <a:ext cx="110253" cy="225053"/>
            </a:xfrm>
            <a:custGeom>
              <a:avLst/>
              <a:gdLst/>
              <a:ahLst/>
              <a:cxnLst/>
              <a:rect l="l" t="t" r="r" b="b"/>
              <a:pathLst>
                <a:path w="110253" h="225053" extrusionOk="0">
                  <a:moveTo>
                    <a:pt x="110253" y="0"/>
                  </a:moveTo>
                  <a:cubicBezTo>
                    <a:pt x="103981" y="6109"/>
                    <a:pt x="94982" y="14160"/>
                    <a:pt x="92225" y="17458"/>
                  </a:cubicBezTo>
                  <a:cubicBezTo>
                    <a:pt x="67760" y="46701"/>
                    <a:pt x="-50283" y="181959"/>
                    <a:pt x="24484" y="223341"/>
                  </a:cubicBezTo>
                  <a:cubicBezTo>
                    <a:pt x="26111" y="224246"/>
                    <a:pt x="27623" y="224325"/>
                    <a:pt x="29226" y="225054"/>
                  </a:cubicBezTo>
                  <a:cubicBezTo>
                    <a:pt x="26736" y="215447"/>
                    <a:pt x="24320" y="205386"/>
                    <a:pt x="22771" y="194693"/>
                  </a:cubicBezTo>
                  <a:cubicBezTo>
                    <a:pt x="18697" y="166469"/>
                    <a:pt x="26943" y="138792"/>
                    <a:pt x="39281" y="113283"/>
                  </a:cubicBezTo>
                  <a:cubicBezTo>
                    <a:pt x="52907" y="85120"/>
                    <a:pt x="67991" y="57886"/>
                    <a:pt x="86912" y="32826"/>
                  </a:cubicBezTo>
                  <a:cubicBezTo>
                    <a:pt x="93075" y="24665"/>
                    <a:pt x="109846" y="1421"/>
                    <a:pt x="110253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17"/>
            <p:cNvSpPr/>
            <p:nvPr/>
          </p:nvSpPr>
          <p:spPr>
            <a:xfrm>
              <a:off x="2909045" y="867527"/>
              <a:ext cx="121837" cy="214044"/>
            </a:xfrm>
            <a:custGeom>
              <a:avLst/>
              <a:gdLst/>
              <a:ahLst/>
              <a:cxnLst/>
              <a:rect l="l" t="t" r="r" b="b"/>
              <a:pathLst>
                <a:path w="121837" h="214044" extrusionOk="0">
                  <a:moveTo>
                    <a:pt x="121838" y="0"/>
                  </a:moveTo>
                  <a:cubicBezTo>
                    <a:pt x="116962" y="4251"/>
                    <a:pt x="110544" y="9139"/>
                    <a:pt x="106469" y="12903"/>
                  </a:cubicBezTo>
                  <a:cubicBezTo>
                    <a:pt x="62926" y="53113"/>
                    <a:pt x="-41856" y="168795"/>
                    <a:pt x="18046" y="214045"/>
                  </a:cubicBezTo>
                  <a:cubicBezTo>
                    <a:pt x="18307" y="200813"/>
                    <a:pt x="18635" y="184953"/>
                    <a:pt x="18805" y="181407"/>
                  </a:cubicBezTo>
                  <a:cubicBezTo>
                    <a:pt x="20311" y="149588"/>
                    <a:pt x="32850" y="120029"/>
                    <a:pt x="49731" y="93554"/>
                  </a:cubicBezTo>
                  <a:cubicBezTo>
                    <a:pt x="68378" y="64311"/>
                    <a:pt x="88417" y="36439"/>
                    <a:pt x="111782" y="11385"/>
                  </a:cubicBezTo>
                  <a:cubicBezTo>
                    <a:pt x="114412" y="8568"/>
                    <a:pt x="116944" y="5429"/>
                    <a:pt x="12183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17"/>
            <p:cNvSpPr/>
            <p:nvPr/>
          </p:nvSpPr>
          <p:spPr>
            <a:xfrm>
              <a:off x="2724384" y="921041"/>
              <a:ext cx="178418" cy="170592"/>
            </a:xfrm>
            <a:custGeom>
              <a:avLst/>
              <a:gdLst/>
              <a:ahLst/>
              <a:cxnLst/>
              <a:rect l="l" t="t" r="r" b="b"/>
              <a:pathLst>
                <a:path w="178418" h="170592" extrusionOk="0">
                  <a:moveTo>
                    <a:pt x="178419" y="0"/>
                  </a:moveTo>
                  <a:cubicBezTo>
                    <a:pt x="168223" y="4056"/>
                    <a:pt x="155223" y="8805"/>
                    <a:pt x="150711" y="11197"/>
                  </a:cubicBezTo>
                  <a:cubicBezTo>
                    <a:pt x="117952" y="28527"/>
                    <a:pt x="-33817" y="105182"/>
                    <a:pt x="6879" y="170592"/>
                  </a:cubicBezTo>
                  <a:cubicBezTo>
                    <a:pt x="9490" y="162856"/>
                    <a:pt x="17087" y="138919"/>
                    <a:pt x="18453" y="135106"/>
                  </a:cubicBezTo>
                  <a:cubicBezTo>
                    <a:pt x="28059" y="108273"/>
                    <a:pt x="47186" y="86808"/>
                    <a:pt x="69307" y="69259"/>
                  </a:cubicBezTo>
                  <a:cubicBezTo>
                    <a:pt x="93736" y="49883"/>
                    <a:pt x="118923" y="31982"/>
                    <a:pt x="146540" y="17646"/>
                  </a:cubicBezTo>
                  <a:cubicBezTo>
                    <a:pt x="154743" y="13383"/>
                    <a:pt x="173451" y="3115"/>
                    <a:pt x="178419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17"/>
            <p:cNvSpPr/>
            <p:nvPr/>
          </p:nvSpPr>
          <p:spPr>
            <a:xfrm>
              <a:off x="2733346" y="795559"/>
              <a:ext cx="230366" cy="41041"/>
            </a:xfrm>
            <a:custGeom>
              <a:avLst/>
              <a:gdLst/>
              <a:ahLst/>
              <a:cxnLst/>
              <a:rect l="l" t="t" r="r" b="b"/>
              <a:pathLst>
                <a:path w="230366" h="41041" extrusionOk="0">
                  <a:moveTo>
                    <a:pt x="92036" y="55"/>
                  </a:moveTo>
                  <a:cubicBezTo>
                    <a:pt x="48310" y="-795"/>
                    <a:pt x="8349" y="8064"/>
                    <a:pt x="0" y="41042"/>
                  </a:cubicBezTo>
                  <a:cubicBezTo>
                    <a:pt x="9594" y="35188"/>
                    <a:pt x="24659" y="26086"/>
                    <a:pt x="27707" y="24343"/>
                  </a:cubicBezTo>
                  <a:cubicBezTo>
                    <a:pt x="52427" y="10153"/>
                    <a:pt x="80894" y="6078"/>
                    <a:pt x="109111" y="7074"/>
                  </a:cubicBezTo>
                  <a:cubicBezTo>
                    <a:pt x="140274" y="8173"/>
                    <a:pt x="171017" y="11082"/>
                    <a:pt x="201336" y="18077"/>
                  </a:cubicBezTo>
                  <a:cubicBezTo>
                    <a:pt x="208665" y="19771"/>
                    <a:pt x="220257" y="22024"/>
                    <a:pt x="230367" y="23961"/>
                  </a:cubicBezTo>
                  <a:cubicBezTo>
                    <a:pt x="224543" y="22109"/>
                    <a:pt x="215356" y="18599"/>
                    <a:pt x="212150" y="17889"/>
                  </a:cubicBezTo>
                  <a:cubicBezTo>
                    <a:pt x="193533" y="13772"/>
                    <a:pt x="140559" y="996"/>
                    <a:pt x="92036" y="5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17"/>
            <p:cNvSpPr/>
            <p:nvPr/>
          </p:nvSpPr>
          <p:spPr>
            <a:xfrm>
              <a:off x="2877523" y="688387"/>
              <a:ext cx="206491" cy="83502"/>
            </a:xfrm>
            <a:custGeom>
              <a:avLst/>
              <a:gdLst/>
              <a:ahLst/>
              <a:cxnLst/>
              <a:rect l="l" t="t" r="r" b="b"/>
              <a:pathLst>
                <a:path w="206491" h="83502" extrusionOk="0">
                  <a:moveTo>
                    <a:pt x="63795" y="204"/>
                  </a:moveTo>
                  <a:cubicBezTo>
                    <a:pt x="30569" y="1807"/>
                    <a:pt x="4185" y="13351"/>
                    <a:pt x="420" y="45175"/>
                  </a:cubicBezTo>
                  <a:cubicBezTo>
                    <a:pt x="-1511" y="61497"/>
                    <a:pt x="3310" y="73969"/>
                    <a:pt x="12941" y="83503"/>
                  </a:cubicBezTo>
                  <a:cubicBezTo>
                    <a:pt x="13002" y="81110"/>
                    <a:pt x="13506" y="80442"/>
                    <a:pt x="11423" y="68322"/>
                  </a:cubicBezTo>
                  <a:cubicBezTo>
                    <a:pt x="554" y="4910"/>
                    <a:pt x="87957" y="15312"/>
                    <a:pt x="130972" y="18797"/>
                  </a:cubicBezTo>
                  <a:cubicBezTo>
                    <a:pt x="151362" y="20449"/>
                    <a:pt x="179671" y="23509"/>
                    <a:pt x="206492" y="27147"/>
                  </a:cubicBezTo>
                  <a:cubicBezTo>
                    <a:pt x="178123" y="18008"/>
                    <a:pt x="114504" y="-2249"/>
                    <a:pt x="63795" y="20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17"/>
            <p:cNvSpPr/>
            <p:nvPr/>
          </p:nvSpPr>
          <p:spPr>
            <a:xfrm>
              <a:off x="3029633" y="595039"/>
              <a:ext cx="212829" cy="53512"/>
            </a:xfrm>
            <a:custGeom>
              <a:avLst/>
              <a:gdLst/>
              <a:ahLst/>
              <a:cxnLst/>
              <a:rect l="l" t="t" r="r" b="b"/>
              <a:pathLst>
                <a:path w="212829" h="53512" extrusionOk="0">
                  <a:moveTo>
                    <a:pt x="68044" y="0"/>
                  </a:moveTo>
                  <a:cubicBezTo>
                    <a:pt x="33414" y="52"/>
                    <a:pt x="5616" y="10523"/>
                    <a:pt x="303" y="42127"/>
                  </a:cubicBezTo>
                  <a:cubicBezTo>
                    <a:pt x="-396" y="46268"/>
                    <a:pt x="309" y="49790"/>
                    <a:pt x="491" y="53513"/>
                  </a:cubicBezTo>
                  <a:cubicBezTo>
                    <a:pt x="28696" y="15331"/>
                    <a:pt x="68979" y="15835"/>
                    <a:pt x="93474" y="16697"/>
                  </a:cubicBezTo>
                  <a:cubicBezTo>
                    <a:pt x="124631" y="17796"/>
                    <a:pt x="155569" y="20705"/>
                    <a:pt x="185887" y="27706"/>
                  </a:cubicBezTo>
                  <a:cubicBezTo>
                    <a:pt x="192682" y="29272"/>
                    <a:pt x="202306" y="30948"/>
                    <a:pt x="212829" y="33019"/>
                  </a:cubicBezTo>
                  <a:cubicBezTo>
                    <a:pt x="183731" y="22289"/>
                    <a:pt x="120095" y="-78"/>
                    <a:pt x="68044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17"/>
            <p:cNvSpPr/>
            <p:nvPr/>
          </p:nvSpPr>
          <p:spPr>
            <a:xfrm>
              <a:off x="3166560" y="516423"/>
              <a:ext cx="187290" cy="39716"/>
            </a:xfrm>
            <a:custGeom>
              <a:avLst/>
              <a:gdLst/>
              <a:ahLst/>
              <a:cxnLst/>
              <a:rect l="l" t="t" r="r" b="b"/>
              <a:pathLst>
                <a:path w="187290" h="39716" extrusionOk="0">
                  <a:moveTo>
                    <a:pt x="41176" y="1006"/>
                  </a:moveTo>
                  <a:cubicBezTo>
                    <a:pt x="21465" y="3946"/>
                    <a:pt x="6515" y="13693"/>
                    <a:pt x="571" y="34213"/>
                  </a:cubicBezTo>
                  <a:cubicBezTo>
                    <a:pt x="6" y="36166"/>
                    <a:pt x="340" y="37831"/>
                    <a:pt x="0" y="39716"/>
                  </a:cubicBezTo>
                  <a:cubicBezTo>
                    <a:pt x="1469" y="38400"/>
                    <a:pt x="4791" y="35116"/>
                    <a:pt x="5313" y="34782"/>
                  </a:cubicBezTo>
                  <a:cubicBezTo>
                    <a:pt x="65683" y="-3937"/>
                    <a:pt x="145781" y="29681"/>
                    <a:pt x="176093" y="36680"/>
                  </a:cubicBezTo>
                  <a:cubicBezTo>
                    <a:pt x="178923" y="37333"/>
                    <a:pt x="182093" y="37843"/>
                    <a:pt x="187291" y="38957"/>
                  </a:cubicBezTo>
                  <a:cubicBezTo>
                    <a:pt x="144998" y="19213"/>
                    <a:pt x="83365" y="-5285"/>
                    <a:pt x="41176" y="10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17"/>
            <p:cNvSpPr/>
            <p:nvPr/>
          </p:nvSpPr>
          <p:spPr>
            <a:xfrm>
              <a:off x="3337723" y="447575"/>
              <a:ext cx="104551" cy="23743"/>
            </a:xfrm>
            <a:custGeom>
              <a:avLst/>
              <a:gdLst/>
              <a:ahLst/>
              <a:cxnLst/>
              <a:rect l="l" t="t" r="r" b="b"/>
              <a:pathLst>
                <a:path w="104551" h="23743" extrusionOk="0">
                  <a:moveTo>
                    <a:pt x="40793" y="24"/>
                  </a:moveTo>
                  <a:cubicBezTo>
                    <a:pt x="23360" y="468"/>
                    <a:pt x="9187" y="7592"/>
                    <a:pt x="0" y="23744"/>
                  </a:cubicBezTo>
                  <a:cubicBezTo>
                    <a:pt x="10481" y="20096"/>
                    <a:pt x="20105" y="16740"/>
                    <a:pt x="22577" y="15964"/>
                  </a:cubicBezTo>
                  <a:cubicBezTo>
                    <a:pt x="49397" y="7547"/>
                    <a:pt x="77554" y="9715"/>
                    <a:pt x="104551" y="16533"/>
                  </a:cubicBezTo>
                  <a:cubicBezTo>
                    <a:pt x="82308" y="6453"/>
                    <a:pt x="59872" y="-461"/>
                    <a:pt x="40793" y="2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17"/>
            <p:cNvSpPr/>
            <p:nvPr/>
          </p:nvSpPr>
          <p:spPr>
            <a:xfrm>
              <a:off x="3213049" y="739252"/>
              <a:ext cx="93931" cy="210061"/>
            </a:xfrm>
            <a:custGeom>
              <a:avLst/>
              <a:gdLst/>
              <a:ahLst/>
              <a:cxnLst/>
              <a:rect l="l" t="t" r="r" b="b"/>
              <a:pathLst>
                <a:path w="93931" h="210061" extrusionOk="0">
                  <a:moveTo>
                    <a:pt x="93931" y="0"/>
                  </a:moveTo>
                  <a:cubicBezTo>
                    <a:pt x="93621" y="352"/>
                    <a:pt x="92486" y="1391"/>
                    <a:pt x="92225" y="1712"/>
                  </a:cubicBezTo>
                  <a:cubicBezTo>
                    <a:pt x="67760" y="30956"/>
                    <a:pt x="-50283" y="166214"/>
                    <a:pt x="24483" y="207596"/>
                  </a:cubicBezTo>
                  <a:cubicBezTo>
                    <a:pt x="26827" y="208895"/>
                    <a:pt x="29019" y="209132"/>
                    <a:pt x="31315" y="210061"/>
                  </a:cubicBezTo>
                  <a:cubicBezTo>
                    <a:pt x="26590" y="200625"/>
                    <a:pt x="22382" y="190661"/>
                    <a:pt x="19547" y="181030"/>
                  </a:cubicBezTo>
                  <a:cubicBezTo>
                    <a:pt x="11495" y="153687"/>
                    <a:pt x="23409" y="125233"/>
                    <a:pt x="35298" y="99626"/>
                  </a:cubicBezTo>
                  <a:cubicBezTo>
                    <a:pt x="48426" y="71342"/>
                    <a:pt x="62981" y="43993"/>
                    <a:pt x="81216" y="18787"/>
                  </a:cubicBezTo>
                  <a:cubicBezTo>
                    <a:pt x="84592" y="14124"/>
                    <a:pt x="88059" y="8568"/>
                    <a:pt x="93931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17"/>
            <p:cNvSpPr/>
            <p:nvPr/>
          </p:nvSpPr>
          <p:spPr>
            <a:xfrm>
              <a:off x="3358441" y="695229"/>
              <a:ext cx="89528" cy="202659"/>
            </a:xfrm>
            <a:custGeom>
              <a:avLst/>
              <a:gdLst/>
              <a:ahLst/>
              <a:cxnLst/>
              <a:rect l="l" t="t" r="r" b="b"/>
              <a:pathLst>
                <a:path w="89528" h="202659" extrusionOk="0">
                  <a:moveTo>
                    <a:pt x="89528" y="0"/>
                  </a:moveTo>
                  <a:cubicBezTo>
                    <a:pt x="61572" y="33233"/>
                    <a:pt x="-48414" y="161660"/>
                    <a:pt x="24629" y="202095"/>
                  </a:cubicBezTo>
                  <a:cubicBezTo>
                    <a:pt x="25151" y="202380"/>
                    <a:pt x="25631" y="202392"/>
                    <a:pt x="26147" y="202659"/>
                  </a:cubicBezTo>
                  <a:cubicBezTo>
                    <a:pt x="18393" y="183635"/>
                    <a:pt x="11209" y="149297"/>
                    <a:pt x="33361" y="95449"/>
                  </a:cubicBezTo>
                  <a:cubicBezTo>
                    <a:pt x="43440" y="70947"/>
                    <a:pt x="71075" y="29219"/>
                    <a:pt x="89528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17"/>
            <p:cNvSpPr/>
            <p:nvPr/>
          </p:nvSpPr>
          <p:spPr>
            <a:xfrm>
              <a:off x="3508848" y="587656"/>
              <a:ext cx="162329" cy="279289"/>
            </a:xfrm>
            <a:custGeom>
              <a:avLst/>
              <a:gdLst/>
              <a:ahLst/>
              <a:cxnLst/>
              <a:rect l="l" t="t" r="r" b="b"/>
              <a:pathLst>
                <a:path w="162329" h="279289" extrusionOk="0">
                  <a:moveTo>
                    <a:pt x="92160" y="66500"/>
                  </a:moveTo>
                  <a:cubicBezTo>
                    <a:pt x="67695" y="95744"/>
                    <a:pt x="-50276" y="230941"/>
                    <a:pt x="24497" y="272329"/>
                  </a:cubicBezTo>
                  <a:cubicBezTo>
                    <a:pt x="74010" y="299733"/>
                    <a:pt x="111797" y="244798"/>
                    <a:pt x="140621" y="132638"/>
                  </a:cubicBezTo>
                  <a:cubicBezTo>
                    <a:pt x="162615" y="47063"/>
                    <a:pt x="159330" y="15645"/>
                    <a:pt x="162330" y="0"/>
                  </a:cubicBezTo>
                  <a:cubicBezTo>
                    <a:pt x="162330" y="0"/>
                    <a:pt x="104316" y="51969"/>
                    <a:pt x="92160" y="6650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17"/>
            <p:cNvSpPr/>
            <p:nvPr/>
          </p:nvSpPr>
          <p:spPr>
            <a:xfrm>
              <a:off x="3559156" y="795598"/>
              <a:ext cx="41643" cy="53163"/>
            </a:xfrm>
            <a:custGeom>
              <a:avLst/>
              <a:gdLst/>
              <a:ahLst/>
              <a:cxnLst/>
              <a:rect l="l" t="t" r="r" b="b"/>
              <a:pathLst>
                <a:path w="41643" h="53163" extrusionOk="0">
                  <a:moveTo>
                    <a:pt x="38876" y="1036"/>
                  </a:moveTo>
                  <a:cubicBezTo>
                    <a:pt x="44602" y="5080"/>
                    <a:pt x="41159" y="19799"/>
                    <a:pt x="31188" y="33905"/>
                  </a:cubicBezTo>
                  <a:cubicBezTo>
                    <a:pt x="21218" y="48016"/>
                    <a:pt x="8490" y="56171"/>
                    <a:pt x="2764" y="52127"/>
                  </a:cubicBezTo>
                  <a:cubicBezTo>
                    <a:pt x="-2956" y="48083"/>
                    <a:pt x="487" y="33364"/>
                    <a:pt x="10457" y="19259"/>
                  </a:cubicBezTo>
                  <a:cubicBezTo>
                    <a:pt x="20428" y="5147"/>
                    <a:pt x="33156" y="-3008"/>
                    <a:pt x="38876" y="103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17"/>
            <p:cNvSpPr/>
            <p:nvPr/>
          </p:nvSpPr>
          <p:spPr>
            <a:xfrm>
              <a:off x="3571709" y="592507"/>
              <a:ext cx="97227" cy="188473"/>
            </a:xfrm>
            <a:custGeom>
              <a:avLst/>
              <a:gdLst/>
              <a:ahLst/>
              <a:cxnLst/>
              <a:rect l="l" t="t" r="r" b="b"/>
              <a:pathLst>
                <a:path w="97227" h="188473" extrusionOk="0">
                  <a:moveTo>
                    <a:pt x="97228" y="73"/>
                  </a:moveTo>
                  <a:cubicBezTo>
                    <a:pt x="95394" y="-2490"/>
                    <a:pt x="51729" y="62840"/>
                    <a:pt x="31169" y="107440"/>
                  </a:cubicBezTo>
                  <a:cubicBezTo>
                    <a:pt x="22291" y="126713"/>
                    <a:pt x="0" y="188473"/>
                    <a:pt x="0" y="188473"/>
                  </a:cubicBezTo>
                  <a:cubicBezTo>
                    <a:pt x="0" y="188473"/>
                    <a:pt x="17907" y="143600"/>
                    <a:pt x="42214" y="96504"/>
                  </a:cubicBezTo>
                  <a:cubicBezTo>
                    <a:pt x="66521" y="49402"/>
                    <a:pt x="97331" y="219"/>
                    <a:pt x="97228" y="7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17"/>
            <p:cNvSpPr/>
            <p:nvPr/>
          </p:nvSpPr>
          <p:spPr>
            <a:xfrm>
              <a:off x="3508931" y="614584"/>
              <a:ext cx="132590" cy="236627"/>
            </a:xfrm>
            <a:custGeom>
              <a:avLst/>
              <a:gdLst/>
              <a:ahLst/>
              <a:cxnLst/>
              <a:rect l="l" t="t" r="r" b="b"/>
              <a:pathLst>
                <a:path w="132590" h="236627" extrusionOk="0">
                  <a:moveTo>
                    <a:pt x="132590" y="0"/>
                  </a:moveTo>
                  <a:cubicBezTo>
                    <a:pt x="116165" y="15156"/>
                    <a:pt x="98446" y="32158"/>
                    <a:pt x="92174" y="39657"/>
                  </a:cubicBezTo>
                  <a:cubicBezTo>
                    <a:pt x="69233" y="67073"/>
                    <a:pt x="-35895" y="187570"/>
                    <a:pt x="12664" y="236627"/>
                  </a:cubicBezTo>
                  <a:cubicBezTo>
                    <a:pt x="13587" y="223578"/>
                    <a:pt x="14935" y="202781"/>
                    <a:pt x="15318" y="198676"/>
                  </a:cubicBezTo>
                  <a:cubicBezTo>
                    <a:pt x="18445" y="165455"/>
                    <a:pt x="32017" y="134936"/>
                    <a:pt x="49668" y="107405"/>
                  </a:cubicBezTo>
                  <a:cubicBezTo>
                    <a:pt x="69160" y="77001"/>
                    <a:pt x="89787" y="47818"/>
                    <a:pt x="113615" y="21823"/>
                  </a:cubicBezTo>
                  <a:cubicBezTo>
                    <a:pt x="118551" y="16437"/>
                    <a:pt x="124544" y="9260"/>
                    <a:pt x="13259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805" name="Google Shape;10805;p17"/>
            <p:cNvGrpSpPr/>
            <p:nvPr/>
          </p:nvGrpSpPr>
          <p:grpSpPr>
            <a:xfrm>
              <a:off x="2937117" y="563348"/>
              <a:ext cx="775612" cy="355938"/>
              <a:chOff x="2937117" y="563348"/>
              <a:chExt cx="775612" cy="355938"/>
            </a:xfrm>
          </p:grpSpPr>
          <p:sp>
            <p:nvSpPr>
              <p:cNvPr id="10806" name="Google Shape;10806;p17"/>
              <p:cNvSpPr/>
              <p:nvPr/>
            </p:nvSpPr>
            <p:spPr>
              <a:xfrm>
                <a:off x="2937117" y="563348"/>
                <a:ext cx="775612" cy="355938"/>
              </a:xfrm>
              <a:custGeom>
                <a:avLst/>
                <a:gdLst/>
                <a:ahLst/>
                <a:cxnLst/>
                <a:rect l="l" t="t" r="r" b="b"/>
                <a:pathLst>
                  <a:path w="775612" h="355938" extrusionOk="0">
                    <a:moveTo>
                      <a:pt x="769285" y="0"/>
                    </a:moveTo>
                    <a:cubicBezTo>
                      <a:pt x="769285" y="0"/>
                      <a:pt x="536557" y="42508"/>
                      <a:pt x="342957" y="129743"/>
                    </a:cubicBezTo>
                    <a:cubicBezTo>
                      <a:pt x="149351" y="216976"/>
                      <a:pt x="0" y="355938"/>
                      <a:pt x="0" y="355938"/>
                    </a:cubicBezTo>
                    <a:cubicBezTo>
                      <a:pt x="0" y="355938"/>
                      <a:pt x="162036" y="237458"/>
                      <a:pt x="361423" y="152016"/>
                    </a:cubicBezTo>
                    <a:cubicBezTo>
                      <a:pt x="550110" y="71153"/>
                      <a:pt x="775613" y="19145"/>
                      <a:pt x="775613" y="19145"/>
                    </a:cubicBezTo>
                    <a:lnTo>
                      <a:pt x="769285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07" name="Google Shape;10807;p17"/>
              <p:cNvSpPr/>
              <p:nvPr/>
            </p:nvSpPr>
            <p:spPr>
              <a:xfrm>
                <a:off x="2999575" y="563350"/>
                <a:ext cx="707033" cy="304371"/>
              </a:xfrm>
              <a:custGeom>
                <a:avLst/>
                <a:gdLst/>
                <a:ahLst/>
                <a:cxnLst/>
                <a:rect l="l" t="t" r="r" b="b"/>
                <a:pathLst>
                  <a:path w="707033" h="304371" extrusionOk="0">
                    <a:moveTo>
                      <a:pt x="706839" y="0"/>
                    </a:moveTo>
                    <a:cubicBezTo>
                      <a:pt x="706839" y="0"/>
                      <a:pt x="474062" y="42560"/>
                      <a:pt x="280462" y="129796"/>
                    </a:cubicBezTo>
                    <a:cubicBezTo>
                      <a:pt x="159316" y="184379"/>
                      <a:pt x="60740" y="255994"/>
                      <a:pt x="0" y="304371"/>
                    </a:cubicBezTo>
                    <a:cubicBezTo>
                      <a:pt x="63515" y="261672"/>
                      <a:pt x="170598" y="194113"/>
                      <a:pt x="298679" y="137386"/>
                    </a:cubicBezTo>
                    <a:cubicBezTo>
                      <a:pt x="483492" y="55521"/>
                      <a:pt x="700299" y="2407"/>
                      <a:pt x="707034" y="759"/>
                    </a:cubicBezTo>
                    <a:lnTo>
                      <a:pt x="706839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08" name="Google Shape;10808;p17"/>
          <p:cNvGrpSpPr/>
          <p:nvPr/>
        </p:nvGrpSpPr>
        <p:grpSpPr>
          <a:xfrm rot="-123010">
            <a:off x="8388177" y="818315"/>
            <a:ext cx="1425293" cy="2303967"/>
            <a:chOff x="4968047" y="1005542"/>
            <a:chExt cx="649542" cy="1049976"/>
          </a:xfrm>
        </p:grpSpPr>
        <p:sp>
          <p:nvSpPr>
            <p:cNvPr id="10809" name="Google Shape;10809;p17"/>
            <p:cNvSpPr/>
            <p:nvPr/>
          </p:nvSpPr>
          <p:spPr>
            <a:xfrm>
              <a:off x="5128133" y="1310608"/>
              <a:ext cx="125799" cy="295641"/>
            </a:xfrm>
            <a:custGeom>
              <a:avLst/>
              <a:gdLst/>
              <a:ahLst/>
              <a:cxnLst/>
              <a:rect l="l" t="t" r="r" b="b"/>
              <a:pathLst>
                <a:path w="125799" h="295641" extrusionOk="0">
                  <a:moveTo>
                    <a:pt x="125742" y="96414"/>
                  </a:moveTo>
                  <a:cubicBezTo>
                    <a:pt x="124121" y="134511"/>
                    <a:pt x="120253" y="313896"/>
                    <a:pt x="37113" y="294125"/>
                  </a:cubicBezTo>
                  <a:cubicBezTo>
                    <a:pt x="-17944" y="281027"/>
                    <a:pt x="-8866" y="214974"/>
                    <a:pt x="45371" y="112657"/>
                  </a:cubicBezTo>
                  <a:cubicBezTo>
                    <a:pt x="86759" y="34587"/>
                    <a:pt x="110349" y="13583"/>
                    <a:pt x="118668" y="0"/>
                  </a:cubicBezTo>
                  <a:cubicBezTo>
                    <a:pt x="118668" y="0"/>
                    <a:pt x="126544" y="77487"/>
                    <a:pt x="125742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17"/>
            <p:cNvSpPr/>
            <p:nvPr/>
          </p:nvSpPr>
          <p:spPr>
            <a:xfrm>
              <a:off x="5053871" y="1176097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0" y="96414"/>
                  </a:moveTo>
                  <a:cubicBezTo>
                    <a:pt x="124125" y="134511"/>
                    <a:pt x="120251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2" y="0"/>
                  </a:cubicBezTo>
                  <a:cubicBezTo>
                    <a:pt x="118672" y="0"/>
                    <a:pt x="126548" y="77493"/>
                    <a:pt x="125740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17"/>
            <p:cNvSpPr/>
            <p:nvPr/>
          </p:nvSpPr>
          <p:spPr>
            <a:xfrm>
              <a:off x="5204787" y="1210138"/>
              <a:ext cx="284449" cy="175016"/>
            </a:xfrm>
            <a:custGeom>
              <a:avLst/>
              <a:gdLst/>
              <a:ahLst/>
              <a:cxnLst/>
              <a:rect l="l" t="t" r="r" b="b"/>
              <a:pathLst>
                <a:path w="284449" h="175016" extrusionOk="0">
                  <a:moveTo>
                    <a:pt x="95582" y="14488"/>
                  </a:moveTo>
                  <a:cubicBezTo>
                    <a:pt x="132368" y="24513"/>
                    <a:pt x="317120" y="72648"/>
                    <a:pt x="279400" y="149327"/>
                  </a:cubicBezTo>
                  <a:cubicBezTo>
                    <a:pt x="254425" y="200109"/>
                    <a:pt x="181340" y="172037"/>
                    <a:pt x="93597" y="96457"/>
                  </a:cubicBezTo>
                  <a:cubicBezTo>
                    <a:pt x="26651" y="38789"/>
                    <a:pt x="11398" y="11124"/>
                    <a:pt x="0" y="0"/>
                  </a:cubicBezTo>
                  <a:cubicBezTo>
                    <a:pt x="0" y="0"/>
                    <a:pt x="77305" y="9509"/>
                    <a:pt x="95582" y="1448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17"/>
            <p:cNvSpPr/>
            <p:nvPr/>
          </p:nvSpPr>
          <p:spPr>
            <a:xfrm>
              <a:off x="5259248" y="1321951"/>
              <a:ext cx="275895" cy="214992"/>
            </a:xfrm>
            <a:custGeom>
              <a:avLst/>
              <a:gdLst/>
              <a:ahLst/>
              <a:cxnLst/>
              <a:rect l="l" t="t" r="r" b="b"/>
              <a:pathLst>
                <a:path w="275895" h="214992" extrusionOk="0">
                  <a:moveTo>
                    <a:pt x="105614" y="38984"/>
                  </a:moveTo>
                  <a:cubicBezTo>
                    <a:pt x="140996" y="53174"/>
                    <a:pt x="314394" y="121990"/>
                    <a:pt x="268093" y="193818"/>
                  </a:cubicBezTo>
                  <a:cubicBezTo>
                    <a:pt x="237429" y="241388"/>
                    <a:pt x="172651" y="205361"/>
                    <a:pt x="94198" y="120175"/>
                  </a:cubicBezTo>
                  <a:cubicBezTo>
                    <a:pt x="34338" y="55184"/>
                    <a:pt x="10050" y="12363"/>
                    <a:pt x="0" y="0"/>
                  </a:cubicBezTo>
                  <a:cubicBezTo>
                    <a:pt x="0" y="0"/>
                    <a:pt x="88029" y="31934"/>
                    <a:pt x="105614" y="3898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17"/>
            <p:cNvSpPr/>
            <p:nvPr/>
          </p:nvSpPr>
          <p:spPr>
            <a:xfrm>
              <a:off x="5333141" y="1502690"/>
              <a:ext cx="250753" cy="207325"/>
            </a:xfrm>
            <a:custGeom>
              <a:avLst/>
              <a:gdLst/>
              <a:ahLst/>
              <a:cxnLst/>
              <a:rect l="l" t="t" r="r" b="b"/>
              <a:pathLst>
                <a:path w="250753" h="207325" extrusionOk="0">
                  <a:moveTo>
                    <a:pt x="91933" y="29906"/>
                  </a:moveTo>
                  <a:cubicBezTo>
                    <a:pt x="126593" y="45803"/>
                    <a:pt x="291204" y="117205"/>
                    <a:pt x="241467" y="186696"/>
                  </a:cubicBezTo>
                  <a:cubicBezTo>
                    <a:pt x="208531" y="232717"/>
                    <a:pt x="150809" y="199344"/>
                    <a:pt x="76589" y="110447"/>
                  </a:cubicBezTo>
                  <a:cubicBezTo>
                    <a:pt x="19960" y="42621"/>
                    <a:pt x="9430" y="12843"/>
                    <a:pt x="0" y="0"/>
                  </a:cubicBezTo>
                  <a:cubicBezTo>
                    <a:pt x="0" y="0"/>
                    <a:pt x="74718" y="22006"/>
                    <a:pt x="91933" y="29906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17"/>
            <p:cNvSpPr/>
            <p:nvPr/>
          </p:nvSpPr>
          <p:spPr>
            <a:xfrm>
              <a:off x="5123602" y="1086526"/>
              <a:ext cx="289811" cy="137601"/>
            </a:xfrm>
            <a:custGeom>
              <a:avLst/>
              <a:gdLst/>
              <a:ahLst/>
              <a:cxnLst/>
              <a:rect l="l" t="t" r="r" b="b"/>
              <a:pathLst>
                <a:path w="289811" h="137601" extrusionOk="0">
                  <a:moveTo>
                    <a:pt x="96675" y="1009"/>
                  </a:moveTo>
                  <a:cubicBezTo>
                    <a:pt x="134548" y="5454"/>
                    <a:pt x="313149" y="22644"/>
                    <a:pt x="287257" y="104078"/>
                  </a:cubicBezTo>
                  <a:cubicBezTo>
                    <a:pt x="270103" y="158011"/>
                    <a:pt x="204906" y="144051"/>
                    <a:pt x="106901" y="82364"/>
                  </a:cubicBezTo>
                  <a:cubicBezTo>
                    <a:pt x="32122" y="35292"/>
                    <a:pt x="12928" y="10208"/>
                    <a:pt x="0" y="899"/>
                  </a:cubicBezTo>
                  <a:cubicBezTo>
                    <a:pt x="0" y="899"/>
                    <a:pt x="77864" y="-1195"/>
                    <a:pt x="96675" y="100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17"/>
            <p:cNvSpPr/>
            <p:nvPr/>
          </p:nvSpPr>
          <p:spPr>
            <a:xfrm>
              <a:off x="5382283" y="1664738"/>
              <a:ext cx="235306" cy="225344"/>
            </a:xfrm>
            <a:custGeom>
              <a:avLst/>
              <a:gdLst/>
              <a:ahLst/>
              <a:cxnLst/>
              <a:rect l="l" t="t" r="r" b="b"/>
              <a:pathLst>
                <a:path w="235306" h="225344" extrusionOk="0">
                  <a:moveTo>
                    <a:pt x="88824" y="38170"/>
                  </a:moveTo>
                  <a:cubicBezTo>
                    <a:pt x="121881" y="57164"/>
                    <a:pt x="279290" y="143298"/>
                    <a:pt x="223420" y="207954"/>
                  </a:cubicBezTo>
                  <a:cubicBezTo>
                    <a:pt x="186416" y="250781"/>
                    <a:pt x="131985" y="212278"/>
                    <a:pt x="66187" y="116975"/>
                  </a:cubicBezTo>
                  <a:cubicBezTo>
                    <a:pt x="15988" y="44260"/>
                    <a:pt x="8222" y="13644"/>
                    <a:pt x="0" y="0"/>
                  </a:cubicBezTo>
                  <a:cubicBezTo>
                    <a:pt x="0" y="0"/>
                    <a:pt x="72399" y="28734"/>
                    <a:pt x="88824" y="381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17"/>
            <p:cNvSpPr/>
            <p:nvPr/>
          </p:nvSpPr>
          <p:spPr>
            <a:xfrm>
              <a:off x="5201464" y="1448890"/>
              <a:ext cx="125796" cy="295642"/>
            </a:xfrm>
            <a:custGeom>
              <a:avLst/>
              <a:gdLst/>
              <a:ahLst/>
              <a:cxnLst/>
              <a:rect l="l" t="t" r="r" b="b"/>
              <a:pathLst>
                <a:path w="125796" h="295642" extrusionOk="0">
                  <a:moveTo>
                    <a:pt x="125738" y="96420"/>
                  </a:moveTo>
                  <a:cubicBezTo>
                    <a:pt x="124123" y="134511"/>
                    <a:pt x="120249" y="313902"/>
                    <a:pt x="37114" y="294125"/>
                  </a:cubicBezTo>
                  <a:cubicBezTo>
                    <a:pt x="-17942" y="281027"/>
                    <a:pt x="-8870" y="214974"/>
                    <a:pt x="45373" y="112657"/>
                  </a:cubicBezTo>
                  <a:cubicBezTo>
                    <a:pt x="86761" y="34593"/>
                    <a:pt x="110351" y="13584"/>
                    <a:pt x="118670" y="0"/>
                  </a:cubicBezTo>
                  <a:cubicBezTo>
                    <a:pt x="118670" y="0"/>
                    <a:pt x="126546" y="77493"/>
                    <a:pt x="125738" y="9642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17"/>
            <p:cNvSpPr/>
            <p:nvPr/>
          </p:nvSpPr>
          <p:spPr>
            <a:xfrm>
              <a:off x="5123669" y="1087083"/>
              <a:ext cx="220645" cy="73280"/>
            </a:xfrm>
            <a:custGeom>
              <a:avLst/>
              <a:gdLst/>
              <a:ahLst/>
              <a:cxnLst/>
              <a:rect l="l" t="t" r="r" b="b"/>
              <a:pathLst>
                <a:path w="220645" h="73280" extrusionOk="0">
                  <a:moveTo>
                    <a:pt x="6" y="421"/>
                  </a:moveTo>
                  <a:cubicBezTo>
                    <a:pt x="-826" y="-2974"/>
                    <a:pt x="82515" y="14715"/>
                    <a:pt x="133060" y="33836"/>
                  </a:cubicBezTo>
                  <a:cubicBezTo>
                    <a:pt x="154901" y="42100"/>
                    <a:pt x="220645" y="73281"/>
                    <a:pt x="220645" y="73281"/>
                  </a:cubicBezTo>
                  <a:cubicBezTo>
                    <a:pt x="220645" y="73281"/>
                    <a:pt x="171703" y="51931"/>
                    <a:pt x="116544" y="33721"/>
                  </a:cubicBezTo>
                  <a:cubicBezTo>
                    <a:pt x="61384" y="15504"/>
                    <a:pt x="55" y="615"/>
                    <a:pt x="6" y="42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17"/>
            <p:cNvSpPr/>
            <p:nvPr/>
          </p:nvSpPr>
          <p:spPr>
            <a:xfrm>
              <a:off x="5263573" y="1571233"/>
              <a:ext cx="112453" cy="343009"/>
            </a:xfrm>
            <a:custGeom>
              <a:avLst/>
              <a:gdLst/>
              <a:ahLst/>
              <a:cxnLst/>
              <a:rect l="l" t="t" r="r" b="b"/>
              <a:pathLst>
                <a:path w="112453" h="343009" extrusionOk="0">
                  <a:moveTo>
                    <a:pt x="110597" y="133983"/>
                  </a:moveTo>
                  <a:cubicBezTo>
                    <a:pt x="115880" y="195172"/>
                    <a:pt x="115334" y="361155"/>
                    <a:pt x="32199" y="341385"/>
                  </a:cubicBezTo>
                  <a:cubicBezTo>
                    <a:pt x="-22863" y="328287"/>
                    <a:pt x="1341" y="268913"/>
                    <a:pt x="40457" y="159917"/>
                  </a:cubicBezTo>
                  <a:cubicBezTo>
                    <a:pt x="76472" y="59556"/>
                    <a:pt x="82969" y="13583"/>
                    <a:pt x="91288" y="0"/>
                  </a:cubicBezTo>
                  <a:cubicBezTo>
                    <a:pt x="91288" y="0"/>
                    <a:pt x="106535" y="86948"/>
                    <a:pt x="110597" y="13398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17"/>
            <p:cNvSpPr/>
            <p:nvPr/>
          </p:nvSpPr>
          <p:spPr>
            <a:xfrm>
              <a:off x="5320529" y="1190820"/>
              <a:ext cx="62022" cy="26698"/>
            </a:xfrm>
            <a:custGeom>
              <a:avLst/>
              <a:gdLst/>
              <a:ahLst/>
              <a:cxnLst/>
              <a:rect l="l" t="t" r="r" b="b"/>
              <a:pathLst>
                <a:path w="62022" h="26698" extrusionOk="0">
                  <a:moveTo>
                    <a:pt x="61967" y="17867"/>
                  </a:moveTo>
                  <a:cubicBezTo>
                    <a:pt x="62981" y="10932"/>
                    <a:pt x="49938" y="3287"/>
                    <a:pt x="32845" y="792"/>
                  </a:cubicBezTo>
                  <a:cubicBezTo>
                    <a:pt x="15751" y="-1704"/>
                    <a:pt x="1069" y="1897"/>
                    <a:pt x="55" y="8831"/>
                  </a:cubicBezTo>
                  <a:cubicBezTo>
                    <a:pt x="-953" y="15766"/>
                    <a:pt x="12084" y="23411"/>
                    <a:pt x="29177" y="25906"/>
                  </a:cubicBezTo>
                  <a:cubicBezTo>
                    <a:pt x="46276" y="28402"/>
                    <a:pt x="60953" y="24801"/>
                    <a:pt x="61967" y="178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17"/>
            <p:cNvSpPr/>
            <p:nvPr/>
          </p:nvSpPr>
          <p:spPr>
            <a:xfrm>
              <a:off x="5395018" y="1340780"/>
              <a:ext cx="60505" cy="29985"/>
            </a:xfrm>
            <a:custGeom>
              <a:avLst/>
              <a:gdLst/>
              <a:ahLst/>
              <a:cxnLst/>
              <a:rect l="l" t="t" r="r" b="b"/>
              <a:pathLst>
                <a:path w="60505" h="29985" extrusionOk="0">
                  <a:moveTo>
                    <a:pt x="60295" y="23719"/>
                  </a:moveTo>
                  <a:cubicBezTo>
                    <a:pt x="62250" y="16991"/>
                    <a:pt x="50385" y="7622"/>
                    <a:pt x="33796" y="2800"/>
                  </a:cubicBezTo>
                  <a:cubicBezTo>
                    <a:pt x="17201" y="-2015"/>
                    <a:pt x="2166" y="-466"/>
                    <a:pt x="211" y="6262"/>
                  </a:cubicBezTo>
                  <a:cubicBezTo>
                    <a:pt x="-1745" y="12996"/>
                    <a:pt x="10120" y="22359"/>
                    <a:pt x="26710" y="27180"/>
                  </a:cubicBezTo>
                  <a:cubicBezTo>
                    <a:pt x="43299" y="32002"/>
                    <a:pt x="58334" y="30453"/>
                    <a:pt x="60295" y="237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17"/>
            <p:cNvSpPr/>
            <p:nvPr/>
          </p:nvSpPr>
          <p:spPr>
            <a:xfrm>
              <a:off x="5440558" y="1494224"/>
              <a:ext cx="58695" cy="33386"/>
            </a:xfrm>
            <a:custGeom>
              <a:avLst/>
              <a:gdLst/>
              <a:ahLst/>
              <a:cxnLst/>
              <a:rect l="l" t="t" r="r" b="b"/>
              <a:pathLst>
                <a:path w="58695" h="33386" extrusionOk="0">
                  <a:moveTo>
                    <a:pt x="58293" y="28558"/>
                  </a:moveTo>
                  <a:cubicBezTo>
                    <a:pt x="60953" y="22067"/>
                    <a:pt x="50150" y="11502"/>
                    <a:pt x="34162" y="4950"/>
                  </a:cubicBezTo>
                  <a:cubicBezTo>
                    <a:pt x="18174" y="-1602"/>
                    <a:pt x="3060" y="-1657"/>
                    <a:pt x="401" y="4828"/>
                  </a:cubicBezTo>
                  <a:cubicBezTo>
                    <a:pt x="-2253" y="11313"/>
                    <a:pt x="8550" y="21885"/>
                    <a:pt x="24538" y="28437"/>
                  </a:cubicBezTo>
                  <a:cubicBezTo>
                    <a:pt x="40520" y="34989"/>
                    <a:pt x="55633" y="35044"/>
                    <a:pt x="58293" y="2855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17"/>
            <p:cNvSpPr/>
            <p:nvPr/>
          </p:nvSpPr>
          <p:spPr>
            <a:xfrm>
              <a:off x="5486724" y="1661727"/>
              <a:ext cx="58936" cy="32960"/>
            </a:xfrm>
            <a:custGeom>
              <a:avLst/>
              <a:gdLst/>
              <a:ahLst/>
              <a:cxnLst/>
              <a:rect l="l" t="t" r="r" b="b"/>
              <a:pathLst>
                <a:path w="58936" h="32960" extrusionOk="0">
                  <a:moveTo>
                    <a:pt x="58561" y="27980"/>
                  </a:moveTo>
                  <a:cubicBezTo>
                    <a:pt x="61135" y="21458"/>
                    <a:pt x="50199" y="11026"/>
                    <a:pt x="34132" y="4675"/>
                  </a:cubicBezTo>
                  <a:cubicBezTo>
                    <a:pt x="18065" y="-1677"/>
                    <a:pt x="2952" y="-1537"/>
                    <a:pt x="377" y="4978"/>
                  </a:cubicBezTo>
                  <a:cubicBezTo>
                    <a:pt x="-2204" y="11500"/>
                    <a:pt x="8732" y="21932"/>
                    <a:pt x="24799" y="28283"/>
                  </a:cubicBezTo>
                  <a:cubicBezTo>
                    <a:pt x="40866" y="34635"/>
                    <a:pt x="55980" y="34501"/>
                    <a:pt x="58561" y="2798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17"/>
            <p:cNvSpPr/>
            <p:nvPr/>
          </p:nvSpPr>
          <p:spPr>
            <a:xfrm>
              <a:off x="5521514" y="1839515"/>
              <a:ext cx="55137" cy="38992"/>
            </a:xfrm>
            <a:custGeom>
              <a:avLst/>
              <a:gdLst/>
              <a:ahLst/>
              <a:cxnLst/>
              <a:rect l="l" t="t" r="r" b="b"/>
              <a:pathLst>
                <a:path w="55137" h="38992" extrusionOk="0">
                  <a:moveTo>
                    <a:pt x="54338" y="35685"/>
                  </a:moveTo>
                  <a:cubicBezTo>
                    <a:pt x="57963" y="29686"/>
                    <a:pt x="48922" y="17578"/>
                    <a:pt x="34136" y="8640"/>
                  </a:cubicBezTo>
                  <a:cubicBezTo>
                    <a:pt x="19356" y="-305"/>
                    <a:pt x="4431" y="-2691"/>
                    <a:pt x="800" y="3308"/>
                  </a:cubicBezTo>
                  <a:cubicBezTo>
                    <a:pt x="-2825" y="9301"/>
                    <a:pt x="6216" y="21415"/>
                    <a:pt x="21002" y="30354"/>
                  </a:cubicBezTo>
                  <a:cubicBezTo>
                    <a:pt x="35782" y="39298"/>
                    <a:pt x="50707" y="41684"/>
                    <a:pt x="54338" y="3568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17"/>
            <p:cNvSpPr/>
            <p:nvPr/>
          </p:nvSpPr>
          <p:spPr>
            <a:xfrm>
              <a:off x="5273157" y="1830650"/>
              <a:ext cx="26176" cy="55753"/>
            </a:xfrm>
            <a:custGeom>
              <a:avLst/>
              <a:gdLst/>
              <a:ahLst/>
              <a:cxnLst/>
              <a:rect l="l" t="t" r="r" b="b"/>
              <a:pathLst>
                <a:path w="26176" h="55753" extrusionOk="0">
                  <a:moveTo>
                    <a:pt x="9518" y="55705"/>
                  </a:moveTo>
                  <a:cubicBezTo>
                    <a:pt x="16470" y="56598"/>
                    <a:pt x="23702" y="44866"/>
                    <a:pt x="25676" y="29498"/>
                  </a:cubicBezTo>
                  <a:cubicBezTo>
                    <a:pt x="27649" y="14123"/>
                    <a:pt x="23617" y="940"/>
                    <a:pt x="16665" y="48"/>
                  </a:cubicBezTo>
                  <a:cubicBezTo>
                    <a:pt x="9712" y="-845"/>
                    <a:pt x="2474" y="10893"/>
                    <a:pt x="501" y="26261"/>
                  </a:cubicBezTo>
                  <a:cubicBezTo>
                    <a:pt x="-1473" y="41630"/>
                    <a:pt x="2565" y="54813"/>
                    <a:pt x="9518" y="557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17"/>
            <p:cNvSpPr/>
            <p:nvPr/>
          </p:nvSpPr>
          <p:spPr>
            <a:xfrm>
              <a:off x="5212453" y="1657936"/>
              <a:ext cx="25405" cy="52606"/>
            </a:xfrm>
            <a:custGeom>
              <a:avLst/>
              <a:gdLst/>
              <a:ahLst/>
              <a:cxnLst/>
              <a:rect l="l" t="t" r="r" b="b"/>
              <a:pathLst>
                <a:path w="25405" h="52606" extrusionOk="0">
                  <a:moveTo>
                    <a:pt x="12093" y="52605"/>
                  </a:moveTo>
                  <a:cubicBezTo>
                    <a:pt x="19100" y="52769"/>
                    <a:pt x="25057" y="41123"/>
                    <a:pt x="25391" y="26598"/>
                  </a:cubicBezTo>
                  <a:cubicBezTo>
                    <a:pt x="25725" y="12073"/>
                    <a:pt x="20321" y="166"/>
                    <a:pt x="13313" y="2"/>
                  </a:cubicBezTo>
                  <a:cubicBezTo>
                    <a:pt x="6306" y="-162"/>
                    <a:pt x="349" y="11484"/>
                    <a:pt x="15" y="26009"/>
                  </a:cubicBezTo>
                  <a:cubicBezTo>
                    <a:pt x="-325" y="40540"/>
                    <a:pt x="5086" y="52447"/>
                    <a:pt x="12093" y="526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17"/>
            <p:cNvSpPr/>
            <p:nvPr/>
          </p:nvSpPr>
          <p:spPr>
            <a:xfrm>
              <a:off x="5141035" y="1514013"/>
              <a:ext cx="26155" cy="62254"/>
            </a:xfrm>
            <a:custGeom>
              <a:avLst/>
              <a:gdLst/>
              <a:ahLst/>
              <a:cxnLst/>
              <a:rect l="l" t="t" r="r" b="b"/>
              <a:pathLst>
                <a:path w="26155" h="62254" extrusionOk="0">
                  <a:moveTo>
                    <a:pt x="16510" y="31"/>
                  </a:moveTo>
                  <a:cubicBezTo>
                    <a:pt x="9545" y="-734"/>
                    <a:pt x="2362" y="12564"/>
                    <a:pt x="461" y="29737"/>
                  </a:cubicBezTo>
                  <a:cubicBezTo>
                    <a:pt x="-1433" y="46909"/>
                    <a:pt x="2678" y="61452"/>
                    <a:pt x="9649" y="62223"/>
                  </a:cubicBezTo>
                  <a:cubicBezTo>
                    <a:pt x="16613" y="62988"/>
                    <a:pt x="23797" y="49690"/>
                    <a:pt x="25691" y="32518"/>
                  </a:cubicBezTo>
                  <a:cubicBezTo>
                    <a:pt x="27592" y="15346"/>
                    <a:pt x="23481" y="803"/>
                    <a:pt x="16510" y="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17"/>
            <p:cNvSpPr/>
            <p:nvPr/>
          </p:nvSpPr>
          <p:spPr>
            <a:xfrm>
              <a:off x="5068986" y="1385459"/>
              <a:ext cx="26003" cy="62309"/>
            </a:xfrm>
            <a:custGeom>
              <a:avLst/>
              <a:gdLst/>
              <a:ahLst/>
              <a:cxnLst/>
              <a:rect l="l" t="t" r="r" b="b"/>
              <a:pathLst>
                <a:path w="26003" h="62309" extrusionOk="0">
                  <a:moveTo>
                    <a:pt x="16076" y="26"/>
                  </a:moveTo>
                  <a:cubicBezTo>
                    <a:pt x="9105" y="-667"/>
                    <a:pt x="2067" y="12710"/>
                    <a:pt x="373" y="29907"/>
                  </a:cubicBezTo>
                  <a:cubicBezTo>
                    <a:pt x="-1327" y="47097"/>
                    <a:pt x="2948" y="61592"/>
                    <a:pt x="9924" y="62284"/>
                  </a:cubicBezTo>
                  <a:cubicBezTo>
                    <a:pt x="16895" y="62976"/>
                    <a:pt x="23933" y="49593"/>
                    <a:pt x="25633" y="32403"/>
                  </a:cubicBezTo>
                  <a:cubicBezTo>
                    <a:pt x="27328" y="15212"/>
                    <a:pt x="23052" y="712"/>
                    <a:pt x="16076" y="2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17"/>
            <p:cNvSpPr/>
            <p:nvPr/>
          </p:nvSpPr>
          <p:spPr>
            <a:xfrm>
              <a:off x="5322909" y="1576386"/>
              <a:ext cx="33306" cy="259782"/>
            </a:xfrm>
            <a:custGeom>
              <a:avLst/>
              <a:gdLst/>
              <a:ahLst/>
              <a:cxnLst/>
              <a:rect l="l" t="t" r="r" b="b"/>
              <a:pathLst>
                <a:path w="33306" h="259782" extrusionOk="0">
                  <a:moveTo>
                    <a:pt x="31278" y="14"/>
                  </a:moveTo>
                  <a:cubicBezTo>
                    <a:pt x="34927" y="-1340"/>
                    <a:pt x="34241" y="95621"/>
                    <a:pt x="24325" y="155414"/>
                  </a:cubicBezTo>
                  <a:cubicBezTo>
                    <a:pt x="20039" y="181257"/>
                    <a:pt x="0" y="259782"/>
                    <a:pt x="0" y="259782"/>
                  </a:cubicBezTo>
                  <a:cubicBezTo>
                    <a:pt x="0" y="259782"/>
                    <a:pt x="12806" y="201544"/>
                    <a:pt x="20627" y="136602"/>
                  </a:cubicBezTo>
                  <a:cubicBezTo>
                    <a:pt x="28442" y="71660"/>
                    <a:pt x="31065" y="87"/>
                    <a:pt x="31278" y="1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17"/>
            <p:cNvSpPr/>
            <p:nvPr/>
          </p:nvSpPr>
          <p:spPr>
            <a:xfrm>
              <a:off x="5259000" y="1450388"/>
              <a:ext cx="60737" cy="226032"/>
            </a:xfrm>
            <a:custGeom>
              <a:avLst/>
              <a:gdLst/>
              <a:ahLst/>
              <a:cxnLst/>
              <a:rect l="l" t="t" r="r" b="b"/>
              <a:pathLst>
                <a:path w="60737" h="226032" extrusionOk="0">
                  <a:moveTo>
                    <a:pt x="60182" y="2"/>
                  </a:moveTo>
                  <a:cubicBezTo>
                    <a:pt x="63588" y="-442"/>
                    <a:pt x="50879" y="86215"/>
                    <a:pt x="34612" y="137676"/>
                  </a:cubicBezTo>
                  <a:cubicBezTo>
                    <a:pt x="27586" y="159913"/>
                    <a:pt x="0" y="226033"/>
                    <a:pt x="0" y="226033"/>
                  </a:cubicBezTo>
                  <a:cubicBezTo>
                    <a:pt x="0" y="226033"/>
                    <a:pt x="18635" y="176569"/>
                    <a:pt x="33682" y="120061"/>
                  </a:cubicBezTo>
                  <a:cubicBezTo>
                    <a:pt x="48723" y="63553"/>
                    <a:pt x="59987" y="26"/>
                    <a:pt x="60182" y="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17"/>
            <p:cNvSpPr/>
            <p:nvPr/>
          </p:nvSpPr>
          <p:spPr>
            <a:xfrm>
              <a:off x="5192631" y="1311638"/>
              <a:ext cx="55806" cy="222530"/>
            </a:xfrm>
            <a:custGeom>
              <a:avLst/>
              <a:gdLst/>
              <a:ahLst/>
              <a:cxnLst/>
              <a:rect l="l" t="t" r="r" b="b"/>
              <a:pathLst>
                <a:path w="55806" h="222530" extrusionOk="0">
                  <a:moveTo>
                    <a:pt x="55208" y="3"/>
                  </a:moveTo>
                  <a:cubicBezTo>
                    <a:pt x="58542" y="-544"/>
                    <a:pt x="47527" y="84424"/>
                    <a:pt x="32450" y="135176"/>
                  </a:cubicBezTo>
                  <a:cubicBezTo>
                    <a:pt x="25934" y="157108"/>
                    <a:pt x="0" y="222530"/>
                    <a:pt x="0" y="222530"/>
                  </a:cubicBezTo>
                  <a:cubicBezTo>
                    <a:pt x="0" y="222530"/>
                    <a:pt x="17439" y="173649"/>
                    <a:pt x="31241" y="118022"/>
                  </a:cubicBezTo>
                  <a:cubicBezTo>
                    <a:pt x="45043" y="62388"/>
                    <a:pt x="55020" y="39"/>
                    <a:pt x="55208" y="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17"/>
            <p:cNvSpPr/>
            <p:nvPr/>
          </p:nvSpPr>
          <p:spPr>
            <a:xfrm>
              <a:off x="5115477" y="1181755"/>
              <a:ext cx="55677" cy="198106"/>
            </a:xfrm>
            <a:custGeom>
              <a:avLst/>
              <a:gdLst/>
              <a:ahLst/>
              <a:cxnLst/>
              <a:rect l="l" t="t" r="r" b="b"/>
              <a:pathLst>
                <a:path w="55677" h="198106" extrusionOk="0">
                  <a:moveTo>
                    <a:pt x="55215" y="1"/>
                  </a:moveTo>
                  <a:cubicBezTo>
                    <a:pt x="58220" y="-339"/>
                    <a:pt x="46155" y="75776"/>
                    <a:pt x="31333" y="120844"/>
                  </a:cubicBezTo>
                  <a:cubicBezTo>
                    <a:pt x="24927" y="140311"/>
                    <a:pt x="0" y="198106"/>
                    <a:pt x="0" y="198106"/>
                  </a:cubicBezTo>
                  <a:cubicBezTo>
                    <a:pt x="0" y="198106"/>
                    <a:pt x="16887" y="154842"/>
                    <a:pt x="30689" y="105317"/>
                  </a:cubicBezTo>
                  <a:cubicBezTo>
                    <a:pt x="44497" y="55786"/>
                    <a:pt x="55044" y="25"/>
                    <a:pt x="55215" y="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17"/>
            <p:cNvSpPr/>
            <p:nvPr/>
          </p:nvSpPr>
          <p:spPr>
            <a:xfrm>
              <a:off x="5205027" y="1212726"/>
              <a:ext cx="215450" cy="105787"/>
            </a:xfrm>
            <a:custGeom>
              <a:avLst/>
              <a:gdLst/>
              <a:ahLst/>
              <a:cxnLst/>
              <a:rect l="l" t="t" r="r" b="b"/>
              <a:pathLst>
                <a:path w="215450" h="105787" extrusionOk="0">
                  <a:moveTo>
                    <a:pt x="15" y="278"/>
                  </a:moveTo>
                  <a:cubicBezTo>
                    <a:pt x="-1272" y="-3214"/>
                    <a:pt x="78626" y="26886"/>
                    <a:pt x="128345" y="53464"/>
                  </a:cubicBezTo>
                  <a:cubicBezTo>
                    <a:pt x="149829" y="64952"/>
                    <a:pt x="215451" y="105788"/>
                    <a:pt x="215451" y="105788"/>
                  </a:cubicBezTo>
                  <a:cubicBezTo>
                    <a:pt x="215451" y="105788"/>
                    <a:pt x="166879" y="77237"/>
                    <a:pt x="113019" y="50859"/>
                  </a:cubicBezTo>
                  <a:cubicBezTo>
                    <a:pt x="59165" y="24481"/>
                    <a:pt x="88" y="478"/>
                    <a:pt x="15" y="2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17"/>
            <p:cNvSpPr/>
            <p:nvPr/>
          </p:nvSpPr>
          <p:spPr>
            <a:xfrm>
              <a:off x="5259305" y="1321825"/>
              <a:ext cx="200823" cy="132694"/>
            </a:xfrm>
            <a:custGeom>
              <a:avLst/>
              <a:gdLst/>
              <a:ahLst/>
              <a:cxnLst/>
              <a:rect l="l" t="t" r="r" b="b"/>
              <a:pathLst>
                <a:path w="200823" h="132694" extrusionOk="0">
                  <a:moveTo>
                    <a:pt x="29" y="224"/>
                  </a:moveTo>
                  <a:cubicBezTo>
                    <a:pt x="-1635" y="-3207"/>
                    <a:pt x="69665" y="33487"/>
                    <a:pt x="116372" y="66119"/>
                  </a:cubicBezTo>
                  <a:cubicBezTo>
                    <a:pt x="136549" y="80219"/>
                    <a:pt x="200824" y="132694"/>
                    <a:pt x="200824" y="132694"/>
                  </a:cubicBezTo>
                  <a:cubicBezTo>
                    <a:pt x="200824" y="132694"/>
                    <a:pt x="154778" y="98435"/>
                    <a:pt x="104580" y="65317"/>
                  </a:cubicBezTo>
                  <a:cubicBezTo>
                    <a:pt x="54381" y="32200"/>
                    <a:pt x="120" y="424"/>
                    <a:pt x="29" y="2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17"/>
            <p:cNvSpPr/>
            <p:nvPr/>
          </p:nvSpPr>
          <p:spPr>
            <a:xfrm>
              <a:off x="5332777" y="1504053"/>
              <a:ext cx="186222" cy="137768"/>
            </a:xfrm>
            <a:custGeom>
              <a:avLst/>
              <a:gdLst/>
              <a:ahLst/>
              <a:cxnLst/>
              <a:rect l="l" t="t" r="r" b="b"/>
              <a:pathLst>
                <a:path w="186222" h="137768" extrusionOk="0">
                  <a:moveTo>
                    <a:pt x="0" y="197"/>
                  </a:moveTo>
                  <a:cubicBezTo>
                    <a:pt x="352" y="-3258"/>
                    <a:pt x="74020" y="39460"/>
                    <a:pt x="115857" y="73263"/>
                  </a:cubicBezTo>
                  <a:cubicBezTo>
                    <a:pt x="133934" y="87867"/>
                    <a:pt x="186222" y="137768"/>
                    <a:pt x="186222" y="137768"/>
                  </a:cubicBezTo>
                  <a:cubicBezTo>
                    <a:pt x="186222" y="137768"/>
                    <a:pt x="146668" y="102374"/>
                    <a:pt x="100112" y="67981"/>
                  </a:cubicBezTo>
                  <a:cubicBezTo>
                    <a:pt x="53557" y="33588"/>
                    <a:pt x="-18" y="391"/>
                    <a:pt x="0" y="19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17"/>
            <p:cNvSpPr/>
            <p:nvPr/>
          </p:nvSpPr>
          <p:spPr>
            <a:xfrm>
              <a:off x="5386789" y="1669872"/>
              <a:ext cx="175103" cy="152907"/>
            </a:xfrm>
            <a:custGeom>
              <a:avLst/>
              <a:gdLst/>
              <a:ahLst/>
              <a:cxnLst/>
              <a:rect l="l" t="t" r="r" b="b"/>
              <a:pathLst>
                <a:path w="175103" h="152907" extrusionOk="0">
                  <a:moveTo>
                    <a:pt x="0" y="174"/>
                  </a:moveTo>
                  <a:cubicBezTo>
                    <a:pt x="547" y="-3275"/>
                    <a:pt x="70504" y="45351"/>
                    <a:pt x="109676" y="82579"/>
                  </a:cubicBezTo>
                  <a:cubicBezTo>
                    <a:pt x="126599" y="98665"/>
                    <a:pt x="175104" y="152907"/>
                    <a:pt x="175104" y="152907"/>
                  </a:cubicBezTo>
                  <a:cubicBezTo>
                    <a:pt x="175104" y="152907"/>
                    <a:pt x="138270" y="114246"/>
                    <a:pt x="94495" y="76064"/>
                  </a:cubicBezTo>
                  <a:cubicBezTo>
                    <a:pt x="50721" y="37882"/>
                    <a:pt x="-36" y="374"/>
                    <a:pt x="0" y="17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17"/>
            <p:cNvSpPr/>
            <p:nvPr/>
          </p:nvSpPr>
          <p:spPr>
            <a:xfrm>
              <a:off x="5371207" y="1751601"/>
              <a:ext cx="107240" cy="303917"/>
            </a:xfrm>
            <a:custGeom>
              <a:avLst/>
              <a:gdLst/>
              <a:ahLst/>
              <a:cxnLst/>
              <a:rect l="l" t="t" r="r" b="b"/>
              <a:pathLst>
                <a:path w="107240" h="303917" extrusionOk="0">
                  <a:moveTo>
                    <a:pt x="71743" y="86602"/>
                  </a:moveTo>
                  <a:cubicBezTo>
                    <a:pt x="84640" y="122482"/>
                    <a:pt x="148836" y="290032"/>
                    <a:pt x="64396" y="303142"/>
                  </a:cubicBezTo>
                  <a:cubicBezTo>
                    <a:pt x="8465" y="311819"/>
                    <a:pt x="-8088" y="247229"/>
                    <a:pt x="3473" y="132003"/>
                  </a:cubicBezTo>
                  <a:cubicBezTo>
                    <a:pt x="12290" y="44084"/>
                    <a:pt x="26196" y="15727"/>
                    <a:pt x="28764" y="0"/>
                  </a:cubicBezTo>
                  <a:cubicBezTo>
                    <a:pt x="28764" y="0"/>
                    <a:pt x="65337" y="68774"/>
                    <a:pt x="71743" y="8660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17"/>
            <p:cNvSpPr/>
            <p:nvPr/>
          </p:nvSpPr>
          <p:spPr>
            <a:xfrm>
              <a:off x="5385714" y="1977709"/>
              <a:ext cx="31194" cy="59887"/>
            </a:xfrm>
            <a:custGeom>
              <a:avLst/>
              <a:gdLst/>
              <a:ahLst/>
              <a:cxnLst/>
              <a:rect l="l" t="t" r="r" b="b"/>
              <a:pathLst>
                <a:path w="31194" h="59887" extrusionOk="0">
                  <a:moveTo>
                    <a:pt x="25515" y="59613"/>
                  </a:moveTo>
                  <a:cubicBezTo>
                    <a:pt x="32164" y="57390"/>
                    <a:pt x="33112" y="42307"/>
                    <a:pt x="27635" y="25924"/>
                  </a:cubicBezTo>
                  <a:cubicBezTo>
                    <a:pt x="22157" y="9535"/>
                    <a:pt x="12327" y="-1947"/>
                    <a:pt x="5677" y="275"/>
                  </a:cubicBezTo>
                  <a:cubicBezTo>
                    <a:pt x="-966" y="2498"/>
                    <a:pt x="-1919" y="17587"/>
                    <a:pt x="3558" y="33970"/>
                  </a:cubicBezTo>
                  <a:cubicBezTo>
                    <a:pt x="9035" y="50353"/>
                    <a:pt x="18866" y="61835"/>
                    <a:pt x="25515" y="5961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17"/>
            <p:cNvSpPr/>
            <p:nvPr/>
          </p:nvSpPr>
          <p:spPr>
            <a:xfrm>
              <a:off x="5399964" y="1758519"/>
              <a:ext cx="34564" cy="229817"/>
            </a:xfrm>
            <a:custGeom>
              <a:avLst/>
              <a:gdLst/>
              <a:ahLst/>
              <a:cxnLst/>
              <a:rect l="l" t="t" r="r" b="b"/>
              <a:pathLst>
                <a:path w="34564" h="229817" extrusionOk="0">
                  <a:moveTo>
                    <a:pt x="1" y="46"/>
                  </a:moveTo>
                  <a:cubicBezTo>
                    <a:pt x="2661" y="-2231"/>
                    <a:pt x="24490" y="80120"/>
                    <a:pt x="30235" y="133853"/>
                  </a:cubicBezTo>
                  <a:cubicBezTo>
                    <a:pt x="32718" y="157073"/>
                    <a:pt x="34564" y="229818"/>
                    <a:pt x="34564" y="229818"/>
                  </a:cubicBezTo>
                  <a:cubicBezTo>
                    <a:pt x="34564" y="229818"/>
                    <a:pt x="31528" y="176504"/>
                    <a:pt x="22887" y="119061"/>
                  </a:cubicBezTo>
                  <a:cubicBezTo>
                    <a:pt x="14246" y="61618"/>
                    <a:pt x="-145" y="174"/>
                    <a:pt x="1" y="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17"/>
            <p:cNvSpPr/>
            <p:nvPr/>
          </p:nvSpPr>
          <p:spPr>
            <a:xfrm>
              <a:off x="5233940" y="1520147"/>
              <a:ext cx="93286" cy="224365"/>
            </a:xfrm>
            <a:custGeom>
              <a:avLst/>
              <a:gdLst/>
              <a:ahLst/>
              <a:cxnLst/>
              <a:rect l="l" t="t" r="r" b="b"/>
              <a:pathLst>
                <a:path w="93286" h="224365" extrusionOk="0">
                  <a:moveTo>
                    <a:pt x="91702" y="0"/>
                  </a:moveTo>
                  <a:cubicBezTo>
                    <a:pt x="92218" y="8738"/>
                    <a:pt x="93451" y="20749"/>
                    <a:pt x="93269" y="25042"/>
                  </a:cubicBezTo>
                  <a:cubicBezTo>
                    <a:pt x="91648" y="63139"/>
                    <a:pt x="87792" y="242620"/>
                    <a:pt x="4657" y="222849"/>
                  </a:cubicBezTo>
                  <a:cubicBezTo>
                    <a:pt x="2842" y="222418"/>
                    <a:pt x="1676" y="221459"/>
                    <a:pt x="0" y="220912"/>
                  </a:cubicBezTo>
                  <a:cubicBezTo>
                    <a:pt x="8307" y="215490"/>
                    <a:pt x="16875" y="209685"/>
                    <a:pt x="25218" y="202817"/>
                  </a:cubicBezTo>
                  <a:cubicBezTo>
                    <a:pt x="47241" y="184704"/>
                    <a:pt x="59793" y="158691"/>
                    <a:pt x="67851" y="131530"/>
                  </a:cubicBezTo>
                  <a:cubicBezTo>
                    <a:pt x="76753" y="101539"/>
                    <a:pt x="83948" y="71251"/>
                    <a:pt x="86839" y="39985"/>
                  </a:cubicBezTo>
                  <a:cubicBezTo>
                    <a:pt x="87785" y="29802"/>
                    <a:pt x="91046" y="1318"/>
                    <a:pt x="9170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17"/>
            <p:cNvSpPr/>
            <p:nvPr/>
          </p:nvSpPr>
          <p:spPr>
            <a:xfrm>
              <a:off x="5303995" y="1685384"/>
              <a:ext cx="71970" cy="228341"/>
            </a:xfrm>
            <a:custGeom>
              <a:avLst/>
              <a:gdLst/>
              <a:ahLst/>
              <a:cxnLst/>
              <a:rect l="l" t="t" r="r" b="b"/>
              <a:pathLst>
                <a:path w="71970" h="228341" extrusionOk="0">
                  <a:moveTo>
                    <a:pt x="67462" y="0"/>
                  </a:moveTo>
                  <a:cubicBezTo>
                    <a:pt x="68203" y="6424"/>
                    <a:pt x="69654" y="14367"/>
                    <a:pt x="70128" y="19892"/>
                  </a:cubicBezTo>
                  <a:cubicBezTo>
                    <a:pt x="75229" y="78944"/>
                    <a:pt x="74755" y="235024"/>
                    <a:pt x="0" y="228120"/>
                  </a:cubicBezTo>
                  <a:cubicBezTo>
                    <a:pt x="8720" y="218161"/>
                    <a:pt x="19164" y="206218"/>
                    <a:pt x="21423" y="203485"/>
                  </a:cubicBezTo>
                  <a:cubicBezTo>
                    <a:pt x="41746" y="178947"/>
                    <a:pt x="52385" y="148659"/>
                    <a:pt x="57741" y="117715"/>
                  </a:cubicBezTo>
                  <a:cubicBezTo>
                    <a:pt x="63661" y="83547"/>
                    <a:pt x="67626" y="49446"/>
                    <a:pt x="67225" y="15193"/>
                  </a:cubicBezTo>
                  <a:cubicBezTo>
                    <a:pt x="67177" y="11337"/>
                    <a:pt x="67420" y="7311"/>
                    <a:pt x="674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17"/>
            <p:cNvSpPr/>
            <p:nvPr/>
          </p:nvSpPr>
          <p:spPr>
            <a:xfrm>
              <a:off x="5430084" y="1811212"/>
              <a:ext cx="48110" cy="241630"/>
            </a:xfrm>
            <a:custGeom>
              <a:avLst/>
              <a:gdLst/>
              <a:ahLst/>
              <a:cxnLst/>
              <a:rect l="l" t="t" r="r" b="b"/>
              <a:pathLst>
                <a:path w="48110" h="241630" extrusionOk="0">
                  <a:moveTo>
                    <a:pt x="0" y="0"/>
                  </a:moveTo>
                  <a:cubicBezTo>
                    <a:pt x="4803" y="9861"/>
                    <a:pt x="11203" y="22133"/>
                    <a:pt x="12934" y="26936"/>
                  </a:cubicBezTo>
                  <a:cubicBezTo>
                    <a:pt x="25467" y="61809"/>
                    <a:pt x="86012" y="220700"/>
                    <a:pt x="11877" y="241631"/>
                  </a:cubicBezTo>
                  <a:cubicBezTo>
                    <a:pt x="15156" y="234156"/>
                    <a:pt x="25667" y="211349"/>
                    <a:pt x="27228" y="207608"/>
                  </a:cubicBezTo>
                  <a:cubicBezTo>
                    <a:pt x="38194" y="181303"/>
                    <a:pt x="38522" y="152552"/>
                    <a:pt x="33992" y="124686"/>
                  </a:cubicBezTo>
                  <a:cubicBezTo>
                    <a:pt x="28989" y="93912"/>
                    <a:pt x="22425" y="63709"/>
                    <a:pt x="11671" y="34514"/>
                  </a:cubicBezTo>
                  <a:cubicBezTo>
                    <a:pt x="8477" y="25837"/>
                    <a:pt x="1567" y="564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17"/>
            <p:cNvSpPr/>
            <p:nvPr/>
          </p:nvSpPr>
          <p:spPr>
            <a:xfrm>
              <a:off x="5453443" y="1695148"/>
              <a:ext cx="163917" cy="167792"/>
            </a:xfrm>
            <a:custGeom>
              <a:avLst/>
              <a:gdLst/>
              <a:ahLst/>
              <a:cxnLst/>
              <a:rect l="l" t="t" r="r" b="b"/>
              <a:pathLst>
                <a:path w="163917" h="167792" extrusionOk="0">
                  <a:moveTo>
                    <a:pt x="118347" y="75508"/>
                  </a:moveTo>
                  <a:cubicBezTo>
                    <a:pt x="151234" y="104332"/>
                    <a:pt x="174800" y="137796"/>
                    <a:pt x="158757" y="167793"/>
                  </a:cubicBezTo>
                  <a:cubicBezTo>
                    <a:pt x="155612" y="157003"/>
                    <a:pt x="150602" y="140128"/>
                    <a:pt x="149534" y="136788"/>
                  </a:cubicBezTo>
                  <a:cubicBezTo>
                    <a:pt x="140814" y="109652"/>
                    <a:pt x="122519" y="87464"/>
                    <a:pt x="100993" y="69193"/>
                  </a:cubicBezTo>
                  <a:cubicBezTo>
                    <a:pt x="77226" y="49015"/>
                    <a:pt x="52543" y="30452"/>
                    <a:pt x="25418" y="15205"/>
                  </a:cubicBezTo>
                  <a:cubicBezTo>
                    <a:pt x="18860" y="11519"/>
                    <a:pt x="8774" y="5374"/>
                    <a:pt x="0" y="0"/>
                  </a:cubicBezTo>
                  <a:cubicBezTo>
                    <a:pt x="5550" y="2550"/>
                    <a:pt x="14701" y="6145"/>
                    <a:pt x="17555" y="7785"/>
                  </a:cubicBezTo>
                  <a:cubicBezTo>
                    <a:pt x="34083" y="17281"/>
                    <a:pt x="81847" y="43520"/>
                    <a:pt x="118347" y="7550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17"/>
            <p:cNvSpPr/>
            <p:nvPr/>
          </p:nvSpPr>
          <p:spPr>
            <a:xfrm>
              <a:off x="5434565" y="1537253"/>
              <a:ext cx="149391" cy="172031"/>
            </a:xfrm>
            <a:custGeom>
              <a:avLst/>
              <a:gdLst/>
              <a:ahLst/>
              <a:cxnLst/>
              <a:rect l="l" t="t" r="r" b="b"/>
              <a:pathLst>
                <a:path w="149391" h="172031" extrusionOk="0">
                  <a:moveTo>
                    <a:pt x="123618" y="76206"/>
                  </a:moveTo>
                  <a:cubicBezTo>
                    <a:pt x="147099" y="99772"/>
                    <a:pt x="158818" y="126077"/>
                    <a:pt x="140171" y="152133"/>
                  </a:cubicBezTo>
                  <a:cubicBezTo>
                    <a:pt x="130607" y="165498"/>
                    <a:pt x="118639" y="171473"/>
                    <a:pt x="105098" y="172031"/>
                  </a:cubicBezTo>
                  <a:cubicBezTo>
                    <a:pt x="106664" y="170222"/>
                    <a:pt x="106743" y="169384"/>
                    <a:pt x="116440" y="161830"/>
                  </a:cubicBezTo>
                  <a:cubicBezTo>
                    <a:pt x="167192" y="122288"/>
                    <a:pt x="95588" y="71099"/>
                    <a:pt x="61445" y="44703"/>
                  </a:cubicBezTo>
                  <a:cubicBezTo>
                    <a:pt x="45256" y="32189"/>
                    <a:pt x="22279" y="15381"/>
                    <a:pt x="0" y="0"/>
                  </a:cubicBezTo>
                  <a:cubicBezTo>
                    <a:pt x="27125" y="12357"/>
                    <a:pt x="87792" y="40234"/>
                    <a:pt x="123618" y="76206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17"/>
            <p:cNvSpPr/>
            <p:nvPr/>
          </p:nvSpPr>
          <p:spPr>
            <a:xfrm>
              <a:off x="5376375" y="1365871"/>
              <a:ext cx="158758" cy="158174"/>
            </a:xfrm>
            <a:custGeom>
              <a:avLst/>
              <a:gdLst/>
              <a:ahLst/>
              <a:cxnLst/>
              <a:rect l="l" t="t" r="r" b="b"/>
              <a:pathLst>
                <a:path w="158758" h="158174" extrusionOk="0">
                  <a:moveTo>
                    <a:pt x="129253" y="73121"/>
                  </a:moveTo>
                  <a:cubicBezTo>
                    <a:pt x="154817" y="96487"/>
                    <a:pt x="168309" y="122950"/>
                    <a:pt x="150949" y="149886"/>
                  </a:cubicBezTo>
                  <a:cubicBezTo>
                    <a:pt x="148671" y="153420"/>
                    <a:pt x="145787" y="155551"/>
                    <a:pt x="143140" y="158174"/>
                  </a:cubicBezTo>
                  <a:cubicBezTo>
                    <a:pt x="148010" y="110957"/>
                    <a:pt x="117898" y="84197"/>
                    <a:pt x="99214" y="68336"/>
                  </a:cubicBezTo>
                  <a:cubicBezTo>
                    <a:pt x="75441" y="48159"/>
                    <a:pt x="50618" y="29468"/>
                    <a:pt x="23493" y="14227"/>
                  </a:cubicBezTo>
                  <a:cubicBezTo>
                    <a:pt x="17415" y="10808"/>
                    <a:pt x="9175" y="5562"/>
                    <a:pt x="0" y="0"/>
                  </a:cubicBezTo>
                  <a:cubicBezTo>
                    <a:pt x="28740" y="11671"/>
                    <a:pt x="90834" y="38006"/>
                    <a:pt x="129253" y="7312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17"/>
            <p:cNvSpPr/>
            <p:nvPr/>
          </p:nvSpPr>
          <p:spPr>
            <a:xfrm>
              <a:off x="5343002" y="1237129"/>
              <a:ext cx="146249" cy="126714"/>
            </a:xfrm>
            <a:custGeom>
              <a:avLst/>
              <a:gdLst/>
              <a:ahLst/>
              <a:cxnLst/>
              <a:rect l="l" t="t" r="r" b="b"/>
              <a:pathLst>
                <a:path w="146249" h="126714" extrusionOk="0">
                  <a:moveTo>
                    <a:pt x="133558" y="70371"/>
                  </a:moveTo>
                  <a:cubicBezTo>
                    <a:pt x="146145" y="85818"/>
                    <a:pt x="150633" y="103094"/>
                    <a:pt x="141203" y="122263"/>
                  </a:cubicBezTo>
                  <a:cubicBezTo>
                    <a:pt x="140304" y="124085"/>
                    <a:pt x="138938" y="125093"/>
                    <a:pt x="137918" y="126714"/>
                  </a:cubicBezTo>
                  <a:cubicBezTo>
                    <a:pt x="137717" y="124753"/>
                    <a:pt x="137474" y="120084"/>
                    <a:pt x="137310" y="119488"/>
                  </a:cubicBezTo>
                  <a:cubicBezTo>
                    <a:pt x="118778" y="50211"/>
                    <a:pt x="36931" y="21107"/>
                    <a:pt x="9807" y="5860"/>
                  </a:cubicBezTo>
                  <a:cubicBezTo>
                    <a:pt x="7280" y="4439"/>
                    <a:pt x="4590" y="2678"/>
                    <a:pt x="0" y="0"/>
                  </a:cubicBezTo>
                  <a:cubicBezTo>
                    <a:pt x="44558" y="13893"/>
                    <a:pt x="106615" y="37301"/>
                    <a:pt x="133558" y="7037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17"/>
            <p:cNvSpPr/>
            <p:nvPr/>
          </p:nvSpPr>
          <p:spPr>
            <a:xfrm>
              <a:off x="5339122" y="1110105"/>
              <a:ext cx="73736" cy="75756"/>
            </a:xfrm>
            <a:custGeom>
              <a:avLst/>
              <a:gdLst/>
              <a:ahLst/>
              <a:cxnLst/>
              <a:rect l="l" t="t" r="r" b="b"/>
              <a:pathLst>
                <a:path w="73736" h="75756" extrusionOk="0">
                  <a:moveTo>
                    <a:pt x="58244" y="30744"/>
                  </a:moveTo>
                  <a:cubicBezTo>
                    <a:pt x="70838" y="42821"/>
                    <a:pt x="76515" y="57631"/>
                    <a:pt x="72423" y="75757"/>
                  </a:cubicBezTo>
                  <a:cubicBezTo>
                    <a:pt x="67134" y="65999"/>
                    <a:pt x="62282" y="57036"/>
                    <a:pt x="60977" y="54795"/>
                  </a:cubicBezTo>
                  <a:cubicBezTo>
                    <a:pt x="46816" y="30513"/>
                    <a:pt x="24550" y="13146"/>
                    <a:pt x="0" y="0"/>
                  </a:cubicBezTo>
                  <a:cubicBezTo>
                    <a:pt x="23232" y="7536"/>
                    <a:pt x="44473" y="17536"/>
                    <a:pt x="58244" y="307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17"/>
            <p:cNvSpPr/>
            <p:nvPr/>
          </p:nvSpPr>
          <p:spPr>
            <a:xfrm>
              <a:off x="5158584" y="1404606"/>
              <a:ext cx="95322" cy="201728"/>
            </a:xfrm>
            <a:custGeom>
              <a:avLst/>
              <a:gdLst/>
              <a:ahLst/>
              <a:cxnLst/>
              <a:rect l="l" t="t" r="r" b="b"/>
              <a:pathLst>
                <a:path w="95322" h="201728" extrusionOk="0">
                  <a:moveTo>
                    <a:pt x="95206" y="0"/>
                  </a:moveTo>
                  <a:cubicBezTo>
                    <a:pt x="95200" y="462"/>
                    <a:pt x="95339" y="1998"/>
                    <a:pt x="95321" y="2411"/>
                  </a:cubicBezTo>
                  <a:cubicBezTo>
                    <a:pt x="93706" y="40502"/>
                    <a:pt x="89844" y="219989"/>
                    <a:pt x="6710" y="200212"/>
                  </a:cubicBezTo>
                  <a:cubicBezTo>
                    <a:pt x="4099" y="199593"/>
                    <a:pt x="2326" y="198293"/>
                    <a:pt x="0" y="197437"/>
                  </a:cubicBezTo>
                  <a:cubicBezTo>
                    <a:pt x="9843" y="193642"/>
                    <a:pt x="19668" y="189112"/>
                    <a:pt x="28248" y="183902"/>
                  </a:cubicBezTo>
                  <a:cubicBezTo>
                    <a:pt x="52615" y="169117"/>
                    <a:pt x="62980" y="140061"/>
                    <a:pt x="71439" y="113125"/>
                  </a:cubicBezTo>
                  <a:cubicBezTo>
                    <a:pt x="80784" y="83377"/>
                    <a:pt x="88447" y="53362"/>
                    <a:pt x="91951" y="22449"/>
                  </a:cubicBezTo>
                  <a:cubicBezTo>
                    <a:pt x="92601" y="16729"/>
                    <a:pt x="93773" y="10286"/>
                    <a:pt x="95206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17"/>
            <p:cNvSpPr/>
            <p:nvPr/>
          </p:nvSpPr>
          <p:spPr>
            <a:xfrm>
              <a:off x="5089573" y="1277096"/>
              <a:ext cx="89661" cy="194615"/>
            </a:xfrm>
            <a:custGeom>
              <a:avLst/>
              <a:gdLst/>
              <a:ahLst/>
              <a:cxnLst/>
              <a:rect l="l" t="t" r="r" b="b"/>
              <a:pathLst>
                <a:path w="89661" h="194615" extrusionOk="0">
                  <a:moveTo>
                    <a:pt x="89662" y="0"/>
                  </a:moveTo>
                  <a:cubicBezTo>
                    <a:pt x="87944" y="43398"/>
                    <a:pt x="82728" y="212405"/>
                    <a:pt x="1506" y="193083"/>
                  </a:cubicBezTo>
                  <a:cubicBezTo>
                    <a:pt x="929" y="192944"/>
                    <a:pt x="571" y="192634"/>
                    <a:pt x="0" y="192482"/>
                  </a:cubicBezTo>
                  <a:cubicBezTo>
                    <a:pt x="18545" y="183647"/>
                    <a:pt x="46987" y="163105"/>
                    <a:pt x="66885" y="108382"/>
                  </a:cubicBezTo>
                  <a:cubicBezTo>
                    <a:pt x="75939" y="83486"/>
                    <a:pt x="83626" y="34029"/>
                    <a:pt x="89662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17"/>
            <p:cNvSpPr/>
            <p:nvPr/>
          </p:nvSpPr>
          <p:spPr>
            <a:xfrm>
              <a:off x="4968047" y="1047239"/>
              <a:ext cx="125798" cy="295642"/>
            </a:xfrm>
            <a:custGeom>
              <a:avLst/>
              <a:gdLst/>
              <a:ahLst/>
              <a:cxnLst/>
              <a:rect l="l" t="t" r="r" b="b"/>
              <a:pathLst>
                <a:path w="125798" h="295642" extrusionOk="0">
                  <a:moveTo>
                    <a:pt x="125741" y="96414"/>
                  </a:moveTo>
                  <a:cubicBezTo>
                    <a:pt x="124126" y="134511"/>
                    <a:pt x="120252" y="313902"/>
                    <a:pt x="37117" y="294125"/>
                  </a:cubicBezTo>
                  <a:cubicBezTo>
                    <a:pt x="-17946" y="281027"/>
                    <a:pt x="-8868" y="214974"/>
                    <a:pt x="45375" y="112657"/>
                  </a:cubicBezTo>
                  <a:cubicBezTo>
                    <a:pt x="86763" y="34587"/>
                    <a:pt x="110354" y="13583"/>
                    <a:pt x="118673" y="0"/>
                  </a:cubicBezTo>
                  <a:cubicBezTo>
                    <a:pt x="118673" y="0"/>
                    <a:pt x="126542" y="77493"/>
                    <a:pt x="125741" y="96414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17"/>
            <p:cNvSpPr/>
            <p:nvPr/>
          </p:nvSpPr>
          <p:spPr>
            <a:xfrm>
              <a:off x="4982978" y="1250927"/>
              <a:ext cx="26356" cy="62163"/>
            </a:xfrm>
            <a:custGeom>
              <a:avLst/>
              <a:gdLst/>
              <a:ahLst/>
              <a:cxnLst/>
              <a:rect l="l" t="t" r="r" b="b"/>
              <a:pathLst>
                <a:path w="26356" h="62163" extrusionOk="0">
                  <a:moveTo>
                    <a:pt x="17043" y="40"/>
                  </a:moveTo>
                  <a:cubicBezTo>
                    <a:pt x="10085" y="-828"/>
                    <a:pt x="2719" y="12373"/>
                    <a:pt x="582" y="29515"/>
                  </a:cubicBezTo>
                  <a:cubicBezTo>
                    <a:pt x="-1550" y="46663"/>
                    <a:pt x="2361" y="61260"/>
                    <a:pt x="9320" y="62123"/>
                  </a:cubicBezTo>
                  <a:cubicBezTo>
                    <a:pt x="16272" y="62991"/>
                    <a:pt x="23644" y="49796"/>
                    <a:pt x="25775" y="32648"/>
                  </a:cubicBezTo>
                  <a:cubicBezTo>
                    <a:pt x="27906" y="15506"/>
                    <a:pt x="23996" y="903"/>
                    <a:pt x="17043" y="4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17"/>
            <p:cNvSpPr/>
            <p:nvPr/>
          </p:nvSpPr>
          <p:spPr>
            <a:xfrm>
              <a:off x="5030023" y="1052384"/>
              <a:ext cx="55532" cy="204740"/>
            </a:xfrm>
            <a:custGeom>
              <a:avLst/>
              <a:gdLst/>
              <a:ahLst/>
              <a:cxnLst/>
              <a:rect l="l" t="t" r="r" b="b"/>
              <a:pathLst>
                <a:path w="55532" h="204740" extrusionOk="0">
                  <a:moveTo>
                    <a:pt x="55038" y="4"/>
                  </a:moveTo>
                  <a:cubicBezTo>
                    <a:pt x="58117" y="-652"/>
                    <a:pt x="46386" y="77042"/>
                    <a:pt x="31539" y="123859"/>
                  </a:cubicBezTo>
                  <a:cubicBezTo>
                    <a:pt x="25127" y="144085"/>
                    <a:pt x="0" y="204740"/>
                    <a:pt x="0" y="204740"/>
                  </a:cubicBezTo>
                  <a:cubicBezTo>
                    <a:pt x="0" y="204740"/>
                    <a:pt x="16984" y="159514"/>
                    <a:pt x="30744" y="108332"/>
                  </a:cubicBezTo>
                  <a:cubicBezTo>
                    <a:pt x="44503" y="57149"/>
                    <a:pt x="54862" y="41"/>
                    <a:pt x="55038" y="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17"/>
            <p:cNvSpPr/>
            <p:nvPr/>
          </p:nvSpPr>
          <p:spPr>
            <a:xfrm>
              <a:off x="5019755" y="1087121"/>
              <a:ext cx="73970" cy="255669"/>
            </a:xfrm>
            <a:custGeom>
              <a:avLst/>
              <a:gdLst/>
              <a:ahLst/>
              <a:cxnLst/>
              <a:rect l="l" t="t" r="r" b="b"/>
              <a:pathLst>
                <a:path w="73970" h="255669" extrusionOk="0">
                  <a:moveTo>
                    <a:pt x="70747" y="0"/>
                  </a:moveTo>
                  <a:cubicBezTo>
                    <a:pt x="72678" y="22267"/>
                    <a:pt x="74324" y="46768"/>
                    <a:pt x="73905" y="56538"/>
                  </a:cubicBezTo>
                  <a:cubicBezTo>
                    <a:pt x="72393" y="92249"/>
                    <a:pt x="68931" y="252117"/>
                    <a:pt x="0" y="255669"/>
                  </a:cubicBezTo>
                  <a:cubicBezTo>
                    <a:pt x="8107" y="245407"/>
                    <a:pt x="21119" y="229128"/>
                    <a:pt x="23603" y="225831"/>
                  </a:cubicBezTo>
                  <a:cubicBezTo>
                    <a:pt x="43665" y="199174"/>
                    <a:pt x="54194" y="167477"/>
                    <a:pt x="59696" y="135234"/>
                  </a:cubicBezTo>
                  <a:cubicBezTo>
                    <a:pt x="65762" y="99639"/>
                    <a:pt x="70170" y="64171"/>
                    <a:pt x="70073" y="28910"/>
                  </a:cubicBezTo>
                  <a:cubicBezTo>
                    <a:pt x="70055" y="21605"/>
                    <a:pt x="70456" y="12260"/>
                    <a:pt x="70747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853" name="Google Shape;10853;p17"/>
            <p:cNvGrpSpPr/>
            <p:nvPr/>
          </p:nvGrpSpPr>
          <p:grpSpPr>
            <a:xfrm>
              <a:off x="5059486" y="1005542"/>
              <a:ext cx="346411" cy="781259"/>
              <a:chOff x="5059486" y="1005542"/>
              <a:chExt cx="346411" cy="781259"/>
            </a:xfrm>
          </p:grpSpPr>
          <p:sp>
            <p:nvSpPr>
              <p:cNvPr id="10854" name="Google Shape;10854;p17"/>
              <p:cNvSpPr/>
              <p:nvPr/>
            </p:nvSpPr>
            <p:spPr>
              <a:xfrm>
                <a:off x="5059486" y="1005548"/>
                <a:ext cx="346411" cy="781253"/>
              </a:xfrm>
              <a:custGeom>
                <a:avLst/>
                <a:gdLst/>
                <a:ahLst/>
                <a:cxnLst/>
                <a:rect l="l" t="t" r="r" b="b"/>
                <a:pathLst>
                  <a:path w="346411" h="781253" extrusionOk="0">
                    <a:moveTo>
                      <a:pt x="17573" y="0"/>
                    </a:moveTo>
                    <a:cubicBezTo>
                      <a:pt x="17573" y="0"/>
                      <a:pt x="160955" y="188177"/>
                      <a:pt x="245292" y="383058"/>
                    </a:cubicBezTo>
                    <a:cubicBezTo>
                      <a:pt x="329629" y="577945"/>
                      <a:pt x="346412" y="781254"/>
                      <a:pt x="346412" y="781254"/>
                    </a:cubicBezTo>
                    <a:cubicBezTo>
                      <a:pt x="346412" y="781254"/>
                      <a:pt x="306457" y="584539"/>
                      <a:pt x="216637" y="387084"/>
                    </a:cubicBezTo>
                    <a:cubicBezTo>
                      <a:pt x="131639" y="200224"/>
                      <a:pt x="0" y="9886"/>
                      <a:pt x="0" y="9886"/>
                    </a:cubicBezTo>
                    <a:lnTo>
                      <a:pt x="17573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55" name="Google Shape;10855;p17"/>
              <p:cNvSpPr/>
              <p:nvPr/>
            </p:nvSpPr>
            <p:spPr>
              <a:xfrm>
                <a:off x="5076397" y="1005542"/>
                <a:ext cx="318073" cy="701070"/>
              </a:xfrm>
              <a:custGeom>
                <a:avLst/>
                <a:gdLst/>
                <a:ahLst/>
                <a:cxnLst/>
                <a:rect l="l" t="t" r="r" b="b"/>
                <a:pathLst>
                  <a:path w="318073" h="701070" extrusionOk="0">
                    <a:moveTo>
                      <a:pt x="650" y="0"/>
                    </a:moveTo>
                    <a:cubicBezTo>
                      <a:pt x="650" y="0"/>
                      <a:pt x="144032" y="188250"/>
                      <a:pt x="228369" y="383131"/>
                    </a:cubicBezTo>
                    <a:cubicBezTo>
                      <a:pt x="281142" y="505072"/>
                      <a:pt x="305759" y="624403"/>
                      <a:pt x="318073" y="701070"/>
                    </a:cubicBezTo>
                    <a:cubicBezTo>
                      <a:pt x="299887" y="626729"/>
                      <a:pt x="266241" y="504672"/>
                      <a:pt x="209794" y="376470"/>
                    </a:cubicBezTo>
                    <a:cubicBezTo>
                      <a:pt x="128336" y="191474"/>
                      <a:pt x="3862" y="6181"/>
                      <a:pt x="0" y="431"/>
                    </a:cubicBezTo>
                    <a:lnTo>
                      <a:pt x="650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56" name="Google Shape;10856;p17"/>
          <p:cNvGrpSpPr/>
          <p:nvPr/>
        </p:nvGrpSpPr>
        <p:grpSpPr>
          <a:xfrm rot="-123010">
            <a:off x="6583563" y="-323072"/>
            <a:ext cx="2059680" cy="1630583"/>
            <a:chOff x="4170171" y="461564"/>
            <a:chExt cx="938648" cy="743098"/>
          </a:xfrm>
        </p:grpSpPr>
        <p:sp>
          <p:nvSpPr>
            <p:cNvPr id="10857" name="Google Shape;10857;p17"/>
            <p:cNvSpPr/>
            <p:nvPr/>
          </p:nvSpPr>
          <p:spPr>
            <a:xfrm>
              <a:off x="4491048" y="687960"/>
              <a:ext cx="133253" cy="292001"/>
            </a:xfrm>
            <a:custGeom>
              <a:avLst/>
              <a:gdLst/>
              <a:ahLst/>
              <a:cxnLst/>
              <a:rect l="l" t="t" r="r" b="b"/>
              <a:pathLst>
                <a:path w="133253" h="292001" extrusionOk="0">
                  <a:moveTo>
                    <a:pt x="62527" y="75052"/>
                  </a:moveTo>
                  <a:cubicBezTo>
                    <a:pt x="82984" y="107223"/>
                    <a:pt x="182392" y="256598"/>
                    <a:pt x="102889" y="287919"/>
                  </a:cubicBezTo>
                  <a:cubicBezTo>
                    <a:pt x="50231" y="308661"/>
                    <a:pt x="19900" y="249288"/>
                    <a:pt x="5885" y="134335"/>
                  </a:cubicBezTo>
                  <a:cubicBezTo>
                    <a:pt x="-4808" y="46622"/>
                    <a:pt x="2528" y="15897"/>
                    <a:pt x="1586" y="0"/>
                  </a:cubicBezTo>
                  <a:cubicBezTo>
                    <a:pt x="1586" y="0"/>
                    <a:pt x="52362" y="59064"/>
                    <a:pt x="62527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17"/>
            <p:cNvSpPr/>
            <p:nvPr/>
          </p:nvSpPr>
          <p:spPr>
            <a:xfrm>
              <a:off x="4353207" y="620079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8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17"/>
            <p:cNvSpPr/>
            <p:nvPr/>
          </p:nvSpPr>
          <p:spPr>
            <a:xfrm>
              <a:off x="4400714" y="550043"/>
              <a:ext cx="315254" cy="108505"/>
            </a:xfrm>
            <a:custGeom>
              <a:avLst/>
              <a:gdLst/>
              <a:ahLst/>
              <a:cxnLst/>
              <a:rect l="l" t="t" r="r" b="b"/>
              <a:pathLst>
                <a:path w="315254" h="108505" extrusionOk="0">
                  <a:moveTo>
                    <a:pt x="86693" y="36748"/>
                  </a:moveTo>
                  <a:cubicBezTo>
                    <a:pt x="122604" y="23932"/>
                    <a:pt x="301691" y="-42235"/>
                    <a:pt x="314600" y="42240"/>
                  </a:cubicBezTo>
                  <a:cubicBezTo>
                    <a:pt x="323150" y="98187"/>
                    <a:pt x="247138" y="116950"/>
                    <a:pt x="131943" y="105121"/>
                  </a:cubicBezTo>
                  <a:cubicBezTo>
                    <a:pt x="44042" y="96104"/>
                    <a:pt x="15715" y="82132"/>
                    <a:pt x="0" y="79527"/>
                  </a:cubicBezTo>
                  <a:cubicBezTo>
                    <a:pt x="0" y="79527"/>
                    <a:pt x="68853" y="43115"/>
                    <a:pt x="86693" y="3674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17"/>
            <p:cNvSpPr/>
            <p:nvPr/>
          </p:nvSpPr>
          <p:spPr>
            <a:xfrm>
              <a:off x="4509333" y="643460"/>
              <a:ext cx="330806" cy="105010"/>
            </a:xfrm>
            <a:custGeom>
              <a:avLst/>
              <a:gdLst/>
              <a:ahLst/>
              <a:cxnLst/>
              <a:rect l="l" t="t" r="r" b="b"/>
              <a:pathLst>
                <a:path w="330806" h="105010" extrusionOk="0">
                  <a:moveTo>
                    <a:pt x="108929" y="18268"/>
                  </a:moveTo>
                  <a:cubicBezTo>
                    <a:pt x="146079" y="9676"/>
                    <a:pt x="327674" y="-33030"/>
                    <a:pt x="330764" y="52370"/>
                  </a:cubicBezTo>
                  <a:cubicBezTo>
                    <a:pt x="332817" y="108926"/>
                    <a:pt x="259070" y="116413"/>
                    <a:pt x="146000" y="91402"/>
                  </a:cubicBezTo>
                  <a:cubicBezTo>
                    <a:pt x="59726" y="72317"/>
                    <a:pt x="15314" y="51082"/>
                    <a:pt x="0" y="46686"/>
                  </a:cubicBezTo>
                  <a:cubicBezTo>
                    <a:pt x="0" y="46686"/>
                    <a:pt x="90476" y="22543"/>
                    <a:pt x="108929" y="1826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17"/>
            <p:cNvSpPr/>
            <p:nvPr/>
          </p:nvSpPr>
          <p:spPr>
            <a:xfrm>
              <a:off x="4673313" y="755023"/>
              <a:ext cx="304853" cy="106243"/>
            </a:xfrm>
            <a:custGeom>
              <a:avLst/>
              <a:gdLst/>
              <a:ahLst/>
              <a:cxnLst/>
              <a:rect l="l" t="t" r="r" b="b"/>
              <a:pathLst>
                <a:path w="304853" h="106243" extrusionOk="0">
                  <a:moveTo>
                    <a:pt x="92516" y="13090"/>
                  </a:moveTo>
                  <a:cubicBezTo>
                    <a:pt x="130036" y="6314"/>
                    <a:pt x="305911" y="-29251"/>
                    <a:pt x="304848" y="56197"/>
                  </a:cubicBezTo>
                  <a:cubicBezTo>
                    <a:pt x="304150" y="112789"/>
                    <a:pt x="237714" y="118418"/>
                    <a:pt x="125992" y="87942"/>
                  </a:cubicBezTo>
                  <a:cubicBezTo>
                    <a:pt x="40745" y="64685"/>
                    <a:pt x="15077" y="46275"/>
                    <a:pt x="0" y="41138"/>
                  </a:cubicBezTo>
                  <a:cubicBezTo>
                    <a:pt x="0" y="41138"/>
                    <a:pt x="73874" y="16460"/>
                    <a:pt x="92516" y="1309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17"/>
            <p:cNvSpPr/>
            <p:nvPr/>
          </p:nvSpPr>
          <p:spPr>
            <a:xfrm>
              <a:off x="4263938" y="461564"/>
              <a:ext cx="297379" cy="120496"/>
            </a:xfrm>
            <a:custGeom>
              <a:avLst/>
              <a:gdLst/>
              <a:ahLst/>
              <a:cxnLst/>
              <a:rect l="l" t="t" r="r" b="b"/>
              <a:pathLst>
                <a:path w="297379" h="120496" extrusionOk="0">
                  <a:moveTo>
                    <a:pt x="79369" y="58570"/>
                  </a:moveTo>
                  <a:cubicBezTo>
                    <a:pt x="112973" y="40558"/>
                    <a:pt x="269320" y="-47482"/>
                    <a:pt x="294653" y="34134"/>
                  </a:cubicBezTo>
                  <a:cubicBezTo>
                    <a:pt x="311424" y="88186"/>
                    <a:pt x="249961" y="114019"/>
                    <a:pt x="134280" y="119457"/>
                  </a:cubicBezTo>
                  <a:cubicBezTo>
                    <a:pt x="46021" y="123607"/>
                    <a:pt x="15927" y="114006"/>
                    <a:pt x="0" y="113766"/>
                  </a:cubicBezTo>
                  <a:cubicBezTo>
                    <a:pt x="0" y="113766"/>
                    <a:pt x="62677" y="67520"/>
                    <a:pt x="79369" y="5857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17"/>
            <p:cNvSpPr/>
            <p:nvPr/>
          </p:nvSpPr>
          <p:spPr>
            <a:xfrm>
              <a:off x="4806294" y="877283"/>
              <a:ext cx="302525" cy="110704"/>
            </a:xfrm>
            <a:custGeom>
              <a:avLst/>
              <a:gdLst/>
              <a:ahLst/>
              <a:cxnLst/>
              <a:rect l="l" t="t" r="r" b="b"/>
              <a:pathLst>
                <a:path w="302525" h="110704" extrusionOk="0">
                  <a:moveTo>
                    <a:pt x="94696" y="4222"/>
                  </a:moveTo>
                  <a:cubicBezTo>
                    <a:pt x="132677" y="900"/>
                    <a:pt x="311060" y="-18464"/>
                    <a:pt x="302207" y="66535"/>
                  </a:cubicBezTo>
                  <a:cubicBezTo>
                    <a:pt x="296341" y="122824"/>
                    <a:pt x="229668" y="122369"/>
                    <a:pt x="121195" y="81812"/>
                  </a:cubicBezTo>
                  <a:cubicBezTo>
                    <a:pt x="38431" y="50875"/>
                    <a:pt x="14549" y="30199"/>
                    <a:pt x="0" y="23708"/>
                  </a:cubicBezTo>
                  <a:cubicBezTo>
                    <a:pt x="0" y="23708"/>
                    <a:pt x="75823" y="5874"/>
                    <a:pt x="94696" y="422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17"/>
            <p:cNvSpPr/>
            <p:nvPr/>
          </p:nvSpPr>
          <p:spPr>
            <a:xfrm>
              <a:off x="4630287" y="759460"/>
              <a:ext cx="133253" cy="292007"/>
            </a:xfrm>
            <a:custGeom>
              <a:avLst/>
              <a:gdLst/>
              <a:ahLst/>
              <a:cxnLst/>
              <a:rect l="l" t="t" r="r" b="b"/>
              <a:pathLst>
                <a:path w="133253" h="292007" extrusionOk="0">
                  <a:moveTo>
                    <a:pt x="62523" y="75052"/>
                  </a:moveTo>
                  <a:cubicBezTo>
                    <a:pt x="82987" y="107229"/>
                    <a:pt x="182395" y="256605"/>
                    <a:pt x="102885" y="287925"/>
                  </a:cubicBezTo>
                  <a:cubicBezTo>
                    <a:pt x="50227" y="308668"/>
                    <a:pt x="19903" y="249288"/>
                    <a:pt x="5888" y="134335"/>
                  </a:cubicBezTo>
                  <a:cubicBezTo>
                    <a:pt x="-4811" y="46628"/>
                    <a:pt x="2530" y="15903"/>
                    <a:pt x="1589" y="0"/>
                  </a:cubicBezTo>
                  <a:cubicBezTo>
                    <a:pt x="1589" y="0"/>
                    <a:pt x="52359" y="59070"/>
                    <a:pt x="62523" y="7505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17"/>
            <p:cNvSpPr/>
            <p:nvPr/>
          </p:nvSpPr>
          <p:spPr>
            <a:xfrm>
              <a:off x="4263977" y="508946"/>
              <a:ext cx="222731" cy="66405"/>
            </a:xfrm>
            <a:custGeom>
              <a:avLst/>
              <a:gdLst/>
              <a:ahLst/>
              <a:cxnLst/>
              <a:rect l="l" t="t" r="r" b="b"/>
              <a:pathLst>
                <a:path w="222731" h="66405" extrusionOk="0">
                  <a:moveTo>
                    <a:pt x="64" y="66405"/>
                  </a:moveTo>
                  <a:cubicBezTo>
                    <a:pt x="-2559" y="64096"/>
                    <a:pt x="75924" y="30945"/>
                    <a:pt x="128321" y="17728"/>
                  </a:cubicBezTo>
                  <a:cubicBezTo>
                    <a:pt x="150964" y="12016"/>
                    <a:pt x="222731" y="0"/>
                    <a:pt x="222731" y="0"/>
                  </a:cubicBezTo>
                  <a:cubicBezTo>
                    <a:pt x="222731" y="0"/>
                    <a:pt x="170371" y="10476"/>
                    <a:pt x="114707" y="27077"/>
                  </a:cubicBezTo>
                  <a:cubicBezTo>
                    <a:pt x="59037" y="43678"/>
                    <a:pt x="216" y="66537"/>
                    <a:pt x="64" y="6640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17"/>
            <p:cNvSpPr/>
            <p:nvPr/>
          </p:nvSpPr>
          <p:spPr>
            <a:xfrm>
              <a:off x="4730325" y="839965"/>
              <a:ext cx="177649" cy="317783"/>
            </a:xfrm>
            <a:custGeom>
              <a:avLst/>
              <a:gdLst/>
              <a:ahLst/>
              <a:cxnLst/>
              <a:rect l="l" t="t" r="r" b="b"/>
              <a:pathLst>
                <a:path w="177649" h="317783" extrusionOk="0">
                  <a:moveTo>
                    <a:pt x="92461" y="98867"/>
                  </a:moveTo>
                  <a:cubicBezTo>
                    <a:pt x="131791" y="146042"/>
                    <a:pt x="226262" y="282521"/>
                    <a:pt x="146752" y="313841"/>
                  </a:cubicBezTo>
                  <a:cubicBezTo>
                    <a:pt x="94094" y="334584"/>
                    <a:pt x="79995" y="272040"/>
                    <a:pt x="49755" y="160251"/>
                  </a:cubicBezTo>
                  <a:cubicBezTo>
                    <a:pt x="21908" y="57327"/>
                    <a:pt x="947" y="15897"/>
                    <a:pt x="0" y="0"/>
                  </a:cubicBezTo>
                  <a:cubicBezTo>
                    <a:pt x="0" y="0"/>
                    <a:pt x="62234" y="62610"/>
                    <a:pt x="92461" y="9886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17"/>
            <p:cNvSpPr/>
            <p:nvPr/>
          </p:nvSpPr>
          <p:spPr>
            <a:xfrm>
              <a:off x="4489133" y="522725"/>
              <a:ext cx="57107" cy="36040"/>
            </a:xfrm>
            <a:custGeom>
              <a:avLst/>
              <a:gdLst/>
              <a:ahLst/>
              <a:cxnLst/>
              <a:rect l="l" t="t" r="r" b="b"/>
              <a:pathLst>
                <a:path w="57107" h="36040" extrusionOk="0">
                  <a:moveTo>
                    <a:pt x="56530" y="4025"/>
                  </a:moveTo>
                  <a:cubicBezTo>
                    <a:pt x="53397" y="-2244"/>
                    <a:pt x="38326" y="-1060"/>
                    <a:pt x="22878" y="6670"/>
                  </a:cubicBezTo>
                  <a:cubicBezTo>
                    <a:pt x="7425" y="14399"/>
                    <a:pt x="-2558" y="25747"/>
                    <a:pt x="575" y="32016"/>
                  </a:cubicBezTo>
                  <a:cubicBezTo>
                    <a:pt x="3715" y="38285"/>
                    <a:pt x="18780" y="37100"/>
                    <a:pt x="34233" y="29371"/>
                  </a:cubicBezTo>
                  <a:cubicBezTo>
                    <a:pt x="49681" y="21642"/>
                    <a:pt x="59670" y="10294"/>
                    <a:pt x="56530" y="402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17"/>
            <p:cNvSpPr/>
            <p:nvPr/>
          </p:nvSpPr>
          <p:spPr>
            <a:xfrm>
              <a:off x="4634953" y="607295"/>
              <a:ext cx="59832" cy="31303"/>
            </a:xfrm>
            <a:custGeom>
              <a:avLst/>
              <a:gdLst/>
              <a:ahLst/>
              <a:cxnLst/>
              <a:rect l="l" t="t" r="r" b="b"/>
              <a:pathLst>
                <a:path w="59832" h="31303" extrusionOk="0">
                  <a:moveTo>
                    <a:pt x="59552" y="5631"/>
                  </a:moveTo>
                  <a:cubicBezTo>
                    <a:pt x="57305" y="-1008"/>
                    <a:pt x="42216" y="-1905"/>
                    <a:pt x="25851" y="3627"/>
                  </a:cubicBezTo>
                  <a:cubicBezTo>
                    <a:pt x="9487" y="9159"/>
                    <a:pt x="-1965" y="19032"/>
                    <a:pt x="281" y="25669"/>
                  </a:cubicBezTo>
                  <a:cubicBezTo>
                    <a:pt x="2528" y="32312"/>
                    <a:pt x="17611" y="33211"/>
                    <a:pt x="33982" y="27673"/>
                  </a:cubicBezTo>
                  <a:cubicBezTo>
                    <a:pt x="50347" y="22141"/>
                    <a:pt x="61793" y="12274"/>
                    <a:pt x="59552" y="5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17"/>
            <p:cNvSpPr/>
            <p:nvPr/>
          </p:nvSpPr>
          <p:spPr>
            <a:xfrm>
              <a:off x="4759551" y="710548"/>
              <a:ext cx="61315" cy="28288"/>
            </a:xfrm>
            <a:custGeom>
              <a:avLst/>
              <a:gdLst/>
              <a:ahLst/>
              <a:cxnLst/>
              <a:rect l="l" t="t" r="r" b="b"/>
              <a:pathLst>
                <a:path w="61315" h="28288" extrusionOk="0">
                  <a:moveTo>
                    <a:pt x="61189" y="7324"/>
                  </a:moveTo>
                  <a:cubicBezTo>
                    <a:pt x="59658" y="480"/>
                    <a:pt x="44751" y="-2009"/>
                    <a:pt x="27889" y="1755"/>
                  </a:cubicBezTo>
                  <a:cubicBezTo>
                    <a:pt x="11032" y="5526"/>
                    <a:pt x="-1398" y="14124"/>
                    <a:pt x="126" y="20968"/>
                  </a:cubicBezTo>
                  <a:cubicBezTo>
                    <a:pt x="1657" y="27805"/>
                    <a:pt x="16564" y="30301"/>
                    <a:pt x="33426" y="26530"/>
                  </a:cubicBezTo>
                  <a:cubicBezTo>
                    <a:pt x="50289" y="22765"/>
                    <a:pt x="62718" y="14167"/>
                    <a:pt x="61189" y="732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17"/>
            <p:cNvSpPr/>
            <p:nvPr/>
          </p:nvSpPr>
          <p:spPr>
            <a:xfrm>
              <a:off x="4893263" y="821159"/>
              <a:ext cx="61169" cy="28599"/>
            </a:xfrm>
            <a:custGeom>
              <a:avLst/>
              <a:gdLst/>
              <a:ahLst/>
              <a:cxnLst/>
              <a:rect l="l" t="t" r="r" b="b"/>
              <a:pathLst>
                <a:path w="61169" h="28599" extrusionOk="0">
                  <a:moveTo>
                    <a:pt x="61028" y="7099"/>
                  </a:moveTo>
                  <a:cubicBezTo>
                    <a:pt x="59413" y="273"/>
                    <a:pt x="44475" y="-2028"/>
                    <a:pt x="27661" y="1949"/>
                  </a:cubicBezTo>
                  <a:cubicBezTo>
                    <a:pt x="10848" y="5927"/>
                    <a:pt x="-1473" y="14683"/>
                    <a:pt x="142" y="21502"/>
                  </a:cubicBezTo>
                  <a:cubicBezTo>
                    <a:pt x="1757" y="28321"/>
                    <a:pt x="16695" y="30628"/>
                    <a:pt x="33509" y="26651"/>
                  </a:cubicBezTo>
                  <a:cubicBezTo>
                    <a:pt x="50317" y="22674"/>
                    <a:pt x="62637" y="13918"/>
                    <a:pt x="61028" y="709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17"/>
            <p:cNvSpPr/>
            <p:nvPr/>
          </p:nvSpPr>
          <p:spPr>
            <a:xfrm>
              <a:off x="5022999" y="952143"/>
              <a:ext cx="62456" cy="25653"/>
            </a:xfrm>
            <a:custGeom>
              <a:avLst/>
              <a:gdLst/>
              <a:ahLst/>
              <a:cxnLst/>
              <a:rect l="l" t="t" r="r" b="b"/>
              <a:pathLst>
                <a:path w="62456" h="25653" extrusionOk="0">
                  <a:moveTo>
                    <a:pt x="62445" y="10802"/>
                  </a:moveTo>
                  <a:cubicBezTo>
                    <a:pt x="61990" y="3807"/>
                    <a:pt x="47647" y="-959"/>
                    <a:pt x="30408" y="164"/>
                  </a:cubicBezTo>
                  <a:cubicBezTo>
                    <a:pt x="13169" y="1281"/>
                    <a:pt x="-444" y="7858"/>
                    <a:pt x="11" y="14853"/>
                  </a:cubicBezTo>
                  <a:cubicBezTo>
                    <a:pt x="467" y="21848"/>
                    <a:pt x="14809" y="26608"/>
                    <a:pt x="32048" y="25491"/>
                  </a:cubicBezTo>
                  <a:cubicBezTo>
                    <a:pt x="49293" y="24374"/>
                    <a:pt x="62901" y="17798"/>
                    <a:pt x="62445" y="108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17"/>
            <p:cNvSpPr/>
            <p:nvPr/>
          </p:nvSpPr>
          <p:spPr>
            <a:xfrm>
              <a:off x="4821155" y="1089320"/>
              <a:ext cx="34361" cy="51124"/>
            </a:xfrm>
            <a:custGeom>
              <a:avLst/>
              <a:gdLst/>
              <a:ahLst/>
              <a:cxnLst/>
              <a:rect l="l" t="t" r="r" b="b"/>
              <a:pathLst>
                <a:path w="34361" h="51124" extrusionOk="0">
                  <a:moveTo>
                    <a:pt x="30164" y="50435"/>
                  </a:moveTo>
                  <a:cubicBezTo>
                    <a:pt x="36376" y="47192"/>
                    <a:pt x="35605" y="33427"/>
                    <a:pt x="28434" y="19691"/>
                  </a:cubicBezTo>
                  <a:cubicBezTo>
                    <a:pt x="21262" y="5950"/>
                    <a:pt x="10411" y="-2557"/>
                    <a:pt x="4200" y="692"/>
                  </a:cubicBezTo>
                  <a:cubicBezTo>
                    <a:pt x="-2018" y="3934"/>
                    <a:pt x="-1241" y="17700"/>
                    <a:pt x="5930" y="31435"/>
                  </a:cubicBezTo>
                  <a:cubicBezTo>
                    <a:pt x="13101" y="45170"/>
                    <a:pt x="23953" y="53677"/>
                    <a:pt x="30164" y="504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17"/>
            <p:cNvSpPr/>
            <p:nvPr/>
          </p:nvSpPr>
          <p:spPr>
            <a:xfrm>
              <a:off x="4670565" y="983819"/>
              <a:ext cx="35967" cy="46049"/>
            </a:xfrm>
            <a:custGeom>
              <a:avLst/>
              <a:gdLst/>
              <a:ahLst/>
              <a:cxnLst/>
              <a:rect l="l" t="t" r="r" b="b"/>
              <a:pathLst>
                <a:path w="35967" h="46049" extrusionOk="0">
                  <a:moveTo>
                    <a:pt x="32526" y="44949"/>
                  </a:moveTo>
                  <a:cubicBezTo>
                    <a:pt x="38367" y="41074"/>
                    <a:pt x="36594" y="28116"/>
                    <a:pt x="28561" y="16008"/>
                  </a:cubicBezTo>
                  <a:cubicBezTo>
                    <a:pt x="20527" y="3900"/>
                    <a:pt x="9281" y="-2773"/>
                    <a:pt x="3440" y="1101"/>
                  </a:cubicBezTo>
                  <a:cubicBezTo>
                    <a:pt x="-2402" y="4975"/>
                    <a:pt x="-623" y="17933"/>
                    <a:pt x="7405" y="30041"/>
                  </a:cubicBezTo>
                  <a:cubicBezTo>
                    <a:pt x="15438" y="42149"/>
                    <a:pt x="26684" y="48823"/>
                    <a:pt x="32526" y="449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17"/>
            <p:cNvSpPr/>
            <p:nvPr/>
          </p:nvSpPr>
          <p:spPr>
            <a:xfrm>
              <a:off x="4532064" y="905222"/>
              <a:ext cx="37321" cy="56278"/>
            </a:xfrm>
            <a:custGeom>
              <a:avLst/>
              <a:gdLst/>
              <a:ahLst/>
              <a:cxnLst/>
              <a:rect l="l" t="t" r="r" b="b"/>
              <a:pathLst>
                <a:path w="37321" h="56278" extrusionOk="0">
                  <a:moveTo>
                    <a:pt x="3696" y="668"/>
                  </a:moveTo>
                  <a:cubicBezTo>
                    <a:pt x="-2461" y="4026"/>
                    <a:pt x="-749" y="19043"/>
                    <a:pt x="7515" y="34211"/>
                  </a:cubicBezTo>
                  <a:cubicBezTo>
                    <a:pt x="15780" y="49386"/>
                    <a:pt x="27469" y="58961"/>
                    <a:pt x="33626" y="55610"/>
                  </a:cubicBezTo>
                  <a:cubicBezTo>
                    <a:pt x="39783" y="52258"/>
                    <a:pt x="38071" y="37241"/>
                    <a:pt x="29807" y="22067"/>
                  </a:cubicBezTo>
                  <a:cubicBezTo>
                    <a:pt x="21542" y="6898"/>
                    <a:pt x="9847" y="-2683"/>
                    <a:pt x="3696" y="66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17"/>
            <p:cNvSpPr/>
            <p:nvPr/>
          </p:nvSpPr>
          <p:spPr>
            <a:xfrm>
              <a:off x="4399181" y="841176"/>
              <a:ext cx="37743" cy="55996"/>
            </a:xfrm>
            <a:custGeom>
              <a:avLst/>
              <a:gdLst/>
              <a:ahLst/>
              <a:cxnLst/>
              <a:rect l="l" t="t" r="r" b="b"/>
              <a:pathLst>
                <a:path w="37743" h="55996" extrusionOk="0">
                  <a:moveTo>
                    <a:pt x="3592" y="702"/>
                  </a:moveTo>
                  <a:cubicBezTo>
                    <a:pt x="-2523" y="4120"/>
                    <a:pt x="-641" y="19119"/>
                    <a:pt x="7794" y="34196"/>
                  </a:cubicBezTo>
                  <a:cubicBezTo>
                    <a:pt x="16234" y="49273"/>
                    <a:pt x="28032" y="58715"/>
                    <a:pt x="34147" y="55297"/>
                  </a:cubicBezTo>
                  <a:cubicBezTo>
                    <a:pt x="40268" y="51872"/>
                    <a:pt x="38385" y="36874"/>
                    <a:pt x="29945" y="21797"/>
                  </a:cubicBezTo>
                  <a:cubicBezTo>
                    <a:pt x="21511" y="6719"/>
                    <a:pt x="9713" y="-2723"/>
                    <a:pt x="3592" y="70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17"/>
            <p:cNvSpPr/>
            <p:nvPr/>
          </p:nvSpPr>
          <p:spPr>
            <a:xfrm>
              <a:off x="4732723" y="844493"/>
              <a:ext cx="122901" cy="231078"/>
            </a:xfrm>
            <a:custGeom>
              <a:avLst/>
              <a:gdLst/>
              <a:ahLst/>
              <a:cxnLst/>
              <a:rect l="l" t="t" r="r" b="b"/>
              <a:pathLst>
                <a:path w="122901" h="231078" extrusionOk="0">
                  <a:moveTo>
                    <a:pt x="0" y="93"/>
                  </a:moveTo>
                  <a:cubicBezTo>
                    <a:pt x="2223" y="-3101"/>
                    <a:pt x="57109" y="76833"/>
                    <a:pt x="83171" y="131556"/>
                  </a:cubicBezTo>
                  <a:cubicBezTo>
                    <a:pt x="94429" y="155201"/>
                    <a:pt x="122902" y="231079"/>
                    <a:pt x="122902" y="231079"/>
                  </a:cubicBezTo>
                  <a:cubicBezTo>
                    <a:pt x="122902" y="231079"/>
                    <a:pt x="100101" y="175980"/>
                    <a:pt x="69375" y="118233"/>
                  </a:cubicBezTo>
                  <a:cubicBezTo>
                    <a:pt x="38650" y="60487"/>
                    <a:pt x="-127" y="275"/>
                    <a:pt x="0" y="9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17"/>
            <p:cNvSpPr/>
            <p:nvPr/>
          </p:nvSpPr>
          <p:spPr>
            <a:xfrm>
              <a:off x="4631949" y="761189"/>
              <a:ext cx="79892" cy="219881"/>
            </a:xfrm>
            <a:custGeom>
              <a:avLst/>
              <a:gdLst/>
              <a:ahLst/>
              <a:cxnLst/>
              <a:rect l="l" t="t" r="r" b="b"/>
              <a:pathLst>
                <a:path w="79892" h="219881" extrusionOk="0">
                  <a:moveTo>
                    <a:pt x="1" y="50"/>
                  </a:moveTo>
                  <a:cubicBezTo>
                    <a:pt x="2539" y="-2269"/>
                    <a:pt x="41668" y="76092"/>
                    <a:pt x="57759" y="127609"/>
                  </a:cubicBezTo>
                  <a:cubicBezTo>
                    <a:pt x="64712" y="149869"/>
                    <a:pt x="79892" y="219882"/>
                    <a:pt x="79892" y="219882"/>
                  </a:cubicBezTo>
                  <a:cubicBezTo>
                    <a:pt x="79892" y="219882"/>
                    <a:pt x="66892" y="168651"/>
                    <a:pt x="46920" y="113691"/>
                  </a:cubicBezTo>
                  <a:cubicBezTo>
                    <a:pt x="26949" y="58732"/>
                    <a:pt x="-145" y="184"/>
                    <a:pt x="1" y="5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17"/>
            <p:cNvSpPr/>
            <p:nvPr/>
          </p:nvSpPr>
          <p:spPr>
            <a:xfrm>
              <a:off x="4494080" y="688162"/>
              <a:ext cx="81968" cy="214170"/>
            </a:xfrm>
            <a:custGeom>
              <a:avLst/>
              <a:gdLst/>
              <a:ahLst/>
              <a:cxnLst/>
              <a:rect l="l" t="t" r="r" b="b"/>
              <a:pathLst>
                <a:path w="81968" h="214170" extrusionOk="0">
                  <a:moveTo>
                    <a:pt x="1" y="53"/>
                  </a:moveTo>
                  <a:cubicBezTo>
                    <a:pt x="2417" y="-2303"/>
                    <a:pt x="41977" y="73703"/>
                    <a:pt x="58627" y="123957"/>
                  </a:cubicBezTo>
                  <a:cubicBezTo>
                    <a:pt x="65823" y="145671"/>
                    <a:pt x="81969" y="214171"/>
                    <a:pt x="81969" y="214171"/>
                  </a:cubicBezTo>
                  <a:cubicBezTo>
                    <a:pt x="81969" y="214171"/>
                    <a:pt x="68319" y="164106"/>
                    <a:pt x="47825" y="110573"/>
                  </a:cubicBezTo>
                  <a:cubicBezTo>
                    <a:pt x="27338" y="57041"/>
                    <a:pt x="-139" y="187"/>
                    <a:pt x="1" y="53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17"/>
            <p:cNvSpPr/>
            <p:nvPr/>
          </p:nvSpPr>
          <p:spPr>
            <a:xfrm>
              <a:off x="4356514" y="625739"/>
              <a:ext cx="67996" cy="194133"/>
            </a:xfrm>
            <a:custGeom>
              <a:avLst/>
              <a:gdLst/>
              <a:ahLst/>
              <a:cxnLst/>
              <a:rect l="l" t="t" r="r" b="b"/>
              <a:pathLst>
                <a:path w="67996" h="194133" extrusionOk="0">
                  <a:moveTo>
                    <a:pt x="1" y="42"/>
                  </a:moveTo>
                  <a:cubicBezTo>
                    <a:pt x="2272" y="-1950"/>
                    <a:pt x="35900" y="67389"/>
                    <a:pt x="49513" y="112833"/>
                  </a:cubicBezTo>
                  <a:cubicBezTo>
                    <a:pt x="55391" y="132470"/>
                    <a:pt x="67997" y="194133"/>
                    <a:pt x="67997" y="194133"/>
                  </a:cubicBezTo>
                  <a:cubicBezTo>
                    <a:pt x="67997" y="194133"/>
                    <a:pt x="57103" y="148981"/>
                    <a:pt x="40108" y="100458"/>
                  </a:cubicBezTo>
                  <a:cubicBezTo>
                    <a:pt x="23111" y="51941"/>
                    <a:pt x="-127" y="157"/>
                    <a:pt x="1" y="4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17"/>
            <p:cNvSpPr/>
            <p:nvPr/>
          </p:nvSpPr>
          <p:spPr>
            <a:xfrm>
              <a:off x="4402478" y="595125"/>
              <a:ext cx="237152" cy="36650"/>
            </a:xfrm>
            <a:custGeom>
              <a:avLst/>
              <a:gdLst/>
              <a:ahLst/>
              <a:cxnLst/>
              <a:rect l="l" t="t" r="r" b="b"/>
              <a:pathLst>
                <a:path w="237152" h="36650" extrusionOk="0">
                  <a:moveTo>
                    <a:pt x="82" y="36649"/>
                  </a:moveTo>
                  <a:cubicBezTo>
                    <a:pt x="-2966" y="34518"/>
                    <a:pt x="79786" y="13520"/>
                    <a:pt x="135771" y="6891"/>
                  </a:cubicBezTo>
                  <a:cubicBezTo>
                    <a:pt x="159963" y="4028"/>
                    <a:pt x="237152" y="0"/>
                    <a:pt x="237152" y="0"/>
                  </a:cubicBezTo>
                  <a:cubicBezTo>
                    <a:pt x="237152" y="0"/>
                    <a:pt x="180979" y="4356"/>
                    <a:pt x="121714" y="13520"/>
                  </a:cubicBezTo>
                  <a:cubicBezTo>
                    <a:pt x="62443" y="22683"/>
                    <a:pt x="258" y="36771"/>
                    <a:pt x="82" y="366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17"/>
            <p:cNvSpPr/>
            <p:nvPr/>
          </p:nvSpPr>
          <p:spPr>
            <a:xfrm>
              <a:off x="4509360" y="677704"/>
              <a:ext cx="240572" cy="12480"/>
            </a:xfrm>
            <a:custGeom>
              <a:avLst/>
              <a:gdLst/>
              <a:ahLst/>
              <a:cxnLst/>
              <a:rect l="l" t="t" r="r" b="b"/>
              <a:pathLst>
                <a:path w="240572" h="12480" extrusionOk="0">
                  <a:moveTo>
                    <a:pt x="102" y="12479"/>
                  </a:moveTo>
                  <a:cubicBezTo>
                    <a:pt x="-3232" y="10614"/>
                    <a:pt x="76247" y="-60"/>
                    <a:pt x="133222" y="0"/>
                  </a:cubicBezTo>
                  <a:cubicBezTo>
                    <a:pt x="157845" y="25"/>
                    <a:pt x="240572" y="6315"/>
                    <a:pt x="240572" y="6315"/>
                  </a:cubicBezTo>
                  <a:cubicBezTo>
                    <a:pt x="240572" y="6315"/>
                    <a:pt x="183208" y="4542"/>
                    <a:pt x="123087" y="6085"/>
                  </a:cubicBezTo>
                  <a:cubicBezTo>
                    <a:pt x="62973" y="7621"/>
                    <a:pt x="289" y="12582"/>
                    <a:pt x="102" y="1247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17"/>
            <p:cNvSpPr/>
            <p:nvPr/>
          </p:nvSpPr>
          <p:spPr>
            <a:xfrm>
              <a:off x="4673883" y="790232"/>
              <a:ext cx="231460" cy="13773"/>
            </a:xfrm>
            <a:custGeom>
              <a:avLst/>
              <a:gdLst/>
              <a:ahLst/>
              <a:cxnLst/>
              <a:rect l="l" t="t" r="r" b="b"/>
              <a:pathLst>
                <a:path w="231460" h="13773" extrusionOk="0">
                  <a:moveTo>
                    <a:pt x="25" y="7410"/>
                  </a:moveTo>
                  <a:cubicBezTo>
                    <a:pt x="-1663" y="4374"/>
                    <a:pt x="83196" y="-2707"/>
                    <a:pt x="136843" y="1095"/>
                  </a:cubicBezTo>
                  <a:cubicBezTo>
                    <a:pt x="160027" y="2740"/>
                    <a:pt x="231460" y="13773"/>
                    <a:pt x="231460" y="13773"/>
                  </a:cubicBezTo>
                  <a:cubicBezTo>
                    <a:pt x="231460" y="13773"/>
                    <a:pt x="178772" y="7361"/>
                    <a:pt x="120910" y="5770"/>
                  </a:cubicBezTo>
                  <a:cubicBezTo>
                    <a:pt x="63054" y="4179"/>
                    <a:pt x="116" y="7586"/>
                    <a:pt x="25" y="7410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17"/>
            <p:cNvSpPr/>
            <p:nvPr/>
          </p:nvSpPr>
          <p:spPr>
            <a:xfrm>
              <a:off x="4813008" y="900778"/>
              <a:ext cx="231006" cy="27143"/>
            </a:xfrm>
            <a:custGeom>
              <a:avLst/>
              <a:gdLst/>
              <a:ahLst/>
              <a:cxnLst/>
              <a:rect l="l" t="t" r="r" b="b"/>
              <a:pathLst>
                <a:path w="231006" h="27143" extrusionOk="0">
                  <a:moveTo>
                    <a:pt x="20" y="1992"/>
                  </a:moveTo>
                  <a:cubicBezTo>
                    <a:pt x="-1510" y="-1159"/>
                    <a:pt x="83689" y="-1275"/>
                    <a:pt x="137112" y="6868"/>
                  </a:cubicBezTo>
                  <a:cubicBezTo>
                    <a:pt x="160198" y="10384"/>
                    <a:pt x="231006" y="27143"/>
                    <a:pt x="231006" y="27143"/>
                  </a:cubicBezTo>
                  <a:cubicBezTo>
                    <a:pt x="231006" y="27143"/>
                    <a:pt x="178682" y="16492"/>
                    <a:pt x="120936" y="10202"/>
                  </a:cubicBezTo>
                  <a:cubicBezTo>
                    <a:pt x="63189" y="3917"/>
                    <a:pt x="105" y="2168"/>
                    <a:pt x="20" y="199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17"/>
            <p:cNvSpPr/>
            <p:nvPr/>
          </p:nvSpPr>
          <p:spPr>
            <a:xfrm>
              <a:off x="4870483" y="962132"/>
              <a:ext cx="217470" cy="242530"/>
            </a:xfrm>
            <a:custGeom>
              <a:avLst/>
              <a:gdLst/>
              <a:ahLst/>
              <a:cxnLst/>
              <a:rect l="l" t="t" r="r" b="b"/>
              <a:pathLst>
                <a:path w="217470" h="242530" extrusionOk="0">
                  <a:moveTo>
                    <a:pt x="84780" y="46458"/>
                  </a:moveTo>
                  <a:cubicBezTo>
                    <a:pt x="115882" y="68519"/>
                    <a:pt x="264365" y="169256"/>
                    <a:pt x="202580" y="228302"/>
                  </a:cubicBezTo>
                  <a:cubicBezTo>
                    <a:pt x="161666" y="267401"/>
                    <a:pt x="111151" y="223888"/>
                    <a:pt x="54741" y="122749"/>
                  </a:cubicBezTo>
                  <a:cubicBezTo>
                    <a:pt x="11695" y="45584"/>
                    <a:pt x="6886" y="14367"/>
                    <a:pt x="0" y="0"/>
                  </a:cubicBezTo>
                  <a:cubicBezTo>
                    <a:pt x="0" y="0"/>
                    <a:pt x="69326" y="35504"/>
                    <a:pt x="84780" y="46458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17"/>
            <p:cNvSpPr/>
            <p:nvPr/>
          </p:nvSpPr>
          <p:spPr>
            <a:xfrm>
              <a:off x="4991785" y="1150146"/>
              <a:ext cx="52449" cy="42538"/>
            </a:xfrm>
            <a:custGeom>
              <a:avLst/>
              <a:gdLst/>
              <a:ahLst/>
              <a:cxnLst/>
              <a:rect l="l" t="t" r="r" b="b"/>
              <a:pathLst>
                <a:path w="52449" h="42538" extrusionOk="0">
                  <a:moveTo>
                    <a:pt x="51324" y="39935"/>
                  </a:moveTo>
                  <a:cubicBezTo>
                    <a:pt x="55508" y="34313"/>
                    <a:pt x="47662" y="21397"/>
                    <a:pt x="33800" y="11086"/>
                  </a:cubicBezTo>
                  <a:cubicBezTo>
                    <a:pt x="19937" y="776"/>
                    <a:pt x="5309" y="-3025"/>
                    <a:pt x="1125" y="2604"/>
                  </a:cubicBezTo>
                  <a:cubicBezTo>
                    <a:pt x="-3058" y="8226"/>
                    <a:pt x="4787" y="21142"/>
                    <a:pt x="18650" y="31452"/>
                  </a:cubicBezTo>
                  <a:cubicBezTo>
                    <a:pt x="32512" y="41763"/>
                    <a:pt x="47146" y="45564"/>
                    <a:pt x="51324" y="3993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17"/>
            <p:cNvSpPr/>
            <p:nvPr/>
          </p:nvSpPr>
          <p:spPr>
            <a:xfrm>
              <a:off x="4874460" y="967696"/>
              <a:ext cx="159752" cy="168870"/>
            </a:xfrm>
            <a:custGeom>
              <a:avLst/>
              <a:gdLst/>
              <a:ahLst/>
              <a:cxnLst/>
              <a:rect l="l" t="t" r="r" b="b"/>
              <a:pathLst>
                <a:path w="159752" h="168870" extrusionOk="0">
                  <a:moveTo>
                    <a:pt x="0" y="149"/>
                  </a:moveTo>
                  <a:cubicBezTo>
                    <a:pt x="874" y="-3239"/>
                    <a:pt x="65877" y="51836"/>
                    <a:pt x="101327" y="92628"/>
                  </a:cubicBezTo>
                  <a:cubicBezTo>
                    <a:pt x="116641" y="110256"/>
                    <a:pt x="159753" y="168871"/>
                    <a:pt x="159753" y="168871"/>
                  </a:cubicBezTo>
                  <a:cubicBezTo>
                    <a:pt x="159753" y="168871"/>
                    <a:pt x="126775" y="126876"/>
                    <a:pt x="86832" y="84698"/>
                  </a:cubicBezTo>
                  <a:cubicBezTo>
                    <a:pt x="46895" y="42515"/>
                    <a:pt x="-49" y="343"/>
                    <a:pt x="0" y="14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17"/>
            <p:cNvSpPr/>
            <p:nvPr/>
          </p:nvSpPr>
          <p:spPr>
            <a:xfrm>
              <a:off x="4677138" y="814766"/>
              <a:ext cx="86390" cy="233669"/>
            </a:xfrm>
            <a:custGeom>
              <a:avLst/>
              <a:gdLst/>
              <a:ahLst/>
              <a:cxnLst/>
              <a:rect l="l" t="t" r="r" b="b"/>
              <a:pathLst>
                <a:path w="86390" h="233669" extrusionOk="0">
                  <a:moveTo>
                    <a:pt x="0" y="0"/>
                  </a:moveTo>
                  <a:cubicBezTo>
                    <a:pt x="5422" y="6874"/>
                    <a:pt x="13304" y="16025"/>
                    <a:pt x="15606" y="19650"/>
                  </a:cubicBezTo>
                  <a:cubicBezTo>
                    <a:pt x="36069" y="51826"/>
                    <a:pt x="135544" y="201269"/>
                    <a:pt x="56034" y="232589"/>
                  </a:cubicBezTo>
                  <a:cubicBezTo>
                    <a:pt x="54304" y="233275"/>
                    <a:pt x="52798" y="233160"/>
                    <a:pt x="51110" y="233670"/>
                  </a:cubicBezTo>
                  <a:cubicBezTo>
                    <a:pt x="54826" y="224471"/>
                    <a:pt x="58530" y="214804"/>
                    <a:pt x="61451" y="204402"/>
                  </a:cubicBezTo>
                  <a:cubicBezTo>
                    <a:pt x="69162" y="176950"/>
                    <a:pt x="64578" y="148435"/>
                    <a:pt x="55658" y="121541"/>
                  </a:cubicBezTo>
                  <a:cubicBezTo>
                    <a:pt x="45803" y="91848"/>
                    <a:pt x="34387" y="62884"/>
                    <a:pt x="18878" y="35583"/>
                  </a:cubicBezTo>
                  <a:cubicBezTo>
                    <a:pt x="13833" y="26687"/>
                    <a:pt x="219" y="1457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17"/>
            <p:cNvSpPr/>
            <p:nvPr/>
          </p:nvSpPr>
          <p:spPr>
            <a:xfrm>
              <a:off x="4809221" y="924120"/>
              <a:ext cx="98376" cy="225709"/>
            </a:xfrm>
            <a:custGeom>
              <a:avLst/>
              <a:gdLst/>
              <a:ahLst/>
              <a:cxnLst/>
              <a:rect l="l" t="t" r="r" b="b"/>
              <a:pathLst>
                <a:path w="98376" h="225709" extrusionOk="0">
                  <a:moveTo>
                    <a:pt x="0" y="0"/>
                  </a:moveTo>
                  <a:cubicBezTo>
                    <a:pt x="4281" y="4846"/>
                    <a:pt x="10013" y="10529"/>
                    <a:pt x="13565" y="14792"/>
                  </a:cubicBezTo>
                  <a:cubicBezTo>
                    <a:pt x="51516" y="60315"/>
                    <a:pt x="140383" y="188620"/>
                    <a:pt x="75113" y="225709"/>
                  </a:cubicBezTo>
                  <a:cubicBezTo>
                    <a:pt x="76570" y="212557"/>
                    <a:pt x="78307" y="196787"/>
                    <a:pt x="78605" y="193253"/>
                  </a:cubicBezTo>
                  <a:cubicBezTo>
                    <a:pt x="81240" y="161502"/>
                    <a:pt x="72648" y="130570"/>
                    <a:pt x="59344" y="102122"/>
                  </a:cubicBezTo>
                  <a:cubicBezTo>
                    <a:pt x="44655" y="70711"/>
                    <a:pt x="28406" y="40465"/>
                    <a:pt x="8489" y="12594"/>
                  </a:cubicBezTo>
                  <a:cubicBezTo>
                    <a:pt x="6248" y="9460"/>
                    <a:pt x="4147" y="6018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17"/>
            <p:cNvSpPr/>
            <p:nvPr/>
          </p:nvSpPr>
          <p:spPr>
            <a:xfrm>
              <a:off x="4929268" y="993810"/>
              <a:ext cx="158147" cy="191425"/>
            </a:xfrm>
            <a:custGeom>
              <a:avLst/>
              <a:gdLst/>
              <a:ahLst/>
              <a:cxnLst/>
              <a:rect l="l" t="t" r="r" b="b"/>
              <a:pathLst>
                <a:path w="158147" h="191425" extrusionOk="0">
                  <a:moveTo>
                    <a:pt x="0" y="0"/>
                  </a:moveTo>
                  <a:cubicBezTo>
                    <a:pt x="9582" y="5344"/>
                    <a:pt x="21854" y="11750"/>
                    <a:pt x="26019" y="14701"/>
                  </a:cubicBezTo>
                  <a:cubicBezTo>
                    <a:pt x="56247" y="36142"/>
                    <a:pt x="196775" y="131858"/>
                    <a:pt x="147931" y="191426"/>
                  </a:cubicBezTo>
                  <a:cubicBezTo>
                    <a:pt x="146346" y="183423"/>
                    <a:pt x="141925" y="158697"/>
                    <a:pt x="141063" y="154738"/>
                  </a:cubicBezTo>
                  <a:cubicBezTo>
                    <a:pt x="135021" y="126884"/>
                    <a:pt x="118845" y="103118"/>
                    <a:pt x="99189" y="82849"/>
                  </a:cubicBezTo>
                  <a:cubicBezTo>
                    <a:pt x="77487" y="60461"/>
                    <a:pt x="54832" y="39445"/>
                    <a:pt x="29317" y="21641"/>
                  </a:cubicBezTo>
                  <a:cubicBezTo>
                    <a:pt x="21732" y="16346"/>
                    <a:pt x="4517" y="374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17"/>
            <p:cNvSpPr/>
            <p:nvPr/>
          </p:nvSpPr>
          <p:spPr>
            <a:xfrm>
              <a:off x="4882056" y="877270"/>
              <a:ext cx="226195" cy="54822"/>
            </a:xfrm>
            <a:custGeom>
              <a:avLst/>
              <a:gdLst/>
              <a:ahLst/>
              <a:cxnLst/>
              <a:rect l="l" t="t" r="r" b="b"/>
              <a:pathLst>
                <a:path w="226195" h="54822" extrusionOk="0">
                  <a:moveTo>
                    <a:pt x="140268" y="2231"/>
                  </a:moveTo>
                  <a:cubicBezTo>
                    <a:pt x="183732" y="7070"/>
                    <a:pt x="222206" y="21049"/>
                    <a:pt x="226195" y="54822"/>
                  </a:cubicBezTo>
                  <a:cubicBezTo>
                    <a:pt x="217445" y="47778"/>
                    <a:pt x="203686" y="36794"/>
                    <a:pt x="200898" y="34669"/>
                  </a:cubicBezTo>
                  <a:cubicBezTo>
                    <a:pt x="178225" y="17393"/>
                    <a:pt x="150530" y="9651"/>
                    <a:pt x="122421" y="6973"/>
                  </a:cubicBezTo>
                  <a:cubicBezTo>
                    <a:pt x="91386" y="4016"/>
                    <a:pt x="60521" y="2905"/>
                    <a:pt x="29553" y="5911"/>
                  </a:cubicBezTo>
                  <a:cubicBezTo>
                    <a:pt x="22067" y="6633"/>
                    <a:pt x="10280" y="7362"/>
                    <a:pt x="0" y="7969"/>
                  </a:cubicBezTo>
                  <a:cubicBezTo>
                    <a:pt x="6011" y="6888"/>
                    <a:pt x="15581" y="4605"/>
                    <a:pt x="18854" y="4314"/>
                  </a:cubicBezTo>
                  <a:cubicBezTo>
                    <a:pt x="37842" y="2656"/>
                    <a:pt x="92030" y="-3137"/>
                    <a:pt x="140268" y="223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17"/>
            <p:cNvSpPr/>
            <p:nvPr/>
          </p:nvSpPr>
          <p:spPr>
            <a:xfrm>
              <a:off x="4776279" y="755041"/>
              <a:ext cx="201989" cy="92490"/>
            </a:xfrm>
            <a:custGeom>
              <a:avLst/>
              <a:gdLst/>
              <a:ahLst/>
              <a:cxnLst/>
              <a:rect l="l" t="t" r="r" b="b"/>
              <a:pathLst>
                <a:path w="201989" h="92490" extrusionOk="0">
                  <a:moveTo>
                    <a:pt x="144986" y="3284"/>
                  </a:moveTo>
                  <a:cubicBezTo>
                    <a:pt x="177727" y="9192"/>
                    <a:pt x="202386" y="24063"/>
                    <a:pt x="201985" y="56106"/>
                  </a:cubicBezTo>
                  <a:cubicBezTo>
                    <a:pt x="201785" y="72543"/>
                    <a:pt x="195385" y="84287"/>
                    <a:pt x="184588" y="92491"/>
                  </a:cubicBezTo>
                  <a:cubicBezTo>
                    <a:pt x="184843" y="90110"/>
                    <a:pt x="184436" y="89376"/>
                    <a:pt x="188068" y="77632"/>
                  </a:cubicBezTo>
                  <a:cubicBezTo>
                    <a:pt x="207086" y="16169"/>
                    <a:pt x="119070" y="15131"/>
                    <a:pt x="75969" y="13000"/>
                  </a:cubicBezTo>
                  <a:cubicBezTo>
                    <a:pt x="55530" y="11992"/>
                    <a:pt x="27070" y="11348"/>
                    <a:pt x="0" y="11469"/>
                  </a:cubicBezTo>
                  <a:cubicBezTo>
                    <a:pt x="29317" y="6089"/>
                    <a:pt x="95024" y="-5727"/>
                    <a:pt x="144986" y="328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17"/>
            <p:cNvSpPr/>
            <p:nvPr/>
          </p:nvSpPr>
          <p:spPr>
            <a:xfrm>
              <a:off x="4630534" y="643420"/>
              <a:ext cx="209558" cy="63674"/>
            </a:xfrm>
            <a:custGeom>
              <a:avLst/>
              <a:gdLst/>
              <a:ahLst/>
              <a:cxnLst/>
              <a:rect l="l" t="t" r="r" b="b"/>
              <a:pathLst>
                <a:path w="209558" h="63674" extrusionOk="0">
                  <a:moveTo>
                    <a:pt x="147846" y="1841"/>
                  </a:moveTo>
                  <a:cubicBezTo>
                    <a:pt x="182178" y="6389"/>
                    <a:pt x="208385" y="20385"/>
                    <a:pt x="209545" y="52410"/>
                  </a:cubicBezTo>
                  <a:cubicBezTo>
                    <a:pt x="209697" y="56612"/>
                    <a:pt x="208549" y="60006"/>
                    <a:pt x="207875" y="63674"/>
                  </a:cubicBezTo>
                  <a:cubicBezTo>
                    <a:pt x="184874" y="22152"/>
                    <a:pt x="144864" y="17422"/>
                    <a:pt x="120466" y="15097"/>
                  </a:cubicBezTo>
                  <a:cubicBezTo>
                    <a:pt x="89431" y="12139"/>
                    <a:pt x="58378" y="11004"/>
                    <a:pt x="27410" y="14010"/>
                  </a:cubicBezTo>
                  <a:cubicBezTo>
                    <a:pt x="20463" y="14678"/>
                    <a:pt x="10705" y="15090"/>
                    <a:pt x="0" y="15777"/>
                  </a:cubicBezTo>
                  <a:cubicBezTo>
                    <a:pt x="30246" y="8915"/>
                    <a:pt x="96244" y="-4996"/>
                    <a:pt x="147846" y="1841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17"/>
            <p:cNvSpPr/>
            <p:nvPr/>
          </p:nvSpPr>
          <p:spPr>
            <a:xfrm>
              <a:off x="4529530" y="549999"/>
              <a:ext cx="185850" cy="47745"/>
            </a:xfrm>
            <a:custGeom>
              <a:avLst/>
              <a:gdLst/>
              <a:ahLst/>
              <a:cxnLst/>
              <a:rect l="l" t="t" r="r" b="b"/>
              <a:pathLst>
                <a:path w="185850" h="47745" extrusionOk="0">
                  <a:moveTo>
                    <a:pt x="149807" y="4015"/>
                  </a:moveTo>
                  <a:cubicBezTo>
                    <a:pt x="168971" y="9491"/>
                    <a:pt x="182530" y="21097"/>
                    <a:pt x="185754" y="42215"/>
                  </a:cubicBezTo>
                  <a:cubicBezTo>
                    <a:pt x="186064" y="44224"/>
                    <a:pt x="185517" y="45832"/>
                    <a:pt x="185608" y="47746"/>
                  </a:cubicBezTo>
                  <a:cubicBezTo>
                    <a:pt x="184321" y="46249"/>
                    <a:pt x="181449" y="42562"/>
                    <a:pt x="180982" y="42163"/>
                  </a:cubicBezTo>
                  <a:cubicBezTo>
                    <a:pt x="126149" y="-4069"/>
                    <a:pt x="42366" y="18861"/>
                    <a:pt x="11397" y="21864"/>
                  </a:cubicBezTo>
                  <a:cubicBezTo>
                    <a:pt x="8513" y="22144"/>
                    <a:pt x="5301" y="22238"/>
                    <a:pt x="0" y="22668"/>
                  </a:cubicBezTo>
                  <a:cubicBezTo>
                    <a:pt x="44503" y="8584"/>
                    <a:pt x="108795" y="-7702"/>
                    <a:pt x="149807" y="401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17"/>
            <p:cNvSpPr/>
            <p:nvPr/>
          </p:nvSpPr>
          <p:spPr>
            <a:xfrm>
              <a:off x="4453706" y="461603"/>
              <a:ext cx="102735" cy="29809"/>
            </a:xfrm>
            <a:custGeom>
              <a:avLst/>
              <a:gdLst/>
              <a:ahLst/>
              <a:cxnLst/>
              <a:rect l="l" t="t" r="r" b="b"/>
              <a:pathLst>
                <a:path w="102735" h="29809" extrusionOk="0">
                  <a:moveTo>
                    <a:pt x="65367" y="992"/>
                  </a:moveTo>
                  <a:cubicBezTo>
                    <a:pt x="82600" y="3697"/>
                    <a:pt x="95722" y="12600"/>
                    <a:pt x="102735" y="29810"/>
                  </a:cubicBezTo>
                  <a:cubicBezTo>
                    <a:pt x="92813" y="24830"/>
                    <a:pt x="83711" y="20253"/>
                    <a:pt x="81355" y="19163"/>
                  </a:cubicBezTo>
                  <a:cubicBezTo>
                    <a:pt x="55858" y="7334"/>
                    <a:pt x="27659" y="5826"/>
                    <a:pt x="0" y="9080"/>
                  </a:cubicBezTo>
                  <a:cubicBezTo>
                    <a:pt x="23366" y="1974"/>
                    <a:pt x="46513" y="-1967"/>
                    <a:pt x="65367" y="99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17"/>
            <p:cNvSpPr/>
            <p:nvPr/>
          </p:nvSpPr>
          <p:spPr>
            <a:xfrm>
              <a:off x="4552124" y="761069"/>
              <a:ext cx="72253" cy="216412"/>
            </a:xfrm>
            <a:custGeom>
              <a:avLst/>
              <a:gdLst/>
              <a:ahLst/>
              <a:cxnLst/>
              <a:rect l="l" t="t" r="r" b="b"/>
              <a:pathLst>
                <a:path w="72253" h="216412" extrusionOk="0">
                  <a:moveTo>
                    <a:pt x="0" y="0"/>
                  </a:moveTo>
                  <a:cubicBezTo>
                    <a:pt x="255" y="389"/>
                    <a:pt x="1251" y="1567"/>
                    <a:pt x="1469" y="1919"/>
                  </a:cubicBezTo>
                  <a:cubicBezTo>
                    <a:pt x="21933" y="34089"/>
                    <a:pt x="121407" y="183532"/>
                    <a:pt x="41898" y="214858"/>
                  </a:cubicBezTo>
                  <a:cubicBezTo>
                    <a:pt x="39402" y="215842"/>
                    <a:pt x="37204" y="215787"/>
                    <a:pt x="34806" y="216413"/>
                  </a:cubicBezTo>
                  <a:cubicBezTo>
                    <a:pt x="40714" y="207675"/>
                    <a:pt x="46179" y="198336"/>
                    <a:pt x="50241" y="189155"/>
                  </a:cubicBezTo>
                  <a:cubicBezTo>
                    <a:pt x="61778" y="163093"/>
                    <a:pt x="53660" y="133333"/>
                    <a:pt x="45195" y="106397"/>
                  </a:cubicBezTo>
                  <a:cubicBezTo>
                    <a:pt x="35856" y="76649"/>
                    <a:pt x="24975" y="47642"/>
                    <a:pt x="10165" y="20281"/>
                  </a:cubicBezTo>
                  <a:cubicBezTo>
                    <a:pt x="7426" y="15217"/>
                    <a:pt x="4706" y="9260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17"/>
            <p:cNvSpPr/>
            <p:nvPr/>
          </p:nvSpPr>
          <p:spPr>
            <a:xfrm>
              <a:off x="4418044" y="699109"/>
              <a:ext cx="68612" cy="209174"/>
            </a:xfrm>
            <a:custGeom>
              <a:avLst/>
              <a:gdLst/>
              <a:ahLst/>
              <a:cxnLst/>
              <a:rect l="l" t="t" r="r" b="b"/>
              <a:pathLst>
                <a:path w="68612" h="209174" extrusionOk="0">
                  <a:moveTo>
                    <a:pt x="0" y="0"/>
                  </a:moveTo>
                  <a:cubicBezTo>
                    <a:pt x="23409" y="36579"/>
                    <a:pt x="115779" y="178207"/>
                    <a:pt x="38103" y="208804"/>
                  </a:cubicBezTo>
                  <a:cubicBezTo>
                    <a:pt x="37545" y="209023"/>
                    <a:pt x="37071" y="208974"/>
                    <a:pt x="36524" y="209175"/>
                  </a:cubicBezTo>
                  <a:cubicBezTo>
                    <a:pt x="46683" y="191316"/>
                    <a:pt x="58269" y="158205"/>
                    <a:pt x="43295" y="101934"/>
                  </a:cubicBezTo>
                  <a:cubicBezTo>
                    <a:pt x="36488" y="76333"/>
                    <a:pt x="14507" y="31363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17"/>
            <p:cNvSpPr/>
            <p:nvPr/>
          </p:nvSpPr>
          <p:spPr>
            <a:xfrm>
              <a:off x="4209113" y="563455"/>
              <a:ext cx="133254" cy="292004"/>
            </a:xfrm>
            <a:custGeom>
              <a:avLst/>
              <a:gdLst/>
              <a:ahLst/>
              <a:cxnLst/>
              <a:rect l="l" t="t" r="r" b="b"/>
              <a:pathLst>
                <a:path w="133254" h="292004" extrusionOk="0">
                  <a:moveTo>
                    <a:pt x="62525" y="75053"/>
                  </a:moveTo>
                  <a:cubicBezTo>
                    <a:pt x="82982" y="107224"/>
                    <a:pt x="182396" y="256600"/>
                    <a:pt x="102887" y="287920"/>
                  </a:cubicBezTo>
                  <a:cubicBezTo>
                    <a:pt x="50229" y="308669"/>
                    <a:pt x="19898" y="249289"/>
                    <a:pt x="5884" y="134336"/>
                  </a:cubicBezTo>
                  <a:cubicBezTo>
                    <a:pt x="-4809" y="46623"/>
                    <a:pt x="2532" y="15902"/>
                    <a:pt x="1584" y="0"/>
                  </a:cubicBezTo>
                  <a:cubicBezTo>
                    <a:pt x="1584" y="0"/>
                    <a:pt x="52360" y="59065"/>
                    <a:pt x="62525" y="75053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17"/>
            <p:cNvSpPr/>
            <p:nvPr/>
          </p:nvSpPr>
          <p:spPr>
            <a:xfrm>
              <a:off x="4252259" y="779529"/>
              <a:ext cx="36814" cy="56611"/>
            </a:xfrm>
            <a:custGeom>
              <a:avLst/>
              <a:gdLst/>
              <a:ahLst/>
              <a:cxnLst/>
              <a:rect l="l" t="t" r="r" b="b"/>
              <a:pathLst>
                <a:path w="36814" h="56611" extrusionOk="0">
                  <a:moveTo>
                    <a:pt x="3822" y="631"/>
                  </a:moveTo>
                  <a:cubicBezTo>
                    <a:pt x="-2378" y="3904"/>
                    <a:pt x="-878" y="18939"/>
                    <a:pt x="7180" y="34222"/>
                  </a:cubicBezTo>
                  <a:cubicBezTo>
                    <a:pt x="15238" y="49506"/>
                    <a:pt x="26793" y="59252"/>
                    <a:pt x="32993" y="55979"/>
                  </a:cubicBezTo>
                  <a:cubicBezTo>
                    <a:pt x="39193" y="52712"/>
                    <a:pt x="37693" y="37671"/>
                    <a:pt x="29635" y="22388"/>
                  </a:cubicBezTo>
                  <a:cubicBezTo>
                    <a:pt x="21583" y="7104"/>
                    <a:pt x="10022" y="-2636"/>
                    <a:pt x="3822" y="631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17"/>
            <p:cNvSpPr/>
            <p:nvPr/>
          </p:nvSpPr>
          <p:spPr>
            <a:xfrm>
              <a:off x="4212282" y="568573"/>
              <a:ext cx="71931" cy="199485"/>
            </a:xfrm>
            <a:custGeom>
              <a:avLst/>
              <a:gdLst/>
              <a:ahLst/>
              <a:cxnLst/>
              <a:rect l="l" t="t" r="r" b="b"/>
              <a:pathLst>
                <a:path w="71931" h="199485" extrusionOk="0">
                  <a:moveTo>
                    <a:pt x="0" y="55"/>
                  </a:moveTo>
                  <a:cubicBezTo>
                    <a:pt x="2156" y="-2248"/>
                    <a:pt x="36962" y="68198"/>
                    <a:pt x="51553" y="115094"/>
                  </a:cubicBezTo>
                  <a:cubicBezTo>
                    <a:pt x="57856" y="135357"/>
                    <a:pt x="71932" y="199485"/>
                    <a:pt x="71932" y="199485"/>
                  </a:cubicBezTo>
                  <a:cubicBezTo>
                    <a:pt x="71932" y="199485"/>
                    <a:pt x="60006" y="152669"/>
                    <a:pt x="42020" y="102816"/>
                  </a:cubicBezTo>
                  <a:cubicBezTo>
                    <a:pt x="24040" y="52957"/>
                    <a:pt x="-121" y="186"/>
                    <a:pt x="0" y="5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17"/>
            <p:cNvSpPr/>
            <p:nvPr/>
          </p:nvSpPr>
          <p:spPr>
            <a:xfrm>
              <a:off x="4236607" y="594007"/>
              <a:ext cx="105671" cy="250196"/>
            </a:xfrm>
            <a:custGeom>
              <a:avLst/>
              <a:gdLst/>
              <a:ahLst/>
              <a:cxnLst/>
              <a:rect l="l" t="t" r="r" b="b"/>
              <a:pathLst>
                <a:path w="105671" h="250196" extrusionOk="0">
                  <a:moveTo>
                    <a:pt x="0" y="0"/>
                  </a:moveTo>
                  <a:cubicBezTo>
                    <a:pt x="14318" y="17158"/>
                    <a:pt x="29681" y="36322"/>
                    <a:pt x="34927" y="44574"/>
                  </a:cubicBezTo>
                  <a:cubicBezTo>
                    <a:pt x="54109" y="74735"/>
                    <a:pt x="142696" y="207861"/>
                    <a:pt x="88181" y="250197"/>
                  </a:cubicBezTo>
                  <a:cubicBezTo>
                    <a:pt x="88958" y="237141"/>
                    <a:pt x="90324" y="216344"/>
                    <a:pt x="90476" y="212221"/>
                  </a:cubicBezTo>
                  <a:cubicBezTo>
                    <a:pt x="91690" y="178879"/>
                    <a:pt x="82199" y="146854"/>
                    <a:pt x="68276" y="117264"/>
                  </a:cubicBezTo>
                  <a:cubicBezTo>
                    <a:pt x="52895" y="84584"/>
                    <a:pt x="36227" y="52972"/>
                    <a:pt x="15982" y="24099"/>
                  </a:cubicBezTo>
                  <a:cubicBezTo>
                    <a:pt x="11786" y="18124"/>
                    <a:pt x="6777" y="10224"/>
                    <a:pt x="0" y="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01" name="Google Shape;10901;p17"/>
            <p:cNvGrpSpPr/>
            <p:nvPr/>
          </p:nvGrpSpPr>
          <p:grpSpPr>
            <a:xfrm>
              <a:off x="4170171" y="534778"/>
              <a:ext cx="725298" cy="452838"/>
              <a:chOff x="4170171" y="534778"/>
              <a:chExt cx="725298" cy="452838"/>
            </a:xfrm>
          </p:grpSpPr>
          <p:sp>
            <p:nvSpPr>
              <p:cNvPr id="10902" name="Google Shape;10902;p17"/>
              <p:cNvSpPr/>
              <p:nvPr/>
            </p:nvSpPr>
            <p:spPr>
              <a:xfrm>
                <a:off x="4170171" y="534778"/>
                <a:ext cx="725298" cy="452838"/>
              </a:xfrm>
              <a:custGeom>
                <a:avLst/>
                <a:gdLst/>
                <a:ahLst/>
                <a:cxnLst/>
                <a:rect l="l" t="t" r="r" b="b"/>
                <a:pathLst>
                  <a:path w="725298" h="452838" extrusionOk="0">
                    <a:moveTo>
                      <a:pt x="8762" y="0"/>
                    </a:moveTo>
                    <a:cubicBezTo>
                      <a:pt x="8762" y="0"/>
                      <a:pt x="233998" y="72374"/>
                      <a:pt x="414627" y="184016"/>
                    </a:cubicBezTo>
                    <a:cubicBezTo>
                      <a:pt x="595263" y="295654"/>
                      <a:pt x="725298" y="452838"/>
                      <a:pt x="725298" y="452838"/>
                    </a:cubicBezTo>
                    <a:cubicBezTo>
                      <a:pt x="725298" y="452838"/>
                      <a:pt x="580028" y="314313"/>
                      <a:pt x="393423" y="203696"/>
                    </a:cubicBezTo>
                    <a:cubicBezTo>
                      <a:pt x="216838" y="99018"/>
                      <a:pt x="0" y="18161"/>
                      <a:pt x="0" y="18161"/>
                    </a:cubicBezTo>
                    <a:lnTo>
                      <a:pt x="8762" y="0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03" name="Google Shape;10903;p17"/>
              <p:cNvSpPr/>
              <p:nvPr/>
            </p:nvSpPr>
            <p:spPr>
              <a:xfrm>
                <a:off x="4178630" y="534778"/>
                <a:ext cx="661607" cy="393591"/>
              </a:xfrm>
              <a:custGeom>
                <a:avLst/>
                <a:gdLst/>
                <a:ahLst/>
                <a:cxnLst/>
                <a:rect l="l" t="t" r="r" b="b"/>
                <a:pathLst>
                  <a:path w="661607" h="393591" extrusionOk="0">
                    <a:moveTo>
                      <a:pt x="285" y="0"/>
                    </a:moveTo>
                    <a:cubicBezTo>
                      <a:pt x="285" y="0"/>
                      <a:pt x="225564" y="72433"/>
                      <a:pt x="406199" y="184071"/>
                    </a:cubicBezTo>
                    <a:cubicBezTo>
                      <a:pt x="519227" y="253926"/>
                      <a:pt x="607662" y="337740"/>
                      <a:pt x="661608" y="393592"/>
                    </a:cubicBezTo>
                    <a:cubicBezTo>
                      <a:pt x="604177" y="343005"/>
                      <a:pt x="506773" y="262117"/>
                      <a:pt x="387151" y="189232"/>
                    </a:cubicBezTo>
                    <a:cubicBezTo>
                      <a:pt x="214530" y="84062"/>
                      <a:pt x="6461" y="3237"/>
                      <a:pt x="0" y="728"/>
                    </a:cubicBez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04" name="Google Shape;10904;p17"/>
          <p:cNvGrpSpPr/>
          <p:nvPr/>
        </p:nvGrpSpPr>
        <p:grpSpPr>
          <a:xfrm rot="-123010">
            <a:off x="5695624" y="-1074551"/>
            <a:ext cx="2139497" cy="1503428"/>
            <a:chOff x="3779050" y="105508"/>
            <a:chExt cx="975023" cy="685150"/>
          </a:xfrm>
        </p:grpSpPr>
        <p:sp>
          <p:nvSpPr>
            <p:cNvPr id="10905" name="Google Shape;10905;p17"/>
            <p:cNvSpPr/>
            <p:nvPr/>
          </p:nvSpPr>
          <p:spPr>
            <a:xfrm>
              <a:off x="4113627" y="281277"/>
              <a:ext cx="155891" cy="282352"/>
            </a:xfrm>
            <a:custGeom>
              <a:avLst/>
              <a:gdLst/>
              <a:ahLst/>
              <a:cxnLst/>
              <a:rect l="l" t="t" r="r" b="b"/>
              <a:pathLst>
                <a:path w="155891" h="282352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12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9" y="266630"/>
                    <a:pt x="0" y="282353"/>
                  </a:cubicBezTo>
                  <a:cubicBezTo>
                    <a:pt x="0" y="282353"/>
                    <a:pt x="56551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17"/>
            <p:cNvSpPr/>
            <p:nvPr/>
          </p:nvSpPr>
          <p:spPr>
            <a:xfrm>
              <a:off x="3969571" y="334704"/>
              <a:ext cx="155888" cy="282351"/>
            </a:xfrm>
            <a:custGeom>
              <a:avLst/>
              <a:gdLst/>
              <a:ahLst/>
              <a:cxnLst/>
              <a:rect l="l" t="t" r="r" b="b"/>
              <a:pathLst>
                <a:path w="155888" h="282351" extrusionOk="0">
                  <a:moveTo>
                    <a:pt x="68294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1"/>
                  </a:cubicBezTo>
                  <a:cubicBezTo>
                    <a:pt x="0" y="282351"/>
                    <a:pt x="56544" y="228787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17"/>
            <p:cNvSpPr/>
            <p:nvPr/>
          </p:nvSpPr>
          <p:spPr>
            <a:xfrm>
              <a:off x="4016217" y="600340"/>
              <a:ext cx="310892" cy="117065"/>
            </a:xfrm>
            <a:custGeom>
              <a:avLst/>
              <a:gdLst/>
              <a:ahLst/>
              <a:cxnLst/>
              <a:rect l="l" t="t" r="r" b="b"/>
              <a:pathLst>
                <a:path w="310892" h="117065" extrusionOk="0">
                  <a:moveTo>
                    <a:pt x="81865" y="63392"/>
                  </a:moveTo>
                  <a:cubicBezTo>
                    <a:pt x="116276" y="79811"/>
                    <a:pt x="287658" y="163941"/>
                    <a:pt x="309141" y="81232"/>
                  </a:cubicBezTo>
                  <a:cubicBezTo>
                    <a:pt x="323368" y="26455"/>
                    <a:pt x="249676" y="18"/>
                    <a:pt x="133868" y="0"/>
                  </a:cubicBezTo>
                  <a:cubicBezTo>
                    <a:pt x="45511" y="-13"/>
                    <a:pt x="15897" y="10989"/>
                    <a:pt x="0" y="11973"/>
                  </a:cubicBezTo>
                  <a:cubicBezTo>
                    <a:pt x="0" y="11973"/>
                    <a:pt x="64772" y="55231"/>
                    <a:pt x="81865" y="6339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17"/>
            <p:cNvSpPr/>
            <p:nvPr/>
          </p:nvSpPr>
          <p:spPr>
            <a:xfrm>
              <a:off x="4130465" y="529059"/>
              <a:ext cx="330185" cy="106348"/>
            </a:xfrm>
            <a:custGeom>
              <a:avLst/>
              <a:gdLst/>
              <a:ahLst/>
              <a:cxnLst/>
              <a:rect l="l" t="t" r="r" b="b"/>
              <a:pathLst>
                <a:path w="330185" h="106348" extrusionOk="0">
                  <a:moveTo>
                    <a:pt x="105450" y="73505"/>
                  </a:moveTo>
                  <a:cubicBezTo>
                    <a:pt x="141525" y="85853"/>
                    <a:pt x="317800" y="146902"/>
                    <a:pt x="329610" y="62268"/>
                  </a:cubicBezTo>
                  <a:cubicBezTo>
                    <a:pt x="337432" y="6216"/>
                    <a:pt x="264845" y="-8774"/>
                    <a:pt x="149807" y="4547"/>
                  </a:cubicBezTo>
                  <a:cubicBezTo>
                    <a:pt x="62033" y="14710"/>
                    <a:pt x="15679" y="31292"/>
                    <a:pt x="0" y="34101"/>
                  </a:cubicBezTo>
                  <a:cubicBezTo>
                    <a:pt x="0" y="34101"/>
                    <a:pt x="87531" y="67371"/>
                    <a:pt x="105450" y="7350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17"/>
            <p:cNvSpPr/>
            <p:nvPr/>
          </p:nvSpPr>
          <p:spPr>
            <a:xfrm>
              <a:off x="4304421" y="432554"/>
              <a:ext cx="305069" cy="105497"/>
            </a:xfrm>
            <a:custGeom>
              <a:avLst/>
              <a:gdLst/>
              <a:ahLst/>
              <a:cxnLst/>
              <a:rect l="l" t="t" r="r" b="b"/>
              <a:pathLst>
                <a:path w="305069" h="105497" extrusionOk="0">
                  <a:moveTo>
                    <a:pt x="89164" y="79272"/>
                  </a:moveTo>
                  <a:cubicBezTo>
                    <a:pt x="125797" y="89851"/>
                    <a:pt x="297112" y="143212"/>
                    <a:pt x="304794" y="58102"/>
                  </a:cubicBezTo>
                  <a:cubicBezTo>
                    <a:pt x="309882" y="1735"/>
                    <a:pt x="244369" y="-10659"/>
                    <a:pt x="130115" y="8239"/>
                  </a:cubicBezTo>
                  <a:cubicBezTo>
                    <a:pt x="42943" y="22658"/>
                    <a:pt x="15527" y="38346"/>
                    <a:pt x="0" y="41914"/>
                  </a:cubicBezTo>
                  <a:cubicBezTo>
                    <a:pt x="0" y="41914"/>
                    <a:pt x="70966" y="74016"/>
                    <a:pt x="89164" y="7927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17"/>
            <p:cNvSpPr/>
            <p:nvPr/>
          </p:nvSpPr>
          <p:spPr>
            <a:xfrm>
              <a:off x="3874614" y="651886"/>
              <a:ext cx="289614" cy="138772"/>
            </a:xfrm>
            <a:custGeom>
              <a:avLst/>
              <a:gdLst/>
              <a:ahLst/>
              <a:cxnLst/>
              <a:rect l="l" t="t" r="r" b="b"/>
              <a:pathLst>
                <a:path w="289614" h="138772" extrusionOk="0">
                  <a:moveTo>
                    <a:pt x="73310" y="63417"/>
                  </a:moveTo>
                  <a:cubicBezTo>
                    <a:pt x="104897" y="84773"/>
                    <a:pt x="251425" y="188340"/>
                    <a:pt x="284962" y="109742"/>
                  </a:cubicBezTo>
                  <a:cubicBezTo>
                    <a:pt x="307180" y="57685"/>
                    <a:pt x="248674" y="25703"/>
                    <a:pt x="134159" y="8464"/>
                  </a:cubicBezTo>
                  <a:cubicBezTo>
                    <a:pt x="46786" y="-4689"/>
                    <a:pt x="15867" y="1791"/>
                    <a:pt x="0" y="400"/>
                  </a:cubicBezTo>
                  <a:cubicBezTo>
                    <a:pt x="0" y="400"/>
                    <a:pt x="57619" y="52809"/>
                    <a:pt x="73310" y="6341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17"/>
            <p:cNvSpPr/>
            <p:nvPr/>
          </p:nvSpPr>
          <p:spPr>
            <a:xfrm>
              <a:off x="4447428" y="321259"/>
              <a:ext cx="304993" cy="105959"/>
            </a:xfrm>
            <a:custGeom>
              <a:avLst/>
              <a:gdLst/>
              <a:ahLst/>
              <a:cxnLst/>
              <a:rect l="l" t="t" r="r" b="b"/>
              <a:pathLst>
                <a:path w="304993" h="105959" extrusionOk="0">
                  <a:moveTo>
                    <a:pt x="92206" y="91589"/>
                  </a:moveTo>
                  <a:cubicBezTo>
                    <a:pt x="129647" y="98779"/>
                    <a:pt x="305115" y="136279"/>
                    <a:pt x="304994" y="50824"/>
                  </a:cubicBezTo>
                  <a:cubicBezTo>
                    <a:pt x="304921" y="-5772"/>
                    <a:pt x="238546" y="-12134"/>
                    <a:pt x="126496" y="17114"/>
                  </a:cubicBezTo>
                  <a:cubicBezTo>
                    <a:pt x="40999" y="39430"/>
                    <a:pt x="15132" y="57555"/>
                    <a:pt x="0" y="62527"/>
                  </a:cubicBezTo>
                  <a:cubicBezTo>
                    <a:pt x="0" y="62527"/>
                    <a:pt x="73601" y="88016"/>
                    <a:pt x="92206" y="9158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17"/>
            <p:cNvSpPr/>
            <p:nvPr/>
          </p:nvSpPr>
          <p:spPr>
            <a:xfrm>
              <a:off x="4259451" y="224384"/>
              <a:ext cx="155888" cy="282352"/>
            </a:xfrm>
            <a:custGeom>
              <a:avLst/>
              <a:gdLst/>
              <a:ahLst/>
              <a:cxnLst/>
              <a:rect l="l" t="t" r="r" b="b"/>
              <a:pathLst>
                <a:path w="155888" h="282352" extrusionOk="0">
                  <a:moveTo>
                    <a:pt x="68288" y="213925"/>
                  </a:moveTo>
                  <a:cubicBezTo>
                    <a:pt x="91933" y="184011"/>
                    <a:pt x="206096" y="45584"/>
                    <a:pt x="130206" y="6297"/>
                  </a:cubicBezTo>
                  <a:cubicBezTo>
                    <a:pt x="79947" y="-19722"/>
                    <a:pt x="43708" y="36243"/>
                    <a:pt x="18010" y="149161"/>
                  </a:cubicBezTo>
                  <a:cubicBezTo>
                    <a:pt x="-1597" y="235319"/>
                    <a:pt x="2562" y="266630"/>
                    <a:pt x="0" y="282353"/>
                  </a:cubicBezTo>
                  <a:cubicBezTo>
                    <a:pt x="0" y="282353"/>
                    <a:pt x="56544" y="228787"/>
                    <a:pt x="68288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17"/>
            <p:cNvSpPr/>
            <p:nvPr/>
          </p:nvSpPr>
          <p:spPr>
            <a:xfrm>
              <a:off x="3874644" y="652274"/>
              <a:ext cx="214785" cy="88824"/>
            </a:xfrm>
            <a:custGeom>
              <a:avLst/>
              <a:gdLst/>
              <a:ahLst/>
              <a:cxnLst/>
              <a:rect l="l" t="t" r="r" b="b"/>
              <a:pathLst>
                <a:path w="214785" h="88824" extrusionOk="0">
                  <a:moveTo>
                    <a:pt x="79" y="0"/>
                  </a:moveTo>
                  <a:cubicBezTo>
                    <a:pt x="-2769" y="2028"/>
                    <a:pt x="71913" y="43028"/>
                    <a:pt x="122683" y="61536"/>
                  </a:cubicBezTo>
                  <a:cubicBezTo>
                    <a:pt x="144622" y="69533"/>
                    <a:pt x="214786" y="88824"/>
                    <a:pt x="214786" y="88824"/>
                  </a:cubicBezTo>
                  <a:cubicBezTo>
                    <a:pt x="214786" y="88824"/>
                    <a:pt x="163773" y="73049"/>
                    <a:pt x="110095" y="50843"/>
                  </a:cubicBezTo>
                  <a:cubicBezTo>
                    <a:pt x="56417" y="28637"/>
                    <a:pt x="237" y="-115"/>
                    <a:pt x="79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17"/>
            <p:cNvSpPr/>
            <p:nvPr/>
          </p:nvSpPr>
          <p:spPr>
            <a:xfrm>
              <a:off x="4365617" y="133540"/>
              <a:ext cx="204397" cy="303183"/>
            </a:xfrm>
            <a:custGeom>
              <a:avLst/>
              <a:gdLst/>
              <a:ahLst/>
              <a:cxnLst/>
              <a:rect l="l" t="t" r="r" b="b"/>
              <a:pathLst>
                <a:path w="204397" h="303183" extrusionOk="0">
                  <a:moveTo>
                    <a:pt x="102086" y="214287"/>
                  </a:moveTo>
                  <a:cubicBezTo>
                    <a:pt x="146030" y="171382"/>
                    <a:pt x="253963" y="45277"/>
                    <a:pt x="178073" y="5990"/>
                  </a:cubicBezTo>
                  <a:cubicBezTo>
                    <a:pt x="127814" y="-20029"/>
                    <a:pt x="107393" y="40747"/>
                    <a:pt x="65877" y="148854"/>
                  </a:cubicBezTo>
                  <a:cubicBezTo>
                    <a:pt x="27653" y="248396"/>
                    <a:pt x="2562" y="287461"/>
                    <a:pt x="0" y="303184"/>
                  </a:cubicBezTo>
                  <a:cubicBezTo>
                    <a:pt x="0" y="303184"/>
                    <a:pt x="68306" y="247264"/>
                    <a:pt x="102086" y="214287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17"/>
            <p:cNvSpPr/>
            <p:nvPr/>
          </p:nvSpPr>
          <p:spPr>
            <a:xfrm>
              <a:off x="4096229" y="692720"/>
              <a:ext cx="54537" cy="39822"/>
            </a:xfrm>
            <a:custGeom>
              <a:avLst/>
              <a:gdLst/>
              <a:ahLst/>
              <a:cxnLst/>
              <a:rect l="l" t="t" r="r" b="b"/>
              <a:pathLst>
                <a:path w="54537" h="39822" extrusionOk="0">
                  <a:moveTo>
                    <a:pt x="53668" y="36695"/>
                  </a:moveTo>
                  <a:cubicBezTo>
                    <a:pt x="49909" y="42609"/>
                    <a:pt x="35038" y="39889"/>
                    <a:pt x="20459" y="30623"/>
                  </a:cubicBezTo>
                  <a:cubicBezTo>
                    <a:pt x="5880" y="21350"/>
                    <a:pt x="-2889" y="9042"/>
                    <a:pt x="870" y="3128"/>
                  </a:cubicBezTo>
                  <a:cubicBezTo>
                    <a:pt x="4629" y="-2786"/>
                    <a:pt x="19499" y="-66"/>
                    <a:pt x="34079" y="9200"/>
                  </a:cubicBezTo>
                  <a:cubicBezTo>
                    <a:pt x="48658" y="18472"/>
                    <a:pt x="57427" y="30781"/>
                    <a:pt x="53668" y="3669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17"/>
            <p:cNvSpPr/>
            <p:nvPr/>
          </p:nvSpPr>
          <p:spPr>
            <a:xfrm>
              <a:off x="4249366" y="628528"/>
              <a:ext cx="57889" cy="34763"/>
            </a:xfrm>
            <a:custGeom>
              <a:avLst/>
              <a:gdLst/>
              <a:ahLst/>
              <a:cxnLst/>
              <a:rect l="l" t="t" r="r" b="b"/>
              <a:pathLst>
                <a:path w="57889" h="34763" extrusionOk="0">
                  <a:moveTo>
                    <a:pt x="57399" y="30376"/>
                  </a:moveTo>
                  <a:cubicBezTo>
                    <a:pt x="54490" y="36752"/>
                    <a:pt x="39389" y="36102"/>
                    <a:pt x="23674" y="28925"/>
                  </a:cubicBezTo>
                  <a:cubicBezTo>
                    <a:pt x="7959" y="21748"/>
                    <a:pt x="-2424" y="10763"/>
                    <a:pt x="490" y="4387"/>
                  </a:cubicBezTo>
                  <a:cubicBezTo>
                    <a:pt x="3405" y="-1989"/>
                    <a:pt x="18500" y="-1339"/>
                    <a:pt x="34221" y="5839"/>
                  </a:cubicBezTo>
                  <a:cubicBezTo>
                    <a:pt x="49936" y="13016"/>
                    <a:pt x="60314" y="24000"/>
                    <a:pt x="57399" y="3037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17"/>
            <p:cNvSpPr/>
            <p:nvPr/>
          </p:nvSpPr>
          <p:spPr>
            <a:xfrm>
              <a:off x="4383450" y="541922"/>
              <a:ext cx="59897" cy="31182"/>
            </a:xfrm>
            <a:custGeom>
              <a:avLst/>
              <a:gdLst/>
              <a:ahLst/>
              <a:cxnLst/>
              <a:rect l="l" t="t" r="r" b="b"/>
              <a:pathLst>
                <a:path w="59897" h="31182" extrusionOk="0">
                  <a:moveTo>
                    <a:pt x="59623" y="25498"/>
                  </a:moveTo>
                  <a:cubicBezTo>
                    <a:pt x="57401" y="32147"/>
                    <a:pt x="42318" y="33101"/>
                    <a:pt x="25929" y="27630"/>
                  </a:cubicBezTo>
                  <a:cubicBezTo>
                    <a:pt x="9540" y="22158"/>
                    <a:pt x="-1943" y="12333"/>
                    <a:pt x="274" y="5684"/>
                  </a:cubicBezTo>
                  <a:cubicBezTo>
                    <a:pt x="2496" y="-964"/>
                    <a:pt x="17579" y="-1919"/>
                    <a:pt x="33968" y="3553"/>
                  </a:cubicBezTo>
                  <a:cubicBezTo>
                    <a:pt x="50357" y="9024"/>
                    <a:pt x="61840" y="18849"/>
                    <a:pt x="59623" y="2549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17"/>
            <p:cNvSpPr/>
            <p:nvPr/>
          </p:nvSpPr>
          <p:spPr>
            <a:xfrm>
              <a:off x="4527819" y="445202"/>
              <a:ext cx="59686" cy="31580"/>
            </a:xfrm>
            <a:custGeom>
              <a:avLst/>
              <a:gdLst/>
              <a:ahLst/>
              <a:cxnLst/>
              <a:rect l="l" t="t" r="r" b="b"/>
              <a:pathLst>
                <a:path w="59686" h="31580" extrusionOk="0">
                  <a:moveTo>
                    <a:pt x="59391" y="26067"/>
                  </a:moveTo>
                  <a:cubicBezTo>
                    <a:pt x="57089" y="32688"/>
                    <a:pt x="41994" y="33453"/>
                    <a:pt x="25672" y="27778"/>
                  </a:cubicBezTo>
                  <a:cubicBezTo>
                    <a:pt x="9356" y="22102"/>
                    <a:pt x="-2005" y="12133"/>
                    <a:pt x="296" y="5513"/>
                  </a:cubicBezTo>
                  <a:cubicBezTo>
                    <a:pt x="2598" y="-1108"/>
                    <a:pt x="17693" y="-1873"/>
                    <a:pt x="34015" y="3803"/>
                  </a:cubicBezTo>
                  <a:cubicBezTo>
                    <a:pt x="50331" y="9479"/>
                    <a:pt x="61692" y="19447"/>
                    <a:pt x="59391" y="2606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17"/>
            <p:cNvSpPr/>
            <p:nvPr/>
          </p:nvSpPr>
          <p:spPr>
            <a:xfrm>
              <a:off x="4669681" y="331932"/>
              <a:ext cx="61840" cy="27116"/>
            </a:xfrm>
            <a:custGeom>
              <a:avLst/>
              <a:gdLst/>
              <a:ahLst/>
              <a:cxnLst/>
              <a:rect l="l" t="t" r="r" b="b"/>
              <a:pathLst>
                <a:path w="61840" h="27116" extrusionOk="0">
                  <a:moveTo>
                    <a:pt x="61767" y="18765"/>
                  </a:moveTo>
                  <a:cubicBezTo>
                    <a:pt x="60601" y="25677"/>
                    <a:pt x="45846" y="28949"/>
                    <a:pt x="28807" y="26073"/>
                  </a:cubicBezTo>
                  <a:cubicBezTo>
                    <a:pt x="11774" y="23197"/>
                    <a:pt x="-1092" y="15263"/>
                    <a:pt x="73" y="8351"/>
                  </a:cubicBezTo>
                  <a:cubicBezTo>
                    <a:pt x="1239" y="1440"/>
                    <a:pt x="15995" y="-1832"/>
                    <a:pt x="33033" y="1044"/>
                  </a:cubicBezTo>
                  <a:cubicBezTo>
                    <a:pt x="50066" y="3919"/>
                    <a:pt x="62933" y="11853"/>
                    <a:pt x="61767" y="187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17"/>
            <p:cNvSpPr/>
            <p:nvPr/>
          </p:nvSpPr>
          <p:spPr>
            <a:xfrm>
              <a:off x="4482428" y="149845"/>
              <a:ext cx="37483" cy="48886"/>
            </a:xfrm>
            <a:custGeom>
              <a:avLst/>
              <a:gdLst/>
              <a:ahLst/>
              <a:cxnLst/>
              <a:rect l="l" t="t" r="r" b="b"/>
              <a:pathLst>
                <a:path w="37483" h="48886" extrusionOk="0">
                  <a:moveTo>
                    <a:pt x="34199" y="1028"/>
                  </a:moveTo>
                  <a:cubicBezTo>
                    <a:pt x="40052" y="4890"/>
                    <a:pt x="37872" y="18504"/>
                    <a:pt x="29335" y="31436"/>
                  </a:cubicBezTo>
                  <a:cubicBezTo>
                    <a:pt x="20797" y="44368"/>
                    <a:pt x="9132" y="51721"/>
                    <a:pt x="3285" y="47859"/>
                  </a:cubicBezTo>
                  <a:cubicBezTo>
                    <a:pt x="-2569" y="43997"/>
                    <a:pt x="-389" y="30383"/>
                    <a:pt x="8149" y="17451"/>
                  </a:cubicBezTo>
                  <a:cubicBezTo>
                    <a:pt x="16686" y="4519"/>
                    <a:pt x="28351" y="-2834"/>
                    <a:pt x="34199" y="102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17"/>
            <p:cNvSpPr/>
            <p:nvPr/>
          </p:nvSpPr>
          <p:spPr>
            <a:xfrm>
              <a:off x="4321747" y="244577"/>
              <a:ext cx="38748" cy="43738"/>
            </a:xfrm>
            <a:custGeom>
              <a:avLst/>
              <a:gdLst/>
              <a:ahLst/>
              <a:cxnLst/>
              <a:rect l="l" t="t" r="r" b="b"/>
              <a:pathLst>
                <a:path w="38748" h="43738" extrusionOk="0">
                  <a:moveTo>
                    <a:pt x="36080" y="1546"/>
                  </a:moveTo>
                  <a:cubicBezTo>
                    <a:pt x="41496" y="5997"/>
                    <a:pt x="38405" y="18705"/>
                    <a:pt x="29176" y="29929"/>
                  </a:cubicBezTo>
                  <a:cubicBezTo>
                    <a:pt x="19952" y="41153"/>
                    <a:pt x="8081" y="46644"/>
                    <a:pt x="2664" y="42192"/>
                  </a:cubicBezTo>
                  <a:cubicBezTo>
                    <a:pt x="-2746" y="37741"/>
                    <a:pt x="345" y="25034"/>
                    <a:pt x="9569" y="13809"/>
                  </a:cubicBezTo>
                  <a:cubicBezTo>
                    <a:pt x="18798" y="2585"/>
                    <a:pt x="30669" y="-2906"/>
                    <a:pt x="36080" y="1546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17"/>
            <p:cNvSpPr/>
            <p:nvPr/>
          </p:nvSpPr>
          <p:spPr>
            <a:xfrm>
              <a:off x="4175941" y="298667"/>
              <a:ext cx="41127" cy="53565"/>
            </a:xfrm>
            <a:custGeom>
              <a:avLst/>
              <a:gdLst/>
              <a:ahLst/>
              <a:cxnLst/>
              <a:rect l="l" t="t" r="r" b="b"/>
              <a:pathLst>
                <a:path w="41127" h="53565" extrusionOk="0">
                  <a:moveTo>
                    <a:pt x="2865" y="52578"/>
                  </a:moveTo>
                  <a:cubicBezTo>
                    <a:pt x="-2915" y="48613"/>
                    <a:pt x="327" y="33850"/>
                    <a:pt x="10098" y="19603"/>
                  </a:cubicBezTo>
                  <a:cubicBezTo>
                    <a:pt x="19874" y="5357"/>
                    <a:pt x="32480" y="-2978"/>
                    <a:pt x="38260" y="987"/>
                  </a:cubicBezTo>
                  <a:cubicBezTo>
                    <a:pt x="44041" y="4953"/>
                    <a:pt x="40804" y="19716"/>
                    <a:pt x="31028" y="33963"/>
                  </a:cubicBezTo>
                  <a:cubicBezTo>
                    <a:pt x="21258" y="48209"/>
                    <a:pt x="8646" y="56544"/>
                    <a:pt x="2865" y="52578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17"/>
            <p:cNvSpPr/>
            <p:nvPr/>
          </p:nvSpPr>
          <p:spPr>
            <a:xfrm>
              <a:off x="4037190" y="349118"/>
              <a:ext cx="41548" cy="53239"/>
            </a:xfrm>
            <a:custGeom>
              <a:avLst/>
              <a:gdLst/>
              <a:ahLst/>
              <a:cxnLst/>
              <a:rect l="l" t="t" r="r" b="b"/>
              <a:pathLst>
                <a:path w="41548" h="53239" extrusionOk="0">
                  <a:moveTo>
                    <a:pt x="2787" y="52212"/>
                  </a:moveTo>
                  <a:cubicBezTo>
                    <a:pt x="-2951" y="48181"/>
                    <a:pt x="455" y="33455"/>
                    <a:pt x="10390" y="19321"/>
                  </a:cubicBezTo>
                  <a:cubicBezTo>
                    <a:pt x="20324" y="5187"/>
                    <a:pt x="33027" y="-3004"/>
                    <a:pt x="38765" y="1027"/>
                  </a:cubicBezTo>
                  <a:cubicBezTo>
                    <a:pt x="44497" y="5058"/>
                    <a:pt x="41091" y="19784"/>
                    <a:pt x="31157" y="33918"/>
                  </a:cubicBezTo>
                  <a:cubicBezTo>
                    <a:pt x="21223" y="48052"/>
                    <a:pt x="8519" y="56243"/>
                    <a:pt x="2787" y="522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17"/>
            <p:cNvSpPr/>
            <p:nvPr/>
          </p:nvSpPr>
          <p:spPr>
            <a:xfrm>
              <a:off x="4368477" y="215161"/>
              <a:ext cx="145872" cy="217320"/>
            </a:xfrm>
            <a:custGeom>
              <a:avLst/>
              <a:gdLst/>
              <a:ahLst/>
              <a:cxnLst/>
              <a:rect l="l" t="t" r="r" b="b"/>
              <a:pathLst>
                <a:path w="145872" h="217320" extrusionOk="0">
                  <a:moveTo>
                    <a:pt x="0" y="217207"/>
                  </a:moveTo>
                  <a:cubicBezTo>
                    <a:pt x="1883" y="220612"/>
                    <a:pt x="64651" y="146711"/>
                    <a:pt x="96172" y="94939"/>
                  </a:cubicBezTo>
                  <a:cubicBezTo>
                    <a:pt x="109791" y="72568"/>
                    <a:pt x="145872" y="0"/>
                    <a:pt x="145872" y="0"/>
                  </a:cubicBezTo>
                  <a:cubicBezTo>
                    <a:pt x="145872" y="0"/>
                    <a:pt x="117558" y="52478"/>
                    <a:pt x="81088" y="106779"/>
                  </a:cubicBezTo>
                  <a:cubicBezTo>
                    <a:pt x="44618" y="161081"/>
                    <a:pt x="-109" y="217013"/>
                    <a:pt x="0" y="2172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17"/>
            <p:cNvSpPr/>
            <p:nvPr/>
          </p:nvSpPr>
          <p:spPr>
            <a:xfrm>
              <a:off x="4259705" y="294465"/>
              <a:ext cx="101952" cy="210577"/>
            </a:xfrm>
            <a:custGeom>
              <a:avLst/>
              <a:gdLst/>
              <a:ahLst/>
              <a:cxnLst/>
              <a:rect l="l" t="t" r="r" b="b"/>
              <a:pathLst>
                <a:path w="101952" h="210577" extrusionOk="0">
                  <a:moveTo>
                    <a:pt x="0" y="210512"/>
                  </a:moveTo>
                  <a:cubicBezTo>
                    <a:pt x="2290" y="213076"/>
                    <a:pt x="49228" y="139128"/>
                    <a:pt x="70498" y="89527"/>
                  </a:cubicBezTo>
                  <a:cubicBezTo>
                    <a:pt x="79692" y="68094"/>
                    <a:pt x="101953" y="0"/>
                    <a:pt x="101953" y="0"/>
                  </a:cubicBezTo>
                  <a:cubicBezTo>
                    <a:pt x="101953" y="0"/>
                    <a:pt x="83778" y="49635"/>
                    <a:pt x="58294" y="102263"/>
                  </a:cubicBezTo>
                  <a:cubicBezTo>
                    <a:pt x="32803" y="154891"/>
                    <a:pt x="-133" y="210367"/>
                    <a:pt x="0" y="21051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17"/>
            <p:cNvSpPr/>
            <p:nvPr/>
          </p:nvSpPr>
          <p:spPr>
            <a:xfrm>
              <a:off x="4115090" y="358906"/>
              <a:ext cx="103433" cy="204683"/>
            </a:xfrm>
            <a:custGeom>
              <a:avLst/>
              <a:gdLst/>
              <a:ahLst/>
              <a:cxnLst/>
              <a:rect l="l" t="t" r="r" b="b"/>
              <a:pathLst>
                <a:path w="103433" h="204683" extrusionOk="0">
                  <a:moveTo>
                    <a:pt x="0" y="204615"/>
                  </a:moveTo>
                  <a:cubicBezTo>
                    <a:pt x="2168" y="207206"/>
                    <a:pt x="49288" y="135645"/>
                    <a:pt x="70990" y="87356"/>
                  </a:cubicBezTo>
                  <a:cubicBezTo>
                    <a:pt x="80372" y="66489"/>
                    <a:pt x="103434" y="0"/>
                    <a:pt x="103434" y="0"/>
                  </a:cubicBezTo>
                  <a:cubicBezTo>
                    <a:pt x="103434" y="0"/>
                    <a:pt x="84738" y="48410"/>
                    <a:pt x="58876" y="99564"/>
                  </a:cubicBezTo>
                  <a:cubicBezTo>
                    <a:pt x="33021" y="150718"/>
                    <a:pt x="-121" y="204468"/>
                    <a:pt x="0" y="2046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17"/>
            <p:cNvSpPr/>
            <p:nvPr/>
          </p:nvSpPr>
          <p:spPr>
            <a:xfrm>
              <a:off x="3971865" y="425441"/>
              <a:ext cx="87482" cy="186173"/>
            </a:xfrm>
            <a:custGeom>
              <a:avLst/>
              <a:gdLst/>
              <a:ahLst/>
              <a:cxnLst/>
              <a:rect l="l" t="t" r="r" b="b"/>
              <a:pathLst>
                <a:path w="87482" h="186173" extrusionOk="0">
                  <a:moveTo>
                    <a:pt x="0" y="186119"/>
                  </a:moveTo>
                  <a:cubicBezTo>
                    <a:pt x="2053" y="188335"/>
                    <a:pt x="42597" y="122798"/>
                    <a:pt x="60783" y="78983"/>
                  </a:cubicBezTo>
                  <a:cubicBezTo>
                    <a:pt x="68640" y="60051"/>
                    <a:pt x="87483" y="0"/>
                    <a:pt x="87483" y="0"/>
                  </a:cubicBezTo>
                  <a:cubicBezTo>
                    <a:pt x="87483" y="0"/>
                    <a:pt x="72035" y="43800"/>
                    <a:pt x="50163" y="90329"/>
                  </a:cubicBezTo>
                  <a:cubicBezTo>
                    <a:pt x="28291" y="136859"/>
                    <a:pt x="-115" y="185991"/>
                    <a:pt x="0" y="186119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7"/>
            <p:cNvSpPr/>
            <p:nvPr/>
          </p:nvSpPr>
          <p:spPr>
            <a:xfrm>
              <a:off x="4018186" y="610309"/>
              <a:ext cx="232174" cy="60697"/>
            </a:xfrm>
            <a:custGeom>
              <a:avLst/>
              <a:gdLst/>
              <a:ahLst/>
              <a:cxnLst/>
              <a:rect l="l" t="t" r="r" b="b"/>
              <a:pathLst>
                <a:path w="232174" h="60697" extrusionOk="0">
                  <a:moveTo>
                    <a:pt x="96" y="0"/>
                  </a:moveTo>
                  <a:cubicBezTo>
                    <a:pt x="-3159" y="1810"/>
                    <a:pt x="77018" y="31157"/>
                    <a:pt x="132032" y="43477"/>
                  </a:cubicBezTo>
                  <a:cubicBezTo>
                    <a:pt x="155805" y="48796"/>
                    <a:pt x="232175" y="60698"/>
                    <a:pt x="232175" y="60698"/>
                  </a:cubicBezTo>
                  <a:cubicBezTo>
                    <a:pt x="232175" y="60698"/>
                    <a:pt x="176742" y="50618"/>
                    <a:pt x="118722" y="35444"/>
                  </a:cubicBezTo>
                  <a:cubicBezTo>
                    <a:pt x="60702" y="20269"/>
                    <a:pt x="284" y="-103"/>
                    <a:pt x="96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17"/>
            <p:cNvSpPr/>
            <p:nvPr/>
          </p:nvSpPr>
          <p:spPr>
            <a:xfrm>
              <a:off x="4130479" y="563137"/>
              <a:ext cx="238696" cy="30720"/>
            </a:xfrm>
            <a:custGeom>
              <a:avLst/>
              <a:gdLst/>
              <a:ahLst/>
              <a:cxnLst/>
              <a:rect l="l" t="t" r="r" b="b"/>
              <a:pathLst>
                <a:path w="238696" h="30720" extrusionOk="0">
                  <a:moveTo>
                    <a:pt x="114" y="0"/>
                  </a:moveTo>
                  <a:cubicBezTo>
                    <a:pt x="-3389" y="1517"/>
                    <a:pt x="74584" y="20259"/>
                    <a:pt x="131261" y="26025"/>
                  </a:cubicBezTo>
                  <a:cubicBezTo>
                    <a:pt x="155756" y="28517"/>
                    <a:pt x="238696" y="30720"/>
                    <a:pt x="238696" y="30720"/>
                  </a:cubicBezTo>
                  <a:cubicBezTo>
                    <a:pt x="238696" y="30720"/>
                    <a:pt x="181448" y="26618"/>
                    <a:pt x="121807" y="18938"/>
                  </a:cubicBezTo>
                  <a:cubicBezTo>
                    <a:pt x="62160" y="11258"/>
                    <a:pt x="309" y="-86"/>
                    <a:pt x="114" y="0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17"/>
            <p:cNvSpPr/>
            <p:nvPr/>
          </p:nvSpPr>
          <p:spPr>
            <a:xfrm>
              <a:off x="4305128" y="473049"/>
              <a:ext cx="230911" cy="20373"/>
            </a:xfrm>
            <a:custGeom>
              <a:avLst/>
              <a:gdLst/>
              <a:ahLst/>
              <a:cxnLst/>
              <a:rect l="l" t="t" r="r" b="b"/>
              <a:pathLst>
                <a:path w="230911" h="20373" extrusionOk="0">
                  <a:moveTo>
                    <a:pt x="35" y="2"/>
                  </a:moveTo>
                  <a:cubicBezTo>
                    <a:pt x="-1951" y="2849"/>
                    <a:pt x="81736" y="18574"/>
                    <a:pt x="135499" y="20276"/>
                  </a:cubicBezTo>
                  <a:cubicBezTo>
                    <a:pt x="158725" y="21011"/>
                    <a:pt x="230911" y="17337"/>
                    <a:pt x="230911" y="17337"/>
                  </a:cubicBezTo>
                  <a:cubicBezTo>
                    <a:pt x="230911" y="17337"/>
                    <a:pt x="177840" y="18331"/>
                    <a:pt x="120124" y="13998"/>
                  </a:cubicBezTo>
                  <a:cubicBezTo>
                    <a:pt x="62402" y="9664"/>
                    <a:pt x="150" y="-160"/>
                    <a:pt x="35" y="2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17"/>
            <p:cNvSpPr/>
            <p:nvPr/>
          </p:nvSpPr>
          <p:spPr>
            <a:xfrm>
              <a:off x="4454272" y="381299"/>
              <a:ext cx="232381" cy="11054"/>
            </a:xfrm>
            <a:custGeom>
              <a:avLst/>
              <a:gdLst/>
              <a:ahLst/>
              <a:cxnLst/>
              <a:rect l="l" t="t" r="r" b="b"/>
              <a:pathLst>
                <a:path w="232381" h="11054" extrusionOk="0">
                  <a:moveTo>
                    <a:pt x="29" y="1404"/>
                  </a:moveTo>
                  <a:cubicBezTo>
                    <a:pt x="-1810" y="4379"/>
                    <a:pt x="82933" y="13205"/>
                    <a:pt x="136909" y="10570"/>
                  </a:cubicBezTo>
                  <a:cubicBezTo>
                    <a:pt x="160232" y="9431"/>
                    <a:pt x="232382" y="0"/>
                    <a:pt x="232382" y="0"/>
                  </a:cubicBezTo>
                  <a:cubicBezTo>
                    <a:pt x="232382" y="0"/>
                    <a:pt x="179244" y="5246"/>
                    <a:pt x="121157" y="5597"/>
                  </a:cubicBezTo>
                  <a:cubicBezTo>
                    <a:pt x="63071" y="5948"/>
                    <a:pt x="133" y="1234"/>
                    <a:pt x="29" y="1404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17"/>
            <p:cNvSpPr/>
            <p:nvPr/>
          </p:nvSpPr>
          <p:spPr>
            <a:xfrm>
              <a:off x="4517531" y="105508"/>
              <a:ext cx="236542" cy="224018"/>
            </a:xfrm>
            <a:custGeom>
              <a:avLst/>
              <a:gdLst/>
              <a:ahLst/>
              <a:cxnLst/>
              <a:rect l="l" t="t" r="r" b="b"/>
              <a:pathLst>
                <a:path w="236542" h="224018" extrusionOk="0">
                  <a:moveTo>
                    <a:pt x="89085" y="186469"/>
                  </a:moveTo>
                  <a:cubicBezTo>
                    <a:pt x="122275" y="167706"/>
                    <a:pt x="280280" y="82678"/>
                    <a:pt x="224865" y="17629"/>
                  </a:cubicBezTo>
                  <a:cubicBezTo>
                    <a:pt x="188159" y="-25452"/>
                    <a:pt x="133461" y="12670"/>
                    <a:pt x="67001" y="107508"/>
                  </a:cubicBezTo>
                  <a:cubicBezTo>
                    <a:pt x="16292" y="179869"/>
                    <a:pt x="8313" y="210432"/>
                    <a:pt x="0" y="224019"/>
                  </a:cubicBezTo>
                  <a:cubicBezTo>
                    <a:pt x="0" y="224019"/>
                    <a:pt x="72593" y="195791"/>
                    <a:pt x="89085" y="186469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17"/>
            <p:cNvSpPr/>
            <p:nvPr/>
          </p:nvSpPr>
          <p:spPr>
            <a:xfrm>
              <a:off x="4658022" y="117056"/>
              <a:ext cx="55319" cy="38734"/>
            </a:xfrm>
            <a:custGeom>
              <a:avLst/>
              <a:gdLst/>
              <a:ahLst/>
              <a:cxnLst/>
              <a:rect l="l" t="t" r="r" b="b"/>
              <a:pathLst>
                <a:path w="55319" h="38734" extrusionOk="0">
                  <a:moveTo>
                    <a:pt x="54541" y="3365"/>
                  </a:moveTo>
                  <a:cubicBezTo>
                    <a:pt x="58124" y="9387"/>
                    <a:pt x="48997" y="21434"/>
                    <a:pt x="34151" y="30273"/>
                  </a:cubicBezTo>
                  <a:cubicBezTo>
                    <a:pt x="19311" y="39111"/>
                    <a:pt x="4367" y="41393"/>
                    <a:pt x="778" y="35370"/>
                  </a:cubicBezTo>
                  <a:cubicBezTo>
                    <a:pt x="-2804" y="29348"/>
                    <a:pt x="6322" y="17300"/>
                    <a:pt x="21169" y="8462"/>
                  </a:cubicBezTo>
                  <a:cubicBezTo>
                    <a:pt x="36015" y="-376"/>
                    <a:pt x="50953" y="-2658"/>
                    <a:pt x="54541" y="336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17"/>
            <p:cNvSpPr/>
            <p:nvPr/>
          </p:nvSpPr>
          <p:spPr>
            <a:xfrm>
              <a:off x="4522067" y="172744"/>
              <a:ext cx="176172" cy="151682"/>
            </a:xfrm>
            <a:custGeom>
              <a:avLst/>
              <a:gdLst/>
              <a:ahLst/>
              <a:cxnLst/>
              <a:rect l="l" t="t" r="r" b="b"/>
              <a:pathLst>
                <a:path w="176172" h="151682" extrusionOk="0">
                  <a:moveTo>
                    <a:pt x="0" y="151507"/>
                  </a:moveTo>
                  <a:cubicBezTo>
                    <a:pt x="528" y="154964"/>
                    <a:pt x="70820" y="106826"/>
                    <a:pt x="110253" y="69871"/>
                  </a:cubicBezTo>
                  <a:cubicBezTo>
                    <a:pt x="127291" y="53903"/>
                    <a:pt x="176172" y="0"/>
                    <a:pt x="176172" y="0"/>
                  </a:cubicBezTo>
                  <a:cubicBezTo>
                    <a:pt x="176172" y="0"/>
                    <a:pt x="139071" y="38403"/>
                    <a:pt x="95030" y="76279"/>
                  </a:cubicBezTo>
                  <a:cubicBezTo>
                    <a:pt x="50988" y="114156"/>
                    <a:pt x="-24" y="151310"/>
                    <a:pt x="0" y="151507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17"/>
            <p:cNvSpPr/>
            <p:nvPr/>
          </p:nvSpPr>
          <p:spPr>
            <a:xfrm>
              <a:off x="4310129" y="229134"/>
              <a:ext cx="105198" cy="227217"/>
            </a:xfrm>
            <a:custGeom>
              <a:avLst/>
              <a:gdLst/>
              <a:ahLst/>
              <a:cxnLst/>
              <a:rect l="l" t="t" r="r" b="b"/>
              <a:pathLst>
                <a:path w="105198" h="227217" extrusionOk="0">
                  <a:moveTo>
                    <a:pt x="0" y="227218"/>
                  </a:moveTo>
                  <a:cubicBezTo>
                    <a:pt x="6096" y="220937"/>
                    <a:pt x="14871" y="212638"/>
                    <a:pt x="17536" y="209265"/>
                  </a:cubicBezTo>
                  <a:cubicBezTo>
                    <a:pt x="41176" y="179352"/>
                    <a:pt x="155417" y="40862"/>
                    <a:pt x="79527" y="1576"/>
                  </a:cubicBezTo>
                  <a:cubicBezTo>
                    <a:pt x="77870" y="719"/>
                    <a:pt x="76358" y="680"/>
                    <a:pt x="74736" y="0"/>
                  </a:cubicBezTo>
                  <a:cubicBezTo>
                    <a:pt x="77493" y="9531"/>
                    <a:pt x="80189" y="19521"/>
                    <a:pt x="82029" y="30170"/>
                  </a:cubicBezTo>
                  <a:cubicBezTo>
                    <a:pt x="86893" y="58268"/>
                    <a:pt x="79418" y="86165"/>
                    <a:pt x="67790" y="112003"/>
                  </a:cubicBezTo>
                  <a:cubicBezTo>
                    <a:pt x="54960" y="140535"/>
                    <a:pt x="40635" y="168178"/>
                    <a:pt x="22419" y="193753"/>
                  </a:cubicBezTo>
                  <a:cubicBezTo>
                    <a:pt x="16486" y="202082"/>
                    <a:pt x="370" y="225789"/>
                    <a:pt x="0" y="227218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17"/>
            <p:cNvSpPr/>
            <p:nvPr/>
          </p:nvSpPr>
          <p:spPr>
            <a:xfrm>
              <a:off x="4452698" y="144227"/>
              <a:ext cx="116897" cy="216848"/>
            </a:xfrm>
            <a:custGeom>
              <a:avLst/>
              <a:gdLst/>
              <a:ahLst/>
              <a:cxnLst/>
              <a:rect l="l" t="t" r="r" b="b"/>
              <a:pathLst>
                <a:path w="116897" h="216848" extrusionOk="0">
                  <a:moveTo>
                    <a:pt x="0" y="216849"/>
                  </a:moveTo>
                  <a:cubicBezTo>
                    <a:pt x="4761" y="212468"/>
                    <a:pt x="11039" y="207399"/>
                    <a:pt x="15004" y="203523"/>
                  </a:cubicBezTo>
                  <a:cubicBezTo>
                    <a:pt x="57419" y="162116"/>
                    <a:pt x="158939" y="43567"/>
                    <a:pt x="97805" y="0"/>
                  </a:cubicBezTo>
                  <a:cubicBezTo>
                    <a:pt x="97908" y="13233"/>
                    <a:pt x="98023" y="29101"/>
                    <a:pt x="97950" y="32647"/>
                  </a:cubicBezTo>
                  <a:cubicBezTo>
                    <a:pt x="97331" y="64498"/>
                    <a:pt x="85618" y="94392"/>
                    <a:pt x="69478" y="121330"/>
                  </a:cubicBezTo>
                  <a:cubicBezTo>
                    <a:pt x="51656" y="151076"/>
                    <a:pt x="32401" y="179498"/>
                    <a:pt x="9740" y="205188"/>
                  </a:cubicBezTo>
                  <a:cubicBezTo>
                    <a:pt x="7190" y="208078"/>
                    <a:pt x="4742" y="211285"/>
                    <a:pt x="0" y="216849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17"/>
            <p:cNvSpPr/>
            <p:nvPr/>
          </p:nvSpPr>
          <p:spPr>
            <a:xfrm>
              <a:off x="4579249" y="128726"/>
              <a:ext cx="174263" cy="175296"/>
            </a:xfrm>
            <a:custGeom>
              <a:avLst/>
              <a:gdLst/>
              <a:ahLst/>
              <a:cxnLst/>
              <a:rect l="l" t="t" r="r" b="b"/>
              <a:pathLst>
                <a:path w="174263" h="175296" extrusionOk="0">
                  <a:moveTo>
                    <a:pt x="0" y="175297"/>
                  </a:moveTo>
                  <a:cubicBezTo>
                    <a:pt x="10074" y="170959"/>
                    <a:pt x="22935" y="165847"/>
                    <a:pt x="27379" y="163335"/>
                  </a:cubicBezTo>
                  <a:cubicBezTo>
                    <a:pt x="59641" y="145097"/>
                    <a:pt x="209223" y="64249"/>
                    <a:pt x="166724" y="0"/>
                  </a:cubicBezTo>
                  <a:cubicBezTo>
                    <a:pt x="164326" y="7802"/>
                    <a:pt x="157403" y="31943"/>
                    <a:pt x="156140" y="35793"/>
                  </a:cubicBezTo>
                  <a:cubicBezTo>
                    <a:pt x="147281" y="62882"/>
                    <a:pt x="128761" y="84871"/>
                    <a:pt x="107138" y="103027"/>
                  </a:cubicBezTo>
                  <a:cubicBezTo>
                    <a:pt x="83262" y="123076"/>
                    <a:pt x="58578" y="141668"/>
                    <a:pt x="31375" y="156769"/>
                  </a:cubicBezTo>
                  <a:cubicBezTo>
                    <a:pt x="23287" y="161258"/>
                    <a:pt x="4876" y="172040"/>
                    <a:pt x="0" y="17529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17"/>
            <p:cNvSpPr/>
            <p:nvPr/>
          </p:nvSpPr>
          <p:spPr>
            <a:xfrm>
              <a:off x="4521180" y="383717"/>
              <a:ext cx="229801" cy="43542"/>
            </a:xfrm>
            <a:custGeom>
              <a:avLst/>
              <a:gdLst/>
              <a:ahLst/>
              <a:cxnLst/>
              <a:rect l="l" t="t" r="r" b="b"/>
              <a:pathLst>
                <a:path w="229801" h="43542" extrusionOk="0">
                  <a:moveTo>
                    <a:pt x="138944" y="43532"/>
                  </a:moveTo>
                  <a:cubicBezTo>
                    <a:pt x="182676" y="43164"/>
                    <a:pt x="222375" y="33192"/>
                    <a:pt x="229802" y="0"/>
                  </a:cubicBezTo>
                  <a:cubicBezTo>
                    <a:pt x="220378" y="6116"/>
                    <a:pt x="205568" y="15632"/>
                    <a:pt x="202574" y="17463"/>
                  </a:cubicBezTo>
                  <a:cubicBezTo>
                    <a:pt x="178255" y="32332"/>
                    <a:pt x="149916" y="37199"/>
                    <a:pt x="121681" y="36989"/>
                  </a:cubicBezTo>
                  <a:cubicBezTo>
                    <a:pt x="90500" y="36757"/>
                    <a:pt x="59683" y="34706"/>
                    <a:pt x="29189" y="28553"/>
                  </a:cubicBezTo>
                  <a:cubicBezTo>
                    <a:pt x="21811" y="27064"/>
                    <a:pt x="10165" y="25137"/>
                    <a:pt x="0" y="23480"/>
                  </a:cubicBezTo>
                  <a:cubicBezTo>
                    <a:pt x="5872" y="25172"/>
                    <a:pt x="15150" y="28423"/>
                    <a:pt x="18380" y="29043"/>
                  </a:cubicBezTo>
                  <a:cubicBezTo>
                    <a:pt x="37101" y="32639"/>
                    <a:pt x="90415" y="43940"/>
                    <a:pt x="138944" y="4353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17"/>
            <p:cNvSpPr/>
            <p:nvPr/>
          </p:nvSpPr>
          <p:spPr>
            <a:xfrm>
              <a:off x="4403817" y="452770"/>
              <a:ext cx="205743" cy="85208"/>
            </a:xfrm>
            <a:custGeom>
              <a:avLst/>
              <a:gdLst/>
              <a:ahLst/>
              <a:cxnLst/>
              <a:rect l="l" t="t" r="r" b="b"/>
              <a:pathLst>
                <a:path w="205743" h="85208" extrusionOk="0">
                  <a:moveTo>
                    <a:pt x="143388" y="84685"/>
                  </a:moveTo>
                  <a:cubicBezTo>
                    <a:pt x="176561" y="82155"/>
                    <a:pt x="202611" y="69883"/>
                    <a:pt x="205495" y="37967"/>
                  </a:cubicBezTo>
                  <a:cubicBezTo>
                    <a:pt x="206970" y="21597"/>
                    <a:pt x="201803" y="9263"/>
                    <a:pt x="191905" y="0"/>
                  </a:cubicBezTo>
                  <a:cubicBezTo>
                    <a:pt x="191917" y="2394"/>
                    <a:pt x="191432" y="3079"/>
                    <a:pt x="193849" y="15132"/>
                  </a:cubicBezTo>
                  <a:cubicBezTo>
                    <a:pt x="206478" y="78216"/>
                    <a:pt x="118821" y="70255"/>
                    <a:pt x="75726" y="67965"/>
                  </a:cubicBezTo>
                  <a:cubicBezTo>
                    <a:pt x="55293" y="66879"/>
                    <a:pt x="26912" y="64612"/>
                    <a:pt x="0" y="61720"/>
                  </a:cubicBezTo>
                  <a:cubicBezTo>
                    <a:pt x="28612" y="70067"/>
                    <a:pt x="92771" y="88545"/>
                    <a:pt x="143388" y="84685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17"/>
            <p:cNvSpPr/>
            <p:nvPr/>
          </p:nvSpPr>
          <p:spPr>
            <a:xfrm>
              <a:off x="4247865" y="579949"/>
              <a:ext cx="212397" cy="55451"/>
            </a:xfrm>
            <a:custGeom>
              <a:avLst/>
              <a:gdLst/>
              <a:ahLst/>
              <a:cxnLst/>
              <a:rect l="l" t="t" r="r" b="b"/>
              <a:pathLst>
                <a:path w="212397" h="55451" extrusionOk="0">
                  <a:moveTo>
                    <a:pt x="145648" y="55372"/>
                  </a:moveTo>
                  <a:cubicBezTo>
                    <a:pt x="180265" y="54358"/>
                    <a:pt x="207760" y="43112"/>
                    <a:pt x="212193" y="11376"/>
                  </a:cubicBezTo>
                  <a:cubicBezTo>
                    <a:pt x="212770" y="7213"/>
                    <a:pt x="211974" y="3715"/>
                    <a:pt x="211683" y="0"/>
                  </a:cubicBezTo>
                  <a:cubicBezTo>
                    <a:pt x="184558" y="38946"/>
                    <a:pt x="144275" y="39566"/>
                    <a:pt x="119762" y="39384"/>
                  </a:cubicBezTo>
                  <a:cubicBezTo>
                    <a:pt x="88587" y="39153"/>
                    <a:pt x="57583" y="37107"/>
                    <a:pt x="27082" y="30955"/>
                  </a:cubicBezTo>
                  <a:cubicBezTo>
                    <a:pt x="20245" y="29577"/>
                    <a:pt x="10578" y="28168"/>
                    <a:pt x="0" y="26393"/>
                  </a:cubicBezTo>
                  <a:cubicBezTo>
                    <a:pt x="29390" y="36311"/>
                    <a:pt x="93615" y="56896"/>
                    <a:pt x="145648" y="55372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17"/>
            <p:cNvSpPr/>
            <p:nvPr/>
          </p:nvSpPr>
          <p:spPr>
            <a:xfrm>
              <a:off x="4138541" y="676119"/>
              <a:ext cx="187199" cy="41293"/>
            </a:xfrm>
            <a:custGeom>
              <a:avLst/>
              <a:gdLst/>
              <a:ahLst/>
              <a:cxnLst/>
              <a:rect l="l" t="t" r="r" b="b"/>
              <a:pathLst>
                <a:path w="187199" h="41293" extrusionOk="0">
                  <a:moveTo>
                    <a:pt x="147111" y="39840"/>
                  </a:moveTo>
                  <a:cubicBezTo>
                    <a:pt x="166736" y="36354"/>
                    <a:pt x="181413" y="26195"/>
                    <a:pt x="186781" y="5520"/>
                  </a:cubicBezTo>
                  <a:cubicBezTo>
                    <a:pt x="187291" y="3552"/>
                    <a:pt x="186908" y="1895"/>
                    <a:pt x="187199" y="0"/>
                  </a:cubicBezTo>
                  <a:cubicBezTo>
                    <a:pt x="185767" y="1360"/>
                    <a:pt x="182536" y="4730"/>
                    <a:pt x="182026" y="5082"/>
                  </a:cubicBezTo>
                  <a:cubicBezTo>
                    <a:pt x="122755" y="45462"/>
                    <a:pt x="41752" y="14087"/>
                    <a:pt x="11258" y="7936"/>
                  </a:cubicBezTo>
                  <a:cubicBezTo>
                    <a:pt x="8410" y="7359"/>
                    <a:pt x="5228" y="6934"/>
                    <a:pt x="0" y="5969"/>
                  </a:cubicBezTo>
                  <a:cubicBezTo>
                    <a:pt x="42827" y="24532"/>
                    <a:pt x="105122" y="47302"/>
                    <a:pt x="147111" y="3984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17"/>
            <p:cNvSpPr/>
            <p:nvPr/>
          </p:nvSpPr>
          <p:spPr>
            <a:xfrm>
              <a:off x="4052693" y="765666"/>
              <a:ext cx="104314" cy="24954"/>
            </a:xfrm>
            <a:custGeom>
              <a:avLst/>
              <a:gdLst/>
              <a:ahLst/>
              <a:cxnLst/>
              <a:rect l="l" t="t" r="r" b="b"/>
              <a:pathLst>
                <a:path w="104314" h="24954" extrusionOk="0">
                  <a:moveTo>
                    <a:pt x="64189" y="24847"/>
                  </a:moveTo>
                  <a:cubicBezTo>
                    <a:pt x="81610" y="23918"/>
                    <a:pt x="95576" y="16407"/>
                    <a:pt x="104314" y="0"/>
                  </a:cubicBezTo>
                  <a:cubicBezTo>
                    <a:pt x="93937" y="3941"/>
                    <a:pt x="84409" y="7566"/>
                    <a:pt x="81956" y="8410"/>
                  </a:cubicBezTo>
                  <a:cubicBezTo>
                    <a:pt x="55378" y="17567"/>
                    <a:pt x="27173" y="16182"/>
                    <a:pt x="0" y="10122"/>
                  </a:cubicBezTo>
                  <a:cubicBezTo>
                    <a:pt x="22509" y="19577"/>
                    <a:pt x="45134" y="25861"/>
                    <a:pt x="64189" y="24847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17"/>
            <p:cNvSpPr/>
            <p:nvPr/>
          </p:nvSpPr>
          <p:spPr>
            <a:xfrm>
              <a:off x="4180282" y="285262"/>
              <a:ext cx="89320" cy="211720"/>
            </a:xfrm>
            <a:custGeom>
              <a:avLst/>
              <a:gdLst/>
              <a:ahLst/>
              <a:cxnLst/>
              <a:rect l="l" t="t" r="r" b="b"/>
              <a:pathLst>
                <a:path w="89320" h="211720" extrusionOk="0">
                  <a:moveTo>
                    <a:pt x="0" y="211720"/>
                  </a:moveTo>
                  <a:cubicBezTo>
                    <a:pt x="297" y="211361"/>
                    <a:pt x="1402" y="210290"/>
                    <a:pt x="1657" y="209966"/>
                  </a:cubicBezTo>
                  <a:cubicBezTo>
                    <a:pt x="25303" y="180052"/>
                    <a:pt x="139539" y="41562"/>
                    <a:pt x="63649" y="2276"/>
                  </a:cubicBezTo>
                  <a:cubicBezTo>
                    <a:pt x="61262" y="1042"/>
                    <a:pt x="59070" y="867"/>
                    <a:pt x="56750" y="0"/>
                  </a:cubicBezTo>
                  <a:cubicBezTo>
                    <a:pt x="61730" y="9300"/>
                    <a:pt x="66211" y="19144"/>
                    <a:pt x="69320" y="28694"/>
                  </a:cubicBezTo>
                  <a:cubicBezTo>
                    <a:pt x="78130" y="55800"/>
                    <a:pt x="67012" y="84575"/>
                    <a:pt x="55840" y="110506"/>
                  </a:cubicBezTo>
                  <a:cubicBezTo>
                    <a:pt x="43501" y="139140"/>
                    <a:pt x="29711" y="166883"/>
                    <a:pt x="12187" y="192588"/>
                  </a:cubicBezTo>
                  <a:cubicBezTo>
                    <a:pt x="8944" y="197344"/>
                    <a:pt x="5629" y="202992"/>
                    <a:pt x="0" y="211720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17"/>
            <p:cNvSpPr/>
            <p:nvPr/>
          </p:nvSpPr>
          <p:spPr>
            <a:xfrm>
              <a:off x="4040573" y="340567"/>
              <a:ext cx="85067" cy="204343"/>
            </a:xfrm>
            <a:custGeom>
              <a:avLst/>
              <a:gdLst/>
              <a:ahLst/>
              <a:cxnLst/>
              <a:rect l="l" t="t" r="r" b="b"/>
              <a:pathLst>
                <a:path w="85067" h="204343" extrusionOk="0">
                  <a:moveTo>
                    <a:pt x="0" y="204344"/>
                  </a:moveTo>
                  <a:cubicBezTo>
                    <a:pt x="27021" y="170347"/>
                    <a:pt x="133388" y="38909"/>
                    <a:pt x="59246" y="526"/>
                  </a:cubicBezTo>
                  <a:cubicBezTo>
                    <a:pt x="58718" y="252"/>
                    <a:pt x="58245" y="256"/>
                    <a:pt x="57716" y="0"/>
                  </a:cubicBezTo>
                  <a:cubicBezTo>
                    <a:pt x="65993" y="18800"/>
                    <a:pt x="74136" y="52925"/>
                    <a:pt x="53490" y="107371"/>
                  </a:cubicBezTo>
                  <a:cubicBezTo>
                    <a:pt x="44096" y="132141"/>
                    <a:pt x="17634" y="174625"/>
                    <a:pt x="0" y="204344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17"/>
            <p:cNvSpPr/>
            <p:nvPr/>
          </p:nvSpPr>
          <p:spPr>
            <a:xfrm>
              <a:off x="3820438" y="376300"/>
              <a:ext cx="155894" cy="282349"/>
            </a:xfrm>
            <a:custGeom>
              <a:avLst/>
              <a:gdLst/>
              <a:ahLst/>
              <a:cxnLst/>
              <a:rect l="l" t="t" r="r" b="b"/>
              <a:pathLst>
                <a:path w="155894" h="282349" extrusionOk="0">
                  <a:moveTo>
                    <a:pt x="68294" y="213925"/>
                  </a:moveTo>
                  <a:cubicBezTo>
                    <a:pt x="91939" y="184011"/>
                    <a:pt x="206102" y="45584"/>
                    <a:pt x="130212" y="6297"/>
                  </a:cubicBezTo>
                  <a:cubicBezTo>
                    <a:pt x="79952" y="-19722"/>
                    <a:pt x="43708" y="36243"/>
                    <a:pt x="18010" y="149160"/>
                  </a:cubicBezTo>
                  <a:cubicBezTo>
                    <a:pt x="-1591" y="235321"/>
                    <a:pt x="2569" y="266629"/>
                    <a:pt x="0" y="282350"/>
                  </a:cubicBezTo>
                  <a:cubicBezTo>
                    <a:pt x="0" y="282350"/>
                    <a:pt x="56550" y="228786"/>
                    <a:pt x="68294" y="213925"/>
                  </a:cubicBezTo>
                  <a:close/>
                </a:path>
              </a:pathLst>
            </a:custGeom>
            <a:solidFill>
              <a:srgbClr val="41731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17"/>
            <p:cNvSpPr/>
            <p:nvPr/>
          </p:nvSpPr>
          <p:spPr>
            <a:xfrm>
              <a:off x="3884774" y="394705"/>
              <a:ext cx="40613" cy="53955"/>
            </a:xfrm>
            <a:custGeom>
              <a:avLst/>
              <a:gdLst/>
              <a:ahLst/>
              <a:cxnLst/>
              <a:rect l="l" t="t" r="r" b="b"/>
              <a:pathLst>
                <a:path w="40613" h="53955" extrusionOk="0">
                  <a:moveTo>
                    <a:pt x="2968" y="53015"/>
                  </a:moveTo>
                  <a:cubicBezTo>
                    <a:pt x="-2868" y="49130"/>
                    <a:pt x="168" y="34324"/>
                    <a:pt x="9744" y="19943"/>
                  </a:cubicBezTo>
                  <a:cubicBezTo>
                    <a:pt x="19320" y="5563"/>
                    <a:pt x="31810" y="-2945"/>
                    <a:pt x="37646" y="940"/>
                  </a:cubicBezTo>
                  <a:cubicBezTo>
                    <a:pt x="43481" y="4825"/>
                    <a:pt x="40445" y="19632"/>
                    <a:pt x="30869" y="34012"/>
                  </a:cubicBezTo>
                  <a:cubicBezTo>
                    <a:pt x="21293" y="48393"/>
                    <a:pt x="8803" y="56900"/>
                    <a:pt x="2968" y="53015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17"/>
            <p:cNvSpPr/>
            <p:nvPr/>
          </p:nvSpPr>
          <p:spPr>
            <a:xfrm>
              <a:off x="3822545" y="462639"/>
              <a:ext cx="91945" cy="191100"/>
            </a:xfrm>
            <a:custGeom>
              <a:avLst/>
              <a:gdLst/>
              <a:ahLst/>
              <a:cxnLst/>
              <a:rect l="l" t="t" r="r" b="b"/>
              <a:pathLst>
                <a:path w="91945" h="191100" extrusionOk="0">
                  <a:moveTo>
                    <a:pt x="0" y="191032"/>
                  </a:moveTo>
                  <a:cubicBezTo>
                    <a:pt x="1907" y="193539"/>
                    <a:pt x="43738" y="127022"/>
                    <a:pt x="63042" y="81866"/>
                  </a:cubicBezTo>
                  <a:cubicBezTo>
                    <a:pt x="71385" y="62354"/>
                    <a:pt x="91945" y="0"/>
                    <a:pt x="91945" y="0"/>
                  </a:cubicBezTo>
                  <a:cubicBezTo>
                    <a:pt x="91945" y="0"/>
                    <a:pt x="75295" y="45349"/>
                    <a:pt x="52306" y="93107"/>
                  </a:cubicBezTo>
                  <a:cubicBezTo>
                    <a:pt x="29323" y="140864"/>
                    <a:pt x="-109" y="190886"/>
                    <a:pt x="0" y="191032"/>
                  </a:cubicBezTo>
                  <a:close/>
                </a:path>
              </a:pathLst>
            </a:custGeom>
            <a:solidFill>
              <a:srgbClr val="96CB5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17"/>
            <p:cNvSpPr/>
            <p:nvPr/>
          </p:nvSpPr>
          <p:spPr>
            <a:xfrm>
              <a:off x="3849335" y="391039"/>
              <a:ext cx="126911" cy="239872"/>
            </a:xfrm>
            <a:custGeom>
              <a:avLst/>
              <a:gdLst/>
              <a:ahLst/>
              <a:cxnLst/>
              <a:rect l="l" t="t" r="r" b="b"/>
              <a:pathLst>
                <a:path w="126911" h="239872" extrusionOk="0">
                  <a:moveTo>
                    <a:pt x="0" y="239873"/>
                  </a:moveTo>
                  <a:cubicBezTo>
                    <a:pt x="16000" y="224261"/>
                    <a:pt x="33239" y="206774"/>
                    <a:pt x="39299" y="199102"/>
                  </a:cubicBezTo>
                  <a:cubicBezTo>
                    <a:pt x="61469" y="171058"/>
                    <a:pt x="163202" y="47689"/>
                    <a:pt x="113301" y="0"/>
                  </a:cubicBezTo>
                  <a:cubicBezTo>
                    <a:pt x="112736" y="13069"/>
                    <a:pt x="111971" y="33895"/>
                    <a:pt x="111698" y="38011"/>
                  </a:cubicBezTo>
                  <a:cubicBezTo>
                    <a:pt x="109500" y="71303"/>
                    <a:pt x="96784" y="102191"/>
                    <a:pt x="79904" y="130204"/>
                  </a:cubicBezTo>
                  <a:cubicBezTo>
                    <a:pt x="61268" y="161136"/>
                    <a:pt x="41455" y="190881"/>
                    <a:pt x="18362" y="217527"/>
                  </a:cubicBezTo>
                  <a:cubicBezTo>
                    <a:pt x="13583" y="223047"/>
                    <a:pt x="7784" y="230394"/>
                    <a:pt x="0" y="239873"/>
                  </a:cubicBezTo>
                  <a:close/>
                </a:path>
              </a:pathLst>
            </a:custGeom>
            <a:solidFill>
              <a:srgbClr val="94C65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949" name="Google Shape;10949;p17"/>
            <p:cNvGrpSpPr/>
            <p:nvPr/>
          </p:nvGrpSpPr>
          <p:grpSpPr>
            <a:xfrm>
              <a:off x="3779050" y="306732"/>
              <a:ext cx="765939" cy="377196"/>
              <a:chOff x="3779050" y="306732"/>
              <a:chExt cx="765939" cy="377196"/>
            </a:xfrm>
          </p:grpSpPr>
          <p:sp>
            <p:nvSpPr>
              <p:cNvPr id="10950" name="Google Shape;10950;p17"/>
              <p:cNvSpPr/>
              <p:nvPr/>
            </p:nvSpPr>
            <p:spPr>
              <a:xfrm>
                <a:off x="3779050" y="306732"/>
                <a:ext cx="765939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65939" h="377196" extrusionOk="0">
                    <a:moveTo>
                      <a:pt x="6862" y="377196"/>
                    </a:moveTo>
                    <a:cubicBezTo>
                      <a:pt x="6862" y="377196"/>
                      <a:pt x="238309" y="328230"/>
                      <a:pt x="429413" y="235648"/>
                    </a:cubicBezTo>
                    <a:cubicBezTo>
                      <a:pt x="620517" y="143063"/>
                      <a:pt x="765940" y="0"/>
                      <a:pt x="765940" y="0"/>
                    </a:cubicBezTo>
                    <a:cubicBezTo>
                      <a:pt x="765940" y="0"/>
                      <a:pt x="607267" y="122941"/>
                      <a:pt x="410334" y="213898"/>
                    </a:cubicBezTo>
                    <a:cubicBezTo>
                      <a:pt x="223966" y="299975"/>
                      <a:pt x="0" y="358239"/>
                      <a:pt x="0" y="358239"/>
                    </a:cubicBezTo>
                    <a:lnTo>
                      <a:pt x="6862" y="377196"/>
                    </a:lnTo>
                    <a:close/>
                  </a:path>
                </a:pathLst>
              </a:custGeom>
              <a:solidFill>
                <a:srgbClr val="5920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51" name="Google Shape;10951;p17"/>
              <p:cNvSpPr/>
              <p:nvPr/>
            </p:nvSpPr>
            <p:spPr>
              <a:xfrm>
                <a:off x="3785680" y="360016"/>
                <a:ext cx="698313" cy="323912"/>
              </a:xfrm>
              <a:custGeom>
                <a:avLst/>
                <a:gdLst/>
                <a:ahLst/>
                <a:cxnLst/>
                <a:rect l="l" t="t" r="r" b="b"/>
                <a:pathLst>
                  <a:path w="698313" h="323912" extrusionOk="0">
                    <a:moveTo>
                      <a:pt x="213" y="323912"/>
                    </a:moveTo>
                    <a:cubicBezTo>
                      <a:pt x="213" y="323912"/>
                      <a:pt x="231715" y="274892"/>
                      <a:pt x="422819" y="182310"/>
                    </a:cubicBezTo>
                    <a:cubicBezTo>
                      <a:pt x="542392" y="124377"/>
                      <a:pt x="638940" y="50044"/>
                      <a:pt x="698314" y="0"/>
                    </a:cubicBezTo>
                    <a:cubicBezTo>
                      <a:pt x="636007" y="44450"/>
                      <a:pt x="530843" y="114958"/>
                      <a:pt x="404396" y="175229"/>
                    </a:cubicBezTo>
                    <a:cubicBezTo>
                      <a:pt x="221932" y="262201"/>
                      <a:pt x="6686" y="321326"/>
                      <a:pt x="0" y="323159"/>
                    </a:cubicBezTo>
                    <a:lnTo>
                      <a:pt x="213" y="323912"/>
                    </a:lnTo>
                    <a:close/>
                  </a:path>
                </a:pathLst>
              </a:custGeom>
              <a:solidFill>
                <a:srgbClr val="A057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52" name="Google Shape;10952;p17"/>
          <p:cNvGrpSpPr/>
          <p:nvPr/>
        </p:nvGrpSpPr>
        <p:grpSpPr>
          <a:xfrm rot="-123010">
            <a:off x="5129531" y="-1316248"/>
            <a:ext cx="2268508" cy="2490001"/>
            <a:chOff x="2870703" y="407989"/>
            <a:chExt cx="4802068" cy="5270932"/>
          </a:xfrm>
        </p:grpSpPr>
        <p:grpSp>
          <p:nvGrpSpPr>
            <p:cNvPr id="10953" name="Google Shape;10953;p17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10954" name="Google Shape;10954;p17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55" name="Google Shape;10955;p17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10956" name="Google Shape;10956;p17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7" name="Google Shape;10957;p17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8" name="Google Shape;10958;p17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9" name="Google Shape;10959;p17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0" name="Google Shape;10960;p17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961" name="Google Shape;10961;p17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62" name="Google Shape;10962;p17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63" name="Google Shape;10963;p17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10964" name="Google Shape;10964;p17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5" name="Google Shape;10965;p17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6" name="Google Shape;10966;p17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7" name="Google Shape;10967;p17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8" name="Google Shape;10968;p17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9" name="Google Shape;10969;p17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970" name="Google Shape;10970;p17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10971" name="Google Shape;10971;p17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72" name="Google Shape;10972;p17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10973" name="Google Shape;10973;p17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4" name="Google Shape;10974;p17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5" name="Google Shape;10975;p17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6" name="Google Shape;10976;p17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77" name="Google Shape;10977;p17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978" name="Google Shape;10978;p17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79" name="Google Shape;10979;p17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80" name="Google Shape;10980;p17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10981" name="Google Shape;10981;p17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2" name="Google Shape;10982;p17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3" name="Google Shape;10983;p17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4" name="Google Shape;10984;p17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5" name="Google Shape;10985;p17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6" name="Google Shape;10986;p17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987" name="Google Shape;10987;p17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10988" name="Google Shape;10988;p17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89" name="Google Shape;10989;p17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10990" name="Google Shape;10990;p17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1" name="Google Shape;10991;p17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2" name="Google Shape;10992;p17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3" name="Google Shape;10993;p17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4" name="Google Shape;10994;p17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995" name="Google Shape;10995;p17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96" name="Google Shape;10996;p17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997" name="Google Shape;10997;p17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10998" name="Google Shape;10998;p17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9" name="Google Shape;10999;p17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0" name="Google Shape;11000;p17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1" name="Google Shape;11001;p17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2" name="Google Shape;11002;p17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3" name="Google Shape;11003;p17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004" name="Google Shape;11004;p17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11005" name="Google Shape;11005;p17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06" name="Google Shape;11006;p17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11007" name="Google Shape;11007;p17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8" name="Google Shape;11008;p17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09" name="Google Shape;11009;p17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0" name="Google Shape;11010;p17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1" name="Google Shape;11011;p17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012" name="Google Shape;11012;p17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13" name="Google Shape;11013;p17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14" name="Google Shape;11014;p17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11015" name="Google Shape;11015;p17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6" name="Google Shape;11016;p17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7" name="Google Shape;11017;p17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8" name="Google Shape;11018;p17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9" name="Google Shape;11019;p17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0" name="Google Shape;11020;p17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021" name="Google Shape;11021;p17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11022" name="Google Shape;11022;p17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23" name="Google Shape;11023;p17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11024" name="Google Shape;11024;p17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5" name="Google Shape;11025;p17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6" name="Google Shape;11026;p17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7" name="Google Shape;11027;p17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8" name="Google Shape;11028;p17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029" name="Google Shape;11029;p17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30" name="Google Shape;11030;p17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31" name="Google Shape;11031;p17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11032" name="Google Shape;11032;p17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3" name="Google Shape;11033;p17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4" name="Google Shape;11034;p17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5" name="Google Shape;11035;p17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6" name="Google Shape;11036;p17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37" name="Google Shape;11037;p17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038" name="Google Shape;11038;p17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11039" name="Google Shape;11039;p17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40" name="Google Shape;11040;p17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11041" name="Google Shape;11041;p17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2" name="Google Shape;11042;p17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3" name="Google Shape;11043;p17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4" name="Google Shape;11044;p17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5" name="Google Shape;11045;p17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046" name="Google Shape;11046;p17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47" name="Google Shape;11047;p17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48" name="Google Shape;11048;p17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11049" name="Google Shape;11049;p17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0" name="Google Shape;11050;p17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1" name="Google Shape;11051;p17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2" name="Google Shape;11052;p17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3" name="Google Shape;11053;p17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4" name="Google Shape;11054;p17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055" name="Google Shape;11055;p17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11056" name="Google Shape;11056;p17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7" name="Google Shape;11057;p17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8" name="Google Shape;11058;p17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59" name="Google Shape;11059;p17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0" name="Google Shape;11060;p17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1" name="Google Shape;11061;p17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62" name="Google Shape;11062;p17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63" name="Google Shape;11063;p17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11064" name="Google Shape;11064;p17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5" name="Google Shape;11065;p17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6" name="Google Shape;11066;p17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7" name="Google Shape;11067;p17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8" name="Google Shape;11068;p17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69" name="Google Shape;11069;p17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70" name="Google Shape;11070;p17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071" name="Google Shape;11071;p17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2" name="Google Shape;11072;p17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3" name="Google Shape;11073;p17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4" name="Google Shape;11074;p17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5" name="Google Shape;11075;p17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6" name="Google Shape;11076;p17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7" name="Google Shape;11077;p17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78" name="Google Shape;11078;p17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079" name="Google Shape;11079;p17"/>
          <p:cNvGrpSpPr/>
          <p:nvPr/>
        </p:nvGrpSpPr>
        <p:grpSpPr>
          <a:xfrm rot="10676990" flipH="1">
            <a:off x="5075764" y="5684247"/>
            <a:ext cx="2268508" cy="2490001"/>
            <a:chOff x="2870703" y="407989"/>
            <a:chExt cx="4802068" cy="5270932"/>
          </a:xfrm>
        </p:grpSpPr>
        <p:grpSp>
          <p:nvGrpSpPr>
            <p:cNvPr id="11080" name="Google Shape;11080;p17"/>
            <p:cNvGrpSpPr/>
            <p:nvPr/>
          </p:nvGrpSpPr>
          <p:grpSpPr>
            <a:xfrm>
              <a:off x="4601704" y="2757972"/>
              <a:ext cx="1434413" cy="2920948"/>
              <a:chOff x="3818695" y="575239"/>
              <a:chExt cx="309214" cy="629664"/>
            </a:xfrm>
          </p:grpSpPr>
          <p:sp>
            <p:nvSpPr>
              <p:cNvPr id="11081" name="Google Shape;11081;p17"/>
              <p:cNvSpPr/>
              <p:nvPr/>
            </p:nvSpPr>
            <p:spPr>
              <a:xfrm>
                <a:off x="3818780" y="575689"/>
                <a:ext cx="309129" cy="629135"/>
              </a:xfrm>
              <a:custGeom>
                <a:avLst/>
                <a:gdLst/>
                <a:ahLst/>
                <a:cxnLst/>
                <a:rect l="l" t="t" r="r" b="b"/>
                <a:pathLst>
                  <a:path w="309129" h="629135" extrusionOk="0">
                    <a:moveTo>
                      <a:pt x="175650" y="629136"/>
                    </a:moveTo>
                    <a:cubicBezTo>
                      <a:pt x="175650" y="629136"/>
                      <a:pt x="199854" y="519630"/>
                      <a:pt x="231514" y="476281"/>
                    </a:cubicBezTo>
                    <a:cubicBezTo>
                      <a:pt x="263175" y="432931"/>
                      <a:pt x="302286" y="455738"/>
                      <a:pt x="302286" y="455738"/>
                    </a:cubicBezTo>
                    <a:cubicBezTo>
                      <a:pt x="302286" y="455738"/>
                      <a:pt x="241297" y="391883"/>
                      <a:pt x="248772" y="336845"/>
                    </a:cubicBezTo>
                    <a:cubicBezTo>
                      <a:pt x="256848" y="277435"/>
                      <a:pt x="309129" y="232330"/>
                      <a:pt x="309129" y="232330"/>
                    </a:cubicBezTo>
                    <a:cubicBezTo>
                      <a:pt x="309129" y="232330"/>
                      <a:pt x="266624" y="224188"/>
                      <a:pt x="231199" y="138819"/>
                    </a:cubicBezTo>
                    <a:cubicBezTo>
                      <a:pt x="195774" y="53450"/>
                      <a:pt x="187242" y="0"/>
                      <a:pt x="187242" y="0"/>
                    </a:cubicBezTo>
                    <a:cubicBezTo>
                      <a:pt x="187242" y="0"/>
                      <a:pt x="184467" y="52594"/>
                      <a:pt x="133333" y="120116"/>
                    </a:cubicBezTo>
                    <a:cubicBezTo>
                      <a:pt x="70856" y="202607"/>
                      <a:pt x="1706" y="228881"/>
                      <a:pt x="1706" y="228881"/>
                    </a:cubicBezTo>
                    <a:cubicBezTo>
                      <a:pt x="1706" y="228881"/>
                      <a:pt x="50345" y="283725"/>
                      <a:pt x="42761" y="346062"/>
                    </a:cubicBezTo>
                    <a:cubicBezTo>
                      <a:pt x="35401" y="406511"/>
                      <a:pt x="0" y="461950"/>
                      <a:pt x="0" y="461950"/>
                    </a:cubicBezTo>
                    <a:cubicBezTo>
                      <a:pt x="0" y="461950"/>
                      <a:pt x="69047" y="469716"/>
                      <a:pt x="107879" y="509793"/>
                    </a:cubicBezTo>
                    <a:cubicBezTo>
                      <a:pt x="152977" y="556336"/>
                      <a:pt x="175650" y="629136"/>
                      <a:pt x="175650" y="629136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82" name="Google Shape;11082;p17"/>
              <p:cNvGrpSpPr/>
              <p:nvPr/>
            </p:nvGrpSpPr>
            <p:grpSpPr>
              <a:xfrm>
                <a:off x="3818695" y="575239"/>
                <a:ext cx="309147" cy="629664"/>
                <a:chOff x="3818695" y="575239"/>
                <a:chExt cx="309147" cy="629664"/>
              </a:xfrm>
            </p:grpSpPr>
            <p:sp>
              <p:nvSpPr>
                <p:cNvPr id="11083" name="Google Shape;11083;p17"/>
                <p:cNvSpPr/>
                <p:nvPr/>
              </p:nvSpPr>
              <p:spPr>
                <a:xfrm>
                  <a:off x="3968680" y="575239"/>
                  <a:ext cx="39025" cy="629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25" h="629664" extrusionOk="0">
                      <a:moveTo>
                        <a:pt x="38630" y="2"/>
                      </a:moveTo>
                      <a:cubicBezTo>
                        <a:pt x="38393" y="-21"/>
                        <a:pt x="38283" y="152"/>
                        <a:pt x="38265" y="393"/>
                      </a:cubicBezTo>
                      <a:cubicBezTo>
                        <a:pt x="28428" y="92950"/>
                        <a:pt x="7534" y="184264"/>
                        <a:pt x="1735" y="277259"/>
                      </a:cubicBezTo>
                      <a:cubicBezTo>
                        <a:pt x="-1963" y="336536"/>
                        <a:pt x="763" y="396250"/>
                        <a:pt x="5105" y="455417"/>
                      </a:cubicBezTo>
                      <a:cubicBezTo>
                        <a:pt x="9374" y="513583"/>
                        <a:pt x="15470" y="572222"/>
                        <a:pt x="25829" y="629665"/>
                      </a:cubicBezTo>
                      <a:cubicBezTo>
                        <a:pt x="15513" y="565931"/>
                        <a:pt x="10254" y="501001"/>
                        <a:pt x="7413" y="436557"/>
                      </a:cubicBezTo>
                      <a:cubicBezTo>
                        <a:pt x="5925" y="402717"/>
                        <a:pt x="5469" y="368725"/>
                        <a:pt x="5846" y="334854"/>
                      </a:cubicBezTo>
                      <a:cubicBezTo>
                        <a:pt x="6150" y="307292"/>
                        <a:pt x="6550" y="279883"/>
                        <a:pt x="8621" y="252388"/>
                      </a:cubicBezTo>
                      <a:cubicBezTo>
                        <a:pt x="14966" y="168009"/>
                        <a:pt x="31477" y="84631"/>
                        <a:pt x="39024" y="371"/>
                      </a:cubicBezTo>
                      <a:cubicBezTo>
                        <a:pt x="39043" y="130"/>
                        <a:pt x="38872" y="26"/>
                        <a:pt x="38630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4" name="Google Shape;11084;p17"/>
                <p:cNvSpPr/>
                <p:nvPr/>
              </p:nvSpPr>
              <p:spPr>
                <a:xfrm>
                  <a:off x="3818695" y="877506"/>
                  <a:ext cx="153781" cy="160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781" h="160041" extrusionOk="0">
                      <a:moveTo>
                        <a:pt x="153384" y="3"/>
                      </a:moveTo>
                      <a:cubicBezTo>
                        <a:pt x="153141" y="-27"/>
                        <a:pt x="153043" y="155"/>
                        <a:pt x="153013" y="392"/>
                      </a:cubicBezTo>
                      <a:cubicBezTo>
                        <a:pt x="147803" y="33868"/>
                        <a:pt x="132179" y="70416"/>
                        <a:pt x="109597" y="95598"/>
                      </a:cubicBezTo>
                      <a:cubicBezTo>
                        <a:pt x="81689" y="126718"/>
                        <a:pt x="40010" y="148620"/>
                        <a:pt x="0" y="160042"/>
                      </a:cubicBezTo>
                      <a:cubicBezTo>
                        <a:pt x="23882" y="154449"/>
                        <a:pt x="47582" y="145226"/>
                        <a:pt x="69107" y="133579"/>
                      </a:cubicBezTo>
                      <a:cubicBezTo>
                        <a:pt x="81470" y="126894"/>
                        <a:pt x="93767" y="119200"/>
                        <a:pt x="104114" y="109612"/>
                      </a:cubicBezTo>
                      <a:cubicBezTo>
                        <a:pt x="126065" y="89271"/>
                        <a:pt x="139217" y="60246"/>
                        <a:pt x="147263" y="31882"/>
                      </a:cubicBezTo>
                      <a:cubicBezTo>
                        <a:pt x="150165" y="21657"/>
                        <a:pt x="152606" y="11146"/>
                        <a:pt x="153778" y="562"/>
                      </a:cubicBezTo>
                      <a:cubicBezTo>
                        <a:pt x="153809" y="325"/>
                        <a:pt x="153620" y="34"/>
                        <a:pt x="153384" y="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5" name="Google Shape;11085;p17"/>
                <p:cNvSpPr/>
                <p:nvPr/>
              </p:nvSpPr>
              <p:spPr>
                <a:xfrm>
                  <a:off x="3971660" y="877463"/>
                  <a:ext cx="149454" cy="15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54" h="153928" extrusionOk="0">
                      <a:moveTo>
                        <a:pt x="225" y="53"/>
                      </a:moveTo>
                      <a:cubicBezTo>
                        <a:pt x="12" y="168"/>
                        <a:pt x="-61" y="417"/>
                        <a:pt x="54" y="630"/>
                      </a:cubicBezTo>
                      <a:cubicBezTo>
                        <a:pt x="7973" y="16217"/>
                        <a:pt x="17913" y="30961"/>
                        <a:pt x="28272" y="45006"/>
                      </a:cubicBezTo>
                      <a:cubicBezTo>
                        <a:pt x="39499" y="60222"/>
                        <a:pt x="51698" y="75087"/>
                        <a:pt x="65385" y="88179"/>
                      </a:cubicBezTo>
                      <a:cubicBezTo>
                        <a:pt x="76916" y="99212"/>
                        <a:pt x="89595" y="109170"/>
                        <a:pt x="102140" y="119019"/>
                      </a:cubicBezTo>
                      <a:cubicBezTo>
                        <a:pt x="117557" y="131127"/>
                        <a:pt x="133242" y="142901"/>
                        <a:pt x="149455" y="153928"/>
                      </a:cubicBezTo>
                      <a:cubicBezTo>
                        <a:pt x="121182" y="132439"/>
                        <a:pt x="94878" y="108818"/>
                        <a:pt x="69441" y="84074"/>
                      </a:cubicBezTo>
                      <a:cubicBezTo>
                        <a:pt x="43641" y="58971"/>
                        <a:pt x="18751" y="31689"/>
                        <a:pt x="801" y="229"/>
                      </a:cubicBezTo>
                      <a:cubicBezTo>
                        <a:pt x="686" y="17"/>
                        <a:pt x="437" y="-62"/>
                        <a:pt x="225" y="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6" name="Google Shape;11086;p17"/>
                <p:cNvSpPr/>
                <p:nvPr/>
              </p:nvSpPr>
              <p:spPr>
                <a:xfrm>
                  <a:off x="3820407" y="732524"/>
                  <a:ext cx="165898" cy="77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98" h="77696" extrusionOk="0">
                      <a:moveTo>
                        <a:pt x="165194" y="139"/>
                      </a:moveTo>
                      <a:cubicBezTo>
                        <a:pt x="154045" y="10966"/>
                        <a:pt x="141895" y="20894"/>
                        <a:pt x="129611" y="30385"/>
                      </a:cubicBezTo>
                      <a:cubicBezTo>
                        <a:pt x="110854" y="44873"/>
                        <a:pt x="90828" y="60151"/>
                        <a:pt x="68434" y="68579"/>
                      </a:cubicBezTo>
                      <a:cubicBezTo>
                        <a:pt x="53775" y="74092"/>
                        <a:pt x="37945" y="76376"/>
                        <a:pt x="22316" y="75586"/>
                      </a:cubicBezTo>
                      <a:cubicBezTo>
                        <a:pt x="14859" y="75210"/>
                        <a:pt x="7141" y="74335"/>
                        <a:pt x="0" y="72046"/>
                      </a:cubicBezTo>
                      <a:cubicBezTo>
                        <a:pt x="8349" y="75282"/>
                        <a:pt x="17664" y="76709"/>
                        <a:pt x="26542" y="77365"/>
                      </a:cubicBezTo>
                      <a:cubicBezTo>
                        <a:pt x="48936" y="79011"/>
                        <a:pt x="72611" y="74560"/>
                        <a:pt x="92200" y="63345"/>
                      </a:cubicBezTo>
                      <a:cubicBezTo>
                        <a:pt x="105085" y="55967"/>
                        <a:pt x="116780" y="45887"/>
                        <a:pt x="128069" y="36317"/>
                      </a:cubicBezTo>
                      <a:cubicBezTo>
                        <a:pt x="141233" y="25151"/>
                        <a:pt x="154058" y="13389"/>
                        <a:pt x="165777" y="692"/>
                      </a:cubicBezTo>
                      <a:cubicBezTo>
                        <a:pt x="165947" y="516"/>
                        <a:pt x="165935" y="291"/>
                        <a:pt x="165765" y="121"/>
                      </a:cubicBezTo>
                      <a:cubicBezTo>
                        <a:pt x="165589" y="-49"/>
                        <a:pt x="165364" y="-37"/>
                        <a:pt x="165194" y="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87" name="Google Shape;11087;p17"/>
                <p:cNvSpPr/>
                <p:nvPr/>
              </p:nvSpPr>
              <p:spPr>
                <a:xfrm>
                  <a:off x="3979929" y="777556"/>
                  <a:ext cx="147913" cy="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13" h="44050" extrusionOk="0">
                      <a:moveTo>
                        <a:pt x="122" y="66"/>
                      </a:moveTo>
                      <a:cubicBezTo>
                        <a:pt x="-66" y="218"/>
                        <a:pt x="-17" y="448"/>
                        <a:pt x="135" y="637"/>
                      </a:cubicBezTo>
                      <a:cubicBezTo>
                        <a:pt x="15898" y="21446"/>
                        <a:pt x="40879" y="39614"/>
                        <a:pt x="67038" y="43336"/>
                      </a:cubicBezTo>
                      <a:cubicBezTo>
                        <a:pt x="76760" y="44721"/>
                        <a:pt x="86736" y="43865"/>
                        <a:pt x="96440" y="42687"/>
                      </a:cubicBezTo>
                      <a:cubicBezTo>
                        <a:pt x="113879" y="40573"/>
                        <a:pt x="131397" y="36444"/>
                        <a:pt x="147913" y="30402"/>
                      </a:cubicBezTo>
                      <a:cubicBezTo>
                        <a:pt x="119040" y="38715"/>
                        <a:pt x="83895" y="43002"/>
                        <a:pt x="54645" y="34957"/>
                      </a:cubicBezTo>
                      <a:cubicBezTo>
                        <a:pt x="34230" y="29346"/>
                        <a:pt x="14538" y="16254"/>
                        <a:pt x="693" y="236"/>
                      </a:cubicBezTo>
                      <a:cubicBezTo>
                        <a:pt x="542" y="48"/>
                        <a:pt x="305" y="-86"/>
                        <a:pt x="122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088" name="Google Shape;11088;p17"/>
              <p:cNvSpPr/>
              <p:nvPr/>
            </p:nvSpPr>
            <p:spPr>
              <a:xfrm>
                <a:off x="3818695" y="1031950"/>
                <a:ext cx="175813" cy="172953"/>
              </a:xfrm>
              <a:custGeom>
                <a:avLst/>
                <a:gdLst/>
                <a:ahLst/>
                <a:cxnLst/>
                <a:rect l="l" t="t" r="r" b="b"/>
                <a:pathLst>
                  <a:path w="175813" h="172953" extrusionOk="0">
                    <a:moveTo>
                      <a:pt x="175814" y="172954"/>
                    </a:moveTo>
                    <a:cubicBezTo>
                      <a:pt x="175814" y="172954"/>
                      <a:pt x="151295" y="47515"/>
                      <a:pt x="117940" y="20645"/>
                    </a:cubicBezTo>
                    <a:cubicBezTo>
                      <a:pt x="87264" y="-4056"/>
                      <a:pt x="39858" y="-2617"/>
                      <a:pt x="547" y="4633"/>
                    </a:cubicBezTo>
                    <a:cubicBezTo>
                      <a:pt x="528" y="4651"/>
                      <a:pt x="0" y="5598"/>
                      <a:pt x="0" y="5598"/>
                    </a:cubicBezTo>
                    <a:cubicBezTo>
                      <a:pt x="0" y="5598"/>
                      <a:pt x="69223" y="13504"/>
                      <a:pt x="108054" y="53581"/>
                    </a:cubicBezTo>
                    <a:cubicBezTo>
                      <a:pt x="153153" y="100124"/>
                      <a:pt x="175814" y="172954"/>
                      <a:pt x="175814" y="17295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89" name="Google Shape;11089;p17"/>
              <p:cNvSpPr/>
              <p:nvPr/>
            </p:nvSpPr>
            <p:spPr>
              <a:xfrm>
                <a:off x="3993628" y="1010590"/>
                <a:ext cx="127486" cy="194313"/>
              </a:xfrm>
              <a:custGeom>
                <a:avLst/>
                <a:gdLst/>
                <a:ahLst/>
                <a:cxnLst/>
                <a:rect l="l" t="t" r="r" b="b"/>
                <a:pathLst>
                  <a:path w="127486" h="194313" extrusionOk="0">
                    <a:moveTo>
                      <a:pt x="73176" y="144"/>
                    </a:moveTo>
                    <a:cubicBezTo>
                      <a:pt x="67396" y="-251"/>
                      <a:pt x="61797" y="150"/>
                      <a:pt x="56508" y="1565"/>
                    </a:cubicBezTo>
                    <a:cubicBezTo>
                      <a:pt x="49331" y="3489"/>
                      <a:pt x="42639" y="7248"/>
                      <a:pt x="36913" y="13326"/>
                    </a:cubicBezTo>
                    <a:cubicBezTo>
                      <a:pt x="-8913" y="61922"/>
                      <a:pt x="875" y="194314"/>
                      <a:pt x="881" y="194314"/>
                    </a:cubicBezTo>
                    <a:cubicBezTo>
                      <a:pt x="881" y="194314"/>
                      <a:pt x="25036" y="84772"/>
                      <a:pt x="56697" y="41422"/>
                    </a:cubicBezTo>
                    <a:cubicBezTo>
                      <a:pt x="88357" y="-1927"/>
                      <a:pt x="127486" y="20801"/>
                      <a:pt x="127486" y="20801"/>
                    </a:cubicBezTo>
                    <a:cubicBezTo>
                      <a:pt x="127486" y="20801"/>
                      <a:pt x="126927" y="20097"/>
                      <a:pt x="126897" y="20060"/>
                    </a:cubicBezTo>
                    <a:cubicBezTo>
                      <a:pt x="109549" y="9738"/>
                      <a:pt x="90525" y="1322"/>
                      <a:pt x="73176" y="14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90" name="Google Shape;11090;p17"/>
              <p:cNvGrpSpPr/>
              <p:nvPr/>
            </p:nvGrpSpPr>
            <p:grpSpPr>
              <a:xfrm>
                <a:off x="3870224" y="857187"/>
                <a:ext cx="191960" cy="152743"/>
                <a:chOff x="3870224" y="857187"/>
                <a:chExt cx="191960" cy="152743"/>
              </a:xfrm>
            </p:grpSpPr>
            <p:sp>
              <p:nvSpPr>
                <p:cNvPr id="11091" name="Google Shape;11091;p17"/>
                <p:cNvSpPr/>
                <p:nvPr/>
              </p:nvSpPr>
              <p:spPr>
                <a:xfrm>
                  <a:off x="4041477" y="890947"/>
                  <a:ext cx="20707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6" extrusionOk="0">
                      <a:moveTo>
                        <a:pt x="20701" y="9989"/>
                      </a:moveTo>
                      <a:cubicBezTo>
                        <a:pt x="20901" y="15703"/>
                        <a:pt x="16432" y="20500"/>
                        <a:pt x="10718" y="20700"/>
                      </a:cubicBezTo>
                      <a:cubicBezTo>
                        <a:pt x="5004" y="20901"/>
                        <a:pt x="207" y="16438"/>
                        <a:pt x="7" y="10724"/>
                      </a:cubicBezTo>
                      <a:cubicBezTo>
                        <a:pt x="-200" y="5004"/>
                        <a:pt x="4270" y="207"/>
                        <a:pt x="9984" y="6"/>
                      </a:cubicBezTo>
                      <a:cubicBezTo>
                        <a:pt x="15697" y="-194"/>
                        <a:pt x="20495" y="4275"/>
                        <a:pt x="20701" y="99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2" name="Google Shape;11092;p17"/>
                <p:cNvSpPr/>
                <p:nvPr/>
              </p:nvSpPr>
              <p:spPr>
                <a:xfrm>
                  <a:off x="3870224" y="857187"/>
                  <a:ext cx="14989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9" extrusionOk="0">
                      <a:moveTo>
                        <a:pt x="14985" y="7231"/>
                      </a:moveTo>
                      <a:cubicBezTo>
                        <a:pt x="15131" y="11366"/>
                        <a:pt x="11895" y="14839"/>
                        <a:pt x="7759" y="14985"/>
                      </a:cubicBezTo>
                      <a:cubicBezTo>
                        <a:pt x="3624" y="15131"/>
                        <a:pt x="151" y="11894"/>
                        <a:pt x="5" y="7759"/>
                      </a:cubicBezTo>
                      <a:cubicBezTo>
                        <a:pt x="-147" y="3624"/>
                        <a:pt x="3090" y="150"/>
                        <a:pt x="7225" y="5"/>
                      </a:cubicBezTo>
                      <a:cubicBezTo>
                        <a:pt x="11366" y="-141"/>
                        <a:pt x="14834" y="3089"/>
                        <a:pt x="14985" y="72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3" name="Google Shape;11093;p17"/>
                <p:cNvSpPr/>
                <p:nvPr/>
              </p:nvSpPr>
              <p:spPr>
                <a:xfrm>
                  <a:off x="3871374" y="891229"/>
                  <a:ext cx="11793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3" h="11799" extrusionOk="0">
                      <a:moveTo>
                        <a:pt x="11790" y="5687"/>
                      </a:moveTo>
                      <a:cubicBezTo>
                        <a:pt x="11905" y="8942"/>
                        <a:pt x="9361" y="11681"/>
                        <a:pt x="6106" y="11796"/>
                      </a:cubicBezTo>
                      <a:cubicBezTo>
                        <a:pt x="2852" y="11911"/>
                        <a:pt x="119" y="9361"/>
                        <a:pt x="4" y="6106"/>
                      </a:cubicBezTo>
                      <a:cubicBezTo>
                        <a:pt x="-112" y="2852"/>
                        <a:pt x="2432" y="119"/>
                        <a:pt x="5687" y="4"/>
                      </a:cubicBezTo>
                      <a:cubicBezTo>
                        <a:pt x="8942" y="-112"/>
                        <a:pt x="11675" y="2433"/>
                        <a:pt x="11790" y="568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4" name="Google Shape;11094;p17"/>
                <p:cNvSpPr/>
                <p:nvPr/>
              </p:nvSpPr>
              <p:spPr>
                <a:xfrm>
                  <a:off x="3929216" y="994582"/>
                  <a:ext cx="15353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8" extrusionOk="0">
                      <a:moveTo>
                        <a:pt x="15349" y="7401"/>
                      </a:moveTo>
                      <a:cubicBezTo>
                        <a:pt x="15495" y="11639"/>
                        <a:pt x="12185" y="15192"/>
                        <a:pt x="7947" y="15343"/>
                      </a:cubicBezTo>
                      <a:cubicBezTo>
                        <a:pt x="3715" y="15489"/>
                        <a:pt x="156" y="12180"/>
                        <a:pt x="5" y="7941"/>
                      </a:cubicBezTo>
                      <a:cubicBezTo>
                        <a:pt x="-141" y="3709"/>
                        <a:pt x="3168" y="151"/>
                        <a:pt x="7407" y="5"/>
                      </a:cubicBezTo>
                      <a:cubicBezTo>
                        <a:pt x="11639" y="-147"/>
                        <a:pt x="15197" y="3162"/>
                        <a:pt x="15349" y="740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5" name="Google Shape;11095;p17"/>
                <p:cNvSpPr/>
                <p:nvPr/>
              </p:nvSpPr>
              <p:spPr>
                <a:xfrm>
                  <a:off x="3990259" y="958398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6449" y="7936"/>
                      </a:moveTo>
                      <a:cubicBezTo>
                        <a:pt x="16607" y="12478"/>
                        <a:pt x="13054" y="16291"/>
                        <a:pt x="8519" y="16449"/>
                      </a:cubicBezTo>
                      <a:cubicBezTo>
                        <a:pt x="3977" y="16613"/>
                        <a:pt x="163" y="13061"/>
                        <a:pt x="5" y="8519"/>
                      </a:cubicBezTo>
                      <a:cubicBezTo>
                        <a:pt x="-158" y="3977"/>
                        <a:pt x="3394" y="163"/>
                        <a:pt x="7936" y="5"/>
                      </a:cubicBezTo>
                      <a:cubicBezTo>
                        <a:pt x="12472" y="-159"/>
                        <a:pt x="16285" y="3394"/>
                        <a:pt x="16449" y="79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96" name="Google Shape;11096;p17"/>
                <p:cNvSpPr/>
                <p:nvPr/>
              </p:nvSpPr>
              <p:spPr>
                <a:xfrm>
                  <a:off x="4007846" y="991833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3005" y="6277"/>
                      </a:moveTo>
                      <a:cubicBezTo>
                        <a:pt x="13132" y="9865"/>
                        <a:pt x="10327" y="12883"/>
                        <a:pt x="6732" y="13005"/>
                      </a:cubicBezTo>
                      <a:cubicBezTo>
                        <a:pt x="3144" y="13132"/>
                        <a:pt x="132" y="10327"/>
                        <a:pt x="4" y="6738"/>
                      </a:cubicBezTo>
                      <a:cubicBezTo>
                        <a:pt x="-123" y="3150"/>
                        <a:pt x="2682" y="132"/>
                        <a:pt x="6271" y="4"/>
                      </a:cubicBezTo>
                      <a:cubicBezTo>
                        <a:pt x="9866" y="-123"/>
                        <a:pt x="12877" y="2688"/>
                        <a:pt x="13005" y="627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097" name="Google Shape;11097;p17"/>
            <p:cNvGrpSpPr/>
            <p:nvPr/>
          </p:nvGrpSpPr>
          <p:grpSpPr>
            <a:xfrm>
              <a:off x="5365938" y="1189379"/>
              <a:ext cx="1804463" cy="2300769"/>
              <a:chOff x="3983439" y="237100"/>
              <a:chExt cx="388985" cy="495973"/>
            </a:xfrm>
          </p:grpSpPr>
          <p:sp>
            <p:nvSpPr>
              <p:cNvPr id="11098" name="Google Shape;11098;p17"/>
              <p:cNvSpPr/>
              <p:nvPr/>
            </p:nvSpPr>
            <p:spPr>
              <a:xfrm>
                <a:off x="3983439" y="237109"/>
                <a:ext cx="388875" cy="494698"/>
              </a:xfrm>
              <a:custGeom>
                <a:avLst/>
                <a:gdLst/>
                <a:ahLst/>
                <a:cxnLst/>
                <a:rect l="l" t="t" r="r" b="b"/>
                <a:pathLst>
                  <a:path w="388875" h="494698" extrusionOk="0">
                    <a:moveTo>
                      <a:pt x="388875" y="0"/>
                    </a:moveTo>
                    <a:cubicBezTo>
                      <a:pt x="388875" y="0"/>
                      <a:pt x="338379" y="100136"/>
                      <a:pt x="335488" y="153738"/>
                    </a:cubicBezTo>
                    <a:cubicBezTo>
                      <a:pt x="332604" y="207340"/>
                      <a:pt x="377326" y="214409"/>
                      <a:pt x="377326" y="214409"/>
                    </a:cubicBezTo>
                    <a:cubicBezTo>
                      <a:pt x="377326" y="214409"/>
                      <a:pt x="289692" y="225302"/>
                      <a:pt x="260685" y="272667"/>
                    </a:cubicBezTo>
                    <a:cubicBezTo>
                      <a:pt x="229365" y="323798"/>
                      <a:pt x="241345" y="391799"/>
                      <a:pt x="241345" y="391799"/>
                    </a:cubicBezTo>
                    <a:cubicBezTo>
                      <a:pt x="241345" y="391799"/>
                      <a:pt x="203267" y="371227"/>
                      <a:pt x="121838" y="414959"/>
                    </a:cubicBezTo>
                    <a:cubicBezTo>
                      <a:pt x="40411" y="458685"/>
                      <a:pt x="0" y="494699"/>
                      <a:pt x="0" y="494699"/>
                    </a:cubicBezTo>
                    <a:cubicBezTo>
                      <a:pt x="0" y="494699"/>
                      <a:pt x="31114" y="452199"/>
                      <a:pt x="34199" y="367556"/>
                    </a:cubicBezTo>
                    <a:cubicBezTo>
                      <a:pt x="37970" y="264147"/>
                      <a:pt x="1020" y="200063"/>
                      <a:pt x="1020" y="200063"/>
                    </a:cubicBezTo>
                    <a:cubicBezTo>
                      <a:pt x="1020" y="200063"/>
                      <a:pt x="73377" y="188333"/>
                      <a:pt x="106919" y="135247"/>
                    </a:cubicBezTo>
                    <a:cubicBezTo>
                      <a:pt x="139454" y="83768"/>
                      <a:pt x="147087" y="18437"/>
                      <a:pt x="147087" y="18437"/>
                    </a:cubicBezTo>
                    <a:cubicBezTo>
                      <a:pt x="147087" y="18437"/>
                      <a:pt x="205483" y="56080"/>
                      <a:pt x="260910" y="49592"/>
                    </a:cubicBezTo>
                    <a:cubicBezTo>
                      <a:pt x="325275" y="42057"/>
                      <a:pt x="388875" y="0"/>
                      <a:pt x="388875" y="0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099" name="Google Shape;11099;p17"/>
              <p:cNvGrpSpPr/>
              <p:nvPr/>
            </p:nvGrpSpPr>
            <p:grpSpPr>
              <a:xfrm>
                <a:off x="3984013" y="237100"/>
                <a:ext cx="388411" cy="495973"/>
                <a:chOff x="3984013" y="237100"/>
                <a:chExt cx="388411" cy="495973"/>
              </a:xfrm>
            </p:grpSpPr>
            <p:sp>
              <p:nvSpPr>
                <p:cNvPr id="11100" name="Google Shape;11100;p17"/>
                <p:cNvSpPr/>
                <p:nvPr/>
              </p:nvSpPr>
              <p:spPr>
                <a:xfrm>
                  <a:off x="3984013" y="237100"/>
                  <a:ext cx="388411" cy="495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11" h="495973" extrusionOk="0">
                      <a:moveTo>
                        <a:pt x="144" y="495867"/>
                      </a:moveTo>
                      <a:cubicBezTo>
                        <a:pt x="-57" y="495733"/>
                        <a:pt x="-27" y="495533"/>
                        <a:pt x="107" y="495333"/>
                      </a:cubicBezTo>
                      <a:cubicBezTo>
                        <a:pt x="51016" y="417414"/>
                        <a:pt x="92574" y="333463"/>
                        <a:pt x="146896" y="257753"/>
                      </a:cubicBezTo>
                      <a:cubicBezTo>
                        <a:pt x="181513" y="209498"/>
                        <a:pt x="221390" y="164961"/>
                        <a:pt x="262170" y="121874"/>
                      </a:cubicBezTo>
                      <a:cubicBezTo>
                        <a:pt x="302259" y="79517"/>
                        <a:pt x="344066" y="37948"/>
                        <a:pt x="388411" y="0"/>
                      </a:cubicBezTo>
                      <a:cubicBezTo>
                        <a:pt x="340119" y="42849"/>
                        <a:pt x="294985" y="89820"/>
                        <a:pt x="252030" y="137945"/>
                      </a:cubicBezTo>
                      <a:cubicBezTo>
                        <a:pt x="229478" y="163217"/>
                        <a:pt x="207630" y="189265"/>
                        <a:pt x="186499" y="215738"/>
                      </a:cubicBezTo>
                      <a:cubicBezTo>
                        <a:pt x="169302" y="237280"/>
                        <a:pt x="152282" y="258769"/>
                        <a:pt x="136501" y="281376"/>
                      </a:cubicBezTo>
                      <a:cubicBezTo>
                        <a:pt x="88057" y="350751"/>
                        <a:pt x="48114" y="425782"/>
                        <a:pt x="678" y="495825"/>
                      </a:cubicBezTo>
                      <a:cubicBezTo>
                        <a:pt x="544" y="496031"/>
                        <a:pt x="344" y="496001"/>
                        <a:pt x="144" y="4958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1" name="Google Shape;11101;p17"/>
                <p:cNvSpPr/>
                <p:nvPr/>
              </p:nvSpPr>
              <p:spPr>
                <a:xfrm>
                  <a:off x="4130399" y="255563"/>
                  <a:ext cx="49853" cy="221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53" h="221022" extrusionOk="0">
                      <a:moveTo>
                        <a:pt x="17615" y="220967"/>
                      </a:moveTo>
                      <a:cubicBezTo>
                        <a:pt x="17409" y="220840"/>
                        <a:pt x="17445" y="220637"/>
                        <a:pt x="17573" y="220431"/>
                      </a:cubicBezTo>
                      <a:cubicBezTo>
                        <a:pt x="34703" y="191208"/>
                        <a:pt x="45717" y="153016"/>
                        <a:pt x="44151" y="119226"/>
                      </a:cubicBezTo>
                      <a:cubicBezTo>
                        <a:pt x="42208" y="77468"/>
                        <a:pt x="23772" y="34147"/>
                        <a:pt x="0" y="0"/>
                      </a:cubicBezTo>
                      <a:cubicBezTo>
                        <a:pt x="14962" y="19432"/>
                        <a:pt x="27489" y="41567"/>
                        <a:pt x="36803" y="64197"/>
                      </a:cubicBezTo>
                      <a:cubicBezTo>
                        <a:pt x="42147" y="77196"/>
                        <a:pt x="46810" y="90932"/>
                        <a:pt x="48759" y="104901"/>
                      </a:cubicBezTo>
                      <a:cubicBezTo>
                        <a:pt x="52907" y="134541"/>
                        <a:pt x="44740" y="165341"/>
                        <a:pt x="33033" y="192406"/>
                      </a:cubicBezTo>
                      <a:cubicBezTo>
                        <a:pt x="28813" y="202161"/>
                        <a:pt x="24058" y="211844"/>
                        <a:pt x="18271" y="220785"/>
                      </a:cubicBezTo>
                      <a:cubicBezTo>
                        <a:pt x="18144" y="220990"/>
                        <a:pt x="17816" y="221094"/>
                        <a:pt x="17615" y="22096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2" name="Google Shape;11102;p17"/>
                <p:cNvSpPr/>
                <p:nvPr/>
              </p:nvSpPr>
              <p:spPr>
                <a:xfrm>
                  <a:off x="4147834" y="448430"/>
                  <a:ext cx="212943" cy="2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943" h="28239" extrusionOk="0">
                      <a:moveTo>
                        <a:pt x="34" y="27977"/>
                      </a:moveTo>
                      <a:cubicBezTo>
                        <a:pt x="-57" y="27753"/>
                        <a:pt x="40" y="27514"/>
                        <a:pt x="265" y="27422"/>
                      </a:cubicBezTo>
                      <a:cubicBezTo>
                        <a:pt x="16259" y="20353"/>
                        <a:pt x="33279" y="15219"/>
                        <a:pt x="50184" y="10893"/>
                      </a:cubicBezTo>
                      <a:cubicBezTo>
                        <a:pt x="68510" y="6204"/>
                        <a:pt x="87358" y="2402"/>
                        <a:pt x="106237" y="915"/>
                      </a:cubicBezTo>
                      <a:cubicBezTo>
                        <a:pt x="122146" y="-337"/>
                        <a:pt x="138273" y="-37"/>
                        <a:pt x="154213" y="267"/>
                      </a:cubicBezTo>
                      <a:cubicBezTo>
                        <a:pt x="173814" y="640"/>
                        <a:pt x="193409" y="1436"/>
                        <a:pt x="212943" y="3145"/>
                      </a:cubicBezTo>
                      <a:cubicBezTo>
                        <a:pt x="177451" y="1916"/>
                        <a:pt x="142135" y="3576"/>
                        <a:pt x="106789" y="6660"/>
                      </a:cubicBezTo>
                      <a:cubicBezTo>
                        <a:pt x="70927" y="9790"/>
                        <a:pt x="34390" y="15185"/>
                        <a:pt x="587" y="28205"/>
                      </a:cubicBezTo>
                      <a:cubicBezTo>
                        <a:pt x="368" y="28297"/>
                        <a:pt x="125" y="28200"/>
                        <a:pt x="34" y="2797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3" name="Google Shape;11103;p17"/>
                <p:cNvSpPr/>
                <p:nvPr/>
              </p:nvSpPr>
              <p:spPr>
                <a:xfrm>
                  <a:off x="3984399" y="437120"/>
                  <a:ext cx="83294" cy="160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94" h="160545" extrusionOk="0">
                      <a:moveTo>
                        <a:pt x="82491" y="160171"/>
                      </a:moveTo>
                      <a:cubicBezTo>
                        <a:pt x="80699" y="144733"/>
                        <a:pt x="77566" y="129359"/>
                        <a:pt x="74050" y="114235"/>
                      </a:cubicBezTo>
                      <a:cubicBezTo>
                        <a:pt x="68689" y="91153"/>
                        <a:pt x="62835" y="66651"/>
                        <a:pt x="50812" y="45962"/>
                      </a:cubicBezTo>
                      <a:cubicBezTo>
                        <a:pt x="42949" y="32422"/>
                        <a:pt x="32128" y="20641"/>
                        <a:pt x="19522" y="11367"/>
                      </a:cubicBezTo>
                      <a:cubicBezTo>
                        <a:pt x="13505" y="6944"/>
                        <a:pt x="6977" y="2744"/>
                        <a:pt x="0" y="0"/>
                      </a:cubicBezTo>
                      <a:cubicBezTo>
                        <a:pt x="8513" y="2774"/>
                        <a:pt x="16632" y="7555"/>
                        <a:pt x="23919" y="12663"/>
                      </a:cubicBezTo>
                      <a:cubicBezTo>
                        <a:pt x="42311" y="25548"/>
                        <a:pt x="57831" y="43972"/>
                        <a:pt x="65920" y="65048"/>
                      </a:cubicBezTo>
                      <a:cubicBezTo>
                        <a:pt x="71233" y="78912"/>
                        <a:pt x="73917" y="94118"/>
                        <a:pt x="76607" y="108668"/>
                      </a:cubicBezTo>
                      <a:cubicBezTo>
                        <a:pt x="79746" y="125645"/>
                        <a:pt x="82248" y="142862"/>
                        <a:pt x="83292" y="160113"/>
                      </a:cubicBezTo>
                      <a:cubicBezTo>
                        <a:pt x="83317" y="160353"/>
                        <a:pt x="83159" y="160522"/>
                        <a:pt x="82922" y="160543"/>
                      </a:cubicBezTo>
                      <a:cubicBezTo>
                        <a:pt x="82679" y="160564"/>
                        <a:pt x="82509" y="160411"/>
                        <a:pt x="82491" y="1601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4" name="Google Shape;11104;p17"/>
                <p:cNvSpPr/>
                <p:nvPr/>
              </p:nvSpPr>
              <p:spPr>
                <a:xfrm>
                  <a:off x="4091013" y="555127"/>
                  <a:ext cx="133680" cy="7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80" h="73786" extrusionOk="0">
                      <a:moveTo>
                        <a:pt x="8" y="3825"/>
                      </a:moveTo>
                      <a:cubicBezTo>
                        <a:pt x="-41" y="3588"/>
                        <a:pt x="141" y="3444"/>
                        <a:pt x="378" y="3394"/>
                      </a:cubicBezTo>
                      <a:cubicBezTo>
                        <a:pt x="25748" y="-2760"/>
                        <a:pt x="56594" y="-1035"/>
                        <a:pt x="79207" y="12620"/>
                      </a:cubicBezTo>
                      <a:cubicBezTo>
                        <a:pt x="87617" y="17696"/>
                        <a:pt x="94807" y="24670"/>
                        <a:pt x="101577" y="31718"/>
                      </a:cubicBezTo>
                      <a:cubicBezTo>
                        <a:pt x="113746" y="44383"/>
                        <a:pt x="124706" y="58667"/>
                        <a:pt x="133681" y="73787"/>
                      </a:cubicBezTo>
                      <a:cubicBezTo>
                        <a:pt x="116570" y="49085"/>
                        <a:pt x="92056" y="23541"/>
                        <a:pt x="64312" y="11277"/>
                      </a:cubicBezTo>
                      <a:cubicBezTo>
                        <a:pt x="44948" y="2716"/>
                        <a:pt x="21412" y="401"/>
                        <a:pt x="560" y="4054"/>
                      </a:cubicBezTo>
                      <a:cubicBezTo>
                        <a:pt x="324" y="4103"/>
                        <a:pt x="56" y="4061"/>
                        <a:pt x="8" y="38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05" name="Google Shape;11105;p17"/>
              <p:cNvSpPr/>
              <p:nvPr/>
            </p:nvSpPr>
            <p:spPr>
              <a:xfrm>
                <a:off x="4130210" y="237100"/>
                <a:ext cx="242213" cy="81385"/>
              </a:xfrm>
              <a:custGeom>
                <a:avLst/>
                <a:gdLst/>
                <a:ahLst/>
                <a:cxnLst/>
                <a:rect l="l" t="t" r="r" b="b"/>
                <a:pathLst>
                  <a:path w="242213" h="81385" extrusionOk="0">
                    <a:moveTo>
                      <a:pt x="242213" y="0"/>
                    </a:moveTo>
                    <a:cubicBezTo>
                      <a:pt x="242213" y="0"/>
                      <a:pt x="143899" y="81667"/>
                      <a:pt x="101065" y="81384"/>
                    </a:cubicBezTo>
                    <a:cubicBezTo>
                      <a:pt x="61681" y="81124"/>
                      <a:pt x="25868" y="50032"/>
                      <a:pt x="0" y="19554"/>
                    </a:cubicBezTo>
                    <a:cubicBezTo>
                      <a:pt x="0" y="19529"/>
                      <a:pt x="188" y="18463"/>
                      <a:pt x="188" y="18463"/>
                    </a:cubicBezTo>
                    <a:cubicBezTo>
                      <a:pt x="188" y="18463"/>
                      <a:pt x="58815" y="56112"/>
                      <a:pt x="114236" y="49624"/>
                    </a:cubicBezTo>
                    <a:cubicBezTo>
                      <a:pt x="178607" y="42088"/>
                      <a:pt x="242213" y="0"/>
                      <a:pt x="242213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06" name="Google Shape;11106;p17"/>
              <p:cNvSpPr/>
              <p:nvPr/>
            </p:nvSpPr>
            <p:spPr>
              <a:xfrm>
                <a:off x="4285703" y="237100"/>
                <a:ext cx="86720" cy="214676"/>
              </a:xfrm>
              <a:custGeom>
                <a:avLst/>
                <a:gdLst/>
                <a:ahLst/>
                <a:cxnLst/>
                <a:rect l="l" t="t" r="r" b="b"/>
                <a:pathLst>
                  <a:path w="86720" h="214676" extrusionOk="0">
                    <a:moveTo>
                      <a:pt x="19939" y="196135"/>
                    </a:moveTo>
                    <a:cubicBezTo>
                      <a:pt x="15208" y="192783"/>
                      <a:pt x="11128" y="188931"/>
                      <a:pt x="7928" y="184493"/>
                    </a:cubicBezTo>
                    <a:cubicBezTo>
                      <a:pt x="3580" y="178463"/>
                      <a:pt x="775" y="171320"/>
                      <a:pt x="180" y="162991"/>
                    </a:cubicBezTo>
                    <a:cubicBezTo>
                      <a:pt x="-4581" y="96363"/>
                      <a:pt x="86720" y="-1"/>
                      <a:pt x="86720" y="0"/>
                    </a:cubicBezTo>
                    <a:cubicBezTo>
                      <a:pt x="86720" y="0"/>
                      <a:pt x="36170" y="100132"/>
                      <a:pt x="33279" y="153734"/>
                    </a:cubicBezTo>
                    <a:cubicBezTo>
                      <a:pt x="30389" y="207336"/>
                      <a:pt x="75074" y="214475"/>
                      <a:pt x="75074" y="214475"/>
                    </a:cubicBezTo>
                    <a:cubicBezTo>
                      <a:pt x="75074" y="214475"/>
                      <a:pt x="74194" y="214671"/>
                      <a:pt x="74145" y="214676"/>
                    </a:cubicBezTo>
                    <a:cubicBezTo>
                      <a:pt x="54180" y="211701"/>
                      <a:pt x="34123" y="206190"/>
                      <a:pt x="19939" y="19613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07" name="Google Shape;11107;p17"/>
              <p:cNvGrpSpPr/>
              <p:nvPr/>
            </p:nvGrpSpPr>
            <p:grpSpPr>
              <a:xfrm>
                <a:off x="4059307" y="349973"/>
                <a:ext cx="204367" cy="168915"/>
                <a:chOff x="4059307" y="349973"/>
                <a:chExt cx="204367" cy="168915"/>
              </a:xfrm>
            </p:grpSpPr>
            <p:sp>
              <p:nvSpPr>
                <p:cNvPr id="11108" name="Google Shape;11108;p17"/>
                <p:cNvSpPr/>
                <p:nvPr/>
              </p:nvSpPr>
              <p:spPr>
                <a:xfrm>
                  <a:off x="4214483" y="498181"/>
                  <a:ext cx="20706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6" h="20707" extrusionOk="0">
                      <a:moveTo>
                        <a:pt x="18135" y="17181"/>
                      </a:moveTo>
                      <a:cubicBezTo>
                        <a:pt x="21906" y="12882"/>
                        <a:pt x="21480" y="6341"/>
                        <a:pt x="17181" y="2570"/>
                      </a:cubicBezTo>
                      <a:cubicBezTo>
                        <a:pt x="12882" y="-1200"/>
                        <a:pt x="6342" y="-772"/>
                        <a:pt x="2572" y="3526"/>
                      </a:cubicBezTo>
                      <a:cubicBezTo>
                        <a:pt x="-1199" y="7825"/>
                        <a:pt x="-774" y="14366"/>
                        <a:pt x="3525" y="18137"/>
                      </a:cubicBezTo>
                      <a:cubicBezTo>
                        <a:pt x="7824" y="21908"/>
                        <a:pt x="14364" y="21480"/>
                        <a:pt x="18135" y="1718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09" name="Google Shape;11109;p17"/>
                <p:cNvSpPr/>
                <p:nvPr/>
              </p:nvSpPr>
              <p:spPr>
                <a:xfrm>
                  <a:off x="4059307" y="419303"/>
                  <a:ext cx="14990" cy="14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89" extrusionOk="0">
                      <a:moveTo>
                        <a:pt x="13133" y="12436"/>
                      </a:moveTo>
                      <a:cubicBezTo>
                        <a:pt x="15859" y="9325"/>
                        <a:pt x="15549" y="4590"/>
                        <a:pt x="12441" y="1860"/>
                      </a:cubicBezTo>
                      <a:cubicBezTo>
                        <a:pt x="9326" y="-869"/>
                        <a:pt x="4589" y="-559"/>
                        <a:pt x="1863" y="2553"/>
                      </a:cubicBezTo>
                      <a:cubicBezTo>
                        <a:pt x="-870" y="5664"/>
                        <a:pt x="-560" y="10399"/>
                        <a:pt x="2555" y="13129"/>
                      </a:cubicBezTo>
                      <a:cubicBezTo>
                        <a:pt x="5664" y="15858"/>
                        <a:pt x="10400" y="15548"/>
                        <a:pt x="13133" y="1243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0" name="Google Shape;11110;p17"/>
                <p:cNvSpPr/>
                <p:nvPr/>
              </p:nvSpPr>
              <p:spPr>
                <a:xfrm>
                  <a:off x="4081077" y="395481"/>
                  <a:ext cx="11797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798" extrusionOk="0">
                      <a:moveTo>
                        <a:pt x="10332" y="9789"/>
                      </a:moveTo>
                      <a:cubicBezTo>
                        <a:pt x="12482" y="7340"/>
                        <a:pt x="12239" y="3613"/>
                        <a:pt x="9786" y="1464"/>
                      </a:cubicBezTo>
                      <a:cubicBezTo>
                        <a:pt x="7339" y="-684"/>
                        <a:pt x="3610" y="-440"/>
                        <a:pt x="1461" y="2009"/>
                      </a:cubicBezTo>
                      <a:cubicBezTo>
                        <a:pt x="-682" y="4459"/>
                        <a:pt x="-440" y="8186"/>
                        <a:pt x="2007" y="10334"/>
                      </a:cubicBezTo>
                      <a:cubicBezTo>
                        <a:pt x="4461" y="12482"/>
                        <a:pt x="8183" y="12239"/>
                        <a:pt x="10332" y="9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1" name="Google Shape;11111;p17"/>
                <p:cNvSpPr/>
                <p:nvPr/>
              </p:nvSpPr>
              <p:spPr>
                <a:xfrm>
                  <a:off x="4191970" y="349973"/>
                  <a:ext cx="15348" cy="15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8" h="15348" extrusionOk="0">
                      <a:moveTo>
                        <a:pt x="13444" y="12735"/>
                      </a:moveTo>
                      <a:cubicBezTo>
                        <a:pt x="16238" y="9549"/>
                        <a:pt x="15922" y="4700"/>
                        <a:pt x="12734" y="1905"/>
                      </a:cubicBezTo>
                      <a:cubicBezTo>
                        <a:pt x="9546" y="-890"/>
                        <a:pt x="4700" y="-573"/>
                        <a:pt x="1907" y="2614"/>
                      </a:cubicBezTo>
                      <a:cubicBezTo>
                        <a:pt x="-892" y="5800"/>
                        <a:pt x="-570" y="10649"/>
                        <a:pt x="2612" y="13444"/>
                      </a:cubicBezTo>
                      <a:cubicBezTo>
                        <a:pt x="5799" y="16239"/>
                        <a:pt x="10651" y="15922"/>
                        <a:pt x="13444" y="1273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2" name="Google Shape;11112;p17"/>
                <p:cNvSpPr/>
                <p:nvPr/>
              </p:nvSpPr>
              <p:spPr>
                <a:xfrm>
                  <a:off x="4216595" y="415970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414" y="13652"/>
                      </a:moveTo>
                      <a:cubicBezTo>
                        <a:pt x="17408" y="10237"/>
                        <a:pt x="17067" y="5038"/>
                        <a:pt x="13655" y="2042"/>
                      </a:cubicBezTo>
                      <a:cubicBezTo>
                        <a:pt x="10236" y="-954"/>
                        <a:pt x="5039" y="-614"/>
                        <a:pt x="2045" y="2802"/>
                      </a:cubicBezTo>
                      <a:cubicBezTo>
                        <a:pt x="-955" y="6218"/>
                        <a:pt x="-615" y="11416"/>
                        <a:pt x="2804" y="14412"/>
                      </a:cubicBezTo>
                      <a:cubicBezTo>
                        <a:pt x="6222" y="17408"/>
                        <a:pt x="11420" y="17068"/>
                        <a:pt x="14414" y="136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3" name="Google Shape;11113;p17"/>
                <p:cNvSpPr/>
                <p:nvPr/>
              </p:nvSpPr>
              <p:spPr>
                <a:xfrm>
                  <a:off x="4250665" y="403158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1397" y="10794"/>
                      </a:moveTo>
                      <a:cubicBezTo>
                        <a:pt x="13765" y="8094"/>
                        <a:pt x="13492" y="3983"/>
                        <a:pt x="10796" y="1615"/>
                      </a:cubicBezTo>
                      <a:cubicBezTo>
                        <a:pt x="8094" y="-754"/>
                        <a:pt x="3983" y="-485"/>
                        <a:pt x="1615" y="2215"/>
                      </a:cubicBezTo>
                      <a:cubicBezTo>
                        <a:pt x="-753" y="4916"/>
                        <a:pt x="-486" y="9026"/>
                        <a:pt x="2216" y="11395"/>
                      </a:cubicBezTo>
                      <a:cubicBezTo>
                        <a:pt x="4918" y="13764"/>
                        <a:pt x="9023" y="13495"/>
                        <a:pt x="11397" y="107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14" name="Google Shape;11114;p17"/>
            <p:cNvGrpSpPr/>
            <p:nvPr/>
          </p:nvGrpSpPr>
          <p:grpSpPr>
            <a:xfrm>
              <a:off x="2870703" y="1652749"/>
              <a:ext cx="2687524" cy="1704095"/>
              <a:chOff x="3445547" y="336988"/>
              <a:chExt cx="579345" cy="367349"/>
            </a:xfrm>
          </p:grpSpPr>
          <p:sp>
            <p:nvSpPr>
              <p:cNvPr id="11115" name="Google Shape;11115;p17"/>
              <p:cNvSpPr/>
              <p:nvPr/>
            </p:nvSpPr>
            <p:spPr>
              <a:xfrm>
                <a:off x="3445583" y="337018"/>
                <a:ext cx="578333" cy="367245"/>
              </a:xfrm>
              <a:custGeom>
                <a:avLst/>
                <a:gdLst/>
                <a:ahLst/>
                <a:cxnLst/>
                <a:rect l="l" t="t" r="r" b="b"/>
                <a:pathLst>
                  <a:path w="578333" h="367245" extrusionOk="0">
                    <a:moveTo>
                      <a:pt x="0" y="44199"/>
                    </a:moveTo>
                    <a:cubicBezTo>
                      <a:pt x="0" y="44199"/>
                      <a:pt x="109779" y="67129"/>
                      <a:pt x="162309" y="56080"/>
                    </a:cubicBezTo>
                    <a:cubicBezTo>
                      <a:pt x="214840" y="45030"/>
                      <a:pt x="210122" y="0"/>
                      <a:pt x="210122" y="0"/>
                    </a:cubicBezTo>
                    <a:cubicBezTo>
                      <a:pt x="210122" y="0"/>
                      <a:pt x="243270" y="81843"/>
                      <a:pt x="296517" y="97641"/>
                    </a:cubicBezTo>
                    <a:cubicBezTo>
                      <a:pt x="354003" y="114695"/>
                      <a:pt x="416607" y="85560"/>
                      <a:pt x="416607" y="85560"/>
                    </a:cubicBezTo>
                    <a:cubicBezTo>
                      <a:pt x="416607" y="85560"/>
                      <a:pt x="406563" y="127658"/>
                      <a:pt x="469836" y="195035"/>
                    </a:cubicBezTo>
                    <a:cubicBezTo>
                      <a:pt x="533108" y="262412"/>
                      <a:pt x="578333" y="292151"/>
                      <a:pt x="578333" y="292151"/>
                    </a:cubicBezTo>
                    <a:cubicBezTo>
                      <a:pt x="578333" y="292151"/>
                      <a:pt x="529240" y="273072"/>
                      <a:pt x="446670" y="291945"/>
                    </a:cubicBezTo>
                    <a:cubicBezTo>
                      <a:pt x="345799" y="315001"/>
                      <a:pt x="293426" y="367246"/>
                      <a:pt x="293426" y="367246"/>
                    </a:cubicBezTo>
                    <a:cubicBezTo>
                      <a:pt x="293426" y="367246"/>
                      <a:pt x="263412" y="300373"/>
                      <a:pt x="203461" y="281671"/>
                    </a:cubicBezTo>
                    <a:cubicBezTo>
                      <a:pt x="145332" y="263538"/>
                      <a:pt x="80244" y="273030"/>
                      <a:pt x="80244" y="273030"/>
                    </a:cubicBezTo>
                    <a:cubicBezTo>
                      <a:pt x="80244" y="273030"/>
                      <a:pt x="101533" y="206894"/>
                      <a:pt x="80948" y="155024"/>
                    </a:cubicBezTo>
                    <a:cubicBezTo>
                      <a:pt x="57048" y="94783"/>
                      <a:pt x="0" y="44199"/>
                      <a:pt x="0" y="44199"/>
                    </a:cubicBezTo>
                    <a:close/>
                  </a:path>
                </a:pathLst>
              </a:custGeom>
              <a:solidFill>
                <a:srgbClr val="025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16" name="Google Shape;11116;p17"/>
              <p:cNvGrpSpPr/>
              <p:nvPr/>
            </p:nvGrpSpPr>
            <p:grpSpPr>
              <a:xfrm>
                <a:off x="3445547" y="336988"/>
                <a:ext cx="579345" cy="367349"/>
                <a:chOff x="3445547" y="336988"/>
                <a:chExt cx="579345" cy="367349"/>
              </a:xfrm>
            </p:grpSpPr>
            <p:sp>
              <p:nvSpPr>
                <p:cNvPr id="11117" name="Google Shape;11117;p17"/>
                <p:cNvSpPr/>
                <p:nvPr/>
              </p:nvSpPr>
              <p:spPr>
                <a:xfrm>
                  <a:off x="3445547" y="381115"/>
                  <a:ext cx="579345" cy="247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345" h="247281" extrusionOk="0">
                      <a:moveTo>
                        <a:pt x="579305" y="247065"/>
                      </a:moveTo>
                      <a:cubicBezTo>
                        <a:pt x="579226" y="247295"/>
                        <a:pt x="579026" y="247320"/>
                        <a:pt x="578795" y="247241"/>
                      </a:cubicBezTo>
                      <a:cubicBezTo>
                        <a:pt x="490378" y="218173"/>
                        <a:pt x="398542" y="199700"/>
                        <a:pt x="311376" y="166773"/>
                      </a:cubicBezTo>
                      <a:cubicBezTo>
                        <a:pt x="255815" y="145786"/>
                        <a:pt x="202495" y="118763"/>
                        <a:pt x="150335" y="90493"/>
                      </a:cubicBezTo>
                      <a:cubicBezTo>
                        <a:pt x="99067" y="62701"/>
                        <a:pt x="48110" y="33045"/>
                        <a:pt x="0" y="0"/>
                      </a:cubicBezTo>
                      <a:cubicBezTo>
                        <a:pt x="53866" y="35591"/>
                        <a:pt x="110896" y="67068"/>
                        <a:pt x="168479" y="96137"/>
                      </a:cubicBezTo>
                      <a:cubicBezTo>
                        <a:pt x="198718" y="111402"/>
                        <a:pt x="229529" y="125782"/>
                        <a:pt x="260557" y="139361"/>
                      </a:cubicBezTo>
                      <a:cubicBezTo>
                        <a:pt x="285806" y="150410"/>
                        <a:pt x="310963" y="161305"/>
                        <a:pt x="336879" y="170718"/>
                      </a:cubicBezTo>
                      <a:cubicBezTo>
                        <a:pt x="416412" y="199604"/>
                        <a:pt x="499212" y="218815"/>
                        <a:pt x="579129" y="246554"/>
                      </a:cubicBezTo>
                      <a:cubicBezTo>
                        <a:pt x="579360" y="246633"/>
                        <a:pt x="579384" y="246834"/>
                        <a:pt x="579305" y="24706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8" name="Google Shape;11118;p17"/>
                <p:cNvSpPr/>
                <p:nvPr/>
              </p:nvSpPr>
              <p:spPr>
                <a:xfrm>
                  <a:off x="3525876" y="525942"/>
                  <a:ext cx="208941" cy="8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941" h="84221" extrusionOk="0">
                      <a:moveTo>
                        <a:pt x="208926" y="10153"/>
                      </a:moveTo>
                      <a:cubicBezTo>
                        <a:pt x="208859" y="10385"/>
                        <a:pt x="208653" y="10399"/>
                        <a:pt x="208422" y="10329"/>
                      </a:cubicBezTo>
                      <a:cubicBezTo>
                        <a:pt x="175766" y="1326"/>
                        <a:pt x="136023" y="548"/>
                        <a:pt x="103786" y="10789"/>
                      </a:cubicBezTo>
                      <a:cubicBezTo>
                        <a:pt x="63946" y="23444"/>
                        <a:pt x="26851" y="52441"/>
                        <a:pt x="0" y="84221"/>
                      </a:cubicBezTo>
                      <a:cubicBezTo>
                        <a:pt x="14914" y="64753"/>
                        <a:pt x="33057" y="46933"/>
                        <a:pt x="52519" y="32096"/>
                      </a:cubicBezTo>
                      <a:cubicBezTo>
                        <a:pt x="63698" y="23572"/>
                        <a:pt x="75763" y="15524"/>
                        <a:pt x="88751" y="10031"/>
                      </a:cubicBezTo>
                      <a:cubicBezTo>
                        <a:pt x="116319" y="-1625"/>
                        <a:pt x="148186" y="-1690"/>
                        <a:pt x="177351" y="2630"/>
                      </a:cubicBezTo>
                      <a:cubicBezTo>
                        <a:pt x="187868" y="4187"/>
                        <a:pt x="198451" y="6283"/>
                        <a:pt x="208580" y="9563"/>
                      </a:cubicBezTo>
                      <a:cubicBezTo>
                        <a:pt x="208810" y="9632"/>
                        <a:pt x="208999" y="9922"/>
                        <a:pt x="208926" y="101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19" name="Google Shape;11119;p17"/>
                <p:cNvSpPr/>
                <p:nvPr/>
              </p:nvSpPr>
              <p:spPr>
                <a:xfrm>
                  <a:off x="3655754" y="336988"/>
                  <a:ext cx="79133" cy="199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33" h="199369" extrusionOk="0">
                      <a:moveTo>
                        <a:pt x="78963" y="199278"/>
                      </a:moveTo>
                      <a:cubicBezTo>
                        <a:pt x="78774" y="199425"/>
                        <a:pt x="78519" y="199392"/>
                        <a:pt x="78368" y="199201"/>
                      </a:cubicBezTo>
                      <a:cubicBezTo>
                        <a:pt x="67413" y="185572"/>
                        <a:pt x="58056" y="170455"/>
                        <a:pt x="49513" y="155237"/>
                      </a:cubicBezTo>
                      <a:cubicBezTo>
                        <a:pt x="40252" y="138747"/>
                        <a:pt x="31709" y="121517"/>
                        <a:pt x="25400" y="103665"/>
                      </a:cubicBezTo>
                      <a:cubicBezTo>
                        <a:pt x="20081" y="88616"/>
                        <a:pt x="16207" y="72962"/>
                        <a:pt x="12381" y="57480"/>
                      </a:cubicBezTo>
                      <a:cubicBezTo>
                        <a:pt x="7681" y="38450"/>
                        <a:pt x="3394" y="19312"/>
                        <a:pt x="0" y="0"/>
                      </a:cubicBezTo>
                      <a:cubicBezTo>
                        <a:pt x="7979" y="34607"/>
                        <a:pt x="18702" y="68295"/>
                        <a:pt x="30810" y="101650"/>
                      </a:cubicBezTo>
                      <a:cubicBezTo>
                        <a:pt x="43088" y="135487"/>
                        <a:pt x="57734" y="169391"/>
                        <a:pt x="79041" y="198683"/>
                      </a:cubicBezTo>
                      <a:cubicBezTo>
                        <a:pt x="79187" y="198875"/>
                        <a:pt x="79157" y="199131"/>
                        <a:pt x="78963" y="1992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0" name="Google Shape;11120;p17"/>
                <p:cNvSpPr/>
                <p:nvPr/>
              </p:nvSpPr>
              <p:spPr>
                <a:xfrm>
                  <a:off x="3738973" y="582496"/>
                  <a:ext cx="133717" cy="121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17" h="121841" extrusionOk="0">
                      <a:moveTo>
                        <a:pt x="133442" y="789"/>
                      </a:moveTo>
                      <a:cubicBezTo>
                        <a:pt x="118990" y="6506"/>
                        <a:pt x="104945" y="13501"/>
                        <a:pt x="91241" y="20802"/>
                      </a:cubicBezTo>
                      <a:cubicBezTo>
                        <a:pt x="70328" y="31942"/>
                        <a:pt x="48171" y="43929"/>
                        <a:pt x="31284" y="60882"/>
                      </a:cubicBezTo>
                      <a:cubicBezTo>
                        <a:pt x="20232" y="71976"/>
                        <a:pt x="11646" y="85475"/>
                        <a:pt x="5944" y="100048"/>
                      </a:cubicBezTo>
                      <a:cubicBezTo>
                        <a:pt x="3224" y="107001"/>
                        <a:pt x="850" y="114390"/>
                        <a:pt x="0" y="121841"/>
                      </a:cubicBezTo>
                      <a:cubicBezTo>
                        <a:pt x="486" y="112903"/>
                        <a:pt x="3006" y="103825"/>
                        <a:pt x="6060" y="95463"/>
                      </a:cubicBezTo>
                      <a:cubicBezTo>
                        <a:pt x="13760" y="74369"/>
                        <a:pt x="27549" y="54610"/>
                        <a:pt x="45820" y="41360"/>
                      </a:cubicBezTo>
                      <a:cubicBezTo>
                        <a:pt x="57844" y="32647"/>
                        <a:pt x="71840" y="26125"/>
                        <a:pt x="85205" y="19769"/>
                      </a:cubicBezTo>
                      <a:cubicBezTo>
                        <a:pt x="100792" y="12353"/>
                        <a:pt x="116780" y="5494"/>
                        <a:pt x="133175" y="28"/>
                      </a:cubicBezTo>
                      <a:cubicBezTo>
                        <a:pt x="133406" y="-54"/>
                        <a:pt x="133606" y="50"/>
                        <a:pt x="133691" y="277"/>
                      </a:cubicBezTo>
                      <a:cubicBezTo>
                        <a:pt x="133770" y="504"/>
                        <a:pt x="133667" y="706"/>
                        <a:pt x="133442" y="78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1" name="Google Shape;11121;p17"/>
                <p:cNvSpPr/>
                <p:nvPr/>
              </p:nvSpPr>
              <p:spPr>
                <a:xfrm>
                  <a:off x="3814055" y="422666"/>
                  <a:ext cx="48165" cy="14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5" h="147244" extrusionOk="0">
                      <a:moveTo>
                        <a:pt x="15090" y="147207"/>
                      </a:moveTo>
                      <a:cubicBezTo>
                        <a:pt x="14872" y="147316"/>
                        <a:pt x="14690" y="147174"/>
                        <a:pt x="14580" y="146958"/>
                      </a:cubicBezTo>
                      <a:cubicBezTo>
                        <a:pt x="2084" y="124037"/>
                        <a:pt x="-4219" y="93794"/>
                        <a:pt x="3134" y="68420"/>
                      </a:cubicBezTo>
                      <a:cubicBezTo>
                        <a:pt x="5867" y="58988"/>
                        <a:pt x="10749" y="50241"/>
                        <a:pt x="15813" y="41878"/>
                      </a:cubicBezTo>
                      <a:cubicBezTo>
                        <a:pt x="24903" y="26849"/>
                        <a:pt x="35869" y="12575"/>
                        <a:pt x="48166" y="0"/>
                      </a:cubicBezTo>
                      <a:cubicBezTo>
                        <a:pt x="28716" y="22910"/>
                        <a:pt x="10372" y="53187"/>
                        <a:pt x="5684" y="83157"/>
                      </a:cubicBezTo>
                      <a:cubicBezTo>
                        <a:pt x="2418" y="104077"/>
                        <a:pt x="6255" y="127413"/>
                        <a:pt x="15169" y="146612"/>
                      </a:cubicBezTo>
                      <a:cubicBezTo>
                        <a:pt x="15279" y="146827"/>
                        <a:pt x="15303" y="147099"/>
                        <a:pt x="15090" y="14720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22" name="Google Shape;11122;p17"/>
              <p:cNvSpPr/>
              <p:nvPr/>
            </p:nvSpPr>
            <p:spPr>
              <a:xfrm>
                <a:off x="3445547" y="381115"/>
                <a:ext cx="117606" cy="229048"/>
              </a:xfrm>
              <a:custGeom>
                <a:avLst/>
                <a:gdLst/>
                <a:ahLst/>
                <a:cxnLst/>
                <a:rect l="l" t="t" r="r" b="b"/>
                <a:pathLst>
                  <a:path w="117606" h="229048" extrusionOk="0">
                    <a:moveTo>
                      <a:pt x="0" y="0"/>
                    </a:moveTo>
                    <a:cubicBezTo>
                      <a:pt x="0" y="0"/>
                      <a:pt x="104283" y="73897"/>
                      <a:pt x="115068" y="115347"/>
                    </a:cubicBezTo>
                    <a:cubicBezTo>
                      <a:pt x="124984" y="153462"/>
                      <a:pt x="104199" y="196092"/>
                      <a:pt x="81434" y="228951"/>
                    </a:cubicBezTo>
                    <a:cubicBezTo>
                      <a:pt x="81410" y="228957"/>
                      <a:pt x="80329" y="229048"/>
                      <a:pt x="80329" y="229048"/>
                    </a:cubicBezTo>
                    <a:cubicBezTo>
                      <a:pt x="80329" y="229048"/>
                      <a:pt x="101563" y="162694"/>
                      <a:pt x="80985" y="110823"/>
                    </a:cubicBezTo>
                    <a:cubicBezTo>
                      <a:pt x="57084" y="50583"/>
                      <a:pt x="0" y="-1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23" name="Google Shape;11123;p17"/>
              <p:cNvSpPr/>
              <p:nvPr/>
            </p:nvSpPr>
            <p:spPr>
              <a:xfrm>
                <a:off x="3445547" y="336988"/>
                <a:ext cx="212000" cy="90216"/>
              </a:xfrm>
              <a:custGeom>
                <a:avLst/>
                <a:gdLst/>
                <a:ahLst/>
                <a:cxnLst/>
                <a:rect l="l" t="t" r="r" b="b"/>
                <a:pathLst>
                  <a:path w="212000" h="90216" extrusionOk="0">
                    <a:moveTo>
                      <a:pt x="206728" y="58005"/>
                    </a:moveTo>
                    <a:cubicBezTo>
                      <a:pt x="204711" y="63438"/>
                      <a:pt x="202040" y="68376"/>
                      <a:pt x="198578" y="72612"/>
                    </a:cubicBezTo>
                    <a:cubicBezTo>
                      <a:pt x="193879" y="78368"/>
                      <a:pt x="187697" y="82921"/>
                      <a:pt x="179810" y="85647"/>
                    </a:cubicBezTo>
                    <a:cubicBezTo>
                      <a:pt x="116671" y="107454"/>
                      <a:pt x="0" y="44128"/>
                      <a:pt x="0" y="44127"/>
                    </a:cubicBezTo>
                    <a:cubicBezTo>
                      <a:pt x="0" y="44127"/>
                      <a:pt x="109791" y="67113"/>
                      <a:pt x="162322" y="56063"/>
                    </a:cubicBezTo>
                    <a:cubicBezTo>
                      <a:pt x="214846" y="45013"/>
                      <a:pt x="210207" y="-1"/>
                      <a:pt x="210207" y="0"/>
                    </a:cubicBezTo>
                    <a:cubicBezTo>
                      <a:pt x="210207" y="0"/>
                      <a:pt x="210626" y="798"/>
                      <a:pt x="210644" y="843"/>
                    </a:cubicBezTo>
                    <a:cubicBezTo>
                      <a:pt x="212921" y="20900"/>
                      <a:pt x="212775" y="41705"/>
                      <a:pt x="206728" y="5800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24" name="Google Shape;11124;p17"/>
              <p:cNvGrpSpPr/>
              <p:nvPr/>
            </p:nvGrpSpPr>
            <p:grpSpPr>
              <a:xfrm>
                <a:off x="3598943" y="441399"/>
                <a:ext cx="157298" cy="193489"/>
                <a:chOff x="3598943" y="441399"/>
                <a:chExt cx="157298" cy="193489"/>
              </a:xfrm>
            </p:grpSpPr>
            <p:sp>
              <p:nvSpPr>
                <p:cNvPr id="11125" name="Google Shape;11125;p17"/>
                <p:cNvSpPr/>
                <p:nvPr/>
              </p:nvSpPr>
              <p:spPr>
                <a:xfrm>
                  <a:off x="3735527" y="443255"/>
                  <a:ext cx="20714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1" extrusionOk="0">
                      <a:moveTo>
                        <a:pt x="14941" y="1073"/>
                      </a:moveTo>
                      <a:cubicBezTo>
                        <a:pt x="9816" y="-1459"/>
                        <a:pt x="3610" y="643"/>
                        <a:pt x="1072" y="5770"/>
                      </a:cubicBezTo>
                      <a:cubicBezTo>
                        <a:pt x="-1460" y="10896"/>
                        <a:pt x="647" y="17105"/>
                        <a:pt x="5772" y="19638"/>
                      </a:cubicBezTo>
                      <a:cubicBezTo>
                        <a:pt x="10897" y="22171"/>
                        <a:pt x="17109" y="20068"/>
                        <a:pt x="19641" y="14942"/>
                      </a:cubicBezTo>
                      <a:cubicBezTo>
                        <a:pt x="22173" y="9815"/>
                        <a:pt x="20072" y="3606"/>
                        <a:pt x="14941" y="1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6" name="Google Shape;11126;p17"/>
                <p:cNvSpPr/>
                <p:nvPr/>
              </p:nvSpPr>
              <p:spPr>
                <a:xfrm>
                  <a:off x="3700227" y="619896"/>
                  <a:ext cx="14992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2" extrusionOk="0">
                      <a:moveTo>
                        <a:pt x="10821" y="778"/>
                      </a:moveTo>
                      <a:cubicBezTo>
                        <a:pt x="7104" y="-1056"/>
                        <a:pt x="2611" y="462"/>
                        <a:pt x="777" y="4178"/>
                      </a:cubicBezTo>
                      <a:cubicBezTo>
                        <a:pt x="-1057" y="7888"/>
                        <a:pt x="467" y="12382"/>
                        <a:pt x="4177" y="14216"/>
                      </a:cubicBezTo>
                      <a:cubicBezTo>
                        <a:pt x="7887" y="16049"/>
                        <a:pt x="12387" y="14525"/>
                        <a:pt x="14215" y="10815"/>
                      </a:cubicBezTo>
                      <a:cubicBezTo>
                        <a:pt x="16048" y="7105"/>
                        <a:pt x="14530" y="2612"/>
                        <a:pt x="10821" y="7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7" name="Google Shape;11127;p17"/>
                <p:cNvSpPr/>
                <p:nvPr/>
              </p:nvSpPr>
              <p:spPr>
                <a:xfrm>
                  <a:off x="3672062" y="608566"/>
                  <a:ext cx="11800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800" extrusionOk="0">
                      <a:moveTo>
                        <a:pt x="8515" y="613"/>
                      </a:moveTo>
                      <a:cubicBezTo>
                        <a:pt x="5595" y="-832"/>
                        <a:pt x="2054" y="364"/>
                        <a:pt x="609" y="3285"/>
                      </a:cubicBezTo>
                      <a:cubicBezTo>
                        <a:pt x="-830" y="6206"/>
                        <a:pt x="366" y="9746"/>
                        <a:pt x="3287" y="11191"/>
                      </a:cubicBezTo>
                      <a:cubicBezTo>
                        <a:pt x="6208" y="12630"/>
                        <a:pt x="9748" y="11434"/>
                        <a:pt x="11187" y="8513"/>
                      </a:cubicBezTo>
                      <a:cubicBezTo>
                        <a:pt x="12632" y="5592"/>
                        <a:pt x="11436" y="2052"/>
                        <a:pt x="8515" y="6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8" name="Google Shape;11128;p17"/>
                <p:cNvSpPr/>
                <p:nvPr/>
              </p:nvSpPr>
              <p:spPr>
                <a:xfrm>
                  <a:off x="3598943" y="5092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1075" y="796"/>
                      </a:moveTo>
                      <a:cubicBezTo>
                        <a:pt x="7274" y="-1082"/>
                        <a:pt x="2671" y="477"/>
                        <a:pt x="795" y="4277"/>
                      </a:cubicBezTo>
                      <a:cubicBezTo>
                        <a:pt x="-1082" y="8077"/>
                        <a:pt x="479" y="12679"/>
                        <a:pt x="4274" y="14556"/>
                      </a:cubicBezTo>
                      <a:cubicBezTo>
                        <a:pt x="8075" y="16434"/>
                        <a:pt x="12678" y="14875"/>
                        <a:pt x="14554" y="11075"/>
                      </a:cubicBezTo>
                      <a:cubicBezTo>
                        <a:pt x="16437" y="7275"/>
                        <a:pt x="14876" y="2673"/>
                        <a:pt x="11075" y="79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29" name="Google Shape;11129;p17"/>
                <p:cNvSpPr/>
                <p:nvPr/>
              </p:nvSpPr>
              <p:spPr>
                <a:xfrm>
                  <a:off x="3656181" y="467172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1875" y="853"/>
                      </a:moveTo>
                      <a:cubicBezTo>
                        <a:pt x="7801" y="-1160"/>
                        <a:pt x="2864" y="511"/>
                        <a:pt x="854" y="4585"/>
                      </a:cubicBezTo>
                      <a:cubicBezTo>
                        <a:pt x="-1162" y="8659"/>
                        <a:pt x="514" y="13592"/>
                        <a:pt x="4583" y="15605"/>
                      </a:cubicBezTo>
                      <a:cubicBezTo>
                        <a:pt x="8657" y="17618"/>
                        <a:pt x="13594" y="15946"/>
                        <a:pt x="15604" y="11873"/>
                      </a:cubicBezTo>
                      <a:cubicBezTo>
                        <a:pt x="17620" y="7799"/>
                        <a:pt x="15950" y="2865"/>
                        <a:pt x="11875" y="85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0" name="Google Shape;11130;p17"/>
                <p:cNvSpPr/>
                <p:nvPr/>
              </p:nvSpPr>
              <p:spPr>
                <a:xfrm>
                  <a:off x="3635510" y="441399"/>
                  <a:ext cx="13011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2" extrusionOk="0">
                      <a:moveTo>
                        <a:pt x="9387" y="674"/>
                      </a:moveTo>
                      <a:cubicBezTo>
                        <a:pt x="6169" y="-917"/>
                        <a:pt x="2265" y="404"/>
                        <a:pt x="674" y="3625"/>
                      </a:cubicBezTo>
                      <a:cubicBezTo>
                        <a:pt x="-917" y="6846"/>
                        <a:pt x="406" y="10747"/>
                        <a:pt x="3625" y="12338"/>
                      </a:cubicBezTo>
                      <a:cubicBezTo>
                        <a:pt x="6843" y="13929"/>
                        <a:pt x="10747" y="12608"/>
                        <a:pt x="12338" y="9387"/>
                      </a:cubicBezTo>
                      <a:cubicBezTo>
                        <a:pt x="13929" y="6167"/>
                        <a:pt x="12606" y="2265"/>
                        <a:pt x="9387" y="6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31" name="Google Shape;11131;p17"/>
            <p:cNvGrpSpPr/>
            <p:nvPr/>
          </p:nvGrpSpPr>
          <p:grpSpPr>
            <a:xfrm>
              <a:off x="4312806" y="407989"/>
              <a:ext cx="1602907" cy="2862415"/>
              <a:chOff x="3756419" y="68657"/>
              <a:chExt cx="345536" cy="617046"/>
            </a:xfrm>
          </p:grpSpPr>
          <p:sp>
            <p:nvSpPr>
              <p:cNvPr id="11132" name="Google Shape;11132;p17"/>
              <p:cNvSpPr/>
              <p:nvPr/>
            </p:nvSpPr>
            <p:spPr>
              <a:xfrm>
                <a:off x="3756485" y="68745"/>
                <a:ext cx="345470" cy="616732"/>
              </a:xfrm>
              <a:custGeom>
                <a:avLst/>
                <a:gdLst/>
                <a:ahLst/>
                <a:cxnLst/>
                <a:rect l="l" t="t" r="r" b="b"/>
                <a:pathLst>
                  <a:path w="345470" h="616732" extrusionOk="0">
                    <a:moveTo>
                      <a:pt x="142617" y="0"/>
                    </a:moveTo>
                    <a:cubicBezTo>
                      <a:pt x="142617" y="0"/>
                      <a:pt x="186173" y="103346"/>
                      <a:pt x="225132" y="140276"/>
                    </a:cubicBezTo>
                    <a:cubicBezTo>
                      <a:pt x="264092" y="177206"/>
                      <a:pt x="298448" y="147721"/>
                      <a:pt x="298448" y="147721"/>
                    </a:cubicBezTo>
                    <a:cubicBezTo>
                      <a:pt x="298448" y="147721"/>
                      <a:pt x="249974" y="221527"/>
                      <a:pt x="267255" y="274313"/>
                    </a:cubicBezTo>
                    <a:cubicBezTo>
                      <a:pt x="285909" y="331297"/>
                      <a:pt x="345471" y="366230"/>
                      <a:pt x="345471" y="366230"/>
                    </a:cubicBezTo>
                    <a:cubicBezTo>
                      <a:pt x="345471" y="366230"/>
                      <a:pt x="305127" y="381906"/>
                      <a:pt x="285678" y="472263"/>
                    </a:cubicBezTo>
                    <a:cubicBezTo>
                      <a:pt x="266229" y="562623"/>
                      <a:pt x="267474" y="616732"/>
                      <a:pt x="267474" y="616732"/>
                    </a:cubicBezTo>
                    <a:cubicBezTo>
                      <a:pt x="267474" y="616732"/>
                      <a:pt x="255263" y="565501"/>
                      <a:pt x="192786" y="508310"/>
                    </a:cubicBezTo>
                    <a:cubicBezTo>
                      <a:pt x="116465" y="438438"/>
                      <a:pt x="43708" y="425062"/>
                      <a:pt x="43708" y="425062"/>
                    </a:cubicBezTo>
                    <a:cubicBezTo>
                      <a:pt x="43708" y="425062"/>
                      <a:pt x="81653" y="362346"/>
                      <a:pt x="62956" y="302399"/>
                    </a:cubicBezTo>
                    <a:cubicBezTo>
                      <a:pt x="44819" y="244266"/>
                      <a:pt x="0" y="196123"/>
                      <a:pt x="0" y="196123"/>
                    </a:cubicBezTo>
                    <a:cubicBezTo>
                      <a:pt x="0" y="196123"/>
                      <a:pt x="66515" y="176029"/>
                      <a:pt x="97483" y="129607"/>
                    </a:cubicBezTo>
                    <a:cubicBezTo>
                      <a:pt x="133448" y="75695"/>
                      <a:pt x="142617" y="0"/>
                      <a:pt x="142617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33" name="Google Shape;11133;p17"/>
              <p:cNvGrpSpPr/>
              <p:nvPr/>
            </p:nvGrpSpPr>
            <p:grpSpPr>
              <a:xfrm>
                <a:off x="3756419" y="68657"/>
                <a:ext cx="345483" cy="617046"/>
                <a:chOff x="3756419" y="68657"/>
                <a:chExt cx="345483" cy="617046"/>
              </a:xfrm>
            </p:grpSpPr>
            <p:sp>
              <p:nvSpPr>
                <p:cNvPr id="11134" name="Google Shape;11134;p17"/>
                <p:cNvSpPr/>
                <p:nvPr/>
              </p:nvSpPr>
              <p:spPr>
                <a:xfrm>
                  <a:off x="3899170" y="68657"/>
                  <a:ext cx="126469" cy="617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9" h="617046" extrusionOk="0">
                      <a:moveTo>
                        <a:pt x="126138" y="617033"/>
                      </a:moveTo>
                      <a:cubicBezTo>
                        <a:pt x="125907" y="617093"/>
                        <a:pt x="125773" y="616942"/>
                        <a:pt x="125707" y="616711"/>
                      </a:cubicBezTo>
                      <a:cubicBezTo>
                        <a:pt x="99341" y="527446"/>
                        <a:pt x="62325" y="441399"/>
                        <a:pt x="39852" y="350970"/>
                      </a:cubicBezTo>
                      <a:cubicBezTo>
                        <a:pt x="25521" y="293333"/>
                        <a:pt x="17433" y="234104"/>
                        <a:pt x="11039" y="175126"/>
                      </a:cubicBezTo>
                      <a:cubicBezTo>
                        <a:pt x="4749" y="117146"/>
                        <a:pt x="170" y="58368"/>
                        <a:pt x="0" y="0"/>
                      </a:cubicBezTo>
                      <a:cubicBezTo>
                        <a:pt x="1348" y="64548"/>
                        <a:pt x="7882" y="129362"/>
                        <a:pt x="16711" y="193260"/>
                      </a:cubicBezTo>
                      <a:cubicBezTo>
                        <a:pt x="21344" y="226814"/>
                        <a:pt x="27034" y="260334"/>
                        <a:pt x="33506" y="293581"/>
                      </a:cubicBezTo>
                      <a:cubicBezTo>
                        <a:pt x="38771" y="320636"/>
                        <a:pt x="44115" y="347523"/>
                        <a:pt x="51104" y="374196"/>
                      </a:cubicBezTo>
                      <a:cubicBezTo>
                        <a:pt x="72563" y="456043"/>
                        <a:pt x="103841" y="535081"/>
                        <a:pt x="126453" y="616595"/>
                      </a:cubicBezTo>
                      <a:cubicBezTo>
                        <a:pt x="126520" y="616826"/>
                        <a:pt x="126369" y="616966"/>
                        <a:pt x="126138" y="61703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5" name="Google Shape;11135;p17"/>
                <p:cNvSpPr/>
                <p:nvPr/>
              </p:nvSpPr>
              <p:spPr>
                <a:xfrm>
                  <a:off x="3756419" y="264973"/>
                  <a:ext cx="180035" cy="129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035" h="129771" extrusionOk="0">
                      <a:moveTo>
                        <a:pt x="179724" y="129753"/>
                      </a:moveTo>
                      <a:cubicBezTo>
                        <a:pt x="179494" y="129827"/>
                        <a:pt x="179366" y="129666"/>
                        <a:pt x="179293" y="129435"/>
                      </a:cubicBezTo>
                      <a:cubicBezTo>
                        <a:pt x="168133" y="97453"/>
                        <a:pt x="146176" y="64318"/>
                        <a:pt x="119422" y="43620"/>
                      </a:cubicBezTo>
                      <a:cubicBezTo>
                        <a:pt x="86359" y="18043"/>
                        <a:pt x="41412" y="4017"/>
                        <a:pt x="0" y="0"/>
                      </a:cubicBezTo>
                      <a:cubicBezTo>
                        <a:pt x="24495" y="1194"/>
                        <a:pt x="49476" y="5992"/>
                        <a:pt x="72745" y="13563"/>
                      </a:cubicBezTo>
                      <a:cubicBezTo>
                        <a:pt x="86110" y="17912"/>
                        <a:pt x="99590" y="23262"/>
                        <a:pt x="111498" y="30825"/>
                      </a:cubicBezTo>
                      <a:cubicBezTo>
                        <a:pt x="136758" y="46874"/>
                        <a:pt x="154932" y="73050"/>
                        <a:pt x="167963" y="99502"/>
                      </a:cubicBezTo>
                      <a:cubicBezTo>
                        <a:pt x="172656" y="109035"/>
                        <a:pt x="176950" y="118933"/>
                        <a:pt x="180016" y="129132"/>
                      </a:cubicBezTo>
                      <a:cubicBezTo>
                        <a:pt x="180089" y="129362"/>
                        <a:pt x="179955" y="129678"/>
                        <a:pt x="179724" y="1297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6" name="Google Shape;11136;p17"/>
                <p:cNvSpPr/>
                <p:nvPr/>
              </p:nvSpPr>
              <p:spPr>
                <a:xfrm>
                  <a:off x="3935660" y="216491"/>
                  <a:ext cx="119328" cy="178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28" h="178286" extrusionOk="0">
                      <a:moveTo>
                        <a:pt x="295" y="178264"/>
                      </a:moveTo>
                      <a:cubicBezTo>
                        <a:pt x="64" y="178190"/>
                        <a:pt x="-51" y="177961"/>
                        <a:pt x="22" y="177731"/>
                      </a:cubicBezTo>
                      <a:cubicBezTo>
                        <a:pt x="5001" y="160966"/>
                        <a:pt x="12117" y="144676"/>
                        <a:pt x="19781" y="128993"/>
                      </a:cubicBezTo>
                      <a:cubicBezTo>
                        <a:pt x="28075" y="112000"/>
                        <a:pt x="37396" y="95177"/>
                        <a:pt x="48496" y="79836"/>
                      </a:cubicBezTo>
                      <a:cubicBezTo>
                        <a:pt x="57847" y="66904"/>
                        <a:pt x="68522" y="54817"/>
                        <a:pt x="79088" y="42869"/>
                      </a:cubicBezTo>
                      <a:cubicBezTo>
                        <a:pt x="92070" y="28182"/>
                        <a:pt x="105374" y="13771"/>
                        <a:pt x="119328" y="0"/>
                      </a:cubicBezTo>
                      <a:cubicBezTo>
                        <a:pt x="95398" y="26239"/>
                        <a:pt x="73781" y="54214"/>
                        <a:pt x="53226" y="83139"/>
                      </a:cubicBezTo>
                      <a:cubicBezTo>
                        <a:pt x="32374" y="112483"/>
                        <a:pt x="12810" y="143808"/>
                        <a:pt x="829" y="177990"/>
                      </a:cubicBezTo>
                      <a:cubicBezTo>
                        <a:pt x="757" y="178220"/>
                        <a:pt x="526" y="178339"/>
                        <a:pt x="295" y="17826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7" name="Google Shape;11137;p17"/>
                <p:cNvSpPr/>
                <p:nvPr/>
              </p:nvSpPr>
              <p:spPr>
                <a:xfrm>
                  <a:off x="3800114" y="479813"/>
                  <a:ext cx="176101" cy="55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1" h="55034" extrusionOk="0">
                      <a:moveTo>
                        <a:pt x="175456" y="54947"/>
                      </a:moveTo>
                      <a:cubicBezTo>
                        <a:pt x="162534" y="46309"/>
                        <a:pt x="148793" y="38733"/>
                        <a:pt x="134997" y="31612"/>
                      </a:cubicBezTo>
                      <a:cubicBezTo>
                        <a:pt x="113938" y="20743"/>
                        <a:pt x="91483" y="9328"/>
                        <a:pt x="67936" y="5078"/>
                      </a:cubicBezTo>
                      <a:cubicBezTo>
                        <a:pt x="52525" y="2297"/>
                        <a:pt x="36542" y="2905"/>
                        <a:pt x="21307" y="6500"/>
                      </a:cubicBezTo>
                      <a:cubicBezTo>
                        <a:pt x="14045" y="8215"/>
                        <a:pt x="6613" y="10467"/>
                        <a:pt x="0" y="14006"/>
                      </a:cubicBezTo>
                      <a:cubicBezTo>
                        <a:pt x="7633" y="9318"/>
                        <a:pt x="16535" y="6233"/>
                        <a:pt x="25145" y="3989"/>
                      </a:cubicBezTo>
                      <a:cubicBezTo>
                        <a:pt x="46877" y="-1670"/>
                        <a:pt x="70972" y="-1559"/>
                        <a:pt x="92261" y="5939"/>
                      </a:cubicBezTo>
                      <a:cubicBezTo>
                        <a:pt x="106263" y="10872"/>
                        <a:pt x="119586" y="18679"/>
                        <a:pt x="132410" y="26058"/>
                      </a:cubicBezTo>
                      <a:cubicBezTo>
                        <a:pt x="147378" y="34666"/>
                        <a:pt x="162109" y="43919"/>
                        <a:pt x="175930" y="54298"/>
                      </a:cubicBezTo>
                      <a:cubicBezTo>
                        <a:pt x="176124" y="54438"/>
                        <a:pt x="176154" y="54664"/>
                        <a:pt x="176015" y="54861"/>
                      </a:cubicBezTo>
                      <a:cubicBezTo>
                        <a:pt x="175875" y="55058"/>
                        <a:pt x="175650" y="55088"/>
                        <a:pt x="175456" y="5494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38" name="Google Shape;11138;p17"/>
                <p:cNvSpPr/>
                <p:nvPr/>
              </p:nvSpPr>
              <p:spPr>
                <a:xfrm>
                  <a:off x="3961832" y="431816"/>
                  <a:ext cx="140070" cy="59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70" h="59761" extrusionOk="0">
                      <a:moveTo>
                        <a:pt x="167" y="59725"/>
                      </a:moveTo>
                      <a:cubicBezTo>
                        <a:pt x="-46" y="59609"/>
                        <a:pt x="-33" y="59374"/>
                        <a:pt x="82" y="59162"/>
                      </a:cubicBezTo>
                      <a:cubicBezTo>
                        <a:pt x="11832" y="35849"/>
                        <a:pt x="33127" y="13473"/>
                        <a:pt x="58181" y="5095"/>
                      </a:cubicBezTo>
                      <a:cubicBezTo>
                        <a:pt x="67495" y="1980"/>
                        <a:pt x="77466" y="1022"/>
                        <a:pt x="87224" y="430"/>
                      </a:cubicBezTo>
                      <a:cubicBezTo>
                        <a:pt x="104754" y="-635"/>
                        <a:pt x="122734" y="271"/>
                        <a:pt x="140070" y="3234"/>
                      </a:cubicBezTo>
                      <a:cubicBezTo>
                        <a:pt x="110165" y="262"/>
                        <a:pt x="74825" y="2384"/>
                        <a:pt x="47506" y="15571"/>
                      </a:cubicBezTo>
                      <a:cubicBezTo>
                        <a:pt x="28439" y="24775"/>
                        <a:pt x="11425" y="41203"/>
                        <a:pt x="701" y="59451"/>
                      </a:cubicBezTo>
                      <a:cubicBezTo>
                        <a:pt x="586" y="59663"/>
                        <a:pt x="380" y="59840"/>
                        <a:pt x="167" y="5972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39" name="Google Shape;11139;p17"/>
              <p:cNvSpPr/>
              <p:nvPr/>
            </p:nvSpPr>
            <p:spPr>
              <a:xfrm>
                <a:off x="3756419" y="68657"/>
                <a:ext cx="142750" cy="197167"/>
              </a:xfrm>
              <a:custGeom>
                <a:avLst/>
                <a:gdLst/>
                <a:ahLst/>
                <a:cxnLst/>
                <a:rect l="l" t="t" r="r" b="b"/>
                <a:pathLst>
                  <a:path w="142750" h="197167" extrusionOk="0">
                    <a:moveTo>
                      <a:pt x="142751" y="0"/>
                    </a:moveTo>
                    <a:cubicBezTo>
                      <a:pt x="142751" y="0"/>
                      <a:pt x="141257" y="127804"/>
                      <a:pt x="113289" y="160244"/>
                    </a:cubicBezTo>
                    <a:cubicBezTo>
                      <a:pt x="87573" y="190075"/>
                      <a:pt x="40684" y="197211"/>
                      <a:pt x="710" y="197168"/>
                    </a:cubicBezTo>
                    <a:cubicBezTo>
                      <a:pt x="692" y="197149"/>
                      <a:pt x="0" y="196317"/>
                      <a:pt x="0" y="196317"/>
                    </a:cubicBezTo>
                    <a:cubicBezTo>
                      <a:pt x="0" y="196317"/>
                      <a:pt x="66660" y="176055"/>
                      <a:pt x="97629" y="129633"/>
                    </a:cubicBezTo>
                    <a:cubicBezTo>
                      <a:pt x="133594" y="75721"/>
                      <a:pt x="142751" y="-1"/>
                      <a:pt x="142751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0" name="Google Shape;11140;p17"/>
              <p:cNvSpPr/>
              <p:nvPr/>
            </p:nvSpPr>
            <p:spPr>
              <a:xfrm>
                <a:off x="3899170" y="68657"/>
                <a:ext cx="155818" cy="179695"/>
              </a:xfrm>
              <a:custGeom>
                <a:avLst/>
                <a:gdLst/>
                <a:ahLst/>
                <a:cxnLst/>
                <a:rect l="l" t="t" r="r" b="b"/>
                <a:pathLst>
                  <a:path w="155818" h="179695" extrusionOk="0">
                    <a:moveTo>
                      <a:pt x="106124" y="177952"/>
                    </a:moveTo>
                    <a:cubicBezTo>
                      <a:pt x="100507" y="179381"/>
                      <a:pt x="94926" y="179995"/>
                      <a:pt x="89474" y="179556"/>
                    </a:cubicBezTo>
                    <a:cubicBezTo>
                      <a:pt x="82066" y="178960"/>
                      <a:pt x="74809" y="176466"/>
                      <a:pt x="68082" y="171524"/>
                    </a:cubicBezTo>
                    <a:cubicBezTo>
                      <a:pt x="14239" y="131984"/>
                      <a:pt x="0" y="1"/>
                      <a:pt x="0" y="0"/>
                    </a:cubicBezTo>
                    <a:cubicBezTo>
                      <a:pt x="0" y="0"/>
                      <a:pt x="43513" y="103386"/>
                      <a:pt x="82473" y="140316"/>
                    </a:cubicBezTo>
                    <a:cubicBezTo>
                      <a:pt x="121432" y="177246"/>
                      <a:pt x="155818" y="147834"/>
                      <a:pt x="155818" y="147834"/>
                    </a:cubicBezTo>
                    <a:cubicBezTo>
                      <a:pt x="155818" y="147834"/>
                      <a:pt x="155400" y="148631"/>
                      <a:pt x="155375" y="148671"/>
                    </a:cubicBezTo>
                    <a:cubicBezTo>
                      <a:pt x="140170" y="161951"/>
                      <a:pt x="122974" y="173662"/>
                      <a:pt x="106124" y="17795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41" name="Google Shape;11141;p17"/>
              <p:cNvGrpSpPr/>
              <p:nvPr/>
            </p:nvGrpSpPr>
            <p:grpSpPr>
              <a:xfrm>
                <a:off x="3833454" y="261749"/>
                <a:ext cx="187198" cy="170108"/>
                <a:chOff x="3833454" y="261749"/>
                <a:chExt cx="187198" cy="170108"/>
              </a:xfrm>
            </p:grpSpPr>
            <p:sp>
              <p:nvSpPr>
                <p:cNvPr id="11142" name="Google Shape;11142;p17"/>
                <p:cNvSpPr/>
                <p:nvPr/>
              </p:nvSpPr>
              <p:spPr>
                <a:xfrm>
                  <a:off x="3999942" y="346589"/>
                  <a:ext cx="20710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09" extrusionOk="0">
                      <a:moveTo>
                        <a:pt x="20599" y="8850"/>
                      </a:moveTo>
                      <a:cubicBezTo>
                        <a:pt x="19767" y="3192"/>
                        <a:pt x="14508" y="-720"/>
                        <a:pt x="8849" y="111"/>
                      </a:cubicBezTo>
                      <a:cubicBezTo>
                        <a:pt x="3196" y="943"/>
                        <a:pt x="-721" y="6203"/>
                        <a:pt x="111" y="11860"/>
                      </a:cubicBezTo>
                      <a:cubicBezTo>
                        <a:pt x="943" y="17517"/>
                        <a:pt x="6202" y="21430"/>
                        <a:pt x="11861" y="20598"/>
                      </a:cubicBezTo>
                      <a:cubicBezTo>
                        <a:pt x="17520" y="19767"/>
                        <a:pt x="21431" y="14507"/>
                        <a:pt x="20599" y="88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3" name="Google Shape;11143;p17"/>
                <p:cNvSpPr/>
                <p:nvPr/>
              </p:nvSpPr>
              <p:spPr>
                <a:xfrm>
                  <a:off x="3838149" y="416866"/>
                  <a:ext cx="14990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1" extrusionOk="0">
                      <a:moveTo>
                        <a:pt x="14909" y="6406"/>
                      </a:moveTo>
                      <a:cubicBezTo>
                        <a:pt x="14308" y="2311"/>
                        <a:pt x="10500" y="-521"/>
                        <a:pt x="6408" y="81"/>
                      </a:cubicBezTo>
                      <a:cubicBezTo>
                        <a:pt x="2309" y="682"/>
                        <a:pt x="-521" y="4490"/>
                        <a:pt x="81" y="8585"/>
                      </a:cubicBezTo>
                      <a:cubicBezTo>
                        <a:pt x="682" y="12680"/>
                        <a:pt x="4489" y="15512"/>
                        <a:pt x="8588" y="14911"/>
                      </a:cubicBezTo>
                      <a:cubicBezTo>
                        <a:pt x="12680" y="14309"/>
                        <a:pt x="15516" y="10501"/>
                        <a:pt x="14909" y="640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4" name="Google Shape;11144;p17"/>
                <p:cNvSpPr/>
                <p:nvPr/>
              </p:nvSpPr>
              <p:spPr>
                <a:xfrm>
                  <a:off x="3833454" y="386628"/>
                  <a:ext cx="11803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3" h="11800" extrusionOk="0">
                      <a:moveTo>
                        <a:pt x="11740" y="5043"/>
                      </a:moveTo>
                      <a:cubicBezTo>
                        <a:pt x="11267" y="1819"/>
                        <a:pt x="8267" y="-410"/>
                        <a:pt x="5043" y="63"/>
                      </a:cubicBezTo>
                      <a:cubicBezTo>
                        <a:pt x="1818" y="537"/>
                        <a:pt x="-410" y="3534"/>
                        <a:pt x="63" y="6758"/>
                      </a:cubicBezTo>
                      <a:cubicBezTo>
                        <a:pt x="537" y="9981"/>
                        <a:pt x="3537" y="12210"/>
                        <a:pt x="6761" y="11737"/>
                      </a:cubicBezTo>
                      <a:cubicBezTo>
                        <a:pt x="9979" y="11263"/>
                        <a:pt x="12214" y="8266"/>
                        <a:pt x="11740" y="50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5" name="Google Shape;11145;p17"/>
                <p:cNvSpPr/>
                <p:nvPr/>
              </p:nvSpPr>
              <p:spPr>
                <a:xfrm>
                  <a:off x="3871367" y="270696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5270" y="6560"/>
                      </a:moveTo>
                      <a:cubicBezTo>
                        <a:pt x="14650" y="2366"/>
                        <a:pt x="10752" y="-534"/>
                        <a:pt x="6562" y="83"/>
                      </a:cubicBezTo>
                      <a:cubicBezTo>
                        <a:pt x="2367" y="699"/>
                        <a:pt x="-536" y="4598"/>
                        <a:pt x="83" y="8791"/>
                      </a:cubicBezTo>
                      <a:cubicBezTo>
                        <a:pt x="697" y="12985"/>
                        <a:pt x="4601" y="15885"/>
                        <a:pt x="8791" y="15269"/>
                      </a:cubicBezTo>
                      <a:cubicBezTo>
                        <a:pt x="12987" y="14652"/>
                        <a:pt x="15883" y="10753"/>
                        <a:pt x="15270" y="6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6" name="Google Shape;11146;p17"/>
                <p:cNvSpPr/>
                <p:nvPr/>
              </p:nvSpPr>
              <p:spPr>
                <a:xfrm>
                  <a:off x="3937821" y="294082"/>
                  <a:ext cx="16457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6" extrusionOk="0">
                      <a:moveTo>
                        <a:pt x="16369" y="7032"/>
                      </a:moveTo>
                      <a:cubicBezTo>
                        <a:pt x="15707" y="2537"/>
                        <a:pt x="11529" y="-572"/>
                        <a:pt x="7029" y="88"/>
                      </a:cubicBezTo>
                      <a:cubicBezTo>
                        <a:pt x="2536" y="749"/>
                        <a:pt x="-573" y="4929"/>
                        <a:pt x="89" y="9424"/>
                      </a:cubicBezTo>
                      <a:cubicBezTo>
                        <a:pt x="751" y="13920"/>
                        <a:pt x="4928" y="17029"/>
                        <a:pt x="9422" y="16368"/>
                      </a:cubicBezTo>
                      <a:cubicBezTo>
                        <a:pt x="13921" y="15707"/>
                        <a:pt x="17030" y="11528"/>
                        <a:pt x="16369" y="703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47" name="Google Shape;11147;p17"/>
                <p:cNvSpPr/>
                <p:nvPr/>
              </p:nvSpPr>
              <p:spPr>
                <a:xfrm>
                  <a:off x="3949426" y="261749"/>
                  <a:ext cx="13012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1" extrusionOk="0">
                      <a:moveTo>
                        <a:pt x="12943" y="5560"/>
                      </a:moveTo>
                      <a:cubicBezTo>
                        <a:pt x="12421" y="2006"/>
                        <a:pt x="9117" y="-452"/>
                        <a:pt x="5565" y="70"/>
                      </a:cubicBezTo>
                      <a:cubicBezTo>
                        <a:pt x="2007" y="592"/>
                        <a:pt x="-452" y="3897"/>
                        <a:pt x="70" y="7451"/>
                      </a:cubicBezTo>
                      <a:cubicBezTo>
                        <a:pt x="598" y="11006"/>
                        <a:pt x="3901" y="13464"/>
                        <a:pt x="7454" y="12941"/>
                      </a:cubicBezTo>
                      <a:cubicBezTo>
                        <a:pt x="11006" y="12419"/>
                        <a:pt x="13465" y="9114"/>
                        <a:pt x="12943" y="55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48" name="Google Shape;11148;p17"/>
            <p:cNvGrpSpPr/>
            <p:nvPr/>
          </p:nvGrpSpPr>
          <p:grpSpPr>
            <a:xfrm>
              <a:off x="5318919" y="2599183"/>
              <a:ext cx="2353852" cy="1952388"/>
              <a:chOff x="3973305" y="541009"/>
              <a:chExt cx="507416" cy="420873"/>
            </a:xfrm>
          </p:grpSpPr>
          <p:sp>
            <p:nvSpPr>
              <p:cNvPr id="11149" name="Google Shape;11149;p17"/>
              <p:cNvSpPr/>
              <p:nvPr/>
            </p:nvSpPr>
            <p:spPr>
              <a:xfrm>
                <a:off x="3973305" y="542509"/>
                <a:ext cx="507313" cy="419361"/>
              </a:xfrm>
              <a:custGeom>
                <a:avLst/>
                <a:gdLst/>
                <a:ahLst/>
                <a:cxnLst/>
                <a:rect l="l" t="t" r="r" b="b"/>
                <a:pathLst>
                  <a:path w="507313" h="419361" extrusionOk="0">
                    <a:moveTo>
                      <a:pt x="507313" y="372266"/>
                    </a:moveTo>
                    <a:cubicBezTo>
                      <a:pt x="507313" y="372266"/>
                      <a:pt x="431805" y="289344"/>
                      <a:pt x="414645" y="238483"/>
                    </a:cubicBezTo>
                    <a:cubicBezTo>
                      <a:pt x="397486" y="187617"/>
                      <a:pt x="438673" y="168817"/>
                      <a:pt x="438673" y="168817"/>
                    </a:cubicBezTo>
                    <a:cubicBezTo>
                      <a:pt x="438673" y="168817"/>
                      <a:pt x="351331" y="181824"/>
                      <a:pt x="310677" y="143976"/>
                    </a:cubicBezTo>
                    <a:cubicBezTo>
                      <a:pt x="266794" y="103122"/>
                      <a:pt x="260096" y="34395"/>
                      <a:pt x="260096" y="34395"/>
                    </a:cubicBezTo>
                    <a:cubicBezTo>
                      <a:pt x="260096" y="34395"/>
                      <a:pt x="228934" y="64425"/>
                      <a:pt x="138762" y="44140"/>
                    </a:cubicBezTo>
                    <a:cubicBezTo>
                      <a:pt x="48584" y="23856"/>
                      <a:pt x="0" y="0"/>
                      <a:pt x="0" y="0"/>
                    </a:cubicBezTo>
                    <a:cubicBezTo>
                      <a:pt x="0" y="0"/>
                      <a:pt x="41370" y="32599"/>
                      <a:pt x="67043" y="113311"/>
                    </a:cubicBezTo>
                    <a:cubicBezTo>
                      <a:pt x="98412" y="211918"/>
                      <a:pt x="80001" y="283563"/>
                      <a:pt x="80001" y="283563"/>
                    </a:cubicBezTo>
                    <a:cubicBezTo>
                      <a:pt x="80001" y="283563"/>
                      <a:pt x="152855" y="275457"/>
                      <a:pt x="199411" y="317604"/>
                    </a:cubicBezTo>
                    <a:cubicBezTo>
                      <a:pt x="244558" y="358470"/>
                      <a:pt x="269435" y="419362"/>
                      <a:pt x="269435" y="419362"/>
                    </a:cubicBezTo>
                    <a:cubicBezTo>
                      <a:pt x="269435" y="419362"/>
                      <a:pt x="315596" y="367432"/>
                      <a:pt x="370731" y="358816"/>
                    </a:cubicBezTo>
                    <a:cubicBezTo>
                      <a:pt x="434763" y="348809"/>
                      <a:pt x="507313" y="372266"/>
                      <a:pt x="507313" y="372266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50" name="Google Shape;11150;p17"/>
              <p:cNvGrpSpPr/>
              <p:nvPr/>
            </p:nvGrpSpPr>
            <p:grpSpPr>
              <a:xfrm>
                <a:off x="3973597" y="541009"/>
                <a:ext cx="507124" cy="420873"/>
                <a:chOff x="3973597" y="541009"/>
                <a:chExt cx="507124" cy="420873"/>
              </a:xfrm>
            </p:grpSpPr>
            <p:sp>
              <p:nvSpPr>
                <p:cNvPr id="11151" name="Google Shape;11151;p17"/>
                <p:cNvSpPr/>
                <p:nvPr/>
              </p:nvSpPr>
              <p:spPr>
                <a:xfrm>
                  <a:off x="3973597" y="541009"/>
                  <a:ext cx="507124" cy="373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124" h="373747" extrusionOk="0">
                      <a:moveTo>
                        <a:pt x="85" y="190"/>
                      </a:moveTo>
                      <a:cubicBezTo>
                        <a:pt x="-73" y="373"/>
                        <a:pt x="6" y="559"/>
                        <a:pt x="188" y="716"/>
                      </a:cubicBezTo>
                      <a:cubicBezTo>
                        <a:pt x="70140" y="62124"/>
                        <a:pt x="132689" y="131850"/>
                        <a:pt x="205325" y="190215"/>
                      </a:cubicBezTo>
                      <a:cubicBezTo>
                        <a:pt x="251619" y="227420"/>
                        <a:pt x="301976" y="259627"/>
                        <a:pt x="352818" y="290200"/>
                      </a:cubicBezTo>
                      <a:cubicBezTo>
                        <a:pt x="402799" y="320251"/>
                        <a:pt x="454224" y="349082"/>
                        <a:pt x="507125" y="373747"/>
                      </a:cubicBezTo>
                      <a:cubicBezTo>
                        <a:pt x="449111" y="345421"/>
                        <a:pt x="393028" y="312279"/>
                        <a:pt x="338743" y="277436"/>
                      </a:cubicBezTo>
                      <a:cubicBezTo>
                        <a:pt x="310234" y="259141"/>
                        <a:pt x="282205" y="239904"/>
                        <a:pt x="254746" y="220072"/>
                      </a:cubicBezTo>
                      <a:cubicBezTo>
                        <a:pt x="232401" y="203926"/>
                        <a:pt x="210243" y="187793"/>
                        <a:pt x="188972" y="170250"/>
                      </a:cubicBezTo>
                      <a:cubicBezTo>
                        <a:pt x="123696" y="116408"/>
                        <a:pt x="65094" y="54838"/>
                        <a:pt x="607" y="84"/>
                      </a:cubicBezTo>
                      <a:cubicBezTo>
                        <a:pt x="425" y="-74"/>
                        <a:pt x="243" y="7"/>
                        <a:pt x="85" y="19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2" name="Google Shape;11152;p17"/>
                <p:cNvSpPr/>
                <p:nvPr/>
              </p:nvSpPr>
              <p:spPr>
                <a:xfrm>
                  <a:off x="4200228" y="744164"/>
                  <a:ext cx="62296" cy="217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96" h="217718" extrusionOk="0">
                      <a:moveTo>
                        <a:pt x="86" y="128"/>
                      </a:moveTo>
                      <a:cubicBezTo>
                        <a:pt x="-78" y="304"/>
                        <a:pt x="13" y="486"/>
                        <a:pt x="189" y="650"/>
                      </a:cubicBezTo>
                      <a:cubicBezTo>
                        <a:pt x="24532" y="24210"/>
                        <a:pt x="45384" y="58050"/>
                        <a:pt x="52938" y="91022"/>
                      </a:cubicBezTo>
                      <a:cubicBezTo>
                        <a:pt x="62265" y="131773"/>
                        <a:pt x="56126" y="178449"/>
                        <a:pt x="42385" y="217718"/>
                      </a:cubicBezTo>
                      <a:cubicBezTo>
                        <a:pt x="51584" y="194990"/>
                        <a:pt x="57717" y="170301"/>
                        <a:pt x="60619" y="146006"/>
                      </a:cubicBezTo>
                      <a:cubicBezTo>
                        <a:pt x="62283" y="132046"/>
                        <a:pt x="63091" y="117564"/>
                        <a:pt x="61220" y="103586"/>
                      </a:cubicBezTo>
                      <a:cubicBezTo>
                        <a:pt x="57262" y="73923"/>
                        <a:pt x="41134" y="46440"/>
                        <a:pt x="22601" y="23506"/>
                      </a:cubicBezTo>
                      <a:cubicBezTo>
                        <a:pt x="15922" y="15241"/>
                        <a:pt x="8739" y="7183"/>
                        <a:pt x="766" y="128"/>
                      </a:cubicBezTo>
                      <a:cubicBezTo>
                        <a:pt x="590" y="-36"/>
                        <a:pt x="250" y="-49"/>
                        <a:pt x="86" y="1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3" name="Google Shape;11153;p17"/>
                <p:cNvSpPr/>
                <p:nvPr/>
              </p:nvSpPr>
              <p:spPr>
                <a:xfrm>
                  <a:off x="4200207" y="711265"/>
                  <a:ext cx="211771" cy="3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771" h="36308" extrusionOk="0">
                      <a:moveTo>
                        <a:pt x="4" y="33184"/>
                      </a:moveTo>
                      <a:cubicBezTo>
                        <a:pt x="-27" y="33421"/>
                        <a:pt x="131" y="33628"/>
                        <a:pt x="368" y="33658"/>
                      </a:cubicBezTo>
                      <a:cubicBezTo>
                        <a:pt x="17674" y="36178"/>
                        <a:pt x="35447" y="36555"/>
                        <a:pt x="52899" y="36190"/>
                      </a:cubicBezTo>
                      <a:cubicBezTo>
                        <a:pt x="71807" y="35789"/>
                        <a:pt x="90989" y="34399"/>
                        <a:pt x="109570" y="30768"/>
                      </a:cubicBezTo>
                      <a:cubicBezTo>
                        <a:pt x="125236" y="27707"/>
                        <a:pt x="140684" y="23093"/>
                        <a:pt x="155968" y="18526"/>
                      </a:cubicBezTo>
                      <a:cubicBezTo>
                        <a:pt x="174743" y="12909"/>
                        <a:pt x="193409" y="6886"/>
                        <a:pt x="211771" y="0"/>
                      </a:cubicBezTo>
                      <a:cubicBezTo>
                        <a:pt x="177907" y="10705"/>
                        <a:pt x="143441" y="18575"/>
                        <a:pt x="108556" y="25084"/>
                      </a:cubicBezTo>
                      <a:cubicBezTo>
                        <a:pt x="73174" y="31691"/>
                        <a:pt x="36528" y="36293"/>
                        <a:pt x="471" y="32814"/>
                      </a:cubicBezTo>
                      <a:cubicBezTo>
                        <a:pt x="234" y="32784"/>
                        <a:pt x="28" y="32942"/>
                        <a:pt x="4" y="3318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4" name="Google Shape;11154;p17"/>
                <p:cNvSpPr/>
                <p:nvPr/>
              </p:nvSpPr>
              <p:spPr>
                <a:xfrm>
                  <a:off x="4053264" y="649229"/>
                  <a:ext cx="46622" cy="17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22" h="176909" extrusionOk="0">
                      <a:moveTo>
                        <a:pt x="36506" y="482"/>
                      </a:moveTo>
                      <a:cubicBezTo>
                        <a:pt x="38923" y="15839"/>
                        <a:pt x="40034" y="31487"/>
                        <a:pt x="40702" y="47001"/>
                      </a:cubicBezTo>
                      <a:cubicBezTo>
                        <a:pt x="41722" y="70676"/>
                        <a:pt x="42657" y="95852"/>
                        <a:pt x="36627" y="119005"/>
                      </a:cubicBezTo>
                      <a:cubicBezTo>
                        <a:pt x="32681" y="134155"/>
                        <a:pt x="25418" y="148407"/>
                        <a:pt x="15757" y="160727"/>
                      </a:cubicBezTo>
                      <a:cubicBezTo>
                        <a:pt x="11149" y="166599"/>
                        <a:pt x="5987" y="172398"/>
                        <a:pt x="0" y="176909"/>
                      </a:cubicBezTo>
                      <a:cubicBezTo>
                        <a:pt x="7457" y="171955"/>
                        <a:pt x="13996" y="165172"/>
                        <a:pt x="19650" y="158298"/>
                      </a:cubicBezTo>
                      <a:cubicBezTo>
                        <a:pt x="33907" y="140950"/>
                        <a:pt x="43920" y="119035"/>
                        <a:pt x="46058" y="96568"/>
                      </a:cubicBezTo>
                      <a:cubicBezTo>
                        <a:pt x="47460" y="81783"/>
                        <a:pt x="45967" y="66414"/>
                        <a:pt x="44655" y="51677"/>
                      </a:cubicBezTo>
                      <a:cubicBezTo>
                        <a:pt x="43125" y="34480"/>
                        <a:pt x="40914" y="17223"/>
                        <a:pt x="37296" y="324"/>
                      </a:cubicBezTo>
                      <a:cubicBezTo>
                        <a:pt x="37253" y="87"/>
                        <a:pt x="37059" y="-34"/>
                        <a:pt x="36822" y="8"/>
                      </a:cubicBezTo>
                      <a:cubicBezTo>
                        <a:pt x="36585" y="51"/>
                        <a:pt x="36464" y="245"/>
                        <a:pt x="36506" y="48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55" name="Google Shape;11155;p17"/>
                <p:cNvSpPr/>
                <p:nvPr/>
              </p:nvSpPr>
              <p:spPr>
                <a:xfrm>
                  <a:off x="4123300" y="576922"/>
                  <a:ext cx="110016" cy="10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16" h="103570" extrusionOk="0">
                      <a:moveTo>
                        <a:pt x="0" y="103254"/>
                      </a:moveTo>
                      <a:cubicBezTo>
                        <a:pt x="19" y="103497"/>
                        <a:pt x="237" y="103582"/>
                        <a:pt x="474" y="103570"/>
                      </a:cubicBezTo>
                      <a:cubicBezTo>
                        <a:pt x="26566" y="102689"/>
                        <a:pt x="55816" y="92755"/>
                        <a:pt x="73941" y="73537"/>
                      </a:cubicBezTo>
                      <a:cubicBezTo>
                        <a:pt x="80682" y="66396"/>
                        <a:pt x="85734" y="57743"/>
                        <a:pt x="90367" y="49139"/>
                      </a:cubicBezTo>
                      <a:cubicBezTo>
                        <a:pt x="98698" y="33673"/>
                        <a:pt x="105426" y="16977"/>
                        <a:pt x="110016" y="0"/>
                      </a:cubicBezTo>
                      <a:cubicBezTo>
                        <a:pt x="100155" y="28388"/>
                        <a:pt x="83390" y="59571"/>
                        <a:pt x="59951" y="78825"/>
                      </a:cubicBezTo>
                      <a:cubicBezTo>
                        <a:pt x="43593" y="92269"/>
                        <a:pt x="21538" y="100813"/>
                        <a:pt x="474" y="102884"/>
                      </a:cubicBezTo>
                      <a:cubicBezTo>
                        <a:pt x="231" y="102902"/>
                        <a:pt x="-12" y="103011"/>
                        <a:pt x="0" y="10325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56" name="Google Shape;11156;p17"/>
              <p:cNvSpPr/>
              <p:nvPr/>
            </p:nvSpPr>
            <p:spPr>
              <a:xfrm>
                <a:off x="4242139" y="872489"/>
                <a:ext cx="238582" cy="89393"/>
              </a:xfrm>
              <a:custGeom>
                <a:avLst/>
                <a:gdLst/>
                <a:ahLst/>
                <a:cxnLst/>
                <a:rect l="l" t="t" r="r" b="b"/>
                <a:pathLst>
                  <a:path w="238582" h="89393" extrusionOk="0">
                    <a:moveTo>
                      <a:pt x="238582" y="42267"/>
                    </a:moveTo>
                    <a:cubicBezTo>
                      <a:pt x="238582" y="42267"/>
                      <a:pt x="121966" y="-10039"/>
                      <a:pt x="80779" y="1723"/>
                    </a:cubicBezTo>
                    <a:cubicBezTo>
                      <a:pt x="42906" y="12538"/>
                      <a:pt x="16747" y="52098"/>
                      <a:pt x="0" y="88397"/>
                    </a:cubicBezTo>
                    <a:cubicBezTo>
                      <a:pt x="6" y="88422"/>
                      <a:pt x="474" y="89393"/>
                      <a:pt x="474" y="89393"/>
                    </a:cubicBezTo>
                    <a:cubicBezTo>
                      <a:pt x="474" y="89393"/>
                      <a:pt x="46853" y="37403"/>
                      <a:pt x="101989" y="28787"/>
                    </a:cubicBezTo>
                    <a:cubicBezTo>
                      <a:pt x="166020" y="18780"/>
                      <a:pt x="238582" y="42267"/>
                      <a:pt x="238582" y="4226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7" name="Google Shape;11157;p17"/>
              <p:cNvSpPr/>
              <p:nvPr/>
            </p:nvSpPr>
            <p:spPr>
              <a:xfrm>
                <a:off x="4352764" y="711265"/>
                <a:ext cx="127956" cy="203491"/>
              </a:xfrm>
              <a:custGeom>
                <a:avLst/>
                <a:gdLst/>
                <a:ahLst/>
                <a:cxnLst/>
                <a:rect l="l" t="t" r="r" b="b"/>
                <a:pathLst>
                  <a:path w="127956" h="203491" extrusionOk="0">
                    <a:moveTo>
                      <a:pt x="11013" y="32456"/>
                    </a:moveTo>
                    <a:cubicBezTo>
                      <a:pt x="7357" y="36955"/>
                      <a:pt x="4455" y="41758"/>
                      <a:pt x="2566" y="46889"/>
                    </a:cubicBezTo>
                    <a:cubicBezTo>
                      <a:pt x="-2" y="53866"/>
                      <a:pt x="-786" y="61499"/>
                      <a:pt x="872" y="69684"/>
                    </a:cubicBezTo>
                    <a:cubicBezTo>
                      <a:pt x="14152" y="135149"/>
                      <a:pt x="127957" y="203491"/>
                      <a:pt x="127957" y="203491"/>
                    </a:cubicBezTo>
                    <a:cubicBezTo>
                      <a:pt x="127957" y="203491"/>
                      <a:pt x="52401" y="120588"/>
                      <a:pt x="35241" y="69727"/>
                    </a:cubicBezTo>
                    <a:cubicBezTo>
                      <a:pt x="18081" y="18860"/>
                      <a:pt x="59214" y="0"/>
                      <a:pt x="59214" y="0"/>
                    </a:cubicBezTo>
                    <a:cubicBezTo>
                      <a:pt x="59214" y="0"/>
                      <a:pt x="58315" y="49"/>
                      <a:pt x="58266" y="55"/>
                    </a:cubicBezTo>
                    <a:cubicBezTo>
                      <a:pt x="39831" y="8276"/>
                      <a:pt x="21979" y="18963"/>
                      <a:pt x="11013" y="3245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58" name="Google Shape;11158;p17"/>
              <p:cNvGrpSpPr/>
              <p:nvPr/>
            </p:nvGrpSpPr>
            <p:grpSpPr>
              <a:xfrm>
                <a:off x="4127925" y="682497"/>
                <a:ext cx="201986" cy="170147"/>
                <a:chOff x="4127925" y="682497"/>
                <a:chExt cx="201986" cy="170147"/>
              </a:xfrm>
            </p:grpSpPr>
            <p:sp>
              <p:nvSpPr>
                <p:cNvPr id="11159" name="Google Shape;11159;p17"/>
                <p:cNvSpPr/>
                <p:nvPr/>
              </p:nvSpPr>
              <p:spPr>
                <a:xfrm>
                  <a:off x="4255384" y="682497"/>
                  <a:ext cx="20710" cy="20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0" extrusionOk="0">
                      <a:moveTo>
                        <a:pt x="16023" y="1692"/>
                      </a:moveTo>
                      <a:cubicBezTo>
                        <a:pt x="20808" y="4820"/>
                        <a:pt x="22150" y="11238"/>
                        <a:pt x="19022" y="16023"/>
                      </a:cubicBezTo>
                      <a:cubicBezTo>
                        <a:pt x="15889" y="20808"/>
                        <a:pt x="9471" y="22150"/>
                        <a:pt x="4686" y="19022"/>
                      </a:cubicBezTo>
                      <a:cubicBezTo>
                        <a:pt x="-99" y="15889"/>
                        <a:pt x="-1441" y="9477"/>
                        <a:pt x="1692" y="4686"/>
                      </a:cubicBezTo>
                      <a:cubicBezTo>
                        <a:pt x="4820" y="-99"/>
                        <a:pt x="11238" y="-1441"/>
                        <a:pt x="16023" y="169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0" name="Google Shape;11160;p17"/>
                <p:cNvSpPr/>
                <p:nvPr/>
              </p:nvSpPr>
              <p:spPr>
                <a:xfrm>
                  <a:off x="4127925" y="806487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1594" y="1223"/>
                      </a:moveTo>
                      <a:cubicBezTo>
                        <a:pt x="15061" y="3488"/>
                        <a:pt x="16033" y="8133"/>
                        <a:pt x="13768" y="11600"/>
                      </a:cubicBezTo>
                      <a:cubicBezTo>
                        <a:pt x="11503" y="15061"/>
                        <a:pt x="6858" y="16033"/>
                        <a:pt x="3391" y="13768"/>
                      </a:cubicBezTo>
                      <a:cubicBezTo>
                        <a:pt x="-71" y="11503"/>
                        <a:pt x="-1042" y="6858"/>
                        <a:pt x="1223" y="3391"/>
                      </a:cubicBezTo>
                      <a:cubicBezTo>
                        <a:pt x="3488" y="-71"/>
                        <a:pt x="8133" y="-1042"/>
                        <a:pt x="11594" y="122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1" name="Google Shape;11161;p17"/>
                <p:cNvSpPr/>
                <p:nvPr/>
              </p:nvSpPr>
              <p:spPr>
                <a:xfrm>
                  <a:off x="4155769" y="827159"/>
                  <a:ext cx="11798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797" extrusionOk="0">
                      <a:moveTo>
                        <a:pt x="9125" y="960"/>
                      </a:moveTo>
                      <a:cubicBezTo>
                        <a:pt x="11858" y="2745"/>
                        <a:pt x="12617" y="6400"/>
                        <a:pt x="10838" y="9127"/>
                      </a:cubicBezTo>
                      <a:cubicBezTo>
                        <a:pt x="9052" y="11853"/>
                        <a:pt x="5397" y="12618"/>
                        <a:pt x="2670" y="10833"/>
                      </a:cubicBezTo>
                      <a:cubicBezTo>
                        <a:pt x="-56" y="9054"/>
                        <a:pt x="-821" y="5398"/>
                        <a:pt x="964" y="2672"/>
                      </a:cubicBezTo>
                      <a:cubicBezTo>
                        <a:pt x="2743" y="-54"/>
                        <a:pt x="6399" y="-820"/>
                        <a:pt x="9125" y="9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2" name="Google Shape;11162;p17"/>
                <p:cNvSpPr/>
                <p:nvPr/>
              </p:nvSpPr>
              <p:spPr>
                <a:xfrm>
                  <a:off x="4274266" y="837292"/>
                  <a:ext cx="15346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2" extrusionOk="0">
                      <a:moveTo>
                        <a:pt x="11873" y="1252"/>
                      </a:moveTo>
                      <a:cubicBezTo>
                        <a:pt x="15419" y="3572"/>
                        <a:pt x="16414" y="8332"/>
                        <a:pt x="14095" y="11878"/>
                      </a:cubicBezTo>
                      <a:cubicBezTo>
                        <a:pt x="11775" y="15424"/>
                        <a:pt x="7021" y="16420"/>
                        <a:pt x="3475" y="14101"/>
                      </a:cubicBezTo>
                      <a:cubicBezTo>
                        <a:pt x="-72" y="11781"/>
                        <a:pt x="-1068" y="7021"/>
                        <a:pt x="1252" y="3474"/>
                      </a:cubicBezTo>
                      <a:cubicBezTo>
                        <a:pt x="3572" y="-72"/>
                        <a:pt x="8326" y="-1068"/>
                        <a:pt x="11873" y="12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3" name="Google Shape;11163;p17"/>
                <p:cNvSpPr/>
                <p:nvPr/>
              </p:nvSpPr>
              <p:spPr>
                <a:xfrm>
                  <a:off x="4280118" y="765876"/>
                  <a:ext cx="16456" cy="16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3" extrusionOk="0">
                      <a:moveTo>
                        <a:pt x="12729" y="1344"/>
                      </a:moveTo>
                      <a:cubicBezTo>
                        <a:pt x="16537" y="3828"/>
                        <a:pt x="17599" y="8928"/>
                        <a:pt x="15116" y="12729"/>
                      </a:cubicBezTo>
                      <a:cubicBezTo>
                        <a:pt x="12626" y="16531"/>
                        <a:pt x="7526" y="17599"/>
                        <a:pt x="3725" y="15110"/>
                      </a:cubicBezTo>
                      <a:cubicBezTo>
                        <a:pt x="-77" y="12626"/>
                        <a:pt x="-1145" y="7526"/>
                        <a:pt x="1344" y="3724"/>
                      </a:cubicBezTo>
                      <a:cubicBezTo>
                        <a:pt x="3828" y="-77"/>
                        <a:pt x="8928" y="-1145"/>
                        <a:pt x="12729" y="134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4" name="Google Shape;11164;p17"/>
                <p:cNvSpPr/>
                <p:nvPr/>
              </p:nvSpPr>
              <p:spPr>
                <a:xfrm>
                  <a:off x="4316900" y="77292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10067" y="1060"/>
                      </a:moveTo>
                      <a:cubicBezTo>
                        <a:pt x="13073" y="3027"/>
                        <a:pt x="13917" y="7059"/>
                        <a:pt x="11950" y="10065"/>
                      </a:cubicBezTo>
                      <a:cubicBezTo>
                        <a:pt x="9982" y="13070"/>
                        <a:pt x="5950" y="13914"/>
                        <a:pt x="2945" y="11947"/>
                      </a:cubicBezTo>
                      <a:cubicBezTo>
                        <a:pt x="-61" y="9986"/>
                        <a:pt x="-905" y="5954"/>
                        <a:pt x="1062" y="2942"/>
                      </a:cubicBezTo>
                      <a:cubicBezTo>
                        <a:pt x="3030" y="-64"/>
                        <a:pt x="7062" y="-902"/>
                        <a:pt x="10067" y="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65" name="Google Shape;11165;p17"/>
            <p:cNvGrpSpPr/>
            <p:nvPr/>
          </p:nvGrpSpPr>
          <p:grpSpPr>
            <a:xfrm>
              <a:off x="3177232" y="2805401"/>
              <a:ext cx="2427434" cy="1746170"/>
              <a:chOff x="3511624" y="585463"/>
              <a:chExt cx="523278" cy="376419"/>
            </a:xfrm>
          </p:grpSpPr>
          <p:sp>
            <p:nvSpPr>
              <p:cNvPr id="11166" name="Google Shape;11166;p17"/>
              <p:cNvSpPr/>
              <p:nvPr/>
            </p:nvSpPr>
            <p:spPr>
              <a:xfrm>
                <a:off x="3511643" y="585527"/>
                <a:ext cx="522068" cy="376337"/>
              </a:xfrm>
              <a:custGeom>
                <a:avLst/>
                <a:gdLst/>
                <a:ahLst/>
                <a:cxnLst/>
                <a:rect l="l" t="t" r="r" b="b"/>
                <a:pathLst>
                  <a:path w="522068" h="376337" extrusionOk="0">
                    <a:moveTo>
                      <a:pt x="0" y="372020"/>
                    </a:moveTo>
                    <a:cubicBezTo>
                      <a:pt x="0" y="372020"/>
                      <a:pt x="103592" y="329059"/>
                      <a:pt x="157258" y="330140"/>
                    </a:cubicBezTo>
                    <a:cubicBezTo>
                      <a:pt x="210930" y="331215"/>
                      <a:pt x="214676" y="376337"/>
                      <a:pt x="214676" y="376337"/>
                    </a:cubicBezTo>
                    <a:cubicBezTo>
                      <a:pt x="214676" y="376337"/>
                      <a:pt x="232012" y="289754"/>
                      <a:pt x="281391" y="264317"/>
                    </a:cubicBezTo>
                    <a:cubicBezTo>
                      <a:pt x="334693" y="236865"/>
                      <a:pt x="401627" y="253837"/>
                      <a:pt x="401627" y="253837"/>
                    </a:cubicBezTo>
                    <a:cubicBezTo>
                      <a:pt x="401627" y="253837"/>
                      <a:pt x="383927" y="214343"/>
                      <a:pt x="433548" y="136364"/>
                    </a:cubicBezTo>
                    <a:cubicBezTo>
                      <a:pt x="483170" y="58391"/>
                      <a:pt x="522069" y="20752"/>
                      <a:pt x="522069" y="20752"/>
                    </a:cubicBezTo>
                    <a:cubicBezTo>
                      <a:pt x="522069" y="20752"/>
                      <a:pt x="477389" y="48639"/>
                      <a:pt x="392749" y="45464"/>
                    </a:cubicBezTo>
                    <a:cubicBezTo>
                      <a:pt x="289346" y="41584"/>
                      <a:pt x="228169" y="0"/>
                      <a:pt x="228169" y="0"/>
                    </a:cubicBezTo>
                    <a:cubicBezTo>
                      <a:pt x="228169" y="0"/>
                      <a:pt x="211124" y="71295"/>
                      <a:pt x="155703" y="100824"/>
                    </a:cubicBezTo>
                    <a:cubicBezTo>
                      <a:pt x="101964" y="129466"/>
                      <a:pt x="36245" y="132253"/>
                      <a:pt x="36245" y="132253"/>
                    </a:cubicBezTo>
                    <a:cubicBezTo>
                      <a:pt x="36245" y="132253"/>
                      <a:pt x="69472" y="193273"/>
                      <a:pt x="58907" y="248068"/>
                    </a:cubicBezTo>
                    <a:cubicBezTo>
                      <a:pt x="46641" y="311705"/>
                      <a:pt x="0" y="372020"/>
                      <a:pt x="0" y="37202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67" name="Google Shape;11167;p17"/>
              <p:cNvGrpSpPr/>
              <p:nvPr/>
            </p:nvGrpSpPr>
            <p:grpSpPr>
              <a:xfrm>
                <a:off x="3511624" y="585463"/>
                <a:ext cx="523278" cy="376419"/>
                <a:chOff x="3511624" y="585463"/>
                <a:chExt cx="523278" cy="376419"/>
              </a:xfrm>
            </p:grpSpPr>
            <p:sp>
              <p:nvSpPr>
                <p:cNvPr id="11168" name="Google Shape;11168;p17"/>
                <p:cNvSpPr/>
                <p:nvPr/>
              </p:nvSpPr>
              <p:spPr>
                <a:xfrm>
                  <a:off x="3511624" y="606913"/>
                  <a:ext cx="523278" cy="350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78" h="350743" extrusionOk="0">
                      <a:moveTo>
                        <a:pt x="523192" y="163"/>
                      </a:moveTo>
                      <a:cubicBezTo>
                        <a:pt x="523076" y="-47"/>
                        <a:pt x="522870" y="-33"/>
                        <a:pt x="522664" y="86"/>
                      </a:cubicBezTo>
                      <a:cubicBezTo>
                        <a:pt x="441193" y="45106"/>
                        <a:pt x="354403" y="80349"/>
                        <a:pt x="274888" y="128926"/>
                      </a:cubicBezTo>
                      <a:cubicBezTo>
                        <a:pt x="224210" y="159888"/>
                        <a:pt x="176847" y="196364"/>
                        <a:pt x="130868" y="233847"/>
                      </a:cubicBezTo>
                      <a:cubicBezTo>
                        <a:pt x="85667" y="270699"/>
                        <a:pt x="41121" y="309319"/>
                        <a:pt x="0" y="350743"/>
                      </a:cubicBezTo>
                      <a:cubicBezTo>
                        <a:pt x="46300" y="305748"/>
                        <a:pt x="96475" y="264202"/>
                        <a:pt x="147639" y="224927"/>
                      </a:cubicBezTo>
                      <a:cubicBezTo>
                        <a:pt x="174509" y="204300"/>
                        <a:pt x="202101" y="184432"/>
                        <a:pt x="230063" y="165317"/>
                      </a:cubicBezTo>
                      <a:cubicBezTo>
                        <a:pt x="252816" y="149760"/>
                        <a:pt x="275507" y="134373"/>
                        <a:pt x="299213" y="120304"/>
                      </a:cubicBezTo>
                      <a:cubicBezTo>
                        <a:pt x="371982" y="77118"/>
                        <a:pt x="449755" y="42828"/>
                        <a:pt x="523113" y="694"/>
                      </a:cubicBezTo>
                      <a:cubicBezTo>
                        <a:pt x="523326" y="578"/>
                        <a:pt x="523313" y="372"/>
                        <a:pt x="523192" y="16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69" name="Google Shape;11169;p17"/>
                <p:cNvSpPr/>
                <p:nvPr/>
              </p:nvSpPr>
              <p:spPr>
                <a:xfrm>
                  <a:off x="3547918" y="717659"/>
                  <a:ext cx="219100" cy="5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00" h="59002" extrusionOk="0">
                      <a:moveTo>
                        <a:pt x="219061" y="33883"/>
                      </a:moveTo>
                      <a:cubicBezTo>
                        <a:pt x="218951" y="33670"/>
                        <a:pt x="218745" y="33695"/>
                        <a:pt x="218526" y="33804"/>
                      </a:cubicBezTo>
                      <a:cubicBezTo>
                        <a:pt x="188117" y="48729"/>
                        <a:pt x="149218" y="56890"/>
                        <a:pt x="115633" y="52828"/>
                      </a:cubicBezTo>
                      <a:cubicBezTo>
                        <a:pt x="74136" y="47812"/>
                        <a:pt x="32298" y="26226"/>
                        <a:pt x="0" y="0"/>
                      </a:cubicBezTo>
                      <a:cubicBezTo>
                        <a:pt x="18271" y="16352"/>
                        <a:pt x="39421" y="30482"/>
                        <a:pt x="61299" y="41437"/>
                      </a:cubicBezTo>
                      <a:cubicBezTo>
                        <a:pt x="73868" y="47733"/>
                        <a:pt x="87221" y="53393"/>
                        <a:pt x="101011" y="56374"/>
                      </a:cubicBezTo>
                      <a:cubicBezTo>
                        <a:pt x="130261" y="62695"/>
                        <a:pt x="161581" y="56823"/>
                        <a:pt x="189440" y="47151"/>
                      </a:cubicBezTo>
                      <a:cubicBezTo>
                        <a:pt x="199478" y="43665"/>
                        <a:pt x="209485" y="39639"/>
                        <a:pt x="218830" y="34526"/>
                      </a:cubicBezTo>
                      <a:cubicBezTo>
                        <a:pt x="219042" y="34417"/>
                        <a:pt x="219170" y="34095"/>
                        <a:pt x="219061" y="3388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0" name="Google Shape;11170;p17"/>
                <p:cNvSpPr/>
                <p:nvPr/>
              </p:nvSpPr>
              <p:spPr>
                <a:xfrm>
                  <a:off x="3726316" y="751341"/>
                  <a:ext cx="40783" cy="210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83" h="210541" extrusionOk="0">
                      <a:moveTo>
                        <a:pt x="40547" y="49"/>
                      </a:moveTo>
                      <a:cubicBezTo>
                        <a:pt x="40334" y="-60"/>
                        <a:pt x="40085" y="19"/>
                        <a:pt x="39976" y="237"/>
                      </a:cubicBezTo>
                      <a:cubicBezTo>
                        <a:pt x="31748" y="15667"/>
                        <a:pt x="25372" y="32262"/>
                        <a:pt x="19804" y="48802"/>
                      </a:cubicBezTo>
                      <a:cubicBezTo>
                        <a:pt x="13774" y="66728"/>
                        <a:pt x="8595" y="85248"/>
                        <a:pt x="5717" y="103962"/>
                      </a:cubicBezTo>
                      <a:cubicBezTo>
                        <a:pt x="3294" y="119738"/>
                        <a:pt x="2401" y="135841"/>
                        <a:pt x="1527" y="151762"/>
                      </a:cubicBezTo>
                      <a:cubicBezTo>
                        <a:pt x="452" y="171333"/>
                        <a:pt x="-204" y="190940"/>
                        <a:pt x="57" y="210541"/>
                      </a:cubicBezTo>
                      <a:cubicBezTo>
                        <a:pt x="1454" y="175055"/>
                        <a:pt x="5717" y="139958"/>
                        <a:pt x="11406" y="104934"/>
                      </a:cubicBezTo>
                      <a:cubicBezTo>
                        <a:pt x="17175" y="69399"/>
                        <a:pt x="25251" y="33367"/>
                        <a:pt x="40735" y="620"/>
                      </a:cubicBezTo>
                      <a:cubicBezTo>
                        <a:pt x="40844" y="401"/>
                        <a:pt x="40765" y="158"/>
                        <a:pt x="40547" y="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1" name="Google Shape;11171;p17"/>
                <p:cNvSpPr/>
                <p:nvPr/>
              </p:nvSpPr>
              <p:spPr>
                <a:xfrm>
                  <a:off x="3739762" y="585463"/>
                  <a:ext cx="153984" cy="94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984" h="94902" extrusionOk="0">
                      <a:moveTo>
                        <a:pt x="153639" y="94099"/>
                      </a:moveTo>
                      <a:cubicBezTo>
                        <a:pt x="138373" y="91173"/>
                        <a:pt x="123272" y="86916"/>
                        <a:pt x="108450" y="82289"/>
                      </a:cubicBezTo>
                      <a:cubicBezTo>
                        <a:pt x="85830" y="75239"/>
                        <a:pt x="61827" y="67588"/>
                        <a:pt x="42081" y="54072"/>
                      </a:cubicBezTo>
                      <a:cubicBezTo>
                        <a:pt x="29159" y="45231"/>
                        <a:pt x="18211" y="33566"/>
                        <a:pt x="9892" y="20309"/>
                      </a:cubicBezTo>
                      <a:cubicBezTo>
                        <a:pt x="5927" y="13986"/>
                        <a:pt x="2217" y="7163"/>
                        <a:pt x="0" y="0"/>
                      </a:cubicBezTo>
                      <a:cubicBezTo>
                        <a:pt x="2138" y="8695"/>
                        <a:pt x="6303" y="17144"/>
                        <a:pt x="10857" y="24792"/>
                      </a:cubicBezTo>
                      <a:cubicBezTo>
                        <a:pt x="22352" y="44083"/>
                        <a:pt x="39579" y="60927"/>
                        <a:pt x="60000" y="70545"/>
                      </a:cubicBezTo>
                      <a:cubicBezTo>
                        <a:pt x="73431" y="76873"/>
                        <a:pt x="88399" y="80674"/>
                        <a:pt x="102711" y="84433"/>
                      </a:cubicBezTo>
                      <a:cubicBezTo>
                        <a:pt x="119410" y="88817"/>
                        <a:pt x="136394" y="92575"/>
                        <a:pt x="153523" y="94895"/>
                      </a:cubicBezTo>
                      <a:cubicBezTo>
                        <a:pt x="153760" y="94937"/>
                        <a:pt x="153936" y="94792"/>
                        <a:pt x="153979" y="94555"/>
                      </a:cubicBezTo>
                      <a:cubicBezTo>
                        <a:pt x="154015" y="94318"/>
                        <a:pt x="153875" y="94136"/>
                        <a:pt x="153639" y="9409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2" name="Google Shape;11172;p17"/>
                <p:cNvSpPr/>
                <p:nvPr/>
              </p:nvSpPr>
              <p:spPr>
                <a:xfrm>
                  <a:off x="3847094" y="700782"/>
                  <a:ext cx="66188" cy="13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88" h="138490" extrusionOk="0">
                      <a:moveTo>
                        <a:pt x="6292" y="15"/>
                      </a:moveTo>
                      <a:cubicBezTo>
                        <a:pt x="6061" y="-52"/>
                        <a:pt x="5903" y="118"/>
                        <a:pt x="5836" y="355"/>
                      </a:cubicBezTo>
                      <a:cubicBezTo>
                        <a:pt x="-2179" y="25196"/>
                        <a:pt x="-2737" y="56085"/>
                        <a:pt x="9213" y="79645"/>
                      </a:cubicBezTo>
                      <a:cubicBezTo>
                        <a:pt x="13651" y="88407"/>
                        <a:pt x="20076" y="96089"/>
                        <a:pt x="26603" y="103363"/>
                      </a:cubicBezTo>
                      <a:cubicBezTo>
                        <a:pt x="38335" y="116437"/>
                        <a:pt x="51767" y="128423"/>
                        <a:pt x="66188" y="138491"/>
                      </a:cubicBezTo>
                      <a:cubicBezTo>
                        <a:pt x="42816" y="119600"/>
                        <a:pt x="19153" y="93265"/>
                        <a:pt x="8970" y="64696"/>
                      </a:cubicBezTo>
                      <a:cubicBezTo>
                        <a:pt x="1865" y="44748"/>
                        <a:pt x="1295" y="21103"/>
                        <a:pt x="6480" y="579"/>
                      </a:cubicBezTo>
                      <a:cubicBezTo>
                        <a:pt x="6547" y="349"/>
                        <a:pt x="6522" y="81"/>
                        <a:pt x="6292" y="1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73" name="Google Shape;11173;p17"/>
              <p:cNvSpPr/>
              <p:nvPr/>
            </p:nvSpPr>
            <p:spPr>
              <a:xfrm>
                <a:off x="3511624" y="717550"/>
                <a:ext cx="91759" cy="240106"/>
              </a:xfrm>
              <a:custGeom>
                <a:avLst/>
                <a:gdLst/>
                <a:ahLst/>
                <a:cxnLst/>
                <a:rect l="l" t="t" r="r" b="b"/>
                <a:pathLst>
                  <a:path w="91759" h="240106" extrusionOk="0">
                    <a:moveTo>
                      <a:pt x="0" y="240106"/>
                    </a:moveTo>
                    <a:cubicBezTo>
                      <a:pt x="0" y="240106"/>
                      <a:pt x="88709" y="148089"/>
                      <a:pt x="91587" y="105359"/>
                    </a:cubicBezTo>
                    <a:cubicBezTo>
                      <a:pt x="94240" y="66059"/>
                      <a:pt x="65877" y="28047"/>
                      <a:pt x="37393" y="0"/>
                    </a:cubicBezTo>
                    <a:cubicBezTo>
                      <a:pt x="37368" y="0"/>
                      <a:pt x="36293" y="103"/>
                      <a:pt x="36293" y="109"/>
                    </a:cubicBezTo>
                    <a:cubicBezTo>
                      <a:pt x="36293" y="109"/>
                      <a:pt x="69508" y="61353"/>
                      <a:pt x="58943" y="116149"/>
                    </a:cubicBezTo>
                    <a:cubicBezTo>
                      <a:pt x="46671" y="179779"/>
                      <a:pt x="0" y="240106"/>
                      <a:pt x="0" y="240106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74" name="Google Shape;11174;p17"/>
              <p:cNvSpPr/>
              <p:nvPr/>
            </p:nvSpPr>
            <p:spPr>
              <a:xfrm>
                <a:off x="3511624" y="882617"/>
                <a:ext cx="215016" cy="79265"/>
              </a:xfrm>
              <a:custGeom>
                <a:avLst/>
                <a:gdLst/>
                <a:ahLst/>
                <a:cxnLst/>
                <a:rect l="l" t="t" r="r" b="b"/>
                <a:pathLst>
                  <a:path w="215016" h="79265" extrusionOk="0">
                    <a:moveTo>
                      <a:pt x="200534" y="22921"/>
                    </a:moveTo>
                    <a:cubicBezTo>
                      <a:pt x="197540" y="17960"/>
                      <a:pt x="194001" y="13607"/>
                      <a:pt x="189811" y="10091"/>
                    </a:cubicBezTo>
                    <a:cubicBezTo>
                      <a:pt x="184115" y="5306"/>
                      <a:pt x="177199" y="1985"/>
                      <a:pt x="168941" y="776"/>
                    </a:cubicBezTo>
                    <a:cubicBezTo>
                      <a:pt x="102845" y="-8897"/>
                      <a:pt x="0" y="75039"/>
                      <a:pt x="0" y="75039"/>
                    </a:cubicBezTo>
                    <a:cubicBezTo>
                      <a:pt x="0" y="75039"/>
                      <a:pt x="103592" y="32018"/>
                      <a:pt x="157264" y="33098"/>
                    </a:cubicBezTo>
                    <a:cubicBezTo>
                      <a:pt x="210930" y="34179"/>
                      <a:pt x="214749" y="79265"/>
                      <a:pt x="214749" y="79265"/>
                    </a:cubicBezTo>
                    <a:cubicBezTo>
                      <a:pt x="214749" y="79265"/>
                      <a:pt x="215010" y="78403"/>
                      <a:pt x="215016" y="78361"/>
                    </a:cubicBezTo>
                    <a:cubicBezTo>
                      <a:pt x="213529" y="58225"/>
                      <a:pt x="209515" y="37810"/>
                      <a:pt x="200534" y="22921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75" name="Google Shape;11175;p17"/>
              <p:cNvGrpSpPr/>
              <p:nvPr/>
            </p:nvGrpSpPr>
            <p:grpSpPr>
              <a:xfrm>
                <a:off x="3636932" y="659386"/>
                <a:ext cx="166641" cy="202582"/>
                <a:chOff x="3636932" y="659386"/>
                <a:chExt cx="166641" cy="202582"/>
              </a:xfrm>
            </p:grpSpPr>
            <p:sp>
              <p:nvSpPr>
                <p:cNvPr id="11176" name="Google Shape;11176;p17"/>
                <p:cNvSpPr/>
                <p:nvPr/>
              </p:nvSpPr>
              <p:spPr>
                <a:xfrm>
                  <a:off x="3782864" y="820165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16588" y="18622"/>
                      </a:moveTo>
                      <a:cubicBezTo>
                        <a:pt x="12021" y="22065"/>
                        <a:pt x="5530" y="21154"/>
                        <a:pt x="2087" y="16588"/>
                      </a:cubicBezTo>
                      <a:cubicBezTo>
                        <a:pt x="-1356" y="12028"/>
                        <a:pt x="-445" y="5530"/>
                        <a:pt x="4122" y="2087"/>
                      </a:cubicBezTo>
                      <a:cubicBezTo>
                        <a:pt x="8688" y="-1356"/>
                        <a:pt x="15179" y="-445"/>
                        <a:pt x="18622" y="4122"/>
                      </a:cubicBezTo>
                      <a:cubicBezTo>
                        <a:pt x="22065" y="8688"/>
                        <a:pt x="21154" y="15179"/>
                        <a:pt x="16588" y="186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7" name="Google Shape;11177;p17"/>
                <p:cNvSpPr/>
                <p:nvPr/>
              </p:nvSpPr>
              <p:spPr>
                <a:xfrm>
                  <a:off x="3715885" y="659386"/>
                  <a:ext cx="14989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91" extrusionOk="0">
                      <a:moveTo>
                        <a:pt x="12007" y="13478"/>
                      </a:moveTo>
                      <a:cubicBezTo>
                        <a:pt x="8704" y="15974"/>
                        <a:pt x="4004" y="15312"/>
                        <a:pt x="1508" y="12009"/>
                      </a:cubicBezTo>
                      <a:cubicBezTo>
                        <a:pt x="-982" y="8705"/>
                        <a:pt x="-320" y="4006"/>
                        <a:pt x="2984" y="1510"/>
                      </a:cubicBezTo>
                      <a:cubicBezTo>
                        <a:pt x="6287" y="-980"/>
                        <a:pt x="10987" y="-324"/>
                        <a:pt x="13477" y="2985"/>
                      </a:cubicBezTo>
                      <a:cubicBezTo>
                        <a:pt x="15972" y="6289"/>
                        <a:pt x="15310" y="10989"/>
                        <a:pt x="12007" y="1347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8" name="Google Shape;11178;p17"/>
                <p:cNvSpPr/>
                <p:nvPr/>
              </p:nvSpPr>
              <p:spPr>
                <a:xfrm>
                  <a:off x="3690641" y="679223"/>
                  <a:ext cx="11800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11797" extrusionOk="0">
                      <a:moveTo>
                        <a:pt x="9452" y="10608"/>
                      </a:moveTo>
                      <a:cubicBezTo>
                        <a:pt x="6853" y="12569"/>
                        <a:pt x="3156" y="12053"/>
                        <a:pt x="1188" y="9448"/>
                      </a:cubicBezTo>
                      <a:cubicBezTo>
                        <a:pt x="-773" y="6849"/>
                        <a:pt x="-251" y="3151"/>
                        <a:pt x="2348" y="1190"/>
                      </a:cubicBezTo>
                      <a:cubicBezTo>
                        <a:pt x="4953" y="-771"/>
                        <a:pt x="8651" y="-255"/>
                        <a:pt x="10612" y="2350"/>
                      </a:cubicBezTo>
                      <a:cubicBezTo>
                        <a:pt x="12573" y="4948"/>
                        <a:pt x="12051" y="8646"/>
                        <a:pt x="9452" y="106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79" name="Google Shape;11179;p17"/>
                <p:cNvSpPr/>
                <p:nvPr/>
              </p:nvSpPr>
              <p:spPr>
                <a:xfrm>
                  <a:off x="3636932" y="786576"/>
                  <a:ext cx="15346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5350" extrusionOk="0">
                      <a:moveTo>
                        <a:pt x="12294" y="13805"/>
                      </a:moveTo>
                      <a:cubicBezTo>
                        <a:pt x="8912" y="16355"/>
                        <a:pt x="4097" y="15681"/>
                        <a:pt x="1546" y="12299"/>
                      </a:cubicBezTo>
                      <a:cubicBezTo>
                        <a:pt x="-1004" y="8910"/>
                        <a:pt x="-330" y="4101"/>
                        <a:pt x="3052" y="1551"/>
                      </a:cubicBezTo>
                      <a:cubicBezTo>
                        <a:pt x="6434" y="-1006"/>
                        <a:pt x="11250" y="-332"/>
                        <a:pt x="13800" y="3057"/>
                      </a:cubicBezTo>
                      <a:cubicBezTo>
                        <a:pt x="16351" y="6439"/>
                        <a:pt x="15676" y="11254"/>
                        <a:pt x="12294" y="138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0" name="Google Shape;11180;p17"/>
                <p:cNvSpPr/>
                <p:nvPr/>
              </p:nvSpPr>
              <p:spPr>
                <a:xfrm>
                  <a:off x="3700885" y="816051"/>
                  <a:ext cx="16456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4" extrusionOk="0">
                      <a:moveTo>
                        <a:pt x="13180" y="14793"/>
                      </a:moveTo>
                      <a:cubicBezTo>
                        <a:pt x="9555" y="17532"/>
                        <a:pt x="4394" y="16809"/>
                        <a:pt x="1661" y="13178"/>
                      </a:cubicBezTo>
                      <a:cubicBezTo>
                        <a:pt x="-1077" y="9553"/>
                        <a:pt x="-355" y="4392"/>
                        <a:pt x="3276" y="1659"/>
                      </a:cubicBezTo>
                      <a:cubicBezTo>
                        <a:pt x="6901" y="-1079"/>
                        <a:pt x="12063" y="-351"/>
                        <a:pt x="14795" y="3274"/>
                      </a:cubicBezTo>
                      <a:cubicBezTo>
                        <a:pt x="17534" y="6900"/>
                        <a:pt x="16811" y="12061"/>
                        <a:pt x="13180" y="1479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81" name="Google Shape;11181;p17"/>
                <p:cNvSpPr/>
                <p:nvPr/>
              </p:nvSpPr>
              <p:spPr>
                <a:xfrm>
                  <a:off x="3685724" y="848959"/>
                  <a:ext cx="13008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9" extrusionOk="0">
                      <a:moveTo>
                        <a:pt x="10422" y="11694"/>
                      </a:moveTo>
                      <a:cubicBezTo>
                        <a:pt x="7550" y="13862"/>
                        <a:pt x="3475" y="13291"/>
                        <a:pt x="1314" y="10419"/>
                      </a:cubicBezTo>
                      <a:cubicBezTo>
                        <a:pt x="-854" y="7553"/>
                        <a:pt x="-277" y="3473"/>
                        <a:pt x="2589" y="1311"/>
                      </a:cubicBezTo>
                      <a:cubicBezTo>
                        <a:pt x="5455" y="-851"/>
                        <a:pt x="9535" y="-280"/>
                        <a:pt x="11697" y="2586"/>
                      </a:cubicBezTo>
                      <a:cubicBezTo>
                        <a:pt x="13859" y="5458"/>
                        <a:pt x="13288" y="9533"/>
                        <a:pt x="10422" y="116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82" name="Google Shape;11182;p17"/>
            <p:cNvGrpSpPr/>
            <p:nvPr/>
          </p:nvGrpSpPr>
          <p:grpSpPr>
            <a:xfrm>
              <a:off x="4170198" y="1992882"/>
              <a:ext cx="2058210" cy="2117148"/>
              <a:chOff x="3745125" y="408583"/>
              <a:chExt cx="443685" cy="456390"/>
            </a:xfrm>
          </p:grpSpPr>
          <p:sp>
            <p:nvSpPr>
              <p:cNvPr id="11183" name="Google Shape;11183;p17"/>
              <p:cNvSpPr/>
              <p:nvPr/>
            </p:nvSpPr>
            <p:spPr>
              <a:xfrm>
                <a:off x="3950573" y="408583"/>
                <a:ext cx="238237" cy="238241"/>
              </a:xfrm>
              <a:custGeom>
                <a:avLst/>
                <a:gdLst/>
                <a:ahLst/>
                <a:cxnLst/>
                <a:rect l="l" t="t" r="r" b="b"/>
                <a:pathLst>
                  <a:path w="238237" h="238241" extrusionOk="0">
                    <a:moveTo>
                      <a:pt x="116559" y="28"/>
                    </a:moveTo>
                    <a:cubicBezTo>
                      <a:pt x="182327" y="-1387"/>
                      <a:pt x="236795" y="50784"/>
                      <a:pt x="238210" y="116557"/>
                    </a:cubicBezTo>
                    <a:cubicBezTo>
                      <a:pt x="239625" y="182329"/>
                      <a:pt x="187452" y="236799"/>
                      <a:pt x="121684" y="238213"/>
                    </a:cubicBezTo>
                    <a:cubicBezTo>
                      <a:pt x="55910" y="239628"/>
                      <a:pt x="1443" y="187455"/>
                      <a:pt x="28" y="121683"/>
                    </a:cubicBezTo>
                    <a:cubicBezTo>
                      <a:pt x="-1387" y="55910"/>
                      <a:pt x="50786" y="1444"/>
                      <a:pt x="116559" y="28"/>
                    </a:cubicBezTo>
                    <a:close/>
                  </a:path>
                </a:pathLst>
              </a:custGeom>
              <a:solidFill>
                <a:srgbClr val="C92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4" name="Google Shape;11184;p17"/>
              <p:cNvSpPr/>
              <p:nvPr/>
            </p:nvSpPr>
            <p:spPr>
              <a:xfrm>
                <a:off x="4056371" y="409267"/>
                <a:ext cx="132366" cy="161904"/>
              </a:xfrm>
              <a:custGeom>
                <a:avLst/>
                <a:gdLst/>
                <a:ahLst/>
                <a:cxnLst/>
                <a:rect l="l" t="t" r="r" b="b"/>
                <a:pathLst>
                  <a:path w="132366" h="161904" extrusionOk="0">
                    <a:moveTo>
                      <a:pt x="132339" y="115798"/>
                    </a:moveTo>
                    <a:cubicBezTo>
                      <a:pt x="130978" y="52702"/>
                      <a:pt x="80768" y="2762"/>
                      <a:pt x="18625" y="0"/>
                    </a:cubicBezTo>
                    <a:cubicBezTo>
                      <a:pt x="-5330" y="36465"/>
                      <a:pt x="-8275" y="94472"/>
                      <a:pt x="22195" y="121965"/>
                    </a:cubicBezTo>
                    <a:cubicBezTo>
                      <a:pt x="46575" y="143960"/>
                      <a:pt x="80245" y="146322"/>
                      <a:pt x="110218" y="154994"/>
                    </a:cubicBezTo>
                    <a:cubicBezTo>
                      <a:pt x="113965" y="156078"/>
                      <a:pt x="116642" y="158023"/>
                      <a:pt x="124220" y="161905"/>
                    </a:cubicBezTo>
                    <a:cubicBezTo>
                      <a:pt x="129795" y="147677"/>
                      <a:pt x="132685" y="132031"/>
                      <a:pt x="132339" y="115798"/>
                    </a:cubicBezTo>
                    <a:close/>
                  </a:path>
                </a:pathLst>
              </a:custGeom>
              <a:solidFill>
                <a:srgbClr val="AE34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5" name="Google Shape;11185;p17"/>
              <p:cNvSpPr/>
              <p:nvPr/>
            </p:nvSpPr>
            <p:spPr>
              <a:xfrm>
                <a:off x="4069669" y="437000"/>
                <a:ext cx="91514" cy="94348"/>
              </a:xfrm>
              <a:custGeom>
                <a:avLst/>
                <a:gdLst/>
                <a:ahLst/>
                <a:cxnLst/>
                <a:rect l="l" t="t" r="r" b="b"/>
                <a:pathLst>
                  <a:path w="91514" h="94348" extrusionOk="0">
                    <a:moveTo>
                      <a:pt x="17417" y="72971"/>
                    </a:moveTo>
                    <a:cubicBezTo>
                      <a:pt x="-10910" y="51788"/>
                      <a:pt x="-848" y="6062"/>
                      <a:pt x="20362" y="342"/>
                    </a:cubicBezTo>
                    <a:cubicBezTo>
                      <a:pt x="39167" y="-4730"/>
                      <a:pt x="36987" y="48224"/>
                      <a:pt x="38779" y="48265"/>
                    </a:cubicBezTo>
                    <a:cubicBezTo>
                      <a:pt x="43369" y="48369"/>
                      <a:pt x="54748" y="462"/>
                      <a:pt x="76736" y="17493"/>
                    </a:cubicBezTo>
                    <a:cubicBezTo>
                      <a:pt x="104656" y="39121"/>
                      <a:pt x="57821" y="52018"/>
                      <a:pt x="60231" y="59824"/>
                    </a:cubicBezTo>
                    <a:cubicBezTo>
                      <a:pt x="61519" y="64012"/>
                      <a:pt x="96112" y="60676"/>
                      <a:pt x="90999" y="81230"/>
                    </a:cubicBezTo>
                    <a:cubicBezTo>
                      <a:pt x="86057" y="101066"/>
                      <a:pt x="51530" y="98482"/>
                      <a:pt x="17417" y="72971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6" name="Google Shape;11186;p17"/>
              <p:cNvSpPr/>
              <p:nvPr/>
            </p:nvSpPr>
            <p:spPr>
              <a:xfrm>
                <a:off x="4018625" y="499327"/>
                <a:ext cx="146079" cy="113452"/>
              </a:xfrm>
              <a:custGeom>
                <a:avLst/>
                <a:gdLst/>
                <a:ahLst/>
                <a:cxnLst/>
                <a:rect l="l" t="t" r="r" b="b"/>
                <a:pathLst>
                  <a:path w="146079" h="113452" extrusionOk="0">
                    <a:moveTo>
                      <a:pt x="40523" y="98243"/>
                    </a:moveTo>
                    <a:cubicBezTo>
                      <a:pt x="3756" y="73725"/>
                      <a:pt x="-21754" y="1955"/>
                      <a:pt x="26532" y="27"/>
                    </a:cubicBezTo>
                    <a:cubicBezTo>
                      <a:pt x="54896" y="-1106"/>
                      <a:pt x="59395" y="33211"/>
                      <a:pt x="82445" y="43951"/>
                    </a:cubicBezTo>
                    <a:cubicBezTo>
                      <a:pt x="97121" y="50790"/>
                      <a:pt x="137939" y="51831"/>
                      <a:pt x="144108" y="69319"/>
                    </a:cubicBezTo>
                    <a:cubicBezTo>
                      <a:pt x="159088" y="111771"/>
                      <a:pt x="85208" y="128039"/>
                      <a:pt x="40523" y="98243"/>
                    </a:cubicBezTo>
                    <a:close/>
                  </a:path>
                </a:pathLst>
              </a:custGeom>
              <a:solidFill>
                <a:srgbClr val="F47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7" name="Google Shape;11187;p17"/>
              <p:cNvSpPr/>
              <p:nvPr/>
            </p:nvSpPr>
            <p:spPr>
              <a:xfrm>
                <a:off x="4080043" y="562935"/>
                <a:ext cx="61763" cy="32036"/>
              </a:xfrm>
              <a:custGeom>
                <a:avLst/>
                <a:gdLst/>
                <a:ahLst/>
                <a:cxnLst/>
                <a:rect l="l" t="t" r="r" b="b"/>
                <a:pathLst>
                  <a:path w="61763" h="32036" extrusionOk="0">
                    <a:moveTo>
                      <a:pt x="11" y="14108"/>
                    </a:moveTo>
                    <a:cubicBezTo>
                      <a:pt x="-967" y="43705"/>
                      <a:pt x="66173" y="32065"/>
                      <a:pt x="61534" y="12162"/>
                    </a:cubicBezTo>
                    <a:cubicBezTo>
                      <a:pt x="57848" y="-3663"/>
                      <a:pt x="648" y="-5092"/>
                      <a:pt x="11" y="14108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8" name="Google Shape;11188;p17"/>
              <p:cNvSpPr/>
              <p:nvPr/>
            </p:nvSpPr>
            <p:spPr>
              <a:xfrm>
                <a:off x="4032328" y="517351"/>
                <a:ext cx="38772" cy="39390"/>
              </a:xfrm>
              <a:custGeom>
                <a:avLst/>
                <a:gdLst/>
                <a:ahLst/>
                <a:cxnLst/>
                <a:rect l="l" t="t" r="r" b="b"/>
                <a:pathLst>
                  <a:path w="38772" h="39390" extrusionOk="0">
                    <a:moveTo>
                      <a:pt x="4225" y="3044"/>
                    </a:moveTo>
                    <a:cubicBezTo>
                      <a:pt x="-13561" y="16605"/>
                      <a:pt x="30068" y="51018"/>
                      <a:pt x="37901" y="35410"/>
                    </a:cubicBezTo>
                    <a:cubicBezTo>
                      <a:pt x="43385" y="24493"/>
                      <a:pt x="21877" y="-10419"/>
                      <a:pt x="4225" y="3044"/>
                    </a:cubicBezTo>
                    <a:close/>
                  </a:path>
                </a:pathLst>
              </a:custGeom>
              <a:solidFill>
                <a:srgbClr val="ED8F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89" name="Google Shape;11189;p17"/>
              <p:cNvSpPr/>
              <p:nvPr/>
            </p:nvSpPr>
            <p:spPr>
              <a:xfrm>
                <a:off x="3974555" y="476185"/>
                <a:ext cx="18472" cy="89503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9503" extrusionOk="0">
                    <a:moveTo>
                      <a:pt x="13912" y="37873"/>
                    </a:moveTo>
                    <a:cubicBezTo>
                      <a:pt x="10687" y="71427"/>
                      <a:pt x="19347" y="89231"/>
                      <a:pt x="6783" y="89502"/>
                    </a:cubicBezTo>
                    <a:cubicBezTo>
                      <a:pt x="-3315" y="89719"/>
                      <a:pt x="61" y="64991"/>
                      <a:pt x="2988" y="42615"/>
                    </a:cubicBezTo>
                    <a:cubicBezTo>
                      <a:pt x="5909" y="20240"/>
                      <a:pt x="16711" y="6928"/>
                      <a:pt x="18472" y="0"/>
                    </a:cubicBezTo>
                    <a:cubicBezTo>
                      <a:pt x="18472" y="0"/>
                      <a:pt x="16165" y="14393"/>
                      <a:pt x="13912" y="378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90" name="Google Shape;11190;p17"/>
              <p:cNvGrpSpPr/>
              <p:nvPr/>
            </p:nvGrpSpPr>
            <p:grpSpPr>
              <a:xfrm>
                <a:off x="3745125" y="434107"/>
                <a:ext cx="238242" cy="238234"/>
                <a:chOff x="3745125" y="434107"/>
                <a:chExt cx="238242" cy="238234"/>
              </a:xfrm>
            </p:grpSpPr>
            <p:sp>
              <p:nvSpPr>
                <p:cNvPr id="11191" name="Google Shape;11191;p17"/>
                <p:cNvSpPr/>
                <p:nvPr/>
              </p:nvSpPr>
              <p:spPr>
                <a:xfrm>
                  <a:off x="3745125" y="434107"/>
                  <a:ext cx="238242" cy="238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242" h="238234" extrusionOk="0">
                      <a:moveTo>
                        <a:pt x="0" y="119119"/>
                      </a:moveTo>
                      <a:cubicBezTo>
                        <a:pt x="0" y="53331"/>
                        <a:pt x="53332" y="0"/>
                        <a:pt x="119118" y="0"/>
                      </a:cubicBezTo>
                      <a:cubicBezTo>
                        <a:pt x="184910" y="0"/>
                        <a:pt x="238242" y="53331"/>
                        <a:pt x="238242" y="119119"/>
                      </a:cubicBezTo>
                      <a:cubicBezTo>
                        <a:pt x="238242" y="184909"/>
                        <a:pt x="184910" y="238235"/>
                        <a:pt x="119118" y="238235"/>
                      </a:cubicBezTo>
                      <a:cubicBezTo>
                        <a:pt x="53332" y="238235"/>
                        <a:pt x="0" y="184909"/>
                        <a:pt x="0" y="119119"/>
                      </a:cubicBezTo>
                      <a:close/>
                    </a:path>
                  </a:pathLst>
                </a:custGeom>
                <a:solidFill>
                  <a:srgbClr val="AC030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2" name="Google Shape;11192;p17"/>
                <p:cNvSpPr/>
                <p:nvPr/>
              </p:nvSpPr>
              <p:spPr>
                <a:xfrm>
                  <a:off x="3745950" y="434180"/>
                  <a:ext cx="164137" cy="1312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137" h="131217" extrusionOk="0">
                      <a:moveTo>
                        <a:pt x="118219" y="0"/>
                      </a:moveTo>
                      <a:cubicBezTo>
                        <a:pt x="55105" y="1"/>
                        <a:pt x="4099" y="49123"/>
                        <a:pt x="0" y="111197"/>
                      </a:cubicBezTo>
                      <a:cubicBezTo>
                        <a:pt x="35941" y="135929"/>
                        <a:pt x="93870" y="140122"/>
                        <a:pt x="122015" y="110248"/>
                      </a:cubicBezTo>
                      <a:cubicBezTo>
                        <a:pt x="144530" y="86348"/>
                        <a:pt x="147615" y="52738"/>
                        <a:pt x="156930" y="22961"/>
                      </a:cubicBezTo>
                      <a:cubicBezTo>
                        <a:pt x="158096" y="19237"/>
                        <a:pt x="160093" y="16600"/>
                        <a:pt x="164137" y="9108"/>
                      </a:cubicBezTo>
                      <a:cubicBezTo>
                        <a:pt x="150038" y="3226"/>
                        <a:pt x="134456" y="0"/>
                        <a:pt x="118219" y="0"/>
                      </a:cubicBezTo>
                      <a:close/>
                    </a:path>
                  </a:pathLst>
                </a:custGeom>
                <a:solidFill>
                  <a:srgbClr val="9607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3" name="Google Shape;11193;p17"/>
                <p:cNvSpPr/>
                <p:nvPr/>
              </p:nvSpPr>
              <p:spPr>
                <a:xfrm>
                  <a:off x="3774052" y="461466"/>
                  <a:ext cx="95349" cy="906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49" h="90630" extrusionOk="0">
                      <a:moveTo>
                        <a:pt x="72842" y="73987"/>
                      </a:moveTo>
                      <a:cubicBezTo>
                        <a:pt x="51049" y="101853"/>
                        <a:pt x="5551" y="90811"/>
                        <a:pt x="292" y="69485"/>
                      </a:cubicBezTo>
                      <a:cubicBezTo>
                        <a:pt x="-4377" y="50573"/>
                        <a:pt x="48517" y="53891"/>
                        <a:pt x="48596" y="52101"/>
                      </a:cubicBezTo>
                      <a:cubicBezTo>
                        <a:pt x="48803" y="47513"/>
                        <a:pt x="1148" y="35108"/>
                        <a:pt x="18648" y="13490"/>
                      </a:cubicBezTo>
                      <a:cubicBezTo>
                        <a:pt x="40873" y="-13959"/>
                        <a:pt x="52762" y="33143"/>
                        <a:pt x="60619" y="30904"/>
                      </a:cubicBezTo>
                      <a:cubicBezTo>
                        <a:pt x="64833" y="29704"/>
                        <a:pt x="62241" y="-4955"/>
                        <a:pt x="82679" y="603"/>
                      </a:cubicBezTo>
                      <a:cubicBezTo>
                        <a:pt x="102402" y="5967"/>
                        <a:pt x="99081" y="40430"/>
                        <a:pt x="72842" y="73987"/>
                      </a:cubicBezTo>
                      <a:close/>
                    </a:path>
                  </a:pathLst>
                </a:custGeom>
                <a:solidFill>
                  <a:srgbClr val="44010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4" name="Google Shape;11194;p17"/>
                <p:cNvSpPr/>
                <p:nvPr/>
              </p:nvSpPr>
              <p:spPr>
                <a:xfrm>
                  <a:off x="3835369" y="459341"/>
                  <a:ext cx="114859" cy="14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859" h="144930" extrusionOk="0">
                      <a:moveTo>
                        <a:pt x="98497" y="105930"/>
                      </a:moveTo>
                      <a:cubicBezTo>
                        <a:pt x="73194" y="142161"/>
                        <a:pt x="892" y="166119"/>
                        <a:pt x="6" y="117803"/>
                      </a:cubicBezTo>
                      <a:cubicBezTo>
                        <a:pt x="-516" y="89423"/>
                        <a:pt x="33889" y="85661"/>
                        <a:pt x="45122" y="62849"/>
                      </a:cubicBezTo>
                      <a:cubicBezTo>
                        <a:pt x="52275" y="48324"/>
                        <a:pt x="54194" y="7539"/>
                        <a:pt x="71810" y="1746"/>
                      </a:cubicBezTo>
                      <a:cubicBezTo>
                        <a:pt x="114576" y="-12318"/>
                        <a:pt x="129252" y="61899"/>
                        <a:pt x="98497" y="105930"/>
                      </a:cubicBezTo>
                      <a:close/>
                    </a:path>
                  </a:pathLst>
                </a:custGeom>
                <a:solidFill>
                  <a:srgbClr val="F3561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5" name="Google Shape;11195;p17"/>
                <p:cNvSpPr/>
                <p:nvPr/>
              </p:nvSpPr>
              <p:spPr>
                <a:xfrm>
                  <a:off x="3900319" y="482186"/>
                  <a:ext cx="31970" cy="61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70" h="61768" extrusionOk="0">
                      <a:moveTo>
                        <a:pt x="13478" y="61740"/>
                      </a:moveTo>
                      <a:cubicBezTo>
                        <a:pt x="43044" y="63357"/>
                        <a:pt x="32855" y="-4020"/>
                        <a:pt x="12853" y="189"/>
                      </a:cubicBezTo>
                      <a:cubicBezTo>
                        <a:pt x="-3044" y="3536"/>
                        <a:pt x="-5704" y="60690"/>
                        <a:pt x="13478" y="61740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6" name="Google Shape;11196;p17"/>
                <p:cNvSpPr/>
                <p:nvPr/>
              </p:nvSpPr>
              <p:spPr>
                <a:xfrm>
                  <a:off x="3853364" y="552260"/>
                  <a:ext cx="39774" cy="3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74" h="38343" extrusionOk="0">
                      <a:moveTo>
                        <a:pt x="2863" y="33941"/>
                      </a:moveTo>
                      <a:cubicBezTo>
                        <a:pt x="16040" y="52012"/>
                        <a:pt x="51380" y="9136"/>
                        <a:pt x="35944" y="966"/>
                      </a:cubicBezTo>
                      <a:cubicBezTo>
                        <a:pt x="25148" y="-4749"/>
                        <a:pt x="-10217" y="16002"/>
                        <a:pt x="2863" y="33941"/>
                      </a:cubicBezTo>
                      <a:close/>
                    </a:path>
                  </a:pathLst>
                </a:custGeom>
                <a:solidFill>
                  <a:srgbClr val="FBB21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197" name="Google Shape;11197;p17"/>
                <p:cNvSpPr/>
                <p:nvPr/>
              </p:nvSpPr>
              <p:spPr>
                <a:xfrm>
                  <a:off x="3811087" y="628762"/>
                  <a:ext cx="89230" cy="2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0" h="20078" extrusionOk="0">
                      <a:moveTo>
                        <a:pt x="37769" y="5380"/>
                      </a:moveTo>
                      <a:cubicBezTo>
                        <a:pt x="71245" y="9321"/>
                        <a:pt x="89231" y="1044"/>
                        <a:pt x="89231" y="13614"/>
                      </a:cubicBezTo>
                      <a:cubicBezTo>
                        <a:pt x="89231" y="23712"/>
                        <a:pt x="64584" y="19801"/>
                        <a:pt x="42274" y="16401"/>
                      </a:cubicBezTo>
                      <a:cubicBezTo>
                        <a:pt x="19966" y="13001"/>
                        <a:pt x="6892" y="1913"/>
                        <a:pt x="0" y="0"/>
                      </a:cubicBezTo>
                      <a:cubicBezTo>
                        <a:pt x="0" y="0"/>
                        <a:pt x="14343" y="2617"/>
                        <a:pt x="37769" y="5380"/>
                      </a:cubicBezTo>
                      <a:close/>
                    </a:path>
                  </a:pathLst>
                </a:custGeom>
                <a:solidFill>
                  <a:srgbClr val="D33E2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98" name="Google Shape;11198;p17"/>
              <p:cNvSpPr/>
              <p:nvPr/>
            </p:nvSpPr>
            <p:spPr>
              <a:xfrm>
                <a:off x="3829072" y="600113"/>
                <a:ext cx="264863" cy="264860"/>
              </a:xfrm>
              <a:custGeom>
                <a:avLst/>
                <a:gdLst/>
                <a:ahLst/>
                <a:cxnLst/>
                <a:rect l="l" t="t" r="r" b="b"/>
                <a:pathLst>
                  <a:path w="264863" h="264860" extrusionOk="0">
                    <a:moveTo>
                      <a:pt x="221392" y="230532"/>
                    </a:moveTo>
                    <a:cubicBezTo>
                      <a:pt x="167211" y="279662"/>
                      <a:pt x="83457" y="275569"/>
                      <a:pt x="34327" y="221387"/>
                    </a:cubicBezTo>
                    <a:cubicBezTo>
                      <a:pt x="-14804" y="167211"/>
                      <a:pt x="-10705" y="83457"/>
                      <a:pt x="43471" y="34327"/>
                    </a:cubicBezTo>
                    <a:cubicBezTo>
                      <a:pt x="97653" y="-14802"/>
                      <a:pt x="181401" y="-10708"/>
                      <a:pt x="230537" y="43472"/>
                    </a:cubicBezTo>
                    <a:cubicBezTo>
                      <a:pt x="279667" y="97654"/>
                      <a:pt x="275569" y="181402"/>
                      <a:pt x="221392" y="230532"/>
                    </a:cubicBezTo>
                    <a:close/>
                  </a:path>
                </a:pathLst>
              </a:custGeom>
              <a:solidFill>
                <a:srgbClr val="8D0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99" name="Google Shape;11199;p17"/>
              <p:cNvSpPr/>
              <p:nvPr/>
            </p:nvSpPr>
            <p:spPr>
              <a:xfrm>
                <a:off x="3836723" y="736036"/>
                <a:ext cx="206660" cy="128621"/>
              </a:xfrm>
              <a:custGeom>
                <a:avLst/>
                <a:gdLst/>
                <a:ahLst/>
                <a:cxnLst/>
                <a:rect l="l" t="t" r="r" b="b"/>
                <a:pathLst>
                  <a:path w="206660" h="128621" extrusionOk="0">
                    <a:moveTo>
                      <a:pt x="26797" y="85476"/>
                    </a:moveTo>
                    <a:cubicBezTo>
                      <a:pt x="73929" y="137447"/>
                      <a:pt x="152479" y="142773"/>
                      <a:pt x="206661" y="99794"/>
                    </a:cubicBezTo>
                    <a:cubicBezTo>
                      <a:pt x="200188" y="51720"/>
                      <a:pt x="160379" y="884"/>
                      <a:pt x="114758" y="16"/>
                    </a:cubicBezTo>
                    <a:cubicBezTo>
                      <a:pt x="78258" y="-677"/>
                      <a:pt x="48274" y="21881"/>
                      <a:pt x="16796" y="36449"/>
                    </a:cubicBezTo>
                    <a:cubicBezTo>
                      <a:pt x="12861" y="38270"/>
                      <a:pt x="9194" y="38586"/>
                      <a:pt x="0" y="40851"/>
                    </a:cubicBezTo>
                    <a:cubicBezTo>
                      <a:pt x="5690" y="56863"/>
                      <a:pt x="14671" y="72105"/>
                      <a:pt x="26797" y="85476"/>
                    </a:cubicBezTo>
                    <a:close/>
                  </a:path>
                </a:pathLst>
              </a:custGeom>
              <a:solidFill>
                <a:srgbClr val="6B0F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0" name="Google Shape;11200;p17"/>
              <p:cNvSpPr/>
              <p:nvPr/>
            </p:nvSpPr>
            <p:spPr>
              <a:xfrm>
                <a:off x="3890053" y="759981"/>
                <a:ext cx="124009" cy="90014"/>
              </a:xfrm>
              <a:custGeom>
                <a:avLst/>
                <a:gdLst/>
                <a:ahLst/>
                <a:cxnLst/>
                <a:rect l="l" t="t" r="r" b="b"/>
                <a:pathLst>
                  <a:path w="124009" h="90014" extrusionOk="0">
                    <a:moveTo>
                      <a:pt x="69772" y="129"/>
                    </a:moveTo>
                    <a:cubicBezTo>
                      <a:pt x="108992" y="-2737"/>
                      <a:pt x="133876" y="42980"/>
                      <a:pt x="120244" y="63237"/>
                    </a:cubicBezTo>
                    <a:cubicBezTo>
                      <a:pt x="108154" y="81205"/>
                      <a:pt x="71387" y="35165"/>
                      <a:pt x="69851" y="36434"/>
                    </a:cubicBezTo>
                    <a:cubicBezTo>
                      <a:pt x="65922" y="39695"/>
                      <a:pt x="91292" y="88206"/>
                      <a:pt x="60421" y="89936"/>
                    </a:cubicBezTo>
                    <a:cubicBezTo>
                      <a:pt x="21213" y="92135"/>
                      <a:pt x="51130" y="47170"/>
                      <a:pt x="43419" y="42367"/>
                    </a:cubicBezTo>
                    <a:cubicBezTo>
                      <a:pt x="39284" y="39792"/>
                      <a:pt x="12675" y="67809"/>
                      <a:pt x="1988" y="46830"/>
                    </a:cubicBezTo>
                    <a:cubicBezTo>
                      <a:pt x="-8323" y="26579"/>
                      <a:pt x="22542" y="3578"/>
                      <a:pt x="69772" y="129"/>
                    </a:cubicBezTo>
                    <a:close/>
                  </a:path>
                </a:pathLst>
              </a:custGeom>
              <a:solidFill>
                <a:srgbClr val="4204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1" name="Google Shape;11201;p17"/>
              <p:cNvSpPr/>
              <p:nvPr/>
            </p:nvSpPr>
            <p:spPr>
              <a:xfrm>
                <a:off x="3837119" y="665588"/>
                <a:ext cx="176681" cy="102563"/>
              </a:xfrm>
              <a:custGeom>
                <a:avLst/>
                <a:gdLst/>
                <a:ahLst/>
                <a:cxnLst/>
                <a:rect l="l" t="t" r="r" b="b"/>
                <a:pathLst>
                  <a:path w="176681" h="102563" extrusionOk="0">
                    <a:moveTo>
                      <a:pt x="82308" y="621"/>
                    </a:moveTo>
                    <a:cubicBezTo>
                      <a:pt x="131043" y="-5597"/>
                      <a:pt x="204772" y="36052"/>
                      <a:pt x="165642" y="72868"/>
                    </a:cubicBezTo>
                    <a:cubicBezTo>
                      <a:pt x="142659" y="94497"/>
                      <a:pt x="113865" y="68970"/>
                      <a:pt x="86692" y="76754"/>
                    </a:cubicBezTo>
                    <a:cubicBezTo>
                      <a:pt x="69386" y="81709"/>
                      <a:pt x="34362" y="110588"/>
                      <a:pt x="16437" y="100405"/>
                    </a:cubicBezTo>
                    <a:cubicBezTo>
                      <a:pt x="-27083" y="75692"/>
                      <a:pt x="23080" y="8175"/>
                      <a:pt x="82308" y="621"/>
                    </a:cubicBezTo>
                    <a:close/>
                  </a:path>
                </a:pathLst>
              </a:custGeom>
              <a:solidFill>
                <a:srgbClr val="E0510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2" name="Google Shape;11202;p17"/>
              <p:cNvSpPr/>
              <p:nvPr/>
            </p:nvSpPr>
            <p:spPr>
              <a:xfrm>
                <a:off x="3862484" y="692307"/>
                <a:ext cx="56668" cy="54596"/>
              </a:xfrm>
              <a:custGeom>
                <a:avLst/>
                <a:gdLst/>
                <a:ahLst/>
                <a:cxnLst/>
                <a:rect l="l" t="t" r="r" b="b"/>
                <a:pathLst>
                  <a:path w="56668" h="54596" extrusionOk="0">
                    <a:moveTo>
                      <a:pt x="54356" y="6370"/>
                    </a:moveTo>
                    <a:cubicBezTo>
                      <a:pt x="33607" y="-19187"/>
                      <a:pt x="-14272" y="39525"/>
                      <a:pt x="4126" y="52853"/>
                    </a:cubicBezTo>
                    <a:cubicBezTo>
                      <a:pt x="18761" y="63449"/>
                      <a:pt x="67818" y="22954"/>
                      <a:pt x="54356" y="6370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3" name="Google Shape;11203;p17"/>
              <p:cNvSpPr/>
              <p:nvPr/>
            </p:nvSpPr>
            <p:spPr>
              <a:xfrm>
                <a:off x="3942520" y="697029"/>
                <a:ext cx="52422" cy="30803"/>
              </a:xfrm>
              <a:custGeom>
                <a:avLst/>
                <a:gdLst/>
                <a:ahLst/>
                <a:cxnLst/>
                <a:rect l="l" t="t" r="r" b="b"/>
                <a:pathLst>
                  <a:path w="52422" h="30803" extrusionOk="0">
                    <a:moveTo>
                      <a:pt x="52129" y="17497"/>
                    </a:moveTo>
                    <a:cubicBezTo>
                      <a:pt x="57175" y="-6852"/>
                      <a:pt x="-4531" y="-3938"/>
                      <a:pt x="266" y="14874"/>
                    </a:cubicBezTo>
                    <a:cubicBezTo>
                      <a:pt x="3624" y="28032"/>
                      <a:pt x="47125" y="41665"/>
                      <a:pt x="52129" y="17497"/>
                    </a:cubicBezTo>
                    <a:close/>
                  </a:path>
                </a:pathLst>
              </a:custGeom>
              <a:solidFill>
                <a:srgbClr val="FDA91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4" name="Google Shape;11204;p17"/>
              <p:cNvSpPr/>
              <p:nvPr/>
            </p:nvSpPr>
            <p:spPr>
              <a:xfrm>
                <a:off x="4005198" y="634805"/>
                <a:ext cx="58212" cy="85107"/>
              </a:xfrm>
              <a:custGeom>
                <a:avLst/>
                <a:gdLst/>
                <a:ahLst/>
                <a:cxnLst/>
                <a:rect l="l" t="t" r="r" b="b"/>
                <a:pathLst>
                  <a:path w="58212" h="85107" extrusionOk="0">
                    <a:moveTo>
                      <a:pt x="34434" y="49986"/>
                    </a:moveTo>
                    <a:cubicBezTo>
                      <a:pt x="12683" y="19473"/>
                      <a:pt x="-7561" y="10838"/>
                      <a:pt x="2786" y="1457"/>
                    </a:cubicBezTo>
                    <a:cubicBezTo>
                      <a:pt x="11105" y="-6091"/>
                      <a:pt x="26291" y="17129"/>
                      <a:pt x="40148" y="38042"/>
                    </a:cubicBezTo>
                    <a:cubicBezTo>
                      <a:pt x="54005" y="58954"/>
                      <a:pt x="54642" y="78003"/>
                      <a:pt x="58213" y="85107"/>
                    </a:cubicBezTo>
                    <a:cubicBezTo>
                      <a:pt x="58213" y="85107"/>
                      <a:pt x="49657" y="71341"/>
                      <a:pt x="34434" y="49986"/>
                    </a:cubicBezTo>
                    <a:close/>
                  </a:path>
                </a:pathLst>
              </a:custGeom>
              <a:solidFill>
                <a:srgbClr val="C23F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05" name="Google Shape;11205;p17"/>
              <p:cNvSpPr/>
              <p:nvPr/>
            </p:nvSpPr>
            <p:spPr>
              <a:xfrm>
                <a:off x="3764457" y="562590"/>
                <a:ext cx="15336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5336" h="51472" extrusionOk="0">
                    <a:moveTo>
                      <a:pt x="15337" y="51473"/>
                    </a:moveTo>
                    <a:cubicBezTo>
                      <a:pt x="15337" y="51473"/>
                      <a:pt x="13339" y="-98"/>
                      <a:pt x="2658" y="0"/>
                    </a:cubicBezTo>
                    <a:cubicBezTo>
                      <a:pt x="-7647" y="94"/>
                      <a:pt x="15337" y="51473"/>
                      <a:pt x="15337" y="5147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06" name="Google Shape;11206;p17"/>
          <p:cNvGrpSpPr/>
          <p:nvPr/>
        </p:nvGrpSpPr>
        <p:grpSpPr>
          <a:xfrm rot="-123010">
            <a:off x="8784194" y="2024301"/>
            <a:ext cx="2119018" cy="2235141"/>
            <a:chOff x="5129207" y="1566909"/>
            <a:chExt cx="965690" cy="1018610"/>
          </a:xfrm>
        </p:grpSpPr>
        <p:grpSp>
          <p:nvGrpSpPr>
            <p:cNvPr id="11207" name="Google Shape;11207;p17"/>
            <p:cNvGrpSpPr/>
            <p:nvPr/>
          </p:nvGrpSpPr>
          <p:grpSpPr>
            <a:xfrm>
              <a:off x="5460177" y="2012095"/>
              <a:ext cx="369195" cy="573424"/>
              <a:chOff x="5460177" y="2012095"/>
              <a:chExt cx="369195" cy="573424"/>
            </a:xfrm>
          </p:grpSpPr>
          <p:sp>
            <p:nvSpPr>
              <p:cNvPr id="11208" name="Google Shape;11208;p17"/>
              <p:cNvSpPr/>
              <p:nvPr/>
            </p:nvSpPr>
            <p:spPr>
              <a:xfrm>
                <a:off x="5460250" y="2013100"/>
                <a:ext cx="369091" cy="572382"/>
              </a:xfrm>
              <a:custGeom>
                <a:avLst/>
                <a:gdLst/>
                <a:ahLst/>
                <a:cxnLst/>
                <a:rect l="l" t="t" r="r" b="b"/>
                <a:pathLst>
                  <a:path w="369091" h="572382" extrusionOk="0">
                    <a:moveTo>
                      <a:pt x="329811" y="572382"/>
                    </a:moveTo>
                    <a:cubicBezTo>
                      <a:pt x="329811" y="572382"/>
                      <a:pt x="304326" y="463168"/>
                      <a:pt x="314145" y="410395"/>
                    </a:cubicBezTo>
                    <a:cubicBezTo>
                      <a:pt x="323963" y="357621"/>
                      <a:pt x="369092" y="361289"/>
                      <a:pt x="369092" y="361289"/>
                    </a:cubicBezTo>
                    <a:cubicBezTo>
                      <a:pt x="369092" y="361289"/>
                      <a:pt x="286498" y="330060"/>
                      <a:pt x="269459" y="277195"/>
                    </a:cubicBezTo>
                    <a:cubicBezTo>
                      <a:pt x="251067" y="220123"/>
                      <a:pt x="278731" y="156857"/>
                      <a:pt x="278731" y="156857"/>
                    </a:cubicBezTo>
                    <a:cubicBezTo>
                      <a:pt x="278731" y="156857"/>
                      <a:pt x="236882" y="167878"/>
                      <a:pt x="168041" y="106196"/>
                    </a:cubicBezTo>
                    <a:cubicBezTo>
                      <a:pt x="99207" y="44521"/>
                      <a:pt x="68421" y="0"/>
                      <a:pt x="68421" y="0"/>
                    </a:cubicBezTo>
                    <a:cubicBezTo>
                      <a:pt x="68421" y="0"/>
                      <a:pt x="88642" y="48632"/>
                      <a:pt x="71700" y="131621"/>
                    </a:cubicBezTo>
                    <a:cubicBezTo>
                      <a:pt x="51006" y="233002"/>
                      <a:pt x="0" y="286583"/>
                      <a:pt x="0" y="286583"/>
                    </a:cubicBezTo>
                    <a:cubicBezTo>
                      <a:pt x="0" y="286583"/>
                      <a:pt x="67559" y="315025"/>
                      <a:pt x="87652" y="374520"/>
                    </a:cubicBezTo>
                    <a:cubicBezTo>
                      <a:pt x="107138" y="432218"/>
                      <a:pt x="99171" y="497506"/>
                      <a:pt x="99171" y="497506"/>
                    </a:cubicBezTo>
                    <a:cubicBezTo>
                      <a:pt x="99171" y="497506"/>
                      <a:pt x="164793" y="474681"/>
                      <a:pt x="217129" y="494039"/>
                    </a:cubicBezTo>
                    <a:cubicBezTo>
                      <a:pt x="277912" y="516530"/>
                      <a:pt x="329811" y="572382"/>
                      <a:pt x="329811" y="572382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09" name="Google Shape;11209;p17"/>
              <p:cNvGrpSpPr/>
              <p:nvPr/>
            </p:nvGrpSpPr>
            <p:grpSpPr>
              <a:xfrm>
                <a:off x="5460177" y="2012095"/>
                <a:ext cx="369195" cy="573423"/>
                <a:chOff x="5460177" y="2012095"/>
                <a:chExt cx="369195" cy="573423"/>
              </a:xfrm>
            </p:grpSpPr>
            <p:sp>
              <p:nvSpPr>
                <p:cNvPr id="11210" name="Google Shape;11210;p17"/>
                <p:cNvSpPr/>
                <p:nvPr/>
              </p:nvSpPr>
              <p:spPr>
                <a:xfrm>
                  <a:off x="5529430" y="2012095"/>
                  <a:ext cx="260733" cy="573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33" h="573423" extrusionOk="0">
                      <a:moveTo>
                        <a:pt x="207" y="45"/>
                      </a:moveTo>
                      <a:cubicBezTo>
                        <a:pt x="-18" y="130"/>
                        <a:pt x="-36" y="331"/>
                        <a:pt x="43" y="555"/>
                      </a:cubicBezTo>
                      <a:cubicBezTo>
                        <a:pt x="31169" y="88274"/>
                        <a:pt x="51784" y="179655"/>
                        <a:pt x="86735" y="266025"/>
                      </a:cubicBezTo>
                      <a:cubicBezTo>
                        <a:pt x="109014" y="321082"/>
                        <a:pt x="137274" y="373758"/>
                        <a:pt x="166755" y="425238"/>
                      </a:cubicBezTo>
                      <a:cubicBezTo>
                        <a:pt x="195737" y="475850"/>
                        <a:pt x="226578" y="526097"/>
                        <a:pt x="260734" y="573424"/>
                      </a:cubicBezTo>
                      <a:cubicBezTo>
                        <a:pt x="223900" y="520401"/>
                        <a:pt x="191098" y="464118"/>
                        <a:pt x="160688" y="407234"/>
                      </a:cubicBezTo>
                      <a:cubicBezTo>
                        <a:pt x="144725" y="377359"/>
                        <a:pt x="129629" y="346895"/>
                        <a:pt x="115329" y="316188"/>
                      </a:cubicBezTo>
                      <a:cubicBezTo>
                        <a:pt x="103689" y="291207"/>
                        <a:pt x="92212" y="266311"/>
                        <a:pt x="82199" y="240619"/>
                      </a:cubicBezTo>
                      <a:cubicBezTo>
                        <a:pt x="51462" y="161784"/>
                        <a:pt x="30319" y="79457"/>
                        <a:pt x="717" y="209"/>
                      </a:cubicBezTo>
                      <a:cubicBezTo>
                        <a:pt x="638" y="-16"/>
                        <a:pt x="437" y="-40"/>
                        <a:pt x="207" y="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1" name="Google Shape;11211;p17"/>
                <p:cNvSpPr/>
                <p:nvPr/>
              </p:nvSpPr>
              <p:spPr>
                <a:xfrm>
                  <a:off x="5559300" y="2299943"/>
                  <a:ext cx="80898" cy="21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98" h="210614" extrusionOk="0">
                      <a:moveTo>
                        <a:pt x="69175" y="19"/>
                      </a:moveTo>
                      <a:cubicBezTo>
                        <a:pt x="68944" y="92"/>
                        <a:pt x="68932" y="298"/>
                        <a:pt x="69011" y="529"/>
                      </a:cubicBezTo>
                      <a:cubicBezTo>
                        <a:pt x="78775" y="32967"/>
                        <a:pt x="80481" y="72679"/>
                        <a:pt x="70996" y="105147"/>
                      </a:cubicBezTo>
                      <a:cubicBezTo>
                        <a:pt x="59271" y="145272"/>
                        <a:pt x="31150" y="183028"/>
                        <a:pt x="0" y="210614"/>
                      </a:cubicBezTo>
                      <a:cubicBezTo>
                        <a:pt x="19122" y="195258"/>
                        <a:pt x="36512" y="176695"/>
                        <a:pt x="50891" y="156894"/>
                      </a:cubicBezTo>
                      <a:cubicBezTo>
                        <a:pt x="59149" y="145521"/>
                        <a:pt x="66916" y="133273"/>
                        <a:pt x="72101" y="120157"/>
                      </a:cubicBezTo>
                      <a:cubicBezTo>
                        <a:pt x="83110" y="92322"/>
                        <a:pt x="82430" y="60467"/>
                        <a:pt x="77433" y="31406"/>
                      </a:cubicBezTo>
                      <a:cubicBezTo>
                        <a:pt x="75629" y="20931"/>
                        <a:pt x="73285" y="10402"/>
                        <a:pt x="69770" y="347"/>
                      </a:cubicBezTo>
                      <a:cubicBezTo>
                        <a:pt x="69697" y="122"/>
                        <a:pt x="69405" y="-60"/>
                        <a:pt x="69175" y="1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2" name="Google Shape;11212;p17"/>
                <p:cNvSpPr/>
                <p:nvPr/>
              </p:nvSpPr>
              <p:spPr>
                <a:xfrm>
                  <a:off x="5628220" y="2299869"/>
                  <a:ext cx="201152" cy="74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152" h="74465" extrusionOk="0">
                      <a:moveTo>
                        <a:pt x="84" y="178"/>
                      </a:moveTo>
                      <a:cubicBezTo>
                        <a:pt x="-56" y="372"/>
                        <a:pt x="-19" y="627"/>
                        <a:pt x="175" y="773"/>
                      </a:cubicBezTo>
                      <a:cubicBezTo>
                        <a:pt x="14056" y="11411"/>
                        <a:pt x="29389" y="20410"/>
                        <a:pt x="44800" y="28596"/>
                      </a:cubicBezTo>
                      <a:cubicBezTo>
                        <a:pt x="61504" y="37467"/>
                        <a:pt x="78926" y="45604"/>
                        <a:pt x="96923" y="51494"/>
                      </a:cubicBezTo>
                      <a:cubicBezTo>
                        <a:pt x="112092" y="56461"/>
                        <a:pt x="127831" y="59971"/>
                        <a:pt x="143400" y="63432"/>
                      </a:cubicBezTo>
                      <a:cubicBezTo>
                        <a:pt x="162533" y="67682"/>
                        <a:pt x="181764" y="71526"/>
                        <a:pt x="201153" y="74465"/>
                      </a:cubicBezTo>
                      <a:cubicBezTo>
                        <a:pt x="166371" y="67300"/>
                        <a:pt x="132440" y="57366"/>
                        <a:pt x="98812" y="46041"/>
                      </a:cubicBezTo>
                      <a:cubicBezTo>
                        <a:pt x="64692" y="34553"/>
                        <a:pt x="30457" y="20702"/>
                        <a:pt x="679" y="87"/>
                      </a:cubicBezTo>
                      <a:cubicBezTo>
                        <a:pt x="485" y="-59"/>
                        <a:pt x="224" y="-16"/>
                        <a:pt x="84" y="17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3" name="Google Shape;11213;p17"/>
                <p:cNvSpPr/>
                <p:nvPr/>
              </p:nvSpPr>
              <p:spPr>
                <a:xfrm>
                  <a:off x="5460177" y="2163203"/>
                  <a:ext cx="118694" cy="136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94" h="136516" extrusionOk="0">
                      <a:moveTo>
                        <a:pt x="117904" y="287"/>
                      </a:moveTo>
                      <a:cubicBezTo>
                        <a:pt x="112530" y="14866"/>
                        <a:pt x="105863" y="29069"/>
                        <a:pt x="98885" y="42938"/>
                      </a:cubicBezTo>
                      <a:cubicBezTo>
                        <a:pt x="88229" y="64105"/>
                        <a:pt x="76771" y="86542"/>
                        <a:pt x="60212" y="103817"/>
                      </a:cubicBezTo>
                      <a:cubicBezTo>
                        <a:pt x="49379" y="115124"/>
                        <a:pt x="36087" y="124026"/>
                        <a:pt x="21653" y="130067"/>
                      </a:cubicBezTo>
                      <a:cubicBezTo>
                        <a:pt x="14768" y="132946"/>
                        <a:pt x="7432" y="135490"/>
                        <a:pt x="0" y="136516"/>
                      </a:cubicBezTo>
                      <a:cubicBezTo>
                        <a:pt x="8926" y="135824"/>
                        <a:pt x="17943" y="133091"/>
                        <a:pt x="26232" y="129843"/>
                      </a:cubicBezTo>
                      <a:cubicBezTo>
                        <a:pt x="47138" y="121651"/>
                        <a:pt x="66569" y="107406"/>
                        <a:pt x="79388" y="88825"/>
                      </a:cubicBezTo>
                      <a:cubicBezTo>
                        <a:pt x="87822" y="76608"/>
                        <a:pt x="94016" y="62460"/>
                        <a:pt x="100058" y="48949"/>
                      </a:cubicBezTo>
                      <a:cubicBezTo>
                        <a:pt x="107107" y="33192"/>
                        <a:pt x="113586" y="17052"/>
                        <a:pt x="118669" y="529"/>
                      </a:cubicBezTo>
                      <a:cubicBezTo>
                        <a:pt x="118748" y="299"/>
                        <a:pt x="118639" y="98"/>
                        <a:pt x="118408" y="25"/>
                      </a:cubicBezTo>
                      <a:cubicBezTo>
                        <a:pt x="118183" y="-53"/>
                        <a:pt x="117983" y="56"/>
                        <a:pt x="117904" y="287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4" name="Google Shape;11214;p17"/>
                <p:cNvSpPr/>
                <p:nvPr/>
              </p:nvSpPr>
              <p:spPr>
                <a:xfrm>
                  <a:off x="5592469" y="2169926"/>
                  <a:ext cx="146428" cy="50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28" h="50319" extrusionOk="0">
                      <a:moveTo>
                        <a:pt x="34" y="36506"/>
                      </a:moveTo>
                      <a:cubicBezTo>
                        <a:pt x="-69" y="36725"/>
                        <a:pt x="76" y="36907"/>
                        <a:pt x="295" y="37010"/>
                      </a:cubicBezTo>
                      <a:cubicBezTo>
                        <a:pt x="23503" y="48972"/>
                        <a:pt x="53882" y="54559"/>
                        <a:pt x="79076" y="46616"/>
                      </a:cubicBezTo>
                      <a:cubicBezTo>
                        <a:pt x="88445" y="43665"/>
                        <a:pt x="97074" y="38577"/>
                        <a:pt x="105313" y="33324"/>
                      </a:cubicBezTo>
                      <a:cubicBezTo>
                        <a:pt x="120130" y="23882"/>
                        <a:pt x="134144" y="12588"/>
                        <a:pt x="146428" y="0"/>
                      </a:cubicBezTo>
                      <a:cubicBezTo>
                        <a:pt x="123979" y="19977"/>
                        <a:pt x="94135" y="39026"/>
                        <a:pt x="64284" y="44412"/>
                      </a:cubicBezTo>
                      <a:cubicBezTo>
                        <a:pt x="43450" y="48171"/>
                        <a:pt x="20030" y="44873"/>
                        <a:pt x="623" y="36415"/>
                      </a:cubicBezTo>
                      <a:cubicBezTo>
                        <a:pt x="410" y="36312"/>
                        <a:pt x="137" y="36287"/>
                        <a:pt x="34" y="3650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15" name="Google Shape;11215;p17"/>
              <p:cNvSpPr/>
              <p:nvPr/>
            </p:nvSpPr>
            <p:spPr>
              <a:xfrm>
                <a:off x="5559300" y="2471086"/>
                <a:ext cx="230864" cy="114432"/>
              </a:xfrm>
              <a:custGeom>
                <a:avLst/>
                <a:gdLst/>
                <a:ahLst/>
                <a:cxnLst/>
                <a:rect l="l" t="t" r="r" b="b"/>
                <a:pathLst>
                  <a:path w="230864" h="114432" extrusionOk="0">
                    <a:moveTo>
                      <a:pt x="230865" y="114432"/>
                    </a:moveTo>
                    <a:cubicBezTo>
                      <a:pt x="230865" y="114432"/>
                      <a:pt x="154555" y="11903"/>
                      <a:pt x="112864" y="2085"/>
                    </a:cubicBezTo>
                    <a:cubicBezTo>
                      <a:pt x="74530" y="-6939"/>
                      <a:pt x="32395" y="14842"/>
                      <a:pt x="73" y="38366"/>
                    </a:cubicBezTo>
                    <a:cubicBezTo>
                      <a:pt x="73" y="38390"/>
                      <a:pt x="0" y="39471"/>
                      <a:pt x="0" y="39471"/>
                    </a:cubicBezTo>
                    <a:cubicBezTo>
                      <a:pt x="0" y="39471"/>
                      <a:pt x="65847" y="16694"/>
                      <a:pt x="118183" y="36059"/>
                    </a:cubicBezTo>
                    <a:cubicBezTo>
                      <a:pt x="178966" y="58544"/>
                      <a:pt x="230865" y="114432"/>
                      <a:pt x="230865" y="11443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16" name="Google Shape;11216;p17"/>
              <p:cNvSpPr/>
              <p:nvPr/>
            </p:nvSpPr>
            <p:spPr>
              <a:xfrm>
                <a:off x="5740572" y="2373041"/>
                <a:ext cx="88800" cy="212478"/>
              </a:xfrm>
              <a:custGeom>
                <a:avLst/>
                <a:gdLst/>
                <a:ahLst/>
                <a:cxnLst/>
                <a:rect l="l" t="t" r="r" b="b"/>
                <a:pathLst>
                  <a:path w="88800" h="212478" extrusionOk="0">
                    <a:moveTo>
                      <a:pt x="30890" y="6127"/>
                    </a:moveTo>
                    <a:cubicBezTo>
                      <a:pt x="25510" y="8270"/>
                      <a:pt x="20634" y="11058"/>
                      <a:pt x="16481" y="14616"/>
                    </a:cubicBezTo>
                    <a:cubicBezTo>
                      <a:pt x="10834" y="19449"/>
                      <a:pt x="6425" y="25734"/>
                      <a:pt x="3887" y="33689"/>
                    </a:cubicBezTo>
                    <a:cubicBezTo>
                      <a:pt x="-16443" y="97319"/>
                      <a:pt x="49592" y="212478"/>
                      <a:pt x="49592" y="212478"/>
                    </a:cubicBezTo>
                    <a:cubicBezTo>
                      <a:pt x="49592" y="212478"/>
                      <a:pt x="24053" y="103251"/>
                      <a:pt x="33871" y="50478"/>
                    </a:cubicBezTo>
                    <a:cubicBezTo>
                      <a:pt x="43690" y="-2295"/>
                      <a:pt x="88801" y="1293"/>
                      <a:pt x="88801" y="1293"/>
                    </a:cubicBezTo>
                    <a:cubicBezTo>
                      <a:pt x="88801" y="1293"/>
                      <a:pt x="87993" y="899"/>
                      <a:pt x="87944" y="881"/>
                    </a:cubicBezTo>
                    <a:cubicBezTo>
                      <a:pt x="67839" y="-929"/>
                      <a:pt x="47048" y="-304"/>
                      <a:pt x="30890" y="612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17" name="Google Shape;11217;p17"/>
              <p:cNvGrpSpPr/>
              <p:nvPr/>
            </p:nvGrpSpPr>
            <p:grpSpPr>
              <a:xfrm>
                <a:off x="5530337" y="2276600"/>
                <a:ext cx="194974" cy="158735"/>
                <a:chOff x="5530337" y="2276600"/>
                <a:chExt cx="194974" cy="158735"/>
              </a:xfrm>
            </p:grpSpPr>
            <p:sp>
              <p:nvSpPr>
                <p:cNvPr id="11218" name="Google Shape;11218;p17"/>
                <p:cNvSpPr/>
                <p:nvPr/>
              </p:nvSpPr>
              <p:spPr>
                <a:xfrm>
                  <a:off x="5700320" y="227660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19528" y="5552"/>
                      </a:moveTo>
                      <a:cubicBezTo>
                        <a:pt x="22182" y="10617"/>
                        <a:pt x="20220" y="16877"/>
                        <a:pt x="15156" y="19524"/>
                      </a:cubicBezTo>
                      <a:cubicBezTo>
                        <a:pt x="10092" y="22178"/>
                        <a:pt x="3832" y="20223"/>
                        <a:pt x="1184" y="15159"/>
                      </a:cubicBezTo>
                      <a:cubicBezTo>
                        <a:pt x="-1469" y="10088"/>
                        <a:pt x="486" y="3834"/>
                        <a:pt x="5556" y="1180"/>
                      </a:cubicBezTo>
                      <a:cubicBezTo>
                        <a:pt x="10620" y="-1467"/>
                        <a:pt x="16875" y="488"/>
                        <a:pt x="19528" y="555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19" name="Google Shape;11219;p17"/>
                <p:cNvSpPr/>
                <p:nvPr/>
              </p:nvSpPr>
              <p:spPr>
                <a:xfrm>
                  <a:off x="5530337" y="2321665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4135" y="4019"/>
                      </a:moveTo>
                      <a:cubicBezTo>
                        <a:pt x="16054" y="7686"/>
                        <a:pt x="14639" y="12216"/>
                        <a:pt x="10971" y="14135"/>
                      </a:cubicBezTo>
                      <a:cubicBezTo>
                        <a:pt x="7304" y="16054"/>
                        <a:pt x="2774" y="14639"/>
                        <a:pt x="855" y="10971"/>
                      </a:cubicBezTo>
                      <a:cubicBezTo>
                        <a:pt x="-1064" y="7304"/>
                        <a:pt x="357" y="2774"/>
                        <a:pt x="4019" y="855"/>
                      </a:cubicBezTo>
                      <a:cubicBezTo>
                        <a:pt x="7686" y="-1064"/>
                        <a:pt x="12216" y="357"/>
                        <a:pt x="14135" y="401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0" name="Google Shape;11220;p17"/>
                <p:cNvSpPr/>
                <p:nvPr/>
              </p:nvSpPr>
              <p:spPr>
                <a:xfrm>
                  <a:off x="5545551" y="2352717"/>
                  <a:ext cx="11799" cy="117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8" extrusionOk="0">
                      <a:moveTo>
                        <a:pt x="11126" y="3164"/>
                      </a:moveTo>
                      <a:cubicBezTo>
                        <a:pt x="12638" y="6048"/>
                        <a:pt x="11520" y="9612"/>
                        <a:pt x="8636" y="11124"/>
                      </a:cubicBezTo>
                      <a:cubicBezTo>
                        <a:pt x="5752" y="12636"/>
                        <a:pt x="2181" y="11519"/>
                        <a:pt x="675" y="8635"/>
                      </a:cubicBezTo>
                      <a:cubicBezTo>
                        <a:pt x="-837" y="5751"/>
                        <a:pt x="274" y="2186"/>
                        <a:pt x="3165" y="674"/>
                      </a:cubicBezTo>
                      <a:cubicBezTo>
                        <a:pt x="6049" y="-838"/>
                        <a:pt x="9614" y="279"/>
                        <a:pt x="11126" y="316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1" name="Google Shape;11221;p17"/>
                <p:cNvSpPr/>
                <p:nvPr/>
              </p:nvSpPr>
              <p:spPr>
                <a:xfrm>
                  <a:off x="5642971" y="2419984"/>
                  <a:ext cx="15351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5351" extrusionOk="0">
                      <a:moveTo>
                        <a:pt x="14473" y="4118"/>
                      </a:moveTo>
                      <a:cubicBezTo>
                        <a:pt x="16441" y="7870"/>
                        <a:pt x="14990" y="12509"/>
                        <a:pt x="11237" y="14477"/>
                      </a:cubicBezTo>
                      <a:cubicBezTo>
                        <a:pt x="7478" y="16438"/>
                        <a:pt x="2839" y="14993"/>
                        <a:pt x="878" y="11234"/>
                      </a:cubicBezTo>
                      <a:cubicBezTo>
                        <a:pt x="-1089" y="7482"/>
                        <a:pt x="362" y="2842"/>
                        <a:pt x="4114" y="875"/>
                      </a:cubicBezTo>
                      <a:cubicBezTo>
                        <a:pt x="7873" y="-1086"/>
                        <a:pt x="12506" y="359"/>
                        <a:pt x="14473" y="41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2" name="Google Shape;11222;p17"/>
                <p:cNvSpPr/>
                <p:nvPr/>
              </p:nvSpPr>
              <p:spPr>
                <a:xfrm>
                  <a:off x="5682566" y="2360685"/>
                  <a:ext cx="16459" cy="16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9" extrusionOk="0">
                      <a:moveTo>
                        <a:pt x="15519" y="4413"/>
                      </a:moveTo>
                      <a:cubicBezTo>
                        <a:pt x="17626" y="8439"/>
                        <a:pt x="16072" y="13412"/>
                        <a:pt x="12046" y="15519"/>
                      </a:cubicBezTo>
                      <a:cubicBezTo>
                        <a:pt x="8020" y="17626"/>
                        <a:pt x="3047" y="16072"/>
                        <a:pt x="940" y="12046"/>
                      </a:cubicBezTo>
                      <a:cubicBezTo>
                        <a:pt x="-1167" y="8020"/>
                        <a:pt x="387" y="3047"/>
                        <a:pt x="4413" y="940"/>
                      </a:cubicBezTo>
                      <a:cubicBezTo>
                        <a:pt x="8439" y="-1167"/>
                        <a:pt x="13412" y="387"/>
                        <a:pt x="15519" y="441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3" name="Google Shape;11223;p17"/>
                <p:cNvSpPr/>
                <p:nvPr/>
              </p:nvSpPr>
              <p:spPr>
                <a:xfrm>
                  <a:off x="5712299" y="2384155"/>
                  <a:ext cx="13012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12" extrusionOk="0">
                      <a:moveTo>
                        <a:pt x="12267" y="3490"/>
                      </a:moveTo>
                      <a:cubicBezTo>
                        <a:pt x="13937" y="6671"/>
                        <a:pt x="12704" y="10600"/>
                        <a:pt x="9523" y="12270"/>
                      </a:cubicBezTo>
                      <a:cubicBezTo>
                        <a:pt x="6341" y="13934"/>
                        <a:pt x="2412" y="12707"/>
                        <a:pt x="742" y="9525"/>
                      </a:cubicBezTo>
                      <a:cubicBezTo>
                        <a:pt x="-921" y="6337"/>
                        <a:pt x="305" y="2409"/>
                        <a:pt x="3487" y="745"/>
                      </a:cubicBezTo>
                      <a:cubicBezTo>
                        <a:pt x="6675" y="-925"/>
                        <a:pt x="10604" y="308"/>
                        <a:pt x="12267" y="349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24" name="Google Shape;11224;p17"/>
            <p:cNvGrpSpPr/>
            <p:nvPr/>
          </p:nvGrpSpPr>
          <p:grpSpPr>
            <a:xfrm>
              <a:off x="5129207" y="1615347"/>
              <a:ext cx="443800" cy="471025"/>
              <a:chOff x="5129207" y="1615347"/>
              <a:chExt cx="443800" cy="471025"/>
            </a:xfrm>
          </p:grpSpPr>
          <p:sp>
            <p:nvSpPr>
              <p:cNvPr id="11225" name="Google Shape;11225;p17"/>
              <p:cNvSpPr/>
              <p:nvPr/>
            </p:nvSpPr>
            <p:spPr>
              <a:xfrm>
                <a:off x="5129213" y="1615456"/>
                <a:ext cx="442365" cy="470916"/>
              </a:xfrm>
              <a:custGeom>
                <a:avLst/>
                <a:gdLst/>
                <a:ahLst/>
                <a:cxnLst/>
                <a:rect l="l" t="t" r="r" b="b"/>
                <a:pathLst>
                  <a:path w="442365" h="470916" extrusionOk="0">
                    <a:moveTo>
                      <a:pt x="25011" y="0"/>
                    </a:moveTo>
                    <a:cubicBezTo>
                      <a:pt x="25011" y="0"/>
                      <a:pt x="114528" y="67559"/>
                      <a:pt x="166755" y="79965"/>
                    </a:cubicBezTo>
                    <a:cubicBezTo>
                      <a:pt x="218981" y="92376"/>
                      <a:pt x="233913" y="49634"/>
                      <a:pt x="233913" y="49634"/>
                    </a:cubicBezTo>
                    <a:cubicBezTo>
                      <a:pt x="233913" y="49634"/>
                      <a:pt x="228995" y="137796"/>
                      <a:pt x="270419" y="174800"/>
                    </a:cubicBezTo>
                    <a:cubicBezTo>
                      <a:pt x="315140" y="214737"/>
                      <a:pt x="384193" y="215083"/>
                      <a:pt x="384193" y="215083"/>
                    </a:cubicBezTo>
                    <a:cubicBezTo>
                      <a:pt x="384193" y="215083"/>
                      <a:pt x="357154" y="248881"/>
                      <a:pt x="385645" y="336806"/>
                    </a:cubicBezTo>
                    <a:cubicBezTo>
                      <a:pt x="414141" y="424731"/>
                      <a:pt x="442365" y="470916"/>
                      <a:pt x="442365" y="470916"/>
                    </a:cubicBezTo>
                    <a:cubicBezTo>
                      <a:pt x="442365" y="470916"/>
                      <a:pt x="406096" y="432722"/>
                      <a:pt x="323368" y="414579"/>
                    </a:cubicBezTo>
                    <a:cubicBezTo>
                      <a:pt x="222291" y="392415"/>
                      <a:pt x="152643" y="417335"/>
                      <a:pt x="152643" y="417335"/>
                    </a:cubicBezTo>
                    <a:cubicBezTo>
                      <a:pt x="152643" y="417335"/>
                      <a:pt x="154015" y="344050"/>
                      <a:pt x="107769" y="301569"/>
                    </a:cubicBezTo>
                    <a:cubicBezTo>
                      <a:pt x="62920" y="260369"/>
                      <a:pt x="0" y="241200"/>
                      <a:pt x="0" y="241200"/>
                    </a:cubicBezTo>
                    <a:cubicBezTo>
                      <a:pt x="0" y="241200"/>
                      <a:pt x="47460" y="190460"/>
                      <a:pt x="50970" y="134766"/>
                    </a:cubicBezTo>
                    <a:cubicBezTo>
                      <a:pt x="55038" y="70085"/>
                      <a:pt x="25011" y="0"/>
                      <a:pt x="25011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26" name="Google Shape;11226;p17"/>
              <p:cNvGrpSpPr/>
              <p:nvPr/>
            </p:nvGrpSpPr>
            <p:grpSpPr>
              <a:xfrm>
                <a:off x="5129207" y="1615347"/>
                <a:ext cx="443800" cy="470635"/>
                <a:chOff x="5129207" y="1615347"/>
                <a:chExt cx="443800" cy="470635"/>
              </a:xfrm>
            </p:grpSpPr>
            <p:sp>
              <p:nvSpPr>
                <p:cNvPr id="11227" name="Google Shape;11227;p17"/>
                <p:cNvSpPr/>
                <p:nvPr/>
              </p:nvSpPr>
              <p:spPr>
                <a:xfrm>
                  <a:off x="5154236" y="1615347"/>
                  <a:ext cx="418771" cy="470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771" h="470635" extrusionOk="0">
                      <a:moveTo>
                        <a:pt x="418610" y="470534"/>
                      </a:moveTo>
                      <a:cubicBezTo>
                        <a:pt x="418440" y="470704"/>
                        <a:pt x="418252" y="470643"/>
                        <a:pt x="418076" y="470473"/>
                      </a:cubicBezTo>
                      <a:cubicBezTo>
                        <a:pt x="350492" y="406472"/>
                        <a:pt x="275313" y="350602"/>
                        <a:pt x="210510" y="283644"/>
                      </a:cubicBezTo>
                      <a:cubicBezTo>
                        <a:pt x="169207" y="240963"/>
                        <a:pt x="132501" y="193782"/>
                        <a:pt x="97386" y="145969"/>
                      </a:cubicBezTo>
                      <a:cubicBezTo>
                        <a:pt x="62859" y="98965"/>
                        <a:pt x="29420" y="50405"/>
                        <a:pt x="0" y="0"/>
                      </a:cubicBezTo>
                      <a:cubicBezTo>
                        <a:pt x="33543" y="55166"/>
                        <a:pt x="71700" y="107958"/>
                        <a:pt x="111388" y="158812"/>
                      </a:cubicBezTo>
                      <a:cubicBezTo>
                        <a:pt x="132228" y="185512"/>
                        <a:pt x="153960" y="211658"/>
                        <a:pt x="176239" y="237174"/>
                      </a:cubicBezTo>
                      <a:cubicBezTo>
                        <a:pt x="194364" y="257940"/>
                        <a:pt x="212472" y="278519"/>
                        <a:pt x="231897" y="298090"/>
                      </a:cubicBezTo>
                      <a:cubicBezTo>
                        <a:pt x="291514" y="358132"/>
                        <a:pt x="358216" y="410820"/>
                        <a:pt x="418665" y="470000"/>
                      </a:cubicBezTo>
                      <a:cubicBezTo>
                        <a:pt x="418841" y="470164"/>
                        <a:pt x="418780" y="470358"/>
                        <a:pt x="418610" y="4705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8" name="Google Shape;11228;p17"/>
                <p:cNvSpPr/>
                <p:nvPr/>
              </p:nvSpPr>
              <p:spPr>
                <a:xfrm>
                  <a:off x="5129207" y="1827435"/>
                  <a:ext cx="220662" cy="51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662" h="51558" extrusionOk="0">
                      <a:moveTo>
                        <a:pt x="220560" y="51451"/>
                      </a:moveTo>
                      <a:cubicBezTo>
                        <a:pt x="220402" y="51633"/>
                        <a:pt x="220208" y="51561"/>
                        <a:pt x="220032" y="51397"/>
                      </a:cubicBezTo>
                      <a:cubicBezTo>
                        <a:pt x="194334" y="29324"/>
                        <a:pt x="158721" y="11672"/>
                        <a:pt x="125190" y="7185"/>
                      </a:cubicBezTo>
                      <a:cubicBezTo>
                        <a:pt x="83760" y="1641"/>
                        <a:pt x="37842" y="12055"/>
                        <a:pt x="0" y="29349"/>
                      </a:cubicBezTo>
                      <a:cubicBezTo>
                        <a:pt x="21793" y="18097"/>
                        <a:pt x="45809" y="9717"/>
                        <a:pt x="69733" y="4598"/>
                      </a:cubicBezTo>
                      <a:cubicBezTo>
                        <a:pt x="83480" y="1653"/>
                        <a:pt x="97829" y="-478"/>
                        <a:pt x="111916" y="93"/>
                      </a:cubicBezTo>
                      <a:cubicBezTo>
                        <a:pt x="141822" y="1307"/>
                        <a:pt x="170671" y="14836"/>
                        <a:pt x="195215" y="31182"/>
                      </a:cubicBezTo>
                      <a:cubicBezTo>
                        <a:pt x="204056" y="37072"/>
                        <a:pt x="212739" y="43485"/>
                        <a:pt x="220499" y="50771"/>
                      </a:cubicBezTo>
                      <a:cubicBezTo>
                        <a:pt x="220681" y="50935"/>
                        <a:pt x="220724" y="51275"/>
                        <a:pt x="220560" y="5145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9" name="Google Shape;11229;p17"/>
                <p:cNvSpPr/>
                <p:nvPr/>
              </p:nvSpPr>
              <p:spPr>
                <a:xfrm>
                  <a:off x="5340639" y="1665084"/>
                  <a:ext cx="22547" cy="21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47" h="213933" extrusionOk="0">
                      <a:moveTo>
                        <a:pt x="8983" y="213923"/>
                      </a:moveTo>
                      <a:cubicBezTo>
                        <a:pt x="8746" y="213972"/>
                        <a:pt x="8527" y="213838"/>
                        <a:pt x="8479" y="213601"/>
                      </a:cubicBezTo>
                      <a:cubicBezTo>
                        <a:pt x="4380" y="196599"/>
                        <a:pt x="2364" y="178935"/>
                        <a:pt x="1125" y="161526"/>
                      </a:cubicBezTo>
                      <a:cubicBezTo>
                        <a:pt x="-217" y="142660"/>
                        <a:pt x="-593" y="123435"/>
                        <a:pt x="1313" y="104600"/>
                      </a:cubicBezTo>
                      <a:cubicBezTo>
                        <a:pt x="2916" y="88715"/>
                        <a:pt x="6092" y="72909"/>
                        <a:pt x="9238" y="57273"/>
                      </a:cubicBezTo>
                      <a:cubicBezTo>
                        <a:pt x="13099" y="38054"/>
                        <a:pt x="17380" y="18915"/>
                        <a:pt x="22548" y="0"/>
                      </a:cubicBezTo>
                      <a:cubicBezTo>
                        <a:pt x="15006" y="34703"/>
                        <a:pt x="10337" y="69745"/>
                        <a:pt x="7064" y="105079"/>
                      </a:cubicBezTo>
                      <a:cubicBezTo>
                        <a:pt x="3742" y="140923"/>
                        <a:pt x="2528" y="177836"/>
                        <a:pt x="9310" y="213419"/>
                      </a:cubicBezTo>
                      <a:cubicBezTo>
                        <a:pt x="9359" y="213656"/>
                        <a:pt x="9219" y="213875"/>
                        <a:pt x="8983" y="2139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0" name="Google Shape;11230;p17"/>
                <p:cNvSpPr/>
                <p:nvPr/>
              </p:nvSpPr>
              <p:spPr>
                <a:xfrm>
                  <a:off x="5281795" y="1976851"/>
                  <a:ext cx="172762" cy="5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762" h="55994" extrusionOk="0">
                      <a:moveTo>
                        <a:pt x="172316" y="3410"/>
                      </a:moveTo>
                      <a:cubicBezTo>
                        <a:pt x="156808" y="2414"/>
                        <a:pt x="141124" y="2754"/>
                        <a:pt x="125615" y="3513"/>
                      </a:cubicBezTo>
                      <a:cubicBezTo>
                        <a:pt x="101946" y="4673"/>
                        <a:pt x="76795" y="6063"/>
                        <a:pt x="54292" y="14194"/>
                      </a:cubicBezTo>
                      <a:cubicBezTo>
                        <a:pt x="39566" y="19519"/>
                        <a:pt x="26044" y="28063"/>
                        <a:pt x="14665" y="38811"/>
                      </a:cubicBezTo>
                      <a:cubicBezTo>
                        <a:pt x="9242" y="43942"/>
                        <a:pt x="3941" y="49613"/>
                        <a:pt x="0" y="55995"/>
                      </a:cubicBezTo>
                      <a:cubicBezTo>
                        <a:pt x="4245" y="48113"/>
                        <a:pt x="10402" y="40979"/>
                        <a:pt x="16729" y="34718"/>
                      </a:cubicBezTo>
                      <a:cubicBezTo>
                        <a:pt x="32687" y="18918"/>
                        <a:pt x="53587" y="6932"/>
                        <a:pt x="75769" y="2742"/>
                      </a:cubicBezTo>
                      <a:cubicBezTo>
                        <a:pt x="90354" y="-15"/>
                        <a:pt x="105796" y="52"/>
                        <a:pt x="120594" y="3"/>
                      </a:cubicBezTo>
                      <a:cubicBezTo>
                        <a:pt x="137857" y="-51"/>
                        <a:pt x="155242" y="562"/>
                        <a:pt x="172408" y="2608"/>
                      </a:cubicBezTo>
                      <a:cubicBezTo>
                        <a:pt x="172644" y="2633"/>
                        <a:pt x="172784" y="2815"/>
                        <a:pt x="172760" y="3052"/>
                      </a:cubicBezTo>
                      <a:cubicBezTo>
                        <a:pt x="172742" y="3295"/>
                        <a:pt x="172560" y="3434"/>
                        <a:pt x="172316" y="341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1" name="Google Shape;11231;p17"/>
                <p:cNvSpPr/>
                <p:nvPr/>
              </p:nvSpPr>
              <p:spPr>
                <a:xfrm>
                  <a:off x="5420139" y="1830630"/>
                  <a:ext cx="93254" cy="119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254" h="119045" extrusionOk="0">
                      <a:moveTo>
                        <a:pt x="557" y="119045"/>
                      </a:moveTo>
                      <a:cubicBezTo>
                        <a:pt x="314" y="119051"/>
                        <a:pt x="205" y="118845"/>
                        <a:pt x="199" y="118602"/>
                      </a:cubicBezTo>
                      <a:cubicBezTo>
                        <a:pt x="-1326" y="92540"/>
                        <a:pt x="5876" y="62501"/>
                        <a:pt x="23346" y="42687"/>
                      </a:cubicBezTo>
                      <a:cubicBezTo>
                        <a:pt x="29843" y="35322"/>
                        <a:pt x="37986" y="29487"/>
                        <a:pt x="46129" y="24082"/>
                      </a:cubicBezTo>
                      <a:cubicBezTo>
                        <a:pt x="60763" y="14367"/>
                        <a:pt x="76775" y="6133"/>
                        <a:pt x="93255" y="0"/>
                      </a:cubicBezTo>
                      <a:cubicBezTo>
                        <a:pt x="65894" y="12430"/>
                        <a:pt x="36383" y="31994"/>
                        <a:pt x="19368" y="57103"/>
                      </a:cubicBezTo>
                      <a:cubicBezTo>
                        <a:pt x="7485" y="74627"/>
                        <a:pt x="1006" y="97374"/>
                        <a:pt x="885" y="118541"/>
                      </a:cubicBezTo>
                      <a:cubicBezTo>
                        <a:pt x="891" y="118784"/>
                        <a:pt x="800" y="119039"/>
                        <a:pt x="557" y="11904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32" name="Google Shape;11232;p17"/>
              <p:cNvSpPr/>
              <p:nvPr/>
            </p:nvSpPr>
            <p:spPr>
              <a:xfrm>
                <a:off x="5129207" y="1615347"/>
                <a:ext cx="80606" cy="241818"/>
              </a:xfrm>
              <a:custGeom>
                <a:avLst/>
                <a:gdLst/>
                <a:ahLst/>
                <a:cxnLst/>
                <a:rect l="l" t="t" r="r" b="b"/>
                <a:pathLst>
                  <a:path w="80606" h="241818" extrusionOk="0">
                    <a:moveTo>
                      <a:pt x="25030" y="0"/>
                    </a:moveTo>
                    <a:cubicBezTo>
                      <a:pt x="25030" y="0"/>
                      <a:pt x="87834" y="111315"/>
                      <a:pt x="79916" y="153408"/>
                    </a:cubicBezTo>
                    <a:cubicBezTo>
                      <a:pt x="72629" y="192112"/>
                      <a:pt x="35644" y="221805"/>
                      <a:pt x="1038" y="241819"/>
                    </a:cubicBezTo>
                    <a:cubicBezTo>
                      <a:pt x="1014" y="241813"/>
                      <a:pt x="0" y="241436"/>
                      <a:pt x="0" y="241436"/>
                    </a:cubicBezTo>
                    <a:cubicBezTo>
                      <a:pt x="0" y="241436"/>
                      <a:pt x="47509" y="190472"/>
                      <a:pt x="51012" y="134778"/>
                    </a:cubicBezTo>
                    <a:cubicBezTo>
                      <a:pt x="55087" y="70097"/>
                      <a:pt x="25030" y="0"/>
                      <a:pt x="2503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33" name="Google Shape;11233;p17"/>
              <p:cNvSpPr/>
              <p:nvPr/>
            </p:nvSpPr>
            <p:spPr>
              <a:xfrm>
                <a:off x="5154236" y="1615347"/>
                <a:ext cx="208980" cy="114501"/>
              </a:xfrm>
              <a:custGeom>
                <a:avLst/>
                <a:gdLst/>
                <a:ahLst/>
                <a:cxnLst/>
                <a:rect l="l" t="t" r="r" b="b"/>
                <a:pathLst>
                  <a:path w="208980" h="114501" extrusionOk="0">
                    <a:moveTo>
                      <a:pt x="181066" y="100719"/>
                    </a:moveTo>
                    <a:cubicBezTo>
                      <a:pt x="176925" y="104770"/>
                      <a:pt x="172401" y="108103"/>
                      <a:pt x="167465" y="110459"/>
                    </a:cubicBezTo>
                    <a:cubicBezTo>
                      <a:pt x="160761" y="113659"/>
                      <a:pt x="153225" y="115141"/>
                      <a:pt x="144925" y="114242"/>
                    </a:cubicBezTo>
                    <a:cubicBezTo>
                      <a:pt x="78519" y="107035"/>
                      <a:pt x="0" y="0"/>
                      <a:pt x="0" y="0"/>
                    </a:cubicBezTo>
                    <a:cubicBezTo>
                      <a:pt x="0" y="0"/>
                      <a:pt x="89498" y="67614"/>
                      <a:pt x="141725" y="80025"/>
                    </a:cubicBezTo>
                    <a:cubicBezTo>
                      <a:pt x="193952" y="92431"/>
                      <a:pt x="208950" y="49737"/>
                      <a:pt x="208950" y="49737"/>
                    </a:cubicBezTo>
                    <a:cubicBezTo>
                      <a:pt x="208950" y="49737"/>
                      <a:pt x="208986" y="50636"/>
                      <a:pt x="208980" y="50685"/>
                    </a:cubicBezTo>
                    <a:cubicBezTo>
                      <a:pt x="202495" y="69800"/>
                      <a:pt x="193490" y="88557"/>
                      <a:pt x="181066" y="10071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34" name="Google Shape;11234;p17"/>
              <p:cNvGrpSpPr/>
              <p:nvPr/>
            </p:nvGrpSpPr>
            <p:grpSpPr>
              <a:xfrm>
                <a:off x="5234333" y="1753045"/>
                <a:ext cx="170990" cy="204366"/>
                <a:chOff x="5234333" y="1753045"/>
                <a:chExt cx="170990" cy="204366"/>
              </a:xfrm>
            </p:grpSpPr>
            <p:sp>
              <p:nvSpPr>
                <p:cNvPr id="11235" name="Google Shape;11235;p17"/>
                <p:cNvSpPr/>
                <p:nvPr/>
              </p:nvSpPr>
              <p:spPr>
                <a:xfrm>
                  <a:off x="5384618" y="1798653"/>
                  <a:ext cx="20705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5" h="20708" extrusionOk="0">
                      <a:moveTo>
                        <a:pt x="18462" y="3918"/>
                      </a:moveTo>
                      <a:cubicBezTo>
                        <a:pt x="14904" y="-564"/>
                        <a:pt x="8388" y="-1310"/>
                        <a:pt x="3913" y="2248"/>
                      </a:cubicBezTo>
                      <a:cubicBezTo>
                        <a:pt x="-562" y="5806"/>
                        <a:pt x="-1309" y="12315"/>
                        <a:pt x="2243" y="16797"/>
                      </a:cubicBezTo>
                      <a:cubicBezTo>
                        <a:pt x="5802" y="21272"/>
                        <a:pt x="12317" y="22019"/>
                        <a:pt x="16792" y="18461"/>
                      </a:cubicBezTo>
                      <a:cubicBezTo>
                        <a:pt x="21268" y="14908"/>
                        <a:pt x="22014" y="8393"/>
                        <a:pt x="18462" y="391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6" name="Google Shape;11236;p17"/>
                <p:cNvSpPr/>
                <p:nvPr/>
              </p:nvSpPr>
              <p:spPr>
                <a:xfrm>
                  <a:off x="5278848" y="1942426"/>
                  <a:ext cx="14987" cy="1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14985" extrusionOk="0">
                      <a:moveTo>
                        <a:pt x="13360" y="2829"/>
                      </a:moveTo>
                      <a:cubicBezTo>
                        <a:pt x="10786" y="-407"/>
                        <a:pt x="6074" y="-948"/>
                        <a:pt x="2831" y="1627"/>
                      </a:cubicBezTo>
                      <a:cubicBezTo>
                        <a:pt x="-411" y="4201"/>
                        <a:pt x="-946" y="8913"/>
                        <a:pt x="1629" y="12156"/>
                      </a:cubicBezTo>
                      <a:cubicBezTo>
                        <a:pt x="4203" y="15393"/>
                        <a:pt x="8915" y="15933"/>
                        <a:pt x="12158" y="13358"/>
                      </a:cubicBezTo>
                      <a:cubicBezTo>
                        <a:pt x="15394" y="10784"/>
                        <a:pt x="15935" y="6072"/>
                        <a:pt x="13360" y="28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7" name="Google Shape;11237;p17"/>
                <p:cNvSpPr/>
                <p:nvPr/>
              </p:nvSpPr>
              <p:spPr>
                <a:xfrm>
                  <a:off x="5259036" y="1919636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517" y="2229"/>
                      </a:moveTo>
                      <a:cubicBezTo>
                        <a:pt x="8489" y="-321"/>
                        <a:pt x="4779" y="-746"/>
                        <a:pt x="2229" y="1282"/>
                      </a:cubicBezTo>
                      <a:cubicBezTo>
                        <a:pt x="-321" y="3304"/>
                        <a:pt x="-746" y="7014"/>
                        <a:pt x="1282" y="9570"/>
                      </a:cubicBezTo>
                      <a:cubicBezTo>
                        <a:pt x="3304" y="12120"/>
                        <a:pt x="7014" y="12546"/>
                        <a:pt x="9570" y="10518"/>
                      </a:cubicBezTo>
                      <a:cubicBezTo>
                        <a:pt x="12120" y="8489"/>
                        <a:pt x="12545" y="4779"/>
                        <a:pt x="10517" y="222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8" name="Google Shape;11238;p17"/>
                <p:cNvSpPr/>
                <p:nvPr/>
              </p:nvSpPr>
              <p:spPr>
                <a:xfrm>
                  <a:off x="5234333" y="1799194"/>
                  <a:ext cx="15352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1" extrusionOk="0">
                      <a:moveTo>
                        <a:pt x="13688" y="2903"/>
                      </a:moveTo>
                      <a:cubicBezTo>
                        <a:pt x="11053" y="-418"/>
                        <a:pt x="6219" y="-971"/>
                        <a:pt x="2903" y="1665"/>
                      </a:cubicBezTo>
                      <a:cubicBezTo>
                        <a:pt x="-418" y="4300"/>
                        <a:pt x="-971" y="9127"/>
                        <a:pt x="1665" y="12449"/>
                      </a:cubicBezTo>
                      <a:cubicBezTo>
                        <a:pt x="4306" y="15771"/>
                        <a:pt x="9134" y="16323"/>
                        <a:pt x="12449" y="13682"/>
                      </a:cubicBezTo>
                      <a:cubicBezTo>
                        <a:pt x="15771" y="11046"/>
                        <a:pt x="16323" y="6219"/>
                        <a:pt x="13688" y="2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9" name="Google Shape;11239;p17"/>
                <p:cNvSpPr/>
                <p:nvPr/>
              </p:nvSpPr>
              <p:spPr>
                <a:xfrm>
                  <a:off x="5303758" y="1785743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4670" y="3111"/>
                      </a:moveTo>
                      <a:cubicBezTo>
                        <a:pt x="11840" y="-447"/>
                        <a:pt x="6667" y="-1042"/>
                        <a:pt x="3109" y="1787"/>
                      </a:cubicBezTo>
                      <a:cubicBezTo>
                        <a:pt x="-450" y="4611"/>
                        <a:pt x="-1039" y="9784"/>
                        <a:pt x="1785" y="13343"/>
                      </a:cubicBezTo>
                      <a:cubicBezTo>
                        <a:pt x="4614" y="16901"/>
                        <a:pt x="9788" y="17496"/>
                        <a:pt x="13346" y="14667"/>
                      </a:cubicBezTo>
                      <a:cubicBezTo>
                        <a:pt x="16904" y="11843"/>
                        <a:pt x="17493" y="6669"/>
                        <a:pt x="14670" y="311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0" name="Google Shape;11240;p17"/>
                <p:cNvSpPr/>
                <p:nvPr/>
              </p:nvSpPr>
              <p:spPr>
                <a:xfrm>
                  <a:off x="5296953" y="1753045"/>
                  <a:ext cx="13007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7" h="13011" extrusionOk="0">
                      <a:moveTo>
                        <a:pt x="11595" y="2460"/>
                      </a:moveTo>
                      <a:cubicBezTo>
                        <a:pt x="9361" y="-351"/>
                        <a:pt x="5268" y="-825"/>
                        <a:pt x="2457" y="1410"/>
                      </a:cubicBezTo>
                      <a:cubicBezTo>
                        <a:pt x="-355" y="3645"/>
                        <a:pt x="-822" y="7737"/>
                        <a:pt x="1412" y="10549"/>
                      </a:cubicBezTo>
                      <a:cubicBezTo>
                        <a:pt x="3647" y="13366"/>
                        <a:pt x="7734" y="13834"/>
                        <a:pt x="10551" y="11599"/>
                      </a:cubicBezTo>
                      <a:cubicBezTo>
                        <a:pt x="13363" y="9365"/>
                        <a:pt x="13830" y="5272"/>
                        <a:pt x="11595" y="24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41" name="Google Shape;11241;p17"/>
            <p:cNvGrpSpPr/>
            <p:nvPr/>
          </p:nvGrpSpPr>
          <p:grpSpPr>
            <a:xfrm>
              <a:off x="5466225" y="1956883"/>
              <a:ext cx="628672" cy="317702"/>
              <a:chOff x="5466225" y="1956883"/>
              <a:chExt cx="628672" cy="317702"/>
            </a:xfrm>
          </p:grpSpPr>
          <p:sp>
            <p:nvSpPr>
              <p:cNvPr id="11242" name="Google Shape;11242;p17"/>
              <p:cNvSpPr/>
              <p:nvPr/>
            </p:nvSpPr>
            <p:spPr>
              <a:xfrm>
                <a:off x="5466772" y="1956932"/>
                <a:ext cx="628064" cy="317575"/>
              </a:xfrm>
              <a:custGeom>
                <a:avLst/>
                <a:gdLst/>
                <a:ahLst/>
                <a:cxnLst/>
                <a:rect l="l" t="t" r="r" b="b"/>
                <a:pathLst>
                  <a:path w="628064" h="317575" extrusionOk="0">
                    <a:moveTo>
                      <a:pt x="628065" y="112530"/>
                    </a:moveTo>
                    <a:cubicBezTo>
                      <a:pt x="628065" y="112530"/>
                      <a:pt x="517010" y="97058"/>
                      <a:pt x="471293" y="68925"/>
                    </a:cubicBezTo>
                    <a:cubicBezTo>
                      <a:pt x="425575" y="40793"/>
                      <a:pt x="445213" y="0"/>
                      <a:pt x="445213" y="0"/>
                    </a:cubicBezTo>
                    <a:cubicBezTo>
                      <a:pt x="445213" y="0"/>
                      <a:pt x="386386" y="65847"/>
                      <a:pt x="330928" y="62744"/>
                    </a:cubicBezTo>
                    <a:cubicBezTo>
                      <a:pt x="271063" y="59398"/>
                      <a:pt x="221969" y="10839"/>
                      <a:pt x="221969" y="10839"/>
                    </a:cubicBezTo>
                    <a:cubicBezTo>
                      <a:pt x="221969" y="10839"/>
                      <a:pt x="217208" y="53854"/>
                      <a:pt x="134912" y="95922"/>
                    </a:cubicBezTo>
                    <a:cubicBezTo>
                      <a:pt x="52609" y="137990"/>
                      <a:pt x="0" y="150718"/>
                      <a:pt x="0" y="150718"/>
                    </a:cubicBezTo>
                    <a:cubicBezTo>
                      <a:pt x="0" y="150718"/>
                      <a:pt x="52652" y="149327"/>
                      <a:pt x="124000" y="194966"/>
                    </a:cubicBezTo>
                    <a:cubicBezTo>
                      <a:pt x="211172" y="250720"/>
                      <a:pt x="242833" y="317575"/>
                      <a:pt x="242833" y="317575"/>
                    </a:cubicBezTo>
                    <a:cubicBezTo>
                      <a:pt x="242833" y="317575"/>
                      <a:pt x="293663" y="264753"/>
                      <a:pt x="356407" y="267389"/>
                    </a:cubicBezTo>
                    <a:cubicBezTo>
                      <a:pt x="417251" y="269939"/>
                      <a:pt x="475307" y="300846"/>
                      <a:pt x="475307" y="300846"/>
                    </a:cubicBezTo>
                    <a:cubicBezTo>
                      <a:pt x="475307" y="300846"/>
                      <a:pt x="477596" y="231405"/>
                      <a:pt x="514478" y="189525"/>
                    </a:cubicBezTo>
                    <a:cubicBezTo>
                      <a:pt x="557306" y="140887"/>
                      <a:pt x="628065" y="112530"/>
                      <a:pt x="628065" y="11253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43" name="Google Shape;11243;p17"/>
              <p:cNvGrpSpPr/>
              <p:nvPr/>
            </p:nvGrpSpPr>
            <p:grpSpPr>
              <a:xfrm>
                <a:off x="5466225" y="1956883"/>
                <a:ext cx="628672" cy="317702"/>
                <a:chOff x="5466225" y="1956883"/>
                <a:chExt cx="628672" cy="317702"/>
              </a:xfrm>
            </p:grpSpPr>
            <p:sp>
              <p:nvSpPr>
                <p:cNvPr id="11244" name="Google Shape;11244;p17"/>
                <p:cNvSpPr/>
                <p:nvPr/>
              </p:nvSpPr>
              <p:spPr>
                <a:xfrm>
                  <a:off x="5466225" y="2069377"/>
                  <a:ext cx="628672" cy="52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8672" h="52006" extrusionOk="0">
                      <a:moveTo>
                        <a:pt x="0" y="37028"/>
                      </a:moveTo>
                      <a:cubicBezTo>
                        <a:pt x="-6" y="37265"/>
                        <a:pt x="177" y="37356"/>
                        <a:pt x="419" y="37362"/>
                      </a:cubicBezTo>
                      <a:cubicBezTo>
                        <a:pt x="93463" y="39846"/>
                        <a:pt x="186143" y="53454"/>
                        <a:pt x="279309" y="51881"/>
                      </a:cubicBezTo>
                      <a:cubicBezTo>
                        <a:pt x="338689" y="50879"/>
                        <a:pt x="398002" y="43441"/>
                        <a:pt x="456641" y="34436"/>
                      </a:cubicBezTo>
                      <a:cubicBezTo>
                        <a:pt x="514284" y="25582"/>
                        <a:pt x="572262" y="14865"/>
                        <a:pt x="628672" y="0"/>
                      </a:cubicBezTo>
                      <a:cubicBezTo>
                        <a:pt x="565983" y="15320"/>
                        <a:pt x="501672" y="25698"/>
                        <a:pt x="437659" y="33622"/>
                      </a:cubicBezTo>
                      <a:cubicBezTo>
                        <a:pt x="404044" y="37787"/>
                        <a:pt x="370185" y="40927"/>
                        <a:pt x="336394" y="43234"/>
                      </a:cubicBezTo>
                      <a:cubicBezTo>
                        <a:pt x="308899" y="45110"/>
                        <a:pt x="281537" y="46871"/>
                        <a:pt x="253969" y="46987"/>
                      </a:cubicBezTo>
                      <a:cubicBezTo>
                        <a:pt x="169354" y="47333"/>
                        <a:pt x="84926" y="37465"/>
                        <a:pt x="334" y="36609"/>
                      </a:cubicBezTo>
                      <a:cubicBezTo>
                        <a:pt x="98" y="36603"/>
                        <a:pt x="6" y="36785"/>
                        <a:pt x="0" y="3702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5" name="Google Shape;11245;p17"/>
                <p:cNvSpPr/>
                <p:nvPr/>
              </p:nvSpPr>
              <p:spPr>
                <a:xfrm>
                  <a:off x="5770332" y="2117189"/>
                  <a:ext cx="171661" cy="140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661" h="140680" extrusionOk="0">
                      <a:moveTo>
                        <a:pt x="1" y="438"/>
                      </a:moveTo>
                      <a:cubicBezTo>
                        <a:pt x="-12" y="681"/>
                        <a:pt x="177" y="760"/>
                        <a:pt x="419" y="772"/>
                      </a:cubicBezTo>
                      <a:cubicBezTo>
                        <a:pt x="34199" y="3322"/>
                        <a:pt x="71871" y="16001"/>
                        <a:pt x="98758" y="36525"/>
                      </a:cubicBezTo>
                      <a:cubicBezTo>
                        <a:pt x="131992" y="61882"/>
                        <a:pt x="157118" y="101697"/>
                        <a:pt x="171661" y="140681"/>
                      </a:cubicBezTo>
                      <a:cubicBezTo>
                        <a:pt x="164199" y="117321"/>
                        <a:pt x="153135" y="94417"/>
                        <a:pt x="139825" y="73887"/>
                      </a:cubicBezTo>
                      <a:cubicBezTo>
                        <a:pt x="132180" y="62088"/>
                        <a:pt x="123539" y="50442"/>
                        <a:pt x="113162" y="40885"/>
                      </a:cubicBezTo>
                      <a:cubicBezTo>
                        <a:pt x="91150" y="20609"/>
                        <a:pt x="61178" y="9789"/>
                        <a:pt x="32262" y="4014"/>
                      </a:cubicBezTo>
                      <a:cubicBezTo>
                        <a:pt x="21842" y="1931"/>
                        <a:pt x="11174" y="328"/>
                        <a:pt x="529" y="1"/>
                      </a:cubicBezTo>
                      <a:cubicBezTo>
                        <a:pt x="286" y="-12"/>
                        <a:pt x="13" y="195"/>
                        <a:pt x="1" y="43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6" name="Google Shape;11246;p17"/>
                <p:cNvSpPr/>
                <p:nvPr/>
              </p:nvSpPr>
              <p:spPr>
                <a:xfrm>
                  <a:off x="5770284" y="1956883"/>
                  <a:ext cx="141664" cy="161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4" h="161127" extrusionOk="0">
                      <a:moveTo>
                        <a:pt x="73" y="160931"/>
                      </a:moveTo>
                      <a:cubicBezTo>
                        <a:pt x="200" y="161132"/>
                        <a:pt x="455" y="161186"/>
                        <a:pt x="656" y="161059"/>
                      </a:cubicBezTo>
                      <a:cubicBezTo>
                        <a:pt x="15575" y="151926"/>
                        <a:pt x="29480" y="140857"/>
                        <a:pt x="42663" y="129417"/>
                      </a:cubicBezTo>
                      <a:cubicBezTo>
                        <a:pt x="56945" y="117017"/>
                        <a:pt x="70801" y="103683"/>
                        <a:pt x="82764" y="89012"/>
                      </a:cubicBezTo>
                      <a:cubicBezTo>
                        <a:pt x="92850" y="76637"/>
                        <a:pt x="101782" y="63211"/>
                        <a:pt x="110605" y="49926"/>
                      </a:cubicBezTo>
                      <a:cubicBezTo>
                        <a:pt x="121456" y="33603"/>
                        <a:pt x="131955" y="17033"/>
                        <a:pt x="141664" y="0"/>
                      </a:cubicBezTo>
                      <a:cubicBezTo>
                        <a:pt x="122476" y="29887"/>
                        <a:pt x="101011" y="57977"/>
                        <a:pt x="78355" y="85290"/>
                      </a:cubicBezTo>
                      <a:cubicBezTo>
                        <a:pt x="55372" y="112991"/>
                        <a:pt x="30142" y="139964"/>
                        <a:pt x="200" y="160342"/>
                      </a:cubicBezTo>
                      <a:cubicBezTo>
                        <a:pt x="-6" y="160476"/>
                        <a:pt x="-61" y="160725"/>
                        <a:pt x="73" y="16093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7" name="Google Shape;11247;p17"/>
                <p:cNvSpPr/>
                <p:nvPr/>
              </p:nvSpPr>
              <p:spPr>
                <a:xfrm>
                  <a:off x="5624709" y="2114869"/>
                  <a:ext cx="88110" cy="159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0" h="159716" extrusionOk="0">
                      <a:moveTo>
                        <a:pt x="158" y="729"/>
                      </a:moveTo>
                      <a:cubicBezTo>
                        <a:pt x="11835" y="10985"/>
                        <a:pt x="22692" y="22309"/>
                        <a:pt x="33130" y="33810"/>
                      </a:cubicBezTo>
                      <a:cubicBezTo>
                        <a:pt x="49051" y="51359"/>
                        <a:pt x="65865" y="70116"/>
                        <a:pt x="76036" y="91775"/>
                      </a:cubicBezTo>
                      <a:cubicBezTo>
                        <a:pt x="82691" y="105948"/>
                        <a:pt x="86225" y="121547"/>
                        <a:pt x="86675" y="137195"/>
                      </a:cubicBezTo>
                      <a:cubicBezTo>
                        <a:pt x="86887" y="144658"/>
                        <a:pt x="86626" y="152418"/>
                        <a:pt x="84907" y="159717"/>
                      </a:cubicBezTo>
                      <a:cubicBezTo>
                        <a:pt x="87470" y="151137"/>
                        <a:pt x="88162" y="141743"/>
                        <a:pt x="88108" y="132841"/>
                      </a:cubicBezTo>
                      <a:cubicBezTo>
                        <a:pt x="87980" y="110386"/>
                        <a:pt x="81671" y="87136"/>
                        <a:pt x="68944" y="68494"/>
                      </a:cubicBezTo>
                      <a:cubicBezTo>
                        <a:pt x="60570" y="56229"/>
                        <a:pt x="49592" y="45365"/>
                        <a:pt x="39160" y="34873"/>
                      </a:cubicBezTo>
                      <a:cubicBezTo>
                        <a:pt x="26985" y="22631"/>
                        <a:pt x="14252" y="10778"/>
                        <a:pt x="662" y="97"/>
                      </a:cubicBezTo>
                      <a:cubicBezTo>
                        <a:pt x="480" y="-55"/>
                        <a:pt x="255" y="-24"/>
                        <a:pt x="97" y="158"/>
                      </a:cubicBezTo>
                      <a:cubicBezTo>
                        <a:pt x="-55" y="346"/>
                        <a:pt x="-24" y="571"/>
                        <a:pt x="158" y="72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48" name="Google Shape;11248;p17"/>
                <p:cNvSpPr/>
                <p:nvPr/>
              </p:nvSpPr>
              <p:spPr>
                <a:xfrm>
                  <a:off x="5670047" y="1967844"/>
                  <a:ext cx="38053" cy="14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3" h="149835" extrusionOk="0">
                      <a:moveTo>
                        <a:pt x="82" y="149734"/>
                      </a:moveTo>
                      <a:cubicBezTo>
                        <a:pt x="246" y="149910"/>
                        <a:pt x="470" y="149837"/>
                        <a:pt x="647" y="149673"/>
                      </a:cubicBezTo>
                      <a:cubicBezTo>
                        <a:pt x="20144" y="132313"/>
                        <a:pt x="36284" y="105972"/>
                        <a:pt x="37924" y="79606"/>
                      </a:cubicBezTo>
                      <a:cubicBezTo>
                        <a:pt x="38537" y="69806"/>
                        <a:pt x="36891" y="59920"/>
                        <a:pt x="34955" y="50344"/>
                      </a:cubicBezTo>
                      <a:cubicBezTo>
                        <a:pt x="31469" y="33124"/>
                        <a:pt x="25961" y="15988"/>
                        <a:pt x="18632" y="0"/>
                      </a:cubicBezTo>
                      <a:cubicBezTo>
                        <a:pt x="29204" y="28132"/>
                        <a:pt x="36260" y="62823"/>
                        <a:pt x="30552" y="92619"/>
                      </a:cubicBezTo>
                      <a:cubicBezTo>
                        <a:pt x="26569" y="113410"/>
                        <a:pt x="15074" y="134080"/>
                        <a:pt x="209" y="149145"/>
                      </a:cubicBezTo>
                      <a:cubicBezTo>
                        <a:pt x="33" y="149309"/>
                        <a:pt x="-88" y="149558"/>
                        <a:pt x="82" y="14973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49" name="Google Shape;11249;p17"/>
              <p:cNvSpPr/>
              <p:nvPr/>
            </p:nvSpPr>
            <p:spPr>
              <a:xfrm>
                <a:off x="5932125" y="2069377"/>
                <a:ext cx="162772" cy="188492"/>
              </a:xfrm>
              <a:custGeom>
                <a:avLst/>
                <a:gdLst/>
                <a:ahLst/>
                <a:cxnLst/>
                <a:rect l="l" t="t" r="r" b="b"/>
                <a:pathLst>
                  <a:path w="162772" h="188492" extrusionOk="0">
                    <a:moveTo>
                      <a:pt x="162772" y="0"/>
                    </a:moveTo>
                    <a:cubicBezTo>
                      <a:pt x="162772" y="0"/>
                      <a:pt x="39695" y="34357"/>
                      <a:pt x="15552" y="69739"/>
                    </a:cubicBezTo>
                    <a:cubicBezTo>
                      <a:pt x="-6654" y="102268"/>
                      <a:pt x="-1468" y="149412"/>
                      <a:pt x="8866" y="188031"/>
                    </a:cubicBezTo>
                    <a:cubicBezTo>
                      <a:pt x="8891" y="188038"/>
                      <a:pt x="9869" y="188493"/>
                      <a:pt x="9869" y="188493"/>
                    </a:cubicBezTo>
                    <a:cubicBezTo>
                      <a:pt x="9869" y="188493"/>
                      <a:pt x="12279" y="118863"/>
                      <a:pt x="49162" y="76983"/>
                    </a:cubicBezTo>
                    <a:cubicBezTo>
                      <a:pt x="91995" y="28345"/>
                      <a:pt x="162772" y="0"/>
                      <a:pt x="162772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50" name="Google Shape;11250;p17"/>
              <p:cNvSpPr/>
              <p:nvPr/>
            </p:nvSpPr>
            <p:spPr>
              <a:xfrm>
                <a:off x="5895640" y="1956883"/>
                <a:ext cx="199256" cy="117381"/>
              </a:xfrm>
              <a:custGeom>
                <a:avLst/>
                <a:gdLst/>
                <a:ahLst/>
                <a:cxnLst/>
                <a:rect l="l" t="t" r="r" b="b"/>
                <a:pathLst>
                  <a:path w="199256" h="117381" extrusionOk="0">
                    <a:moveTo>
                      <a:pt x="4" y="55779"/>
                    </a:moveTo>
                    <a:cubicBezTo>
                      <a:pt x="71" y="61572"/>
                      <a:pt x="915" y="67122"/>
                      <a:pt x="2743" y="72277"/>
                    </a:cubicBezTo>
                    <a:cubicBezTo>
                      <a:pt x="5226" y="79278"/>
                      <a:pt x="9507" y="85654"/>
                      <a:pt x="16016" y="90882"/>
                    </a:cubicBezTo>
                    <a:cubicBezTo>
                      <a:pt x="68085" y="132720"/>
                      <a:pt x="199257" y="112493"/>
                      <a:pt x="199257" y="112493"/>
                    </a:cubicBezTo>
                    <a:cubicBezTo>
                      <a:pt x="199257" y="112493"/>
                      <a:pt x="88178" y="97070"/>
                      <a:pt x="42461" y="68938"/>
                    </a:cubicBezTo>
                    <a:cubicBezTo>
                      <a:pt x="-3257" y="40805"/>
                      <a:pt x="16308" y="0"/>
                      <a:pt x="16308" y="0"/>
                    </a:cubicBezTo>
                    <a:cubicBezTo>
                      <a:pt x="16308" y="0"/>
                      <a:pt x="15646" y="613"/>
                      <a:pt x="15616" y="650"/>
                    </a:cubicBezTo>
                    <a:cubicBezTo>
                      <a:pt x="6696" y="18757"/>
                      <a:pt x="-191" y="38389"/>
                      <a:pt x="4" y="55779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51" name="Google Shape;11251;p17"/>
              <p:cNvGrpSpPr/>
              <p:nvPr/>
            </p:nvGrpSpPr>
            <p:grpSpPr>
              <a:xfrm>
                <a:off x="5757513" y="2025886"/>
                <a:ext cx="147630" cy="194312"/>
                <a:chOff x="5757513" y="2025886"/>
                <a:chExt cx="147630" cy="194312"/>
              </a:xfrm>
            </p:grpSpPr>
            <p:sp>
              <p:nvSpPr>
                <p:cNvPr id="11252" name="Google Shape;11252;p17"/>
                <p:cNvSpPr/>
                <p:nvPr/>
              </p:nvSpPr>
              <p:spPr>
                <a:xfrm>
                  <a:off x="5777387" y="2025886"/>
                  <a:ext cx="20709" cy="2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9" extrusionOk="0">
                      <a:moveTo>
                        <a:pt x="9170" y="68"/>
                      </a:moveTo>
                      <a:cubicBezTo>
                        <a:pt x="14854" y="-582"/>
                        <a:pt x="19991" y="3493"/>
                        <a:pt x="20641" y="9170"/>
                      </a:cubicBezTo>
                      <a:cubicBezTo>
                        <a:pt x="21297" y="14854"/>
                        <a:pt x="17222" y="19985"/>
                        <a:pt x="11539" y="20641"/>
                      </a:cubicBezTo>
                      <a:cubicBezTo>
                        <a:pt x="5861" y="21296"/>
                        <a:pt x="724" y="17222"/>
                        <a:pt x="68" y="11538"/>
                      </a:cubicBezTo>
                      <a:cubicBezTo>
                        <a:pt x="-582" y="5861"/>
                        <a:pt x="3493" y="724"/>
                        <a:pt x="9170" y="6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3" name="Google Shape;11253;p17"/>
                <p:cNvSpPr/>
                <p:nvPr/>
              </p:nvSpPr>
              <p:spPr>
                <a:xfrm>
                  <a:off x="5757513" y="2205210"/>
                  <a:ext cx="14989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9" h="14988" extrusionOk="0">
                      <a:moveTo>
                        <a:pt x="6638" y="50"/>
                      </a:moveTo>
                      <a:cubicBezTo>
                        <a:pt x="10749" y="-424"/>
                        <a:pt x="14466" y="2521"/>
                        <a:pt x="14939" y="6638"/>
                      </a:cubicBezTo>
                      <a:cubicBezTo>
                        <a:pt x="15413" y="10749"/>
                        <a:pt x="12462" y="14465"/>
                        <a:pt x="8351" y="14939"/>
                      </a:cubicBezTo>
                      <a:cubicBezTo>
                        <a:pt x="4240" y="15413"/>
                        <a:pt x="518" y="12461"/>
                        <a:pt x="50" y="8351"/>
                      </a:cubicBezTo>
                      <a:cubicBezTo>
                        <a:pt x="-424" y="4240"/>
                        <a:pt x="2522" y="524"/>
                        <a:pt x="6638" y="5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4" name="Google Shape;11254;p17"/>
                <p:cNvSpPr/>
                <p:nvPr/>
              </p:nvSpPr>
              <p:spPr>
                <a:xfrm>
                  <a:off x="5791486" y="2204681"/>
                  <a:ext cx="11798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3" extrusionOk="0">
                      <a:moveTo>
                        <a:pt x="5224" y="39"/>
                      </a:moveTo>
                      <a:cubicBezTo>
                        <a:pt x="8461" y="-332"/>
                        <a:pt x="11388" y="1988"/>
                        <a:pt x="11758" y="5231"/>
                      </a:cubicBezTo>
                      <a:cubicBezTo>
                        <a:pt x="12135" y="8467"/>
                        <a:pt x="9809" y="11388"/>
                        <a:pt x="6572" y="11764"/>
                      </a:cubicBezTo>
                      <a:cubicBezTo>
                        <a:pt x="3336" y="12135"/>
                        <a:pt x="409" y="9815"/>
                        <a:pt x="39" y="6579"/>
                      </a:cubicBezTo>
                      <a:cubicBezTo>
                        <a:pt x="-331" y="3342"/>
                        <a:pt x="1988" y="415"/>
                        <a:pt x="5224" y="3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5" name="Google Shape;11255;p17"/>
                <p:cNvSpPr/>
                <p:nvPr/>
              </p:nvSpPr>
              <p:spPr>
                <a:xfrm>
                  <a:off x="5889794" y="2135160"/>
                  <a:ext cx="15349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9" h="15349" extrusionOk="0">
                      <a:moveTo>
                        <a:pt x="6797" y="51"/>
                      </a:moveTo>
                      <a:cubicBezTo>
                        <a:pt x="11006" y="-434"/>
                        <a:pt x="14813" y="2583"/>
                        <a:pt x="15298" y="6797"/>
                      </a:cubicBezTo>
                      <a:cubicBezTo>
                        <a:pt x="15784" y="11005"/>
                        <a:pt x="12760" y="14813"/>
                        <a:pt x="8552" y="15298"/>
                      </a:cubicBezTo>
                      <a:cubicBezTo>
                        <a:pt x="4344" y="15784"/>
                        <a:pt x="537" y="12760"/>
                        <a:pt x="51" y="8552"/>
                      </a:cubicBezTo>
                      <a:cubicBezTo>
                        <a:pt x="-435" y="4338"/>
                        <a:pt x="2589" y="531"/>
                        <a:pt x="6797" y="5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6" name="Google Shape;11256;p17"/>
                <p:cNvSpPr/>
                <p:nvPr/>
              </p:nvSpPr>
              <p:spPr>
                <a:xfrm>
                  <a:off x="5848853" y="2076025"/>
                  <a:ext cx="16455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5" h="16455" extrusionOk="0">
                      <a:moveTo>
                        <a:pt x="7286" y="55"/>
                      </a:moveTo>
                      <a:cubicBezTo>
                        <a:pt x="11804" y="-467"/>
                        <a:pt x="15884" y="2776"/>
                        <a:pt x="16401" y="7287"/>
                      </a:cubicBezTo>
                      <a:cubicBezTo>
                        <a:pt x="16923" y="11799"/>
                        <a:pt x="13680" y="15879"/>
                        <a:pt x="9168" y="16402"/>
                      </a:cubicBezTo>
                      <a:cubicBezTo>
                        <a:pt x="4657" y="16918"/>
                        <a:pt x="576" y="13681"/>
                        <a:pt x="54" y="9170"/>
                      </a:cubicBezTo>
                      <a:cubicBezTo>
                        <a:pt x="-462" y="4652"/>
                        <a:pt x="2774" y="571"/>
                        <a:pt x="7286" y="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7" name="Google Shape;11257;p17"/>
                <p:cNvSpPr/>
                <p:nvPr/>
              </p:nvSpPr>
              <p:spPr>
                <a:xfrm>
                  <a:off x="5880936" y="2059424"/>
                  <a:ext cx="13008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12" extrusionOk="0">
                      <a:moveTo>
                        <a:pt x="5764" y="43"/>
                      </a:moveTo>
                      <a:cubicBezTo>
                        <a:pt x="9328" y="-364"/>
                        <a:pt x="12559" y="2192"/>
                        <a:pt x="12965" y="5762"/>
                      </a:cubicBezTo>
                      <a:cubicBezTo>
                        <a:pt x="13378" y="9333"/>
                        <a:pt x="10816" y="12557"/>
                        <a:pt x="7251" y="12970"/>
                      </a:cubicBezTo>
                      <a:cubicBezTo>
                        <a:pt x="3681" y="13377"/>
                        <a:pt x="457" y="10821"/>
                        <a:pt x="44" y="7250"/>
                      </a:cubicBezTo>
                      <a:cubicBezTo>
                        <a:pt x="-369" y="3680"/>
                        <a:pt x="2193" y="455"/>
                        <a:pt x="5764" y="4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58" name="Google Shape;11258;p17"/>
            <p:cNvGrpSpPr/>
            <p:nvPr/>
          </p:nvGrpSpPr>
          <p:grpSpPr>
            <a:xfrm>
              <a:off x="5466225" y="1566909"/>
              <a:ext cx="370658" cy="567901"/>
              <a:chOff x="5466225" y="1566909"/>
              <a:chExt cx="370658" cy="567901"/>
            </a:xfrm>
          </p:grpSpPr>
          <p:sp>
            <p:nvSpPr>
              <p:cNvPr id="11259" name="Google Shape;11259;p17"/>
              <p:cNvSpPr/>
              <p:nvPr/>
            </p:nvSpPr>
            <p:spPr>
              <a:xfrm>
                <a:off x="5466292" y="1566940"/>
                <a:ext cx="370567" cy="566844"/>
              </a:xfrm>
              <a:custGeom>
                <a:avLst/>
                <a:gdLst/>
                <a:ahLst/>
                <a:cxnLst/>
                <a:rect l="l" t="t" r="r" b="b"/>
                <a:pathLst>
                  <a:path w="370567" h="566844" extrusionOk="0">
                    <a:moveTo>
                      <a:pt x="335670" y="0"/>
                    </a:moveTo>
                    <a:cubicBezTo>
                      <a:pt x="335670" y="0"/>
                      <a:pt x="307927" y="108662"/>
                      <a:pt x="316646" y="161630"/>
                    </a:cubicBezTo>
                    <a:cubicBezTo>
                      <a:pt x="325372" y="214597"/>
                      <a:pt x="370567" y="211871"/>
                      <a:pt x="370567" y="211871"/>
                    </a:cubicBezTo>
                    <a:cubicBezTo>
                      <a:pt x="370567" y="211871"/>
                      <a:pt x="287342" y="241382"/>
                      <a:pt x="269210" y="293882"/>
                    </a:cubicBezTo>
                    <a:cubicBezTo>
                      <a:pt x="249640" y="350553"/>
                      <a:pt x="275987" y="414384"/>
                      <a:pt x="275987" y="414384"/>
                    </a:cubicBezTo>
                    <a:cubicBezTo>
                      <a:pt x="275987" y="414384"/>
                      <a:pt x="234374" y="402495"/>
                      <a:pt x="164271" y="462731"/>
                    </a:cubicBezTo>
                    <a:cubicBezTo>
                      <a:pt x="94173" y="522973"/>
                      <a:pt x="62470" y="566845"/>
                      <a:pt x="62470" y="566845"/>
                    </a:cubicBezTo>
                    <a:cubicBezTo>
                      <a:pt x="62470" y="566845"/>
                      <a:pt x="83693" y="518644"/>
                      <a:pt x="68476" y="435321"/>
                    </a:cubicBezTo>
                    <a:cubicBezTo>
                      <a:pt x="49889" y="333527"/>
                      <a:pt x="0" y="278908"/>
                      <a:pt x="0" y="278908"/>
                    </a:cubicBezTo>
                    <a:cubicBezTo>
                      <a:pt x="0" y="278908"/>
                      <a:pt x="68136" y="251868"/>
                      <a:pt x="89461" y="192804"/>
                    </a:cubicBezTo>
                    <a:cubicBezTo>
                      <a:pt x="110137" y="135525"/>
                      <a:pt x="103525" y="70085"/>
                      <a:pt x="103525" y="70085"/>
                    </a:cubicBezTo>
                    <a:cubicBezTo>
                      <a:pt x="103525" y="70085"/>
                      <a:pt x="168661" y="94265"/>
                      <a:pt x="221386" y="75993"/>
                    </a:cubicBezTo>
                    <a:cubicBezTo>
                      <a:pt x="282624" y="54771"/>
                      <a:pt x="335670" y="0"/>
                      <a:pt x="33567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60" name="Google Shape;11260;p17"/>
              <p:cNvGrpSpPr/>
              <p:nvPr/>
            </p:nvGrpSpPr>
            <p:grpSpPr>
              <a:xfrm>
                <a:off x="5466225" y="1566909"/>
                <a:ext cx="370658" cy="567901"/>
                <a:chOff x="5466225" y="1566909"/>
                <a:chExt cx="370658" cy="567901"/>
              </a:xfrm>
            </p:grpSpPr>
            <p:sp>
              <p:nvSpPr>
                <p:cNvPr id="11261" name="Google Shape;11261;p17"/>
                <p:cNvSpPr/>
                <p:nvPr/>
              </p:nvSpPr>
              <p:spPr>
                <a:xfrm>
                  <a:off x="5529504" y="1566909"/>
                  <a:ext cx="272562" cy="567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62" h="567901" extrusionOk="0">
                      <a:moveTo>
                        <a:pt x="206" y="567853"/>
                      </a:moveTo>
                      <a:cubicBezTo>
                        <a:pt x="-24" y="567768"/>
                        <a:pt x="-37" y="567561"/>
                        <a:pt x="48" y="567337"/>
                      </a:cubicBezTo>
                      <a:cubicBezTo>
                        <a:pt x="32990" y="480286"/>
                        <a:pt x="55487" y="389355"/>
                        <a:pt x="92230" y="303725"/>
                      </a:cubicBezTo>
                      <a:cubicBezTo>
                        <a:pt x="115644" y="249142"/>
                        <a:pt x="144991" y="197061"/>
                        <a:pt x="175535" y="146206"/>
                      </a:cubicBezTo>
                      <a:cubicBezTo>
                        <a:pt x="205555" y="96208"/>
                        <a:pt x="237428" y="46610"/>
                        <a:pt x="272562" y="0"/>
                      </a:cubicBezTo>
                      <a:cubicBezTo>
                        <a:pt x="234635" y="52245"/>
                        <a:pt x="200674" y="107836"/>
                        <a:pt x="169092" y="164083"/>
                      </a:cubicBezTo>
                      <a:cubicBezTo>
                        <a:pt x="152509" y="193618"/>
                        <a:pt x="136788" y="223760"/>
                        <a:pt x="121856" y="254164"/>
                      </a:cubicBezTo>
                      <a:cubicBezTo>
                        <a:pt x="109700" y="278902"/>
                        <a:pt x="97707" y="303555"/>
                        <a:pt x="87160" y="329028"/>
                      </a:cubicBezTo>
                      <a:cubicBezTo>
                        <a:pt x="54795" y="407207"/>
                        <a:pt x="31958" y="489084"/>
                        <a:pt x="716" y="567701"/>
                      </a:cubicBezTo>
                      <a:cubicBezTo>
                        <a:pt x="631" y="567926"/>
                        <a:pt x="431" y="567938"/>
                        <a:pt x="206" y="56785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2" name="Google Shape;11262;p17"/>
                <p:cNvSpPr/>
                <p:nvPr/>
              </p:nvSpPr>
              <p:spPr>
                <a:xfrm>
                  <a:off x="5569701" y="1637067"/>
                  <a:ext cx="77990" cy="212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90" h="212005" extrusionOk="0">
                      <a:moveTo>
                        <a:pt x="64784" y="211986"/>
                      </a:moveTo>
                      <a:cubicBezTo>
                        <a:pt x="64560" y="211907"/>
                        <a:pt x="64554" y="211701"/>
                        <a:pt x="64633" y="211470"/>
                      </a:cubicBezTo>
                      <a:cubicBezTo>
                        <a:pt x="75071" y="179245"/>
                        <a:pt x="77596" y="139575"/>
                        <a:pt x="68786" y="106919"/>
                      </a:cubicBezTo>
                      <a:cubicBezTo>
                        <a:pt x="57899" y="66557"/>
                        <a:pt x="30567" y="28223"/>
                        <a:pt x="0" y="0"/>
                      </a:cubicBezTo>
                      <a:cubicBezTo>
                        <a:pt x="18794" y="15751"/>
                        <a:pt x="35796" y="34672"/>
                        <a:pt x="49762" y="54765"/>
                      </a:cubicBezTo>
                      <a:cubicBezTo>
                        <a:pt x="57783" y="66308"/>
                        <a:pt x="65294" y="78714"/>
                        <a:pt x="70207" y="91933"/>
                      </a:cubicBezTo>
                      <a:cubicBezTo>
                        <a:pt x="80639" y="119986"/>
                        <a:pt x="79297" y="151823"/>
                        <a:pt x="73692" y="180775"/>
                      </a:cubicBezTo>
                      <a:cubicBezTo>
                        <a:pt x="71676" y="191207"/>
                        <a:pt x="69114" y="201688"/>
                        <a:pt x="65392" y="211664"/>
                      </a:cubicBezTo>
                      <a:cubicBezTo>
                        <a:pt x="65313" y="211895"/>
                        <a:pt x="65015" y="212065"/>
                        <a:pt x="64784" y="21198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3" name="Google Shape;11263;p17"/>
                <p:cNvSpPr/>
                <p:nvPr/>
              </p:nvSpPr>
              <p:spPr>
                <a:xfrm>
                  <a:off x="5634240" y="1778859"/>
                  <a:ext cx="202643" cy="70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43" h="70288" extrusionOk="0">
                      <a:moveTo>
                        <a:pt x="82" y="70103"/>
                      </a:moveTo>
                      <a:cubicBezTo>
                        <a:pt x="-58" y="69909"/>
                        <a:pt x="-15" y="69654"/>
                        <a:pt x="185" y="69514"/>
                      </a:cubicBezTo>
                      <a:cubicBezTo>
                        <a:pt x="14285" y="59168"/>
                        <a:pt x="29799" y="50484"/>
                        <a:pt x="45380" y="42621"/>
                      </a:cubicBezTo>
                      <a:cubicBezTo>
                        <a:pt x="62261" y="34095"/>
                        <a:pt x="79852" y="26323"/>
                        <a:pt x="97965" y="20803"/>
                      </a:cubicBezTo>
                      <a:cubicBezTo>
                        <a:pt x="113231" y="16158"/>
                        <a:pt x="129043" y="12976"/>
                        <a:pt x="144679" y="9837"/>
                      </a:cubicBezTo>
                      <a:cubicBezTo>
                        <a:pt x="163897" y="5981"/>
                        <a:pt x="183207" y="2538"/>
                        <a:pt x="202644" y="0"/>
                      </a:cubicBezTo>
                      <a:cubicBezTo>
                        <a:pt x="167723" y="6443"/>
                        <a:pt x="133591" y="15672"/>
                        <a:pt x="99738" y="26299"/>
                      </a:cubicBezTo>
                      <a:cubicBezTo>
                        <a:pt x="65388" y="37077"/>
                        <a:pt x="30874" y="50217"/>
                        <a:pt x="671" y="70207"/>
                      </a:cubicBezTo>
                      <a:cubicBezTo>
                        <a:pt x="476" y="70346"/>
                        <a:pt x="221" y="70304"/>
                        <a:pt x="82" y="7010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4" name="Google Shape;11264;p17"/>
                <p:cNvSpPr/>
                <p:nvPr/>
              </p:nvSpPr>
              <p:spPr>
                <a:xfrm>
                  <a:off x="5466225" y="1845805"/>
                  <a:ext cx="115846" cy="13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46" h="138941" extrusionOk="0">
                      <a:moveTo>
                        <a:pt x="115050" y="138646"/>
                      </a:moveTo>
                      <a:cubicBezTo>
                        <a:pt x="109979" y="123958"/>
                        <a:pt x="103610" y="109621"/>
                        <a:pt x="96919" y="95607"/>
                      </a:cubicBezTo>
                      <a:cubicBezTo>
                        <a:pt x="86711" y="74220"/>
                        <a:pt x="75714" y="51559"/>
                        <a:pt x="59520" y="33944"/>
                      </a:cubicBezTo>
                      <a:cubicBezTo>
                        <a:pt x="48924" y="22413"/>
                        <a:pt x="35820" y="13238"/>
                        <a:pt x="21514" y="6898"/>
                      </a:cubicBezTo>
                      <a:cubicBezTo>
                        <a:pt x="14689" y="3874"/>
                        <a:pt x="7408" y="1178"/>
                        <a:pt x="0" y="0"/>
                      </a:cubicBezTo>
                      <a:cubicBezTo>
                        <a:pt x="8908" y="881"/>
                        <a:pt x="17871" y="3801"/>
                        <a:pt x="26086" y="7214"/>
                      </a:cubicBezTo>
                      <a:cubicBezTo>
                        <a:pt x="46817" y="15836"/>
                        <a:pt x="65950" y="30488"/>
                        <a:pt x="78380" y="49324"/>
                      </a:cubicBezTo>
                      <a:cubicBezTo>
                        <a:pt x="86559" y="61718"/>
                        <a:pt x="92455" y="75994"/>
                        <a:pt x="98218" y="89619"/>
                      </a:cubicBezTo>
                      <a:cubicBezTo>
                        <a:pt x="104940" y="105523"/>
                        <a:pt x="111085" y="121796"/>
                        <a:pt x="115827" y="138416"/>
                      </a:cubicBezTo>
                      <a:cubicBezTo>
                        <a:pt x="115894" y="138646"/>
                        <a:pt x="115785" y="138847"/>
                        <a:pt x="115554" y="138920"/>
                      </a:cubicBezTo>
                      <a:cubicBezTo>
                        <a:pt x="115323" y="138992"/>
                        <a:pt x="115123" y="138877"/>
                        <a:pt x="115050" y="13864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5" name="Google Shape;11265;p17"/>
                <p:cNvSpPr/>
                <p:nvPr/>
              </p:nvSpPr>
              <p:spPr>
                <a:xfrm>
                  <a:off x="5596553" y="1929097"/>
                  <a:ext cx="145634" cy="52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634" h="52251" extrusionOk="0">
                      <a:moveTo>
                        <a:pt x="30" y="12722"/>
                      </a:moveTo>
                      <a:cubicBezTo>
                        <a:pt x="-67" y="12497"/>
                        <a:pt x="85" y="12321"/>
                        <a:pt x="303" y="12218"/>
                      </a:cubicBezTo>
                      <a:cubicBezTo>
                        <a:pt x="23754" y="747"/>
                        <a:pt x="54243" y="-4214"/>
                        <a:pt x="79266" y="4251"/>
                      </a:cubicBezTo>
                      <a:cubicBezTo>
                        <a:pt x="88568" y="7396"/>
                        <a:pt x="97094" y="12661"/>
                        <a:pt x="105225" y="18083"/>
                      </a:cubicBezTo>
                      <a:cubicBezTo>
                        <a:pt x="119840" y="27829"/>
                        <a:pt x="133618" y="39415"/>
                        <a:pt x="145635" y="52252"/>
                      </a:cubicBezTo>
                      <a:cubicBezTo>
                        <a:pt x="123605" y="31813"/>
                        <a:pt x="94167" y="12151"/>
                        <a:pt x="64432" y="6145"/>
                      </a:cubicBezTo>
                      <a:cubicBezTo>
                        <a:pt x="43677" y="1956"/>
                        <a:pt x="20196" y="4767"/>
                        <a:pt x="625" y="12825"/>
                      </a:cubicBezTo>
                      <a:cubicBezTo>
                        <a:pt x="401" y="12922"/>
                        <a:pt x="133" y="12940"/>
                        <a:pt x="30" y="1272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66" name="Google Shape;11266;p17"/>
              <p:cNvSpPr/>
              <p:nvPr/>
            </p:nvSpPr>
            <p:spPr>
              <a:xfrm>
                <a:off x="5569701" y="1566909"/>
                <a:ext cx="232364" cy="111597"/>
              </a:xfrm>
              <a:custGeom>
                <a:avLst/>
                <a:gdLst/>
                <a:ahLst/>
                <a:cxnLst/>
                <a:rect l="l" t="t" r="r" b="b"/>
                <a:pathLst>
                  <a:path w="232364" h="111597" extrusionOk="0">
                    <a:moveTo>
                      <a:pt x="232365" y="0"/>
                    </a:moveTo>
                    <a:cubicBezTo>
                      <a:pt x="232365" y="0"/>
                      <a:pt x="153948" y="100926"/>
                      <a:pt x="112062" y="109876"/>
                    </a:cubicBezTo>
                    <a:cubicBezTo>
                      <a:pt x="73546" y="118104"/>
                      <a:pt x="31873" y="95455"/>
                      <a:pt x="49" y="71263"/>
                    </a:cubicBezTo>
                    <a:cubicBezTo>
                      <a:pt x="43" y="71239"/>
                      <a:pt x="0" y="70158"/>
                      <a:pt x="0" y="70158"/>
                    </a:cubicBezTo>
                    <a:cubicBezTo>
                      <a:pt x="0" y="70158"/>
                      <a:pt x="65355" y="94295"/>
                      <a:pt x="118080" y="76024"/>
                    </a:cubicBezTo>
                    <a:cubicBezTo>
                      <a:pt x="179318" y="54801"/>
                      <a:pt x="232371" y="0"/>
                      <a:pt x="232365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67" name="Google Shape;11267;p17"/>
              <p:cNvSpPr/>
              <p:nvPr/>
            </p:nvSpPr>
            <p:spPr>
              <a:xfrm>
                <a:off x="5749328" y="1566909"/>
                <a:ext cx="87555" cy="212883"/>
              </a:xfrm>
              <a:custGeom>
                <a:avLst/>
                <a:gdLst/>
                <a:ahLst/>
                <a:cxnLst/>
                <a:rect l="l" t="t" r="r" b="b"/>
                <a:pathLst>
                  <a:path w="87555" h="212883" extrusionOk="0">
                    <a:moveTo>
                      <a:pt x="29760" y="205920"/>
                    </a:moveTo>
                    <a:cubicBezTo>
                      <a:pt x="24423" y="203661"/>
                      <a:pt x="19608" y="200777"/>
                      <a:pt x="15527" y="197134"/>
                    </a:cubicBezTo>
                    <a:cubicBezTo>
                      <a:pt x="9989" y="192185"/>
                      <a:pt x="5708" y="185809"/>
                      <a:pt x="3334" y="177806"/>
                    </a:cubicBezTo>
                    <a:cubicBezTo>
                      <a:pt x="-15666" y="113768"/>
                      <a:pt x="52737" y="0"/>
                      <a:pt x="52737" y="0"/>
                    </a:cubicBezTo>
                    <a:cubicBezTo>
                      <a:pt x="52737" y="0"/>
                      <a:pt x="24939" y="108674"/>
                      <a:pt x="33658" y="161635"/>
                    </a:cubicBezTo>
                    <a:cubicBezTo>
                      <a:pt x="42384" y="214603"/>
                      <a:pt x="87561" y="211950"/>
                      <a:pt x="87555" y="211950"/>
                    </a:cubicBezTo>
                    <a:cubicBezTo>
                      <a:pt x="87555" y="211950"/>
                      <a:pt x="86742" y="212332"/>
                      <a:pt x="86699" y="212351"/>
                    </a:cubicBezTo>
                    <a:cubicBezTo>
                      <a:pt x="66558" y="213741"/>
                      <a:pt x="45779" y="212678"/>
                      <a:pt x="29760" y="20592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68" name="Google Shape;11268;p17"/>
              <p:cNvGrpSpPr/>
              <p:nvPr/>
            </p:nvGrpSpPr>
            <p:grpSpPr>
              <a:xfrm>
                <a:off x="5536976" y="1714165"/>
                <a:ext cx="196211" cy="159951"/>
                <a:chOff x="5536976" y="1714165"/>
                <a:chExt cx="196211" cy="159951"/>
              </a:xfrm>
            </p:grpSpPr>
            <p:sp>
              <p:nvSpPr>
                <p:cNvPr id="11269" name="Google Shape;11269;p17"/>
                <p:cNvSpPr/>
                <p:nvPr/>
              </p:nvSpPr>
              <p:spPr>
                <a:xfrm>
                  <a:off x="5706049" y="1853404"/>
                  <a:ext cx="20709" cy="20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2" extrusionOk="0">
                      <a:moveTo>
                        <a:pt x="19428" y="15348"/>
                      </a:moveTo>
                      <a:cubicBezTo>
                        <a:pt x="22179" y="10338"/>
                        <a:pt x="20357" y="4041"/>
                        <a:pt x="15347" y="1284"/>
                      </a:cubicBezTo>
                      <a:cubicBezTo>
                        <a:pt x="10332" y="-1472"/>
                        <a:pt x="4041" y="355"/>
                        <a:pt x="1284" y="5365"/>
                      </a:cubicBezTo>
                      <a:cubicBezTo>
                        <a:pt x="-1472" y="10374"/>
                        <a:pt x="355" y="16671"/>
                        <a:pt x="5365" y="19428"/>
                      </a:cubicBezTo>
                      <a:cubicBezTo>
                        <a:pt x="10374" y="22185"/>
                        <a:pt x="16671" y="20357"/>
                        <a:pt x="19428" y="1534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0" name="Google Shape;11270;p17"/>
                <p:cNvSpPr/>
                <p:nvPr/>
              </p:nvSpPr>
              <p:spPr>
                <a:xfrm>
                  <a:off x="5536976" y="1810481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4065" y="11108"/>
                      </a:moveTo>
                      <a:cubicBezTo>
                        <a:pt x="16057" y="7483"/>
                        <a:pt x="14739" y="2929"/>
                        <a:pt x="11108" y="931"/>
                      </a:cubicBezTo>
                      <a:cubicBezTo>
                        <a:pt x="7483" y="-1067"/>
                        <a:pt x="2929" y="257"/>
                        <a:pt x="931" y="3888"/>
                      </a:cubicBezTo>
                      <a:cubicBezTo>
                        <a:pt x="-1067" y="7513"/>
                        <a:pt x="257" y="12067"/>
                        <a:pt x="3882" y="14065"/>
                      </a:cubicBezTo>
                      <a:cubicBezTo>
                        <a:pt x="7513" y="16057"/>
                        <a:pt x="12067" y="14739"/>
                        <a:pt x="14065" y="1110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1" name="Google Shape;11271;p17"/>
                <p:cNvSpPr/>
                <p:nvPr/>
              </p:nvSpPr>
              <p:spPr>
                <a:xfrm>
                  <a:off x="5552799" y="1782914"/>
                  <a:ext cx="11799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800" extrusionOk="0">
                      <a:moveTo>
                        <a:pt x="11067" y="8745"/>
                      </a:moveTo>
                      <a:cubicBezTo>
                        <a:pt x="12640" y="5891"/>
                        <a:pt x="11596" y="2302"/>
                        <a:pt x="8742" y="730"/>
                      </a:cubicBezTo>
                      <a:cubicBezTo>
                        <a:pt x="5888" y="-837"/>
                        <a:pt x="2299" y="202"/>
                        <a:pt x="733" y="3055"/>
                      </a:cubicBezTo>
                      <a:cubicBezTo>
                        <a:pt x="-840" y="5909"/>
                        <a:pt x="204" y="9498"/>
                        <a:pt x="3058" y="11071"/>
                      </a:cubicBezTo>
                      <a:cubicBezTo>
                        <a:pt x="5912" y="12637"/>
                        <a:pt x="9501" y="11599"/>
                        <a:pt x="11067" y="874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2" name="Google Shape;11272;p17"/>
                <p:cNvSpPr/>
                <p:nvPr/>
              </p:nvSpPr>
              <p:spPr>
                <a:xfrm>
                  <a:off x="5651627" y="1714165"/>
                  <a:ext cx="15354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4" h="15351" extrusionOk="0">
                      <a:moveTo>
                        <a:pt x="14404" y="11374"/>
                      </a:moveTo>
                      <a:cubicBezTo>
                        <a:pt x="16444" y="7664"/>
                        <a:pt x="15090" y="2994"/>
                        <a:pt x="11380" y="954"/>
                      </a:cubicBezTo>
                      <a:cubicBezTo>
                        <a:pt x="7664" y="-1092"/>
                        <a:pt x="2994" y="262"/>
                        <a:pt x="954" y="3978"/>
                      </a:cubicBezTo>
                      <a:cubicBezTo>
                        <a:pt x="-1092" y="7688"/>
                        <a:pt x="262" y="12358"/>
                        <a:pt x="3978" y="14398"/>
                      </a:cubicBezTo>
                      <a:cubicBezTo>
                        <a:pt x="7694" y="16444"/>
                        <a:pt x="12358" y="15090"/>
                        <a:pt x="14404" y="1137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3" name="Google Shape;11273;p17"/>
                <p:cNvSpPr/>
                <p:nvPr/>
              </p:nvSpPr>
              <p:spPr>
                <a:xfrm>
                  <a:off x="5689996" y="1773178"/>
                  <a:ext cx="16458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8" h="16457" extrusionOk="0">
                      <a:moveTo>
                        <a:pt x="15437" y="12197"/>
                      </a:moveTo>
                      <a:cubicBezTo>
                        <a:pt x="17629" y="8213"/>
                        <a:pt x="16178" y="3210"/>
                        <a:pt x="12195" y="1018"/>
                      </a:cubicBezTo>
                      <a:cubicBezTo>
                        <a:pt x="8217" y="-1168"/>
                        <a:pt x="3214" y="283"/>
                        <a:pt x="1022" y="4260"/>
                      </a:cubicBezTo>
                      <a:cubicBezTo>
                        <a:pt x="-1170" y="8244"/>
                        <a:pt x="281" y="13247"/>
                        <a:pt x="4264" y="15439"/>
                      </a:cubicBezTo>
                      <a:cubicBezTo>
                        <a:pt x="8248" y="17625"/>
                        <a:pt x="13251" y="16174"/>
                        <a:pt x="15437" y="121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4" name="Google Shape;11274;p17"/>
                <p:cNvSpPr/>
                <p:nvPr/>
              </p:nvSpPr>
              <p:spPr>
                <a:xfrm>
                  <a:off x="5720178" y="1753740"/>
                  <a:ext cx="1300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9" h="13009" extrusionOk="0">
                      <a:moveTo>
                        <a:pt x="12204" y="9641"/>
                      </a:moveTo>
                      <a:cubicBezTo>
                        <a:pt x="13934" y="6496"/>
                        <a:pt x="12787" y="2537"/>
                        <a:pt x="9641" y="806"/>
                      </a:cubicBezTo>
                      <a:cubicBezTo>
                        <a:pt x="6490" y="-924"/>
                        <a:pt x="2537" y="223"/>
                        <a:pt x="806" y="3369"/>
                      </a:cubicBezTo>
                      <a:cubicBezTo>
                        <a:pt x="-924" y="6520"/>
                        <a:pt x="223" y="10473"/>
                        <a:pt x="3369" y="12204"/>
                      </a:cubicBezTo>
                      <a:cubicBezTo>
                        <a:pt x="6514" y="13934"/>
                        <a:pt x="10473" y="12787"/>
                        <a:pt x="12204" y="964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275" name="Google Shape;11275;p17"/>
            <p:cNvGrpSpPr/>
            <p:nvPr/>
          </p:nvGrpSpPr>
          <p:grpSpPr>
            <a:xfrm>
              <a:off x="5142098" y="2074210"/>
              <a:ext cx="418019" cy="511309"/>
              <a:chOff x="5142098" y="2074210"/>
              <a:chExt cx="418019" cy="511309"/>
            </a:xfrm>
          </p:grpSpPr>
          <p:sp>
            <p:nvSpPr>
              <p:cNvPr id="11276" name="Google Shape;11276;p17"/>
              <p:cNvSpPr/>
              <p:nvPr/>
            </p:nvSpPr>
            <p:spPr>
              <a:xfrm>
                <a:off x="5142110" y="2074210"/>
                <a:ext cx="416503" cy="511199"/>
              </a:xfrm>
              <a:custGeom>
                <a:avLst/>
                <a:gdLst/>
                <a:ahLst/>
                <a:cxnLst/>
                <a:rect l="l" t="t" r="r" b="b"/>
                <a:pathLst>
                  <a:path w="416503" h="511199" extrusionOk="0">
                    <a:moveTo>
                      <a:pt x="49597" y="511199"/>
                    </a:moveTo>
                    <a:cubicBezTo>
                      <a:pt x="49597" y="511199"/>
                      <a:pt x="131718" y="434823"/>
                      <a:pt x="182396" y="417129"/>
                    </a:cubicBezTo>
                    <a:cubicBezTo>
                      <a:pt x="233081" y="399434"/>
                      <a:pt x="252317" y="440422"/>
                      <a:pt x="252317" y="440422"/>
                    </a:cubicBezTo>
                    <a:cubicBezTo>
                      <a:pt x="252317" y="440422"/>
                      <a:pt x="238388" y="353225"/>
                      <a:pt x="275805" y="312177"/>
                    </a:cubicBezTo>
                    <a:cubicBezTo>
                      <a:pt x="316197" y="267862"/>
                      <a:pt x="384849" y="260448"/>
                      <a:pt x="384849" y="260448"/>
                    </a:cubicBezTo>
                    <a:cubicBezTo>
                      <a:pt x="384849" y="260448"/>
                      <a:pt x="354488" y="229601"/>
                      <a:pt x="373828" y="139217"/>
                    </a:cubicBezTo>
                    <a:cubicBezTo>
                      <a:pt x="393162" y="48832"/>
                      <a:pt x="416503" y="0"/>
                      <a:pt x="416503" y="0"/>
                    </a:cubicBezTo>
                    <a:cubicBezTo>
                      <a:pt x="416503" y="0"/>
                      <a:pt x="384339" y="41710"/>
                      <a:pt x="303901" y="68233"/>
                    </a:cubicBezTo>
                    <a:cubicBezTo>
                      <a:pt x="205628" y="100634"/>
                      <a:pt x="133795" y="82982"/>
                      <a:pt x="133795" y="82982"/>
                    </a:cubicBezTo>
                    <a:cubicBezTo>
                      <a:pt x="133795" y="82982"/>
                      <a:pt x="142666" y="155745"/>
                      <a:pt x="101017" y="202744"/>
                    </a:cubicBezTo>
                    <a:cubicBezTo>
                      <a:pt x="60625" y="248316"/>
                      <a:pt x="0" y="273831"/>
                      <a:pt x="0" y="273831"/>
                    </a:cubicBezTo>
                    <a:cubicBezTo>
                      <a:pt x="0" y="273831"/>
                      <a:pt x="52415" y="319446"/>
                      <a:pt x="61608" y="374484"/>
                    </a:cubicBezTo>
                    <a:cubicBezTo>
                      <a:pt x="72289" y="438406"/>
                      <a:pt x="49597" y="511199"/>
                      <a:pt x="49597" y="511199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77" name="Google Shape;11277;p17"/>
              <p:cNvGrpSpPr/>
              <p:nvPr/>
            </p:nvGrpSpPr>
            <p:grpSpPr>
              <a:xfrm>
                <a:off x="5142098" y="2074489"/>
                <a:ext cx="418019" cy="511030"/>
                <a:chOff x="5142098" y="2074489"/>
                <a:chExt cx="418019" cy="511030"/>
              </a:xfrm>
            </p:grpSpPr>
            <p:sp>
              <p:nvSpPr>
                <p:cNvPr id="11278" name="Google Shape;11278;p17"/>
                <p:cNvSpPr/>
                <p:nvPr/>
              </p:nvSpPr>
              <p:spPr>
                <a:xfrm>
                  <a:off x="5191726" y="2074489"/>
                  <a:ext cx="368391" cy="51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391" h="511030" extrusionOk="0">
                      <a:moveTo>
                        <a:pt x="368199" y="80"/>
                      </a:moveTo>
                      <a:cubicBezTo>
                        <a:pt x="368017" y="-72"/>
                        <a:pt x="367829" y="7"/>
                        <a:pt x="367677" y="195"/>
                      </a:cubicBezTo>
                      <a:cubicBezTo>
                        <a:pt x="307010" y="70785"/>
                        <a:pt x="237945" y="134069"/>
                        <a:pt x="180344" y="207311"/>
                      </a:cubicBezTo>
                      <a:cubicBezTo>
                        <a:pt x="143632" y="253995"/>
                        <a:pt x="111953" y="304691"/>
                        <a:pt x="81920" y="355849"/>
                      </a:cubicBezTo>
                      <a:cubicBezTo>
                        <a:pt x="52397" y="406145"/>
                        <a:pt x="24107" y="457874"/>
                        <a:pt x="0" y="511030"/>
                      </a:cubicBezTo>
                      <a:cubicBezTo>
                        <a:pt x="27714" y="452719"/>
                        <a:pt x="60267" y="396290"/>
                        <a:pt x="94532" y="341640"/>
                      </a:cubicBezTo>
                      <a:cubicBezTo>
                        <a:pt x="112530" y="312943"/>
                        <a:pt x="131469" y="284708"/>
                        <a:pt x="151015" y="257043"/>
                      </a:cubicBezTo>
                      <a:cubicBezTo>
                        <a:pt x="166918" y="234533"/>
                        <a:pt x="182822" y="212206"/>
                        <a:pt x="200139" y="190753"/>
                      </a:cubicBezTo>
                      <a:cubicBezTo>
                        <a:pt x="253289" y="124912"/>
                        <a:pt x="314242" y="65666"/>
                        <a:pt x="368309" y="608"/>
                      </a:cubicBezTo>
                      <a:cubicBezTo>
                        <a:pt x="368467" y="426"/>
                        <a:pt x="368382" y="238"/>
                        <a:pt x="368199" y="80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79" name="Google Shape;11279;p17"/>
                <p:cNvSpPr/>
                <p:nvPr/>
              </p:nvSpPr>
              <p:spPr>
                <a:xfrm>
                  <a:off x="5142098" y="2303245"/>
                  <a:ext cx="217265" cy="63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265" h="63569" extrusionOk="0">
                      <a:moveTo>
                        <a:pt x="217135" y="81"/>
                      </a:moveTo>
                      <a:cubicBezTo>
                        <a:pt x="216953" y="-77"/>
                        <a:pt x="216771" y="14"/>
                        <a:pt x="216607" y="196"/>
                      </a:cubicBezTo>
                      <a:cubicBezTo>
                        <a:pt x="193308" y="24783"/>
                        <a:pt x="159693" y="45993"/>
                        <a:pt x="126800" y="53893"/>
                      </a:cubicBezTo>
                      <a:cubicBezTo>
                        <a:pt x="86152" y="63651"/>
                        <a:pt x="39408" y="57998"/>
                        <a:pt x="0" y="44675"/>
                      </a:cubicBezTo>
                      <a:cubicBezTo>
                        <a:pt x="22825" y="53632"/>
                        <a:pt x="47576" y="59510"/>
                        <a:pt x="71901" y="62151"/>
                      </a:cubicBezTo>
                      <a:cubicBezTo>
                        <a:pt x="85873" y="63669"/>
                        <a:pt x="100361" y="64319"/>
                        <a:pt x="114321" y="62309"/>
                      </a:cubicBezTo>
                      <a:cubicBezTo>
                        <a:pt x="143947" y="58034"/>
                        <a:pt x="171254" y="41621"/>
                        <a:pt x="193994" y="22846"/>
                      </a:cubicBezTo>
                      <a:cubicBezTo>
                        <a:pt x="202192" y="16081"/>
                        <a:pt x="210165" y="8813"/>
                        <a:pt x="217141" y="767"/>
                      </a:cubicBezTo>
                      <a:cubicBezTo>
                        <a:pt x="217305" y="591"/>
                        <a:pt x="217312" y="245"/>
                        <a:pt x="217135" y="8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0" name="Google Shape;11280;p17"/>
                <p:cNvSpPr/>
                <p:nvPr/>
              </p:nvSpPr>
              <p:spPr>
                <a:xfrm>
                  <a:off x="5356367" y="2303220"/>
                  <a:ext cx="38115" cy="2114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15" h="211411" extrusionOk="0">
                      <a:moveTo>
                        <a:pt x="2709" y="2"/>
                      </a:moveTo>
                      <a:cubicBezTo>
                        <a:pt x="2466" y="-22"/>
                        <a:pt x="2265" y="142"/>
                        <a:pt x="2235" y="379"/>
                      </a:cubicBezTo>
                      <a:cubicBezTo>
                        <a:pt x="-103" y="17709"/>
                        <a:pt x="-291" y="35488"/>
                        <a:pt x="255" y="52934"/>
                      </a:cubicBezTo>
                      <a:cubicBezTo>
                        <a:pt x="851" y="71836"/>
                        <a:pt x="2448" y="91000"/>
                        <a:pt x="6273" y="109545"/>
                      </a:cubicBezTo>
                      <a:cubicBezTo>
                        <a:pt x="9503" y="125174"/>
                        <a:pt x="14276" y="140580"/>
                        <a:pt x="19006" y="155809"/>
                      </a:cubicBezTo>
                      <a:cubicBezTo>
                        <a:pt x="24818" y="174529"/>
                        <a:pt x="31041" y="193128"/>
                        <a:pt x="38116" y="211412"/>
                      </a:cubicBezTo>
                      <a:cubicBezTo>
                        <a:pt x="27058" y="177662"/>
                        <a:pt x="18824" y="143282"/>
                        <a:pt x="11944" y="108470"/>
                      </a:cubicBezTo>
                      <a:cubicBezTo>
                        <a:pt x="4967" y="73154"/>
                        <a:pt x="-18" y="36563"/>
                        <a:pt x="3079" y="476"/>
                      </a:cubicBezTo>
                      <a:cubicBezTo>
                        <a:pt x="3110" y="233"/>
                        <a:pt x="2945" y="33"/>
                        <a:pt x="2709" y="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1" name="Google Shape;11281;p17"/>
                <p:cNvSpPr/>
                <p:nvPr/>
              </p:nvSpPr>
              <p:spPr>
                <a:xfrm>
                  <a:off x="5275838" y="2157150"/>
                  <a:ext cx="177287" cy="45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287" h="45648" extrusionOk="0">
                      <a:moveTo>
                        <a:pt x="176804" y="34648"/>
                      </a:moveTo>
                      <a:cubicBezTo>
                        <a:pt x="161477" y="37228"/>
                        <a:pt x="145836" y="38498"/>
                        <a:pt x="130333" y="39329"/>
                      </a:cubicBezTo>
                      <a:cubicBezTo>
                        <a:pt x="106670" y="40605"/>
                        <a:pt x="81507" y="41801"/>
                        <a:pt x="58293" y="36014"/>
                      </a:cubicBezTo>
                      <a:cubicBezTo>
                        <a:pt x="43094" y="32225"/>
                        <a:pt x="28770" y="25114"/>
                        <a:pt x="16352" y="15587"/>
                      </a:cubicBezTo>
                      <a:cubicBezTo>
                        <a:pt x="10432" y="11039"/>
                        <a:pt x="4578" y="5939"/>
                        <a:pt x="0" y="0"/>
                      </a:cubicBezTo>
                      <a:cubicBezTo>
                        <a:pt x="5034" y="7402"/>
                        <a:pt x="11883" y="13869"/>
                        <a:pt x="18818" y="19449"/>
                      </a:cubicBezTo>
                      <a:cubicBezTo>
                        <a:pt x="36312" y="33525"/>
                        <a:pt x="58335" y="43313"/>
                        <a:pt x="80827" y="45207"/>
                      </a:cubicBezTo>
                      <a:cubicBezTo>
                        <a:pt x="95618" y="46458"/>
                        <a:pt x="110975" y="44801"/>
                        <a:pt x="125700" y="43337"/>
                      </a:cubicBezTo>
                      <a:cubicBezTo>
                        <a:pt x="142878" y="41625"/>
                        <a:pt x="160111" y="39232"/>
                        <a:pt x="176968" y="35437"/>
                      </a:cubicBezTo>
                      <a:cubicBezTo>
                        <a:pt x="177205" y="35389"/>
                        <a:pt x="177326" y="35194"/>
                        <a:pt x="177277" y="34958"/>
                      </a:cubicBezTo>
                      <a:cubicBezTo>
                        <a:pt x="177235" y="34721"/>
                        <a:pt x="177040" y="34605"/>
                        <a:pt x="176804" y="3464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2" name="Google Shape;11282;p17"/>
                <p:cNvSpPr/>
                <p:nvPr/>
              </p:nvSpPr>
              <p:spPr>
                <a:xfrm>
                  <a:off x="5422218" y="2225644"/>
                  <a:ext cx="104723" cy="108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723" h="108923" extrusionOk="0">
                      <a:moveTo>
                        <a:pt x="318" y="1"/>
                      </a:moveTo>
                      <a:cubicBezTo>
                        <a:pt x="75" y="19"/>
                        <a:pt x="-16" y="238"/>
                        <a:pt x="2" y="481"/>
                      </a:cubicBezTo>
                      <a:cubicBezTo>
                        <a:pt x="1156" y="26561"/>
                        <a:pt x="11400" y="55707"/>
                        <a:pt x="30807" y="73626"/>
                      </a:cubicBezTo>
                      <a:cubicBezTo>
                        <a:pt x="38020" y="80287"/>
                        <a:pt x="46722" y="85255"/>
                        <a:pt x="55374" y="89796"/>
                      </a:cubicBezTo>
                      <a:cubicBezTo>
                        <a:pt x="70931" y="97964"/>
                        <a:pt x="87697" y="104509"/>
                        <a:pt x="104723" y="108924"/>
                      </a:cubicBezTo>
                      <a:cubicBezTo>
                        <a:pt x="76232" y="99360"/>
                        <a:pt x="44876" y="82929"/>
                        <a:pt x="25372" y="59697"/>
                      </a:cubicBezTo>
                      <a:cubicBezTo>
                        <a:pt x="11758" y="43478"/>
                        <a:pt x="2984" y="21515"/>
                        <a:pt x="688" y="475"/>
                      </a:cubicBezTo>
                      <a:cubicBezTo>
                        <a:pt x="670" y="232"/>
                        <a:pt x="555" y="-17"/>
                        <a:pt x="318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283" name="Google Shape;11283;p17"/>
              <p:cNvSpPr/>
              <p:nvPr/>
            </p:nvSpPr>
            <p:spPr>
              <a:xfrm>
                <a:off x="5142098" y="2347434"/>
                <a:ext cx="90389" cy="238084"/>
              </a:xfrm>
              <a:custGeom>
                <a:avLst/>
                <a:gdLst/>
                <a:ahLst/>
                <a:cxnLst/>
                <a:rect l="l" t="t" r="r" b="b"/>
                <a:pathLst>
                  <a:path w="90389" h="238084" extrusionOk="0">
                    <a:moveTo>
                      <a:pt x="49628" y="238084"/>
                    </a:moveTo>
                    <a:cubicBezTo>
                      <a:pt x="49628" y="238084"/>
                      <a:pt x="100701" y="120922"/>
                      <a:pt x="88508" y="79861"/>
                    </a:cubicBezTo>
                    <a:cubicBezTo>
                      <a:pt x="77299" y="42104"/>
                      <a:pt x="37465" y="16358"/>
                      <a:pt x="990" y="0"/>
                    </a:cubicBezTo>
                    <a:cubicBezTo>
                      <a:pt x="965" y="6"/>
                      <a:pt x="0" y="486"/>
                      <a:pt x="0" y="486"/>
                    </a:cubicBezTo>
                    <a:cubicBezTo>
                      <a:pt x="0" y="486"/>
                      <a:pt x="52476" y="46312"/>
                      <a:pt x="61669" y="101351"/>
                    </a:cubicBezTo>
                    <a:cubicBezTo>
                      <a:pt x="72350" y="165273"/>
                      <a:pt x="49628" y="238084"/>
                      <a:pt x="49628" y="238084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84" name="Google Shape;11284;p17"/>
              <p:cNvSpPr/>
              <p:nvPr/>
            </p:nvSpPr>
            <p:spPr>
              <a:xfrm>
                <a:off x="5191726" y="2456064"/>
                <a:ext cx="202756" cy="129454"/>
              </a:xfrm>
              <a:custGeom>
                <a:avLst/>
                <a:gdLst/>
                <a:ahLst/>
                <a:cxnLst/>
                <a:rect l="l" t="t" r="r" b="b"/>
                <a:pathLst>
                  <a:path w="202756" h="129454" extrusionOk="0">
                    <a:moveTo>
                      <a:pt x="169797" y="10713"/>
                    </a:moveTo>
                    <a:cubicBezTo>
                      <a:pt x="165261" y="7106"/>
                      <a:pt x="160421" y="4258"/>
                      <a:pt x="155272" y="2419"/>
                    </a:cubicBezTo>
                    <a:cubicBezTo>
                      <a:pt x="148271" y="-77"/>
                      <a:pt x="140632" y="-781"/>
                      <a:pt x="132465" y="967"/>
                    </a:cubicBezTo>
                    <a:cubicBezTo>
                      <a:pt x="67140" y="14933"/>
                      <a:pt x="0" y="129455"/>
                      <a:pt x="0" y="129455"/>
                    </a:cubicBezTo>
                    <a:cubicBezTo>
                      <a:pt x="0" y="129455"/>
                      <a:pt x="82102" y="53024"/>
                      <a:pt x="132787" y="35330"/>
                    </a:cubicBezTo>
                    <a:cubicBezTo>
                      <a:pt x="183465" y="17635"/>
                      <a:pt x="202757" y="58568"/>
                      <a:pt x="202757" y="58568"/>
                    </a:cubicBezTo>
                    <a:cubicBezTo>
                      <a:pt x="202757" y="58568"/>
                      <a:pt x="202702" y="57670"/>
                      <a:pt x="202696" y="57621"/>
                    </a:cubicBezTo>
                    <a:cubicBezTo>
                      <a:pt x="194280" y="39277"/>
                      <a:pt x="183405" y="21540"/>
                      <a:pt x="169797" y="10713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85" name="Google Shape;11285;p17"/>
              <p:cNvGrpSpPr/>
              <p:nvPr/>
            </p:nvGrpSpPr>
            <p:grpSpPr>
              <a:xfrm>
                <a:off x="5251742" y="2231678"/>
                <a:ext cx="169967" cy="201612"/>
                <a:chOff x="5251742" y="2231678"/>
                <a:chExt cx="169967" cy="201612"/>
              </a:xfrm>
            </p:grpSpPr>
            <p:sp>
              <p:nvSpPr>
                <p:cNvPr id="11286" name="Google Shape;11286;p17"/>
                <p:cNvSpPr/>
                <p:nvPr/>
              </p:nvSpPr>
              <p:spPr>
                <a:xfrm>
                  <a:off x="5401000" y="2357857"/>
                  <a:ext cx="20709" cy="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06" extrusionOk="0">
                      <a:moveTo>
                        <a:pt x="19076" y="15931"/>
                      </a:moveTo>
                      <a:cubicBezTo>
                        <a:pt x="15997" y="20746"/>
                        <a:pt x="9598" y="22155"/>
                        <a:pt x="4776" y="19076"/>
                      </a:cubicBezTo>
                      <a:cubicBezTo>
                        <a:pt x="-39" y="15997"/>
                        <a:pt x="-1448" y="9597"/>
                        <a:pt x="1631" y="4776"/>
                      </a:cubicBezTo>
                      <a:cubicBezTo>
                        <a:pt x="4709" y="-39"/>
                        <a:pt x="11109" y="-1448"/>
                        <a:pt x="15931" y="1631"/>
                      </a:cubicBezTo>
                      <a:cubicBezTo>
                        <a:pt x="20746" y="4709"/>
                        <a:pt x="22161" y="11109"/>
                        <a:pt x="19076" y="1593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7" name="Google Shape;11287;p17"/>
                <p:cNvSpPr/>
                <p:nvPr/>
              </p:nvSpPr>
              <p:spPr>
                <a:xfrm>
                  <a:off x="5281367" y="2231678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13811" y="11527"/>
                      </a:moveTo>
                      <a:cubicBezTo>
                        <a:pt x="11582" y="15019"/>
                        <a:pt x="6943" y="16039"/>
                        <a:pt x="3457" y="13811"/>
                      </a:cubicBezTo>
                      <a:cubicBezTo>
                        <a:pt x="-28" y="11582"/>
                        <a:pt x="-1048" y="6949"/>
                        <a:pt x="1180" y="3457"/>
                      </a:cubicBezTo>
                      <a:cubicBezTo>
                        <a:pt x="3409" y="-28"/>
                        <a:pt x="8042" y="-1048"/>
                        <a:pt x="11527" y="1180"/>
                      </a:cubicBezTo>
                      <a:cubicBezTo>
                        <a:pt x="15019" y="3409"/>
                        <a:pt x="16039" y="8042"/>
                        <a:pt x="13811" y="115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8" name="Google Shape;11288;p17"/>
                <p:cNvSpPr/>
                <p:nvPr/>
              </p:nvSpPr>
              <p:spPr>
                <a:xfrm>
                  <a:off x="5264162" y="2259721"/>
                  <a:ext cx="11799" cy="11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9" extrusionOk="0">
                      <a:moveTo>
                        <a:pt x="10874" y="9079"/>
                      </a:moveTo>
                      <a:cubicBezTo>
                        <a:pt x="9120" y="11823"/>
                        <a:pt x="5470" y="12625"/>
                        <a:pt x="2726" y="10870"/>
                      </a:cubicBezTo>
                      <a:cubicBezTo>
                        <a:pt x="-19" y="9115"/>
                        <a:pt x="-827" y="5472"/>
                        <a:pt x="928" y="2727"/>
                      </a:cubicBezTo>
                      <a:cubicBezTo>
                        <a:pt x="2683" y="-24"/>
                        <a:pt x="6333" y="-825"/>
                        <a:pt x="9077" y="930"/>
                      </a:cubicBezTo>
                      <a:cubicBezTo>
                        <a:pt x="11822" y="2685"/>
                        <a:pt x="12623" y="6334"/>
                        <a:pt x="10874" y="907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9" name="Google Shape;11289;p17"/>
                <p:cNvSpPr/>
                <p:nvPr/>
              </p:nvSpPr>
              <p:spPr>
                <a:xfrm>
                  <a:off x="5251742" y="2378335"/>
                  <a:ext cx="15352" cy="15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15352" extrusionOk="0">
                      <a:moveTo>
                        <a:pt x="14143" y="11812"/>
                      </a:moveTo>
                      <a:cubicBezTo>
                        <a:pt x="11860" y="15382"/>
                        <a:pt x="7118" y="16426"/>
                        <a:pt x="3541" y="14143"/>
                      </a:cubicBezTo>
                      <a:cubicBezTo>
                        <a:pt x="-29" y="11860"/>
                        <a:pt x="-1074" y="7118"/>
                        <a:pt x="1209" y="3541"/>
                      </a:cubicBezTo>
                      <a:cubicBezTo>
                        <a:pt x="3493" y="-29"/>
                        <a:pt x="8235" y="-1074"/>
                        <a:pt x="11812" y="1209"/>
                      </a:cubicBezTo>
                      <a:cubicBezTo>
                        <a:pt x="15382" y="3493"/>
                        <a:pt x="16427" y="8235"/>
                        <a:pt x="14143" y="1181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0" name="Google Shape;11290;p17"/>
                <p:cNvSpPr/>
                <p:nvPr/>
              </p:nvSpPr>
              <p:spPr>
                <a:xfrm>
                  <a:off x="5322118" y="2383445"/>
                  <a:ext cx="16454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4" h="16454" extrusionOk="0">
                      <a:moveTo>
                        <a:pt x="15158" y="12658"/>
                      </a:moveTo>
                      <a:cubicBezTo>
                        <a:pt x="12717" y="16483"/>
                        <a:pt x="7629" y="17607"/>
                        <a:pt x="3797" y="15160"/>
                      </a:cubicBezTo>
                      <a:cubicBezTo>
                        <a:pt x="-29" y="12712"/>
                        <a:pt x="-1152" y="7624"/>
                        <a:pt x="1295" y="3799"/>
                      </a:cubicBezTo>
                      <a:cubicBezTo>
                        <a:pt x="3742" y="-33"/>
                        <a:pt x="8831" y="-1150"/>
                        <a:pt x="12657" y="1297"/>
                      </a:cubicBezTo>
                      <a:cubicBezTo>
                        <a:pt x="16488" y="3744"/>
                        <a:pt x="17605" y="8826"/>
                        <a:pt x="15158" y="1265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1" name="Google Shape;11291;p17"/>
                <p:cNvSpPr/>
                <p:nvPr/>
              </p:nvSpPr>
              <p:spPr>
                <a:xfrm>
                  <a:off x="5318884" y="2420281"/>
                  <a:ext cx="13012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2" h="13009" extrusionOk="0">
                      <a:moveTo>
                        <a:pt x="11986" y="10009"/>
                      </a:moveTo>
                      <a:cubicBezTo>
                        <a:pt x="10049" y="13032"/>
                        <a:pt x="6029" y="13919"/>
                        <a:pt x="3006" y="11988"/>
                      </a:cubicBezTo>
                      <a:cubicBezTo>
                        <a:pt x="-25" y="10051"/>
                        <a:pt x="-911" y="6031"/>
                        <a:pt x="1026" y="3001"/>
                      </a:cubicBezTo>
                      <a:cubicBezTo>
                        <a:pt x="2957" y="-23"/>
                        <a:pt x="6983" y="-909"/>
                        <a:pt x="10007" y="1022"/>
                      </a:cubicBezTo>
                      <a:cubicBezTo>
                        <a:pt x="13037" y="2959"/>
                        <a:pt x="13923" y="6979"/>
                        <a:pt x="11986" y="1000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292" name="Google Shape;11292;p17"/>
          <p:cNvGrpSpPr/>
          <p:nvPr/>
        </p:nvGrpSpPr>
        <p:grpSpPr>
          <a:xfrm rot="-123010">
            <a:off x="1290427" y="2046246"/>
            <a:ext cx="2147586" cy="2327277"/>
            <a:chOff x="1715180" y="1454950"/>
            <a:chExt cx="978709" cy="1060599"/>
          </a:xfrm>
        </p:grpSpPr>
        <p:grpSp>
          <p:nvGrpSpPr>
            <p:cNvPr id="11293" name="Google Shape;11293;p17"/>
            <p:cNvGrpSpPr/>
            <p:nvPr/>
          </p:nvGrpSpPr>
          <p:grpSpPr>
            <a:xfrm>
              <a:off x="1957673" y="1918889"/>
              <a:ext cx="373670" cy="552806"/>
              <a:chOff x="1957673" y="1918889"/>
              <a:chExt cx="373670" cy="552806"/>
            </a:xfrm>
          </p:grpSpPr>
          <p:sp>
            <p:nvSpPr>
              <p:cNvPr id="11294" name="Google Shape;11294;p17"/>
              <p:cNvSpPr/>
              <p:nvPr/>
            </p:nvSpPr>
            <p:spPr>
              <a:xfrm>
                <a:off x="1957697" y="1919977"/>
                <a:ext cx="373579" cy="551694"/>
              </a:xfrm>
              <a:custGeom>
                <a:avLst/>
                <a:gdLst/>
                <a:ahLst/>
                <a:cxnLst/>
                <a:rect l="l" t="t" r="r" b="b"/>
                <a:pathLst>
                  <a:path w="373579" h="551694" extrusionOk="0">
                    <a:moveTo>
                      <a:pt x="23706" y="551695"/>
                    </a:moveTo>
                    <a:cubicBezTo>
                      <a:pt x="23706" y="551695"/>
                      <a:pt x="57127" y="444642"/>
                      <a:pt x="51201" y="391286"/>
                    </a:cubicBezTo>
                    <a:cubicBezTo>
                      <a:pt x="45274" y="337936"/>
                      <a:pt x="0" y="338282"/>
                      <a:pt x="0" y="338282"/>
                    </a:cubicBezTo>
                    <a:cubicBezTo>
                      <a:pt x="0" y="338282"/>
                      <a:pt x="84664" y="313191"/>
                      <a:pt x="105529" y="261717"/>
                    </a:cubicBezTo>
                    <a:cubicBezTo>
                      <a:pt x="128056" y="206145"/>
                      <a:pt x="105098" y="141027"/>
                      <a:pt x="105098" y="141027"/>
                    </a:cubicBezTo>
                    <a:cubicBezTo>
                      <a:pt x="105098" y="141027"/>
                      <a:pt x="146030" y="155084"/>
                      <a:pt x="219200" y="98612"/>
                    </a:cubicBezTo>
                    <a:cubicBezTo>
                      <a:pt x="292376" y="42147"/>
                      <a:pt x="326338" y="0"/>
                      <a:pt x="326338" y="0"/>
                    </a:cubicBezTo>
                    <a:cubicBezTo>
                      <a:pt x="326338" y="0"/>
                      <a:pt x="302608" y="47023"/>
                      <a:pt x="313422" y="131026"/>
                    </a:cubicBezTo>
                    <a:cubicBezTo>
                      <a:pt x="326635" y="233658"/>
                      <a:pt x="373579" y="290828"/>
                      <a:pt x="373579" y="290828"/>
                    </a:cubicBezTo>
                    <a:cubicBezTo>
                      <a:pt x="373579" y="290828"/>
                      <a:pt x="304120" y="314242"/>
                      <a:pt x="279715" y="372104"/>
                    </a:cubicBezTo>
                    <a:cubicBezTo>
                      <a:pt x="256052" y="428217"/>
                      <a:pt x="259222" y="493918"/>
                      <a:pt x="259222" y="493918"/>
                    </a:cubicBezTo>
                    <a:cubicBezTo>
                      <a:pt x="259222" y="493918"/>
                      <a:pt x="195446" y="466344"/>
                      <a:pt x="141828" y="481816"/>
                    </a:cubicBezTo>
                    <a:cubicBezTo>
                      <a:pt x="79564" y="499790"/>
                      <a:pt x="23706" y="551695"/>
                      <a:pt x="23706" y="55169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295" name="Google Shape;11295;p17"/>
              <p:cNvGrpSpPr/>
              <p:nvPr/>
            </p:nvGrpSpPr>
            <p:grpSpPr>
              <a:xfrm>
                <a:off x="1957673" y="1918889"/>
                <a:ext cx="373670" cy="552806"/>
                <a:chOff x="1957673" y="1918889"/>
                <a:chExt cx="373670" cy="552806"/>
              </a:xfrm>
            </p:grpSpPr>
            <p:sp>
              <p:nvSpPr>
                <p:cNvPr id="11296" name="Google Shape;11296;p17"/>
                <p:cNvSpPr/>
                <p:nvPr/>
              </p:nvSpPr>
              <p:spPr>
                <a:xfrm>
                  <a:off x="1981300" y="1918889"/>
                  <a:ext cx="302030" cy="55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30" h="552806" extrusionOk="0">
                      <a:moveTo>
                        <a:pt x="301842" y="62"/>
                      </a:moveTo>
                      <a:cubicBezTo>
                        <a:pt x="302061" y="159"/>
                        <a:pt x="302067" y="365"/>
                        <a:pt x="301970" y="584"/>
                      </a:cubicBezTo>
                      <a:cubicBezTo>
                        <a:pt x="264499" y="85789"/>
                        <a:pt x="237247" y="175408"/>
                        <a:pt x="196059" y="258986"/>
                      </a:cubicBezTo>
                      <a:cubicBezTo>
                        <a:pt x="169803" y="312263"/>
                        <a:pt x="137760" y="362723"/>
                        <a:pt x="104588" y="411908"/>
                      </a:cubicBezTo>
                      <a:cubicBezTo>
                        <a:pt x="71974" y="460255"/>
                        <a:pt x="37532" y="508110"/>
                        <a:pt x="0" y="552807"/>
                      </a:cubicBezTo>
                      <a:cubicBezTo>
                        <a:pt x="40623" y="502626"/>
                        <a:pt x="77463" y="448900"/>
                        <a:pt x="111953" y="394396"/>
                      </a:cubicBezTo>
                      <a:cubicBezTo>
                        <a:pt x="130066" y="365771"/>
                        <a:pt x="147354" y="336497"/>
                        <a:pt x="163864" y="306920"/>
                      </a:cubicBezTo>
                      <a:cubicBezTo>
                        <a:pt x="177302" y="282856"/>
                        <a:pt x="190576" y="258871"/>
                        <a:pt x="202447" y="233981"/>
                      </a:cubicBezTo>
                      <a:cubicBezTo>
                        <a:pt x="238874" y="157611"/>
                        <a:pt x="265992" y="77051"/>
                        <a:pt x="301320" y="189"/>
                      </a:cubicBezTo>
                      <a:cubicBezTo>
                        <a:pt x="301423" y="-35"/>
                        <a:pt x="301624" y="-35"/>
                        <a:pt x="301842" y="6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7" name="Google Shape;11297;p17"/>
                <p:cNvSpPr/>
                <p:nvPr/>
              </p:nvSpPr>
              <p:spPr>
                <a:xfrm>
                  <a:off x="2146232" y="2198724"/>
                  <a:ext cx="70802" cy="21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02" h="215127" extrusionOk="0">
                      <a:moveTo>
                        <a:pt x="17252" y="26"/>
                      </a:moveTo>
                      <a:cubicBezTo>
                        <a:pt x="17477" y="117"/>
                        <a:pt x="17470" y="330"/>
                        <a:pt x="17379" y="548"/>
                      </a:cubicBezTo>
                      <a:cubicBezTo>
                        <a:pt x="5265" y="32185"/>
                        <a:pt x="651" y="71666"/>
                        <a:pt x="7731" y="104741"/>
                      </a:cubicBezTo>
                      <a:cubicBezTo>
                        <a:pt x="16481" y="145619"/>
                        <a:pt x="41765" y="185337"/>
                        <a:pt x="70803" y="215127"/>
                      </a:cubicBezTo>
                      <a:cubicBezTo>
                        <a:pt x="52865" y="198411"/>
                        <a:pt x="36877" y="178628"/>
                        <a:pt x="23992" y="157824"/>
                      </a:cubicBezTo>
                      <a:cubicBezTo>
                        <a:pt x="16584" y="145874"/>
                        <a:pt x="9741" y="133092"/>
                        <a:pt x="5527" y="119630"/>
                      </a:cubicBezTo>
                      <a:cubicBezTo>
                        <a:pt x="-3412" y="91067"/>
                        <a:pt x="-400" y="59345"/>
                        <a:pt x="6717" y="30727"/>
                      </a:cubicBezTo>
                      <a:cubicBezTo>
                        <a:pt x="9279" y="20417"/>
                        <a:pt x="12388" y="10082"/>
                        <a:pt x="16632" y="318"/>
                      </a:cubicBezTo>
                      <a:cubicBezTo>
                        <a:pt x="16724" y="93"/>
                        <a:pt x="17027" y="-65"/>
                        <a:pt x="17252" y="2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8" name="Google Shape;11298;p17"/>
                <p:cNvSpPr/>
                <p:nvPr/>
              </p:nvSpPr>
              <p:spPr>
                <a:xfrm>
                  <a:off x="1957673" y="2198649"/>
                  <a:ext cx="206041" cy="59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41" h="59560" extrusionOk="0">
                      <a:moveTo>
                        <a:pt x="205975" y="205"/>
                      </a:moveTo>
                      <a:cubicBezTo>
                        <a:pt x="206102" y="405"/>
                        <a:pt x="206042" y="660"/>
                        <a:pt x="205835" y="787"/>
                      </a:cubicBezTo>
                      <a:cubicBezTo>
                        <a:pt x="191213" y="10382"/>
                        <a:pt x="175268" y="18233"/>
                        <a:pt x="159292" y="25271"/>
                      </a:cubicBezTo>
                      <a:cubicBezTo>
                        <a:pt x="141986" y="32891"/>
                        <a:pt x="124012" y="39728"/>
                        <a:pt x="105632" y="44289"/>
                      </a:cubicBezTo>
                      <a:cubicBezTo>
                        <a:pt x="90142" y="48126"/>
                        <a:pt x="74190" y="50470"/>
                        <a:pt x="58408" y="52784"/>
                      </a:cubicBezTo>
                      <a:cubicBezTo>
                        <a:pt x="39014" y="55625"/>
                        <a:pt x="19552" y="58048"/>
                        <a:pt x="0" y="59560"/>
                      </a:cubicBezTo>
                      <a:cubicBezTo>
                        <a:pt x="35219" y="54957"/>
                        <a:pt x="69782" y="47537"/>
                        <a:pt x="104150" y="38708"/>
                      </a:cubicBezTo>
                      <a:cubicBezTo>
                        <a:pt x="139017" y="29752"/>
                        <a:pt x="174175" y="18445"/>
                        <a:pt x="205386" y="71"/>
                      </a:cubicBezTo>
                      <a:cubicBezTo>
                        <a:pt x="205592" y="-63"/>
                        <a:pt x="205847" y="-2"/>
                        <a:pt x="205975" y="2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9" name="Google Shape;11299;p17"/>
                <p:cNvSpPr/>
                <p:nvPr/>
              </p:nvSpPr>
              <p:spPr>
                <a:xfrm>
                  <a:off x="2222942" y="2066028"/>
                  <a:ext cx="108401" cy="14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01" h="144818" extrusionOk="0">
                      <a:moveTo>
                        <a:pt x="796" y="313"/>
                      </a:moveTo>
                      <a:cubicBezTo>
                        <a:pt x="5095" y="15251"/>
                        <a:pt x="10700" y="29903"/>
                        <a:pt x="16645" y="44245"/>
                      </a:cubicBezTo>
                      <a:cubicBezTo>
                        <a:pt x="25717" y="66142"/>
                        <a:pt x="35505" y="89350"/>
                        <a:pt x="50746" y="107797"/>
                      </a:cubicBezTo>
                      <a:cubicBezTo>
                        <a:pt x="60723" y="119862"/>
                        <a:pt x="73328" y="129717"/>
                        <a:pt x="87282" y="136798"/>
                      </a:cubicBezTo>
                      <a:cubicBezTo>
                        <a:pt x="93938" y="140180"/>
                        <a:pt x="101066" y="143252"/>
                        <a:pt x="108401" y="144819"/>
                      </a:cubicBezTo>
                      <a:cubicBezTo>
                        <a:pt x="99548" y="143471"/>
                        <a:pt x="90756" y="140089"/>
                        <a:pt x="82728" y="136239"/>
                      </a:cubicBezTo>
                      <a:cubicBezTo>
                        <a:pt x="62478" y="126542"/>
                        <a:pt x="44146" y="110906"/>
                        <a:pt x="32724" y="91438"/>
                      </a:cubicBezTo>
                      <a:cubicBezTo>
                        <a:pt x="25206" y="78632"/>
                        <a:pt x="20069" y="64071"/>
                        <a:pt x="15029" y="50160"/>
                      </a:cubicBezTo>
                      <a:cubicBezTo>
                        <a:pt x="9158" y="33923"/>
                        <a:pt x="3875" y="17346"/>
                        <a:pt x="13" y="501"/>
                      </a:cubicBezTo>
                      <a:cubicBezTo>
                        <a:pt x="-42" y="271"/>
                        <a:pt x="80" y="76"/>
                        <a:pt x="310" y="16"/>
                      </a:cubicBezTo>
                      <a:cubicBezTo>
                        <a:pt x="547" y="-45"/>
                        <a:pt x="736" y="76"/>
                        <a:pt x="796" y="31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0" name="Google Shape;11300;p17"/>
                <p:cNvSpPr/>
                <p:nvPr/>
              </p:nvSpPr>
              <p:spPr>
                <a:xfrm>
                  <a:off x="2062885" y="2060979"/>
                  <a:ext cx="143351" cy="5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351" h="57256" extrusionOk="0">
                      <a:moveTo>
                        <a:pt x="143328" y="47132"/>
                      </a:moveTo>
                      <a:cubicBezTo>
                        <a:pt x="143413" y="47357"/>
                        <a:pt x="143255" y="47533"/>
                        <a:pt x="143031" y="47618"/>
                      </a:cubicBezTo>
                      <a:cubicBezTo>
                        <a:pt x="119009" y="57844"/>
                        <a:pt x="88302" y="61196"/>
                        <a:pt x="63752" y="51425"/>
                      </a:cubicBezTo>
                      <a:cubicBezTo>
                        <a:pt x="54632" y="47794"/>
                        <a:pt x="46392" y="42092"/>
                        <a:pt x="38558" y="36245"/>
                      </a:cubicBezTo>
                      <a:cubicBezTo>
                        <a:pt x="24477" y="25746"/>
                        <a:pt x="11331" y="13450"/>
                        <a:pt x="0" y="0"/>
                      </a:cubicBezTo>
                      <a:cubicBezTo>
                        <a:pt x="20925" y="21568"/>
                        <a:pt x="49294" y="42754"/>
                        <a:pt x="78671" y="50308"/>
                      </a:cubicBezTo>
                      <a:cubicBezTo>
                        <a:pt x="99177" y="55585"/>
                        <a:pt x="122774" y="54018"/>
                        <a:pt x="142745" y="46999"/>
                      </a:cubicBezTo>
                      <a:cubicBezTo>
                        <a:pt x="142970" y="46914"/>
                        <a:pt x="143237" y="46908"/>
                        <a:pt x="143328" y="4713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301" name="Google Shape;11301;p17"/>
              <p:cNvSpPr/>
              <p:nvPr/>
            </p:nvSpPr>
            <p:spPr>
              <a:xfrm>
                <a:off x="1981300" y="2367338"/>
                <a:ext cx="235746" cy="104357"/>
              </a:xfrm>
              <a:custGeom>
                <a:avLst/>
                <a:gdLst/>
                <a:ahLst/>
                <a:cxnLst/>
                <a:rect l="l" t="t" r="r" b="b"/>
                <a:pathLst>
                  <a:path w="235746" h="104357" extrusionOk="0">
                    <a:moveTo>
                      <a:pt x="0" y="104358"/>
                    </a:moveTo>
                    <a:cubicBezTo>
                      <a:pt x="0" y="104358"/>
                      <a:pt x="83620" y="7694"/>
                      <a:pt x="125919" y="960"/>
                    </a:cubicBezTo>
                    <a:cubicBezTo>
                      <a:pt x="164811" y="-5233"/>
                      <a:pt x="205234" y="19578"/>
                      <a:pt x="235747" y="45409"/>
                    </a:cubicBezTo>
                    <a:cubicBezTo>
                      <a:pt x="235747" y="45433"/>
                      <a:pt x="235735" y="46514"/>
                      <a:pt x="235735" y="46514"/>
                    </a:cubicBezTo>
                    <a:cubicBezTo>
                      <a:pt x="235735" y="46514"/>
                      <a:pt x="171740" y="18976"/>
                      <a:pt x="118122" y="34448"/>
                    </a:cubicBezTo>
                    <a:cubicBezTo>
                      <a:pt x="55858" y="52422"/>
                      <a:pt x="0" y="104358"/>
                      <a:pt x="0" y="10435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02" name="Google Shape;11302;p17"/>
              <p:cNvSpPr/>
              <p:nvPr/>
            </p:nvSpPr>
            <p:spPr>
              <a:xfrm>
                <a:off x="1957673" y="2257825"/>
                <a:ext cx="84468" cy="213870"/>
              </a:xfrm>
              <a:custGeom>
                <a:avLst/>
                <a:gdLst/>
                <a:ahLst/>
                <a:cxnLst/>
                <a:rect l="l" t="t" r="r" b="b"/>
                <a:pathLst>
                  <a:path w="84468" h="213870" extrusionOk="0">
                    <a:moveTo>
                      <a:pt x="57400" y="9445"/>
                    </a:moveTo>
                    <a:cubicBezTo>
                      <a:pt x="62610" y="11977"/>
                      <a:pt x="67268" y="15110"/>
                      <a:pt x="71154" y="18966"/>
                    </a:cubicBezTo>
                    <a:cubicBezTo>
                      <a:pt x="76425" y="24200"/>
                      <a:pt x="80359" y="30788"/>
                      <a:pt x="82315" y="38907"/>
                    </a:cubicBezTo>
                    <a:cubicBezTo>
                      <a:pt x="97920" y="103861"/>
                      <a:pt x="23627" y="213871"/>
                      <a:pt x="23627" y="213871"/>
                    </a:cubicBezTo>
                    <a:cubicBezTo>
                      <a:pt x="23627" y="213871"/>
                      <a:pt x="57103" y="106812"/>
                      <a:pt x="51176" y="53462"/>
                    </a:cubicBezTo>
                    <a:cubicBezTo>
                      <a:pt x="45250" y="112"/>
                      <a:pt x="0" y="385"/>
                      <a:pt x="0" y="385"/>
                    </a:cubicBezTo>
                    <a:cubicBezTo>
                      <a:pt x="0" y="385"/>
                      <a:pt x="838" y="45"/>
                      <a:pt x="881" y="33"/>
                    </a:cubicBezTo>
                    <a:cubicBezTo>
                      <a:pt x="21064" y="-301"/>
                      <a:pt x="41759" y="1848"/>
                      <a:pt x="57400" y="9445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03" name="Google Shape;11303;p17"/>
              <p:cNvGrpSpPr/>
              <p:nvPr/>
            </p:nvGrpSpPr>
            <p:grpSpPr>
              <a:xfrm>
                <a:off x="2060242" y="2169404"/>
                <a:ext cx="198994" cy="162756"/>
                <a:chOff x="2060242" y="2169404"/>
                <a:chExt cx="198994" cy="162756"/>
              </a:xfrm>
            </p:grpSpPr>
            <p:sp>
              <p:nvSpPr>
                <p:cNvPr id="11304" name="Google Shape;11304;p17"/>
                <p:cNvSpPr/>
                <p:nvPr/>
              </p:nvSpPr>
              <p:spPr>
                <a:xfrm>
                  <a:off x="2072098" y="2169404"/>
                  <a:ext cx="20710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0" h="20711" extrusionOk="0">
                      <a:moveTo>
                        <a:pt x="1560" y="4894"/>
                      </a:moveTo>
                      <a:cubicBezTo>
                        <a:pt x="-1458" y="9751"/>
                        <a:pt x="36" y="16133"/>
                        <a:pt x="4894" y="19151"/>
                      </a:cubicBezTo>
                      <a:cubicBezTo>
                        <a:pt x="9757" y="22169"/>
                        <a:pt x="16139" y="20675"/>
                        <a:pt x="19151" y="15817"/>
                      </a:cubicBezTo>
                      <a:cubicBezTo>
                        <a:pt x="22169" y="10960"/>
                        <a:pt x="20675" y="4572"/>
                        <a:pt x="15817" y="1560"/>
                      </a:cubicBezTo>
                      <a:cubicBezTo>
                        <a:pt x="10960" y="-1458"/>
                        <a:pt x="4578" y="36"/>
                        <a:pt x="1560" y="48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5" name="Google Shape;11305;p17"/>
                <p:cNvSpPr/>
                <p:nvPr/>
              </p:nvSpPr>
              <p:spPr>
                <a:xfrm>
                  <a:off x="2244243" y="2227022"/>
                  <a:ext cx="14993" cy="14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3" extrusionOk="0">
                      <a:moveTo>
                        <a:pt x="1130" y="3547"/>
                      </a:moveTo>
                      <a:cubicBezTo>
                        <a:pt x="-1056" y="7063"/>
                        <a:pt x="25" y="11684"/>
                        <a:pt x="3541" y="13863"/>
                      </a:cubicBezTo>
                      <a:cubicBezTo>
                        <a:pt x="7063" y="16049"/>
                        <a:pt x="11678" y="14969"/>
                        <a:pt x="13864" y="11447"/>
                      </a:cubicBezTo>
                      <a:cubicBezTo>
                        <a:pt x="16050" y="7931"/>
                        <a:pt x="14969" y="3310"/>
                        <a:pt x="11447" y="1130"/>
                      </a:cubicBezTo>
                      <a:cubicBezTo>
                        <a:pt x="7931" y="-1056"/>
                        <a:pt x="3310" y="25"/>
                        <a:pt x="1130" y="35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6" name="Google Shape;11306;p17"/>
                <p:cNvSpPr/>
                <p:nvPr/>
              </p:nvSpPr>
              <p:spPr>
                <a:xfrm>
                  <a:off x="2230100" y="2256993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888" y="2789"/>
                      </a:moveTo>
                      <a:cubicBezTo>
                        <a:pt x="-830" y="5558"/>
                        <a:pt x="20" y="9195"/>
                        <a:pt x="2789" y="10913"/>
                      </a:cubicBezTo>
                      <a:cubicBezTo>
                        <a:pt x="5558" y="12632"/>
                        <a:pt x="9195" y="11782"/>
                        <a:pt x="10914" y="9013"/>
                      </a:cubicBezTo>
                      <a:cubicBezTo>
                        <a:pt x="12632" y="6244"/>
                        <a:pt x="11782" y="2607"/>
                        <a:pt x="9013" y="888"/>
                      </a:cubicBezTo>
                      <a:cubicBezTo>
                        <a:pt x="6244" y="-830"/>
                        <a:pt x="2607" y="20"/>
                        <a:pt x="888" y="2789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7" name="Google Shape;11307;p17"/>
                <p:cNvSpPr/>
                <p:nvPr/>
              </p:nvSpPr>
              <p:spPr>
                <a:xfrm>
                  <a:off x="2124335" y="2316811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1155" y="3627"/>
                      </a:moveTo>
                      <a:cubicBezTo>
                        <a:pt x="-1080" y="7227"/>
                        <a:pt x="26" y="11958"/>
                        <a:pt x="3632" y="14192"/>
                      </a:cubicBezTo>
                      <a:cubicBezTo>
                        <a:pt x="7233" y="16433"/>
                        <a:pt x="11963" y="15322"/>
                        <a:pt x="14198" y="11721"/>
                      </a:cubicBezTo>
                      <a:cubicBezTo>
                        <a:pt x="16433" y="8120"/>
                        <a:pt x="15327" y="3390"/>
                        <a:pt x="11727" y="1155"/>
                      </a:cubicBezTo>
                      <a:cubicBezTo>
                        <a:pt x="8126" y="-1079"/>
                        <a:pt x="3396" y="26"/>
                        <a:pt x="1155" y="362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8" name="Google Shape;11308;p17"/>
                <p:cNvSpPr/>
                <p:nvPr/>
              </p:nvSpPr>
              <p:spPr>
                <a:xfrm>
                  <a:off x="2088048" y="2254728"/>
                  <a:ext cx="16456" cy="16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6" h="16455" extrusionOk="0">
                      <a:moveTo>
                        <a:pt x="1239" y="3888"/>
                      </a:moveTo>
                      <a:cubicBezTo>
                        <a:pt x="-1159" y="7750"/>
                        <a:pt x="31" y="12820"/>
                        <a:pt x="3887" y="15219"/>
                      </a:cubicBezTo>
                      <a:cubicBezTo>
                        <a:pt x="7749" y="17611"/>
                        <a:pt x="12819" y="16427"/>
                        <a:pt x="15217" y="12565"/>
                      </a:cubicBezTo>
                      <a:cubicBezTo>
                        <a:pt x="17616" y="8709"/>
                        <a:pt x="16426" y="3633"/>
                        <a:pt x="12570" y="1241"/>
                      </a:cubicBezTo>
                      <a:cubicBezTo>
                        <a:pt x="8708" y="-1158"/>
                        <a:pt x="3638" y="26"/>
                        <a:pt x="1239" y="388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09" name="Google Shape;11309;p17"/>
                <p:cNvSpPr/>
                <p:nvPr/>
              </p:nvSpPr>
              <p:spPr>
                <a:xfrm>
                  <a:off x="2060242" y="2276085"/>
                  <a:ext cx="13011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09" extrusionOk="0">
                      <a:moveTo>
                        <a:pt x="980" y="3073"/>
                      </a:moveTo>
                      <a:cubicBezTo>
                        <a:pt x="-915" y="6127"/>
                        <a:pt x="20" y="10135"/>
                        <a:pt x="3075" y="12030"/>
                      </a:cubicBezTo>
                      <a:cubicBezTo>
                        <a:pt x="6129" y="13924"/>
                        <a:pt x="10137" y="12989"/>
                        <a:pt x="12031" y="9935"/>
                      </a:cubicBezTo>
                      <a:cubicBezTo>
                        <a:pt x="13926" y="6886"/>
                        <a:pt x="12991" y="2873"/>
                        <a:pt x="9936" y="978"/>
                      </a:cubicBezTo>
                      <a:cubicBezTo>
                        <a:pt x="6882" y="-916"/>
                        <a:pt x="2874" y="25"/>
                        <a:pt x="980" y="30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10" name="Google Shape;11310;p17"/>
            <p:cNvGrpSpPr/>
            <p:nvPr/>
          </p:nvGrpSpPr>
          <p:grpSpPr>
            <a:xfrm>
              <a:off x="2234509" y="1550733"/>
              <a:ext cx="459380" cy="439176"/>
              <a:chOff x="2234509" y="1550733"/>
              <a:chExt cx="459380" cy="439176"/>
            </a:xfrm>
          </p:grpSpPr>
          <p:sp>
            <p:nvSpPr>
              <p:cNvPr id="11311" name="Google Shape;11311;p17"/>
              <p:cNvSpPr/>
              <p:nvPr/>
            </p:nvSpPr>
            <p:spPr>
              <a:xfrm>
                <a:off x="2235876" y="1550842"/>
                <a:ext cx="458013" cy="439067"/>
              </a:xfrm>
              <a:custGeom>
                <a:avLst/>
                <a:gdLst/>
                <a:ahLst/>
                <a:cxnLst/>
                <a:rect l="l" t="t" r="r" b="b"/>
                <a:pathLst>
                  <a:path w="458013" h="439067" extrusionOk="0">
                    <a:moveTo>
                      <a:pt x="450744" y="0"/>
                    </a:moveTo>
                    <a:cubicBezTo>
                      <a:pt x="450744" y="0"/>
                      <a:pt x="356516" y="60819"/>
                      <a:pt x="303524" y="69369"/>
                    </a:cubicBezTo>
                    <a:cubicBezTo>
                      <a:pt x="250526" y="77912"/>
                      <a:pt x="238764" y="34193"/>
                      <a:pt x="238764" y="34193"/>
                    </a:cubicBezTo>
                    <a:cubicBezTo>
                      <a:pt x="238764" y="34193"/>
                      <a:pt x="237210" y="122482"/>
                      <a:pt x="193181" y="156347"/>
                    </a:cubicBezTo>
                    <a:cubicBezTo>
                      <a:pt x="145654" y="192901"/>
                      <a:pt x="76765" y="188189"/>
                      <a:pt x="76765" y="188189"/>
                    </a:cubicBezTo>
                    <a:cubicBezTo>
                      <a:pt x="76765" y="188189"/>
                      <a:pt x="101254" y="223869"/>
                      <a:pt x="66393" y="309475"/>
                    </a:cubicBezTo>
                    <a:cubicBezTo>
                      <a:pt x="31533" y="395075"/>
                      <a:pt x="0" y="439068"/>
                      <a:pt x="0" y="439068"/>
                    </a:cubicBezTo>
                    <a:cubicBezTo>
                      <a:pt x="0" y="439068"/>
                      <a:pt x="38971" y="403636"/>
                      <a:pt x="122810" y="391601"/>
                    </a:cubicBezTo>
                    <a:cubicBezTo>
                      <a:pt x="225236" y="376907"/>
                      <a:pt x="292874" y="406861"/>
                      <a:pt x="292874" y="406861"/>
                    </a:cubicBezTo>
                    <a:cubicBezTo>
                      <a:pt x="292874" y="406861"/>
                      <a:pt x="296875" y="333673"/>
                      <a:pt x="346109" y="294695"/>
                    </a:cubicBezTo>
                    <a:cubicBezTo>
                      <a:pt x="393854" y="256896"/>
                      <a:pt x="458013" y="242383"/>
                      <a:pt x="458013" y="242383"/>
                    </a:cubicBezTo>
                    <a:cubicBezTo>
                      <a:pt x="458013" y="242383"/>
                      <a:pt x="414396" y="188299"/>
                      <a:pt x="414979" y="132501"/>
                    </a:cubicBezTo>
                    <a:cubicBezTo>
                      <a:pt x="415653" y="67693"/>
                      <a:pt x="450744" y="0"/>
                      <a:pt x="450744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12" name="Google Shape;11312;p17"/>
              <p:cNvGrpSpPr/>
              <p:nvPr/>
            </p:nvGrpSpPr>
            <p:grpSpPr>
              <a:xfrm>
                <a:off x="2234509" y="1550733"/>
                <a:ext cx="459374" cy="438711"/>
                <a:chOff x="2234509" y="1550733"/>
                <a:chExt cx="459374" cy="438711"/>
              </a:xfrm>
            </p:grpSpPr>
            <p:sp>
              <p:nvSpPr>
                <p:cNvPr id="11313" name="Google Shape;11313;p17"/>
                <p:cNvSpPr/>
                <p:nvPr/>
              </p:nvSpPr>
              <p:spPr>
                <a:xfrm>
                  <a:off x="2234509" y="1550733"/>
                  <a:ext cx="452105" cy="438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105" h="438711" extrusionOk="0">
                      <a:moveTo>
                        <a:pt x="140" y="438594"/>
                      </a:moveTo>
                      <a:cubicBezTo>
                        <a:pt x="292" y="438776"/>
                        <a:pt x="492" y="438728"/>
                        <a:pt x="674" y="438576"/>
                      </a:cubicBezTo>
                      <a:cubicBezTo>
                        <a:pt x="72763" y="379694"/>
                        <a:pt x="151842" y="329483"/>
                        <a:pt x="221374" y="267456"/>
                      </a:cubicBezTo>
                      <a:cubicBezTo>
                        <a:pt x="265695" y="227920"/>
                        <a:pt x="305759" y="183550"/>
                        <a:pt x="344281" y="138440"/>
                      </a:cubicBezTo>
                      <a:cubicBezTo>
                        <a:pt x="382160" y="94089"/>
                        <a:pt x="419066" y="48116"/>
                        <a:pt x="452105" y="0"/>
                      </a:cubicBezTo>
                      <a:cubicBezTo>
                        <a:pt x="414609" y="52561"/>
                        <a:pt x="372681" y="102414"/>
                        <a:pt x="329380" y="150220"/>
                      </a:cubicBezTo>
                      <a:cubicBezTo>
                        <a:pt x="306634" y="175322"/>
                        <a:pt x="283049" y="199805"/>
                        <a:pt x="258961" y="223620"/>
                      </a:cubicBezTo>
                      <a:cubicBezTo>
                        <a:pt x="239360" y="243003"/>
                        <a:pt x="219795" y="262203"/>
                        <a:pt x="198986" y="280292"/>
                      </a:cubicBezTo>
                      <a:cubicBezTo>
                        <a:pt x="135131" y="335810"/>
                        <a:pt x="64748" y="383471"/>
                        <a:pt x="122" y="438054"/>
                      </a:cubicBezTo>
                      <a:cubicBezTo>
                        <a:pt x="-66" y="438212"/>
                        <a:pt x="-18" y="438406"/>
                        <a:pt x="140" y="43859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4" name="Google Shape;11314;p17"/>
                <p:cNvSpPr/>
                <p:nvPr/>
              </p:nvSpPr>
              <p:spPr>
                <a:xfrm>
                  <a:off x="2472212" y="1755914"/>
                  <a:ext cx="221671" cy="4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71" h="43443" extrusionOk="0">
                      <a:moveTo>
                        <a:pt x="79" y="43323"/>
                      </a:moveTo>
                      <a:cubicBezTo>
                        <a:pt x="231" y="43517"/>
                        <a:pt x="425" y="43450"/>
                        <a:pt x="619" y="43305"/>
                      </a:cubicBezTo>
                      <a:cubicBezTo>
                        <a:pt x="27865" y="23175"/>
                        <a:pt x="64675" y="8183"/>
                        <a:pt x="98442" y="6167"/>
                      </a:cubicBezTo>
                      <a:cubicBezTo>
                        <a:pt x="140170" y="3672"/>
                        <a:pt x="185202" y="17419"/>
                        <a:pt x="221671" y="37439"/>
                      </a:cubicBezTo>
                      <a:cubicBezTo>
                        <a:pt x="200765" y="24620"/>
                        <a:pt x="177429" y="14504"/>
                        <a:pt x="153936" y="7643"/>
                      </a:cubicBezTo>
                      <a:cubicBezTo>
                        <a:pt x="140443" y="3702"/>
                        <a:pt x="126295" y="520"/>
                        <a:pt x="112196" y="59"/>
                      </a:cubicBezTo>
                      <a:cubicBezTo>
                        <a:pt x="82284" y="-919"/>
                        <a:pt x="52524" y="10460"/>
                        <a:pt x="26851" y="24967"/>
                      </a:cubicBezTo>
                      <a:cubicBezTo>
                        <a:pt x="17597" y="30195"/>
                        <a:pt x="8471" y="35951"/>
                        <a:pt x="194" y="42649"/>
                      </a:cubicBezTo>
                      <a:cubicBezTo>
                        <a:pt x="0" y="42795"/>
                        <a:pt x="-67" y="43135"/>
                        <a:pt x="79" y="4332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5" name="Google Shape;11315;p17"/>
                <p:cNvSpPr/>
                <p:nvPr/>
              </p:nvSpPr>
              <p:spPr>
                <a:xfrm>
                  <a:off x="2472127" y="1585023"/>
                  <a:ext cx="16060" cy="21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60" h="214362" extrusionOk="0">
                      <a:moveTo>
                        <a:pt x="304" y="214342"/>
                      </a:moveTo>
                      <a:cubicBezTo>
                        <a:pt x="534" y="214415"/>
                        <a:pt x="765" y="214288"/>
                        <a:pt x="832" y="214057"/>
                      </a:cubicBezTo>
                      <a:cubicBezTo>
                        <a:pt x="6169" y="197401"/>
                        <a:pt x="9473" y="179937"/>
                        <a:pt x="11980" y="162662"/>
                      </a:cubicBezTo>
                      <a:cubicBezTo>
                        <a:pt x="14707" y="143947"/>
                        <a:pt x="16492" y="124802"/>
                        <a:pt x="15970" y="105875"/>
                      </a:cubicBezTo>
                      <a:cubicBezTo>
                        <a:pt x="15533" y="89917"/>
                        <a:pt x="13523" y="73917"/>
                        <a:pt x="11531" y="58093"/>
                      </a:cubicBezTo>
                      <a:cubicBezTo>
                        <a:pt x="9090" y="38649"/>
                        <a:pt x="6218" y="19243"/>
                        <a:pt x="2453" y="0"/>
                      </a:cubicBezTo>
                      <a:cubicBezTo>
                        <a:pt x="7432" y="35164"/>
                        <a:pt x="9521" y="70456"/>
                        <a:pt x="10195" y="105935"/>
                      </a:cubicBezTo>
                      <a:cubicBezTo>
                        <a:pt x="10881" y="141925"/>
                        <a:pt x="9388" y="178826"/>
                        <a:pt x="18" y="213820"/>
                      </a:cubicBezTo>
                      <a:cubicBezTo>
                        <a:pt x="-49" y="214051"/>
                        <a:pt x="73" y="214275"/>
                        <a:pt x="304" y="2143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6" name="Google Shape;11316;p17"/>
                <p:cNvSpPr/>
                <p:nvPr/>
              </p:nvSpPr>
              <p:spPr>
                <a:xfrm>
                  <a:off x="2360386" y="1891549"/>
                  <a:ext cx="168418" cy="66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418" h="66208" extrusionOk="0">
                      <a:moveTo>
                        <a:pt x="413" y="1139"/>
                      </a:moveTo>
                      <a:cubicBezTo>
                        <a:pt x="15958" y="1291"/>
                        <a:pt x="31575" y="2772"/>
                        <a:pt x="46987" y="4667"/>
                      </a:cubicBezTo>
                      <a:cubicBezTo>
                        <a:pt x="70504" y="7557"/>
                        <a:pt x="95491" y="10787"/>
                        <a:pt x="117333" y="20546"/>
                      </a:cubicBezTo>
                      <a:cubicBezTo>
                        <a:pt x="131633" y="26934"/>
                        <a:pt x="144494" y="36449"/>
                        <a:pt x="155047" y="48004"/>
                      </a:cubicBezTo>
                      <a:cubicBezTo>
                        <a:pt x="160081" y="53511"/>
                        <a:pt x="164951" y="59559"/>
                        <a:pt x="168418" y="66208"/>
                      </a:cubicBezTo>
                      <a:cubicBezTo>
                        <a:pt x="164763" y="58041"/>
                        <a:pt x="159146" y="50475"/>
                        <a:pt x="153293" y="43765"/>
                      </a:cubicBezTo>
                      <a:cubicBezTo>
                        <a:pt x="138537" y="26842"/>
                        <a:pt x="118572" y="13356"/>
                        <a:pt x="96760" y="7551"/>
                      </a:cubicBezTo>
                      <a:cubicBezTo>
                        <a:pt x="82406" y="3732"/>
                        <a:pt x="67007" y="2669"/>
                        <a:pt x="52251" y="1533"/>
                      </a:cubicBezTo>
                      <a:cubicBezTo>
                        <a:pt x="35037" y="210"/>
                        <a:pt x="17652" y="-446"/>
                        <a:pt x="389" y="337"/>
                      </a:cubicBezTo>
                      <a:cubicBezTo>
                        <a:pt x="146" y="343"/>
                        <a:pt x="-6" y="513"/>
                        <a:pt x="0" y="750"/>
                      </a:cubicBezTo>
                      <a:cubicBezTo>
                        <a:pt x="6" y="993"/>
                        <a:pt x="176" y="1145"/>
                        <a:pt x="413" y="113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7" name="Google Shape;11317;p17"/>
                <p:cNvSpPr/>
                <p:nvPr/>
              </p:nvSpPr>
              <p:spPr>
                <a:xfrm>
                  <a:off x="2312647" y="1739123"/>
                  <a:ext cx="85140" cy="12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0" h="125514" extrusionOk="0">
                      <a:moveTo>
                        <a:pt x="83723" y="125512"/>
                      </a:moveTo>
                      <a:cubicBezTo>
                        <a:pt x="83960" y="125536"/>
                        <a:pt x="84088" y="125336"/>
                        <a:pt x="84112" y="125099"/>
                      </a:cubicBezTo>
                      <a:cubicBezTo>
                        <a:pt x="87543" y="99220"/>
                        <a:pt x="82563" y="68731"/>
                        <a:pt x="66594" y="47691"/>
                      </a:cubicBezTo>
                      <a:cubicBezTo>
                        <a:pt x="60655" y="39870"/>
                        <a:pt x="52955" y="33458"/>
                        <a:pt x="45232" y="27471"/>
                      </a:cubicBezTo>
                      <a:cubicBezTo>
                        <a:pt x="31351" y="16705"/>
                        <a:pt x="15988" y="7323"/>
                        <a:pt x="0" y="0"/>
                      </a:cubicBezTo>
                      <a:cubicBezTo>
                        <a:pt x="26378" y="14397"/>
                        <a:pt x="54370" y="36069"/>
                        <a:pt x="69502" y="62361"/>
                      </a:cubicBezTo>
                      <a:cubicBezTo>
                        <a:pt x="80068" y="80712"/>
                        <a:pt x="84859" y="103871"/>
                        <a:pt x="83438" y="124984"/>
                      </a:cubicBezTo>
                      <a:cubicBezTo>
                        <a:pt x="83414" y="125227"/>
                        <a:pt x="83480" y="125488"/>
                        <a:pt x="83723" y="12551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318" name="Google Shape;11318;p17"/>
              <p:cNvSpPr/>
              <p:nvPr/>
            </p:nvSpPr>
            <p:spPr>
              <a:xfrm>
                <a:off x="2620399" y="1550733"/>
                <a:ext cx="73483" cy="242924"/>
              </a:xfrm>
              <a:custGeom>
                <a:avLst/>
                <a:gdLst/>
                <a:ahLst/>
                <a:cxnLst/>
                <a:rect l="l" t="t" r="r" b="b"/>
                <a:pathLst>
                  <a:path w="73483" h="242924" extrusionOk="0">
                    <a:moveTo>
                      <a:pt x="66216" y="0"/>
                    </a:moveTo>
                    <a:cubicBezTo>
                      <a:pt x="66216" y="0"/>
                      <a:pt x="-4580" y="106415"/>
                      <a:pt x="235" y="148975"/>
                    </a:cubicBezTo>
                    <a:cubicBezTo>
                      <a:pt x="4662" y="188104"/>
                      <a:pt x="39370" y="220426"/>
                      <a:pt x="72421" y="242924"/>
                    </a:cubicBezTo>
                    <a:cubicBezTo>
                      <a:pt x="72445" y="242918"/>
                      <a:pt x="73484" y="242620"/>
                      <a:pt x="73484" y="242620"/>
                    </a:cubicBezTo>
                    <a:cubicBezTo>
                      <a:pt x="73484" y="242620"/>
                      <a:pt x="29837" y="188311"/>
                      <a:pt x="30420" y="132513"/>
                    </a:cubicBezTo>
                    <a:cubicBezTo>
                      <a:pt x="31100" y="67705"/>
                      <a:pt x="66216" y="0"/>
                      <a:pt x="66216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19" name="Google Shape;11319;p17"/>
              <p:cNvSpPr/>
              <p:nvPr/>
            </p:nvSpPr>
            <p:spPr>
              <a:xfrm>
                <a:off x="2474477" y="1550733"/>
                <a:ext cx="212137" cy="103339"/>
              </a:xfrm>
              <a:custGeom>
                <a:avLst/>
                <a:gdLst/>
                <a:ahLst/>
                <a:cxnLst/>
                <a:rect l="l" t="t" r="r" b="b"/>
                <a:pathLst>
                  <a:path w="212137" h="103339" extrusionOk="0">
                    <a:moveTo>
                      <a:pt x="24179" y="87178"/>
                    </a:moveTo>
                    <a:cubicBezTo>
                      <a:pt x="28011" y="91526"/>
                      <a:pt x="32274" y="95176"/>
                      <a:pt x="37028" y="97890"/>
                    </a:cubicBezTo>
                    <a:cubicBezTo>
                      <a:pt x="43483" y="101569"/>
                      <a:pt x="50885" y="103604"/>
                      <a:pt x="59228" y="103312"/>
                    </a:cubicBezTo>
                    <a:cubicBezTo>
                      <a:pt x="125986" y="100999"/>
                      <a:pt x="212138" y="0"/>
                      <a:pt x="212138" y="0"/>
                    </a:cubicBezTo>
                    <a:cubicBezTo>
                      <a:pt x="212138" y="0"/>
                      <a:pt x="117922" y="60874"/>
                      <a:pt x="64930" y="69423"/>
                    </a:cubicBezTo>
                    <a:cubicBezTo>
                      <a:pt x="11932" y="77967"/>
                      <a:pt x="103" y="34290"/>
                      <a:pt x="103" y="34290"/>
                    </a:cubicBezTo>
                    <a:cubicBezTo>
                      <a:pt x="103" y="34290"/>
                      <a:pt x="0" y="35188"/>
                      <a:pt x="0" y="35237"/>
                    </a:cubicBezTo>
                    <a:cubicBezTo>
                      <a:pt x="5076" y="54771"/>
                      <a:pt x="12679" y="74141"/>
                      <a:pt x="24179" y="87178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20" name="Google Shape;11320;p17"/>
              <p:cNvGrpSpPr/>
              <p:nvPr/>
            </p:nvGrpSpPr>
            <p:grpSpPr>
              <a:xfrm>
                <a:off x="2421982" y="1677108"/>
                <a:ext cx="170734" cy="205110"/>
                <a:chOff x="2421982" y="1677108"/>
                <a:chExt cx="170734" cy="205110"/>
              </a:xfrm>
            </p:grpSpPr>
            <p:sp>
              <p:nvSpPr>
                <p:cNvPr id="11321" name="Google Shape;11321;p17"/>
                <p:cNvSpPr/>
                <p:nvPr/>
              </p:nvSpPr>
              <p:spPr>
                <a:xfrm>
                  <a:off x="2421982" y="1715878"/>
                  <a:ext cx="20707" cy="2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7" h="20707" extrusionOk="0">
                      <a:moveTo>
                        <a:pt x="2740" y="3340"/>
                      </a:moveTo>
                      <a:cubicBezTo>
                        <a:pt x="6614" y="-868"/>
                        <a:pt x="13165" y="-1135"/>
                        <a:pt x="17368" y="2739"/>
                      </a:cubicBezTo>
                      <a:cubicBezTo>
                        <a:pt x="21576" y="6619"/>
                        <a:pt x="21843" y="13165"/>
                        <a:pt x="17969" y="17373"/>
                      </a:cubicBezTo>
                      <a:cubicBezTo>
                        <a:pt x="14088" y="21575"/>
                        <a:pt x="7543" y="21842"/>
                        <a:pt x="3335" y="17968"/>
                      </a:cubicBezTo>
                      <a:cubicBezTo>
                        <a:pt x="-867" y="14094"/>
                        <a:pt x="-1134" y="7542"/>
                        <a:pt x="2740" y="334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2" name="Google Shape;11322;p17"/>
                <p:cNvSpPr/>
                <p:nvPr/>
              </p:nvSpPr>
              <p:spPr>
                <a:xfrm>
                  <a:off x="2522850" y="1867230"/>
                  <a:ext cx="14988" cy="14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8" h="14988" extrusionOk="0">
                      <a:moveTo>
                        <a:pt x="1984" y="2415"/>
                      </a:moveTo>
                      <a:cubicBezTo>
                        <a:pt x="4789" y="-627"/>
                        <a:pt x="9531" y="-822"/>
                        <a:pt x="12573" y="1984"/>
                      </a:cubicBezTo>
                      <a:cubicBezTo>
                        <a:pt x="15616" y="4789"/>
                        <a:pt x="15810" y="9531"/>
                        <a:pt x="13005" y="12573"/>
                      </a:cubicBezTo>
                      <a:cubicBezTo>
                        <a:pt x="10199" y="15616"/>
                        <a:pt x="5457" y="15810"/>
                        <a:pt x="2415" y="13005"/>
                      </a:cubicBezTo>
                      <a:cubicBezTo>
                        <a:pt x="-628" y="10199"/>
                        <a:pt x="-822" y="5457"/>
                        <a:pt x="1984" y="24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3" name="Google Shape;11323;p17"/>
                <p:cNvSpPr/>
                <p:nvPr/>
              </p:nvSpPr>
              <p:spPr>
                <a:xfrm>
                  <a:off x="2547583" y="1846075"/>
                  <a:ext cx="11799" cy="11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9" h="11797" extrusionOk="0">
                      <a:moveTo>
                        <a:pt x="1563" y="1903"/>
                      </a:moveTo>
                      <a:cubicBezTo>
                        <a:pt x="3768" y="-495"/>
                        <a:pt x="7502" y="-647"/>
                        <a:pt x="9900" y="1563"/>
                      </a:cubicBezTo>
                      <a:cubicBezTo>
                        <a:pt x="12293" y="3767"/>
                        <a:pt x="12445" y="7502"/>
                        <a:pt x="10240" y="9894"/>
                      </a:cubicBezTo>
                      <a:cubicBezTo>
                        <a:pt x="8030" y="12293"/>
                        <a:pt x="4296" y="12445"/>
                        <a:pt x="1903" y="10234"/>
                      </a:cubicBezTo>
                      <a:cubicBezTo>
                        <a:pt x="-495" y="8030"/>
                        <a:pt x="-647" y="4296"/>
                        <a:pt x="1563" y="190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4" name="Google Shape;11324;p17"/>
                <p:cNvSpPr/>
                <p:nvPr/>
              </p:nvSpPr>
              <p:spPr>
                <a:xfrm>
                  <a:off x="2577366" y="172763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2032" y="2473"/>
                      </a:moveTo>
                      <a:cubicBezTo>
                        <a:pt x="4904" y="-642"/>
                        <a:pt x="9762" y="-842"/>
                        <a:pt x="12877" y="2030"/>
                      </a:cubicBezTo>
                      <a:cubicBezTo>
                        <a:pt x="15992" y="4908"/>
                        <a:pt x="16193" y="9760"/>
                        <a:pt x="13320" y="12875"/>
                      </a:cubicBezTo>
                      <a:cubicBezTo>
                        <a:pt x="10448" y="15996"/>
                        <a:pt x="5590" y="16190"/>
                        <a:pt x="2475" y="13318"/>
                      </a:cubicBezTo>
                      <a:cubicBezTo>
                        <a:pt x="-646" y="10446"/>
                        <a:pt x="-840" y="5588"/>
                        <a:pt x="2032" y="247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5" name="Google Shape;11325;p17"/>
                <p:cNvSpPr/>
                <p:nvPr/>
              </p:nvSpPr>
              <p:spPr>
                <a:xfrm>
                  <a:off x="2507974" y="1709088"/>
                  <a:ext cx="16449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49" h="16454" extrusionOk="0">
                      <a:moveTo>
                        <a:pt x="2177" y="2655"/>
                      </a:moveTo>
                      <a:cubicBezTo>
                        <a:pt x="5256" y="-691"/>
                        <a:pt x="10459" y="-903"/>
                        <a:pt x="13799" y="2182"/>
                      </a:cubicBezTo>
                      <a:cubicBezTo>
                        <a:pt x="17139" y="5260"/>
                        <a:pt x="17351" y="10464"/>
                        <a:pt x="14273" y="13804"/>
                      </a:cubicBezTo>
                      <a:cubicBezTo>
                        <a:pt x="11194" y="17143"/>
                        <a:pt x="5990" y="17356"/>
                        <a:pt x="2651" y="14277"/>
                      </a:cubicBezTo>
                      <a:cubicBezTo>
                        <a:pt x="-689" y="11199"/>
                        <a:pt x="-902" y="5995"/>
                        <a:pt x="2177" y="265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6" name="Google Shape;11326;p17"/>
                <p:cNvSpPr/>
                <p:nvPr/>
              </p:nvSpPr>
              <p:spPr>
                <a:xfrm>
                  <a:off x="2520723" y="1677108"/>
                  <a:ext cx="13008" cy="13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08" h="13008" extrusionOk="0">
                      <a:moveTo>
                        <a:pt x="1724" y="2094"/>
                      </a:moveTo>
                      <a:cubicBezTo>
                        <a:pt x="4159" y="-547"/>
                        <a:pt x="8270" y="-711"/>
                        <a:pt x="10911" y="1724"/>
                      </a:cubicBezTo>
                      <a:cubicBezTo>
                        <a:pt x="13552" y="4159"/>
                        <a:pt x="13722" y="8270"/>
                        <a:pt x="11287" y="10911"/>
                      </a:cubicBezTo>
                      <a:cubicBezTo>
                        <a:pt x="8853" y="13552"/>
                        <a:pt x="4736" y="13722"/>
                        <a:pt x="2094" y="11287"/>
                      </a:cubicBezTo>
                      <a:cubicBezTo>
                        <a:pt x="-547" y="8853"/>
                        <a:pt x="-711" y="4736"/>
                        <a:pt x="1724" y="209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27" name="Google Shape;11327;p17"/>
            <p:cNvGrpSpPr/>
            <p:nvPr/>
          </p:nvGrpSpPr>
          <p:grpSpPr>
            <a:xfrm>
              <a:off x="1715180" y="1835828"/>
              <a:ext cx="624301" cy="331675"/>
              <a:chOff x="1715180" y="1835828"/>
              <a:chExt cx="624301" cy="331675"/>
            </a:xfrm>
          </p:grpSpPr>
          <p:sp>
            <p:nvSpPr>
              <p:cNvPr id="11328" name="Google Shape;11328;p17"/>
              <p:cNvSpPr/>
              <p:nvPr/>
            </p:nvSpPr>
            <p:spPr>
              <a:xfrm>
                <a:off x="1715241" y="1835871"/>
                <a:ext cx="623601" cy="331553"/>
              </a:xfrm>
              <a:custGeom>
                <a:avLst/>
                <a:gdLst/>
                <a:ahLst/>
                <a:cxnLst/>
                <a:rect l="l" t="t" r="r" b="b"/>
                <a:pathLst>
                  <a:path w="623601" h="331553" extrusionOk="0">
                    <a:moveTo>
                      <a:pt x="0" y="98825"/>
                    </a:moveTo>
                    <a:cubicBezTo>
                      <a:pt x="0" y="98825"/>
                      <a:pt x="111916" y="91538"/>
                      <a:pt x="159571" y="66830"/>
                    </a:cubicBezTo>
                    <a:cubicBezTo>
                      <a:pt x="207225" y="42123"/>
                      <a:pt x="190630" y="0"/>
                      <a:pt x="190630" y="0"/>
                    </a:cubicBezTo>
                    <a:cubicBezTo>
                      <a:pt x="190630" y="0"/>
                      <a:pt x="244472" y="69982"/>
                      <a:pt x="300008" y="70954"/>
                    </a:cubicBezTo>
                    <a:cubicBezTo>
                      <a:pt x="359959" y="71998"/>
                      <a:pt x="412484" y="27173"/>
                      <a:pt x="412484" y="27173"/>
                    </a:cubicBezTo>
                    <a:cubicBezTo>
                      <a:pt x="412484" y="27173"/>
                      <a:pt x="414075" y="70419"/>
                      <a:pt x="493068" y="118408"/>
                    </a:cubicBezTo>
                    <a:cubicBezTo>
                      <a:pt x="572067" y="166390"/>
                      <a:pt x="623602" y="182937"/>
                      <a:pt x="623602" y="182937"/>
                    </a:cubicBezTo>
                    <a:cubicBezTo>
                      <a:pt x="623602" y="182937"/>
                      <a:pt x="571192" y="177697"/>
                      <a:pt x="496687" y="217979"/>
                    </a:cubicBezTo>
                    <a:cubicBezTo>
                      <a:pt x="405665" y="267194"/>
                      <a:pt x="369189" y="331554"/>
                      <a:pt x="369189" y="331554"/>
                    </a:cubicBezTo>
                    <a:cubicBezTo>
                      <a:pt x="369189" y="331554"/>
                      <a:pt x="322372" y="275149"/>
                      <a:pt x="259604" y="273176"/>
                    </a:cubicBezTo>
                    <a:cubicBezTo>
                      <a:pt x="198737" y="271263"/>
                      <a:pt x="138567" y="297835"/>
                      <a:pt x="138567" y="297835"/>
                    </a:cubicBezTo>
                    <a:cubicBezTo>
                      <a:pt x="138567" y="297835"/>
                      <a:pt x="141379" y="228411"/>
                      <a:pt x="107666" y="183939"/>
                    </a:cubicBezTo>
                    <a:cubicBezTo>
                      <a:pt x="68512" y="132295"/>
                      <a:pt x="0" y="98825"/>
                      <a:pt x="0" y="98825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29" name="Google Shape;11329;p17"/>
              <p:cNvGrpSpPr/>
              <p:nvPr/>
            </p:nvGrpSpPr>
            <p:grpSpPr>
              <a:xfrm>
                <a:off x="1715180" y="1835828"/>
                <a:ext cx="624301" cy="331675"/>
                <a:chOff x="1715180" y="1835828"/>
                <a:chExt cx="624301" cy="331675"/>
              </a:xfrm>
            </p:grpSpPr>
            <p:sp>
              <p:nvSpPr>
                <p:cNvPr id="11330" name="Google Shape;11330;p17"/>
                <p:cNvSpPr/>
                <p:nvPr/>
              </p:nvSpPr>
              <p:spPr>
                <a:xfrm>
                  <a:off x="1715180" y="1934611"/>
                  <a:ext cx="624301" cy="83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301" h="83299" extrusionOk="0">
                      <a:moveTo>
                        <a:pt x="624300" y="82995"/>
                      </a:moveTo>
                      <a:cubicBezTo>
                        <a:pt x="624288" y="83238"/>
                        <a:pt x="624099" y="83310"/>
                        <a:pt x="623857" y="83298"/>
                      </a:cubicBezTo>
                      <a:cubicBezTo>
                        <a:pt x="530879" y="78957"/>
                        <a:pt x="437453" y="85739"/>
                        <a:pt x="344651" y="77348"/>
                      </a:cubicBezTo>
                      <a:cubicBezTo>
                        <a:pt x="285502" y="71992"/>
                        <a:pt x="226893" y="60230"/>
                        <a:pt x="169074" y="46950"/>
                      </a:cubicBezTo>
                      <a:cubicBezTo>
                        <a:pt x="112238" y="33895"/>
                        <a:pt x="55202" y="18957"/>
                        <a:pt x="0" y="0"/>
                      </a:cubicBezTo>
                      <a:cubicBezTo>
                        <a:pt x="61426" y="19874"/>
                        <a:pt x="124808" y="34933"/>
                        <a:pt x="188068" y="47533"/>
                      </a:cubicBezTo>
                      <a:cubicBezTo>
                        <a:pt x="221289" y="54146"/>
                        <a:pt x="254819" y="59756"/>
                        <a:pt x="288356" y="64535"/>
                      </a:cubicBezTo>
                      <a:cubicBezTo>
                        <a:pt x="315644" y="68421"/>
                        <a:pt x="342793" y="72186"/>
                        <a:pt x="370288" y="74318"/>
                      </a:cubicBezTo>
                      <a:cubicBezTo>
                        <a:pt x="454643" y="80863"/>
                        <a:pt x="539569" y="77214"/>
                        <a:pt x="623996" y="82551"/>
                      </a:cubicBezTo>
                      <a:cubicBezTo>
                        <a:pt x="624233" y="82564"/>
                        <a:pt x="624312" y="82752"/>
                        <a:pt x="624300" y="8299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1" name="Google Shape;11331;p17"/>
                <p:cNvSpPr/>
                <p:nvPr/>
              </p:nvSpPr>
              <p:spPr>
                <a:xfrm>
                  <a:off x="1853887" y="2005913"/>
                  <a:ext cx="181479" cy="127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479" h="127889" extrusionOk="0">
                      <a:moveTo>
                        <a:pt x="181479" y="598"/>
                      </a:moveTo>
                      <a:cubicBezTo>
                        <a:pt x="181473" y="841"/>
                        <a:pt x="181279" y="908"/>
                        <a:pt x="181036" y="908"/>
                      </a:cubicBezTo>
                      <a:cubicBezTo>
                        <a:pt x="147159" y="969"/>
                        <a:pt x="108662" y="10860"/>
                        <a:pt x="80341" y="29356"/>
                      </a:cubicBezTo>
                      <a:cubicBezTo>
                        <a:pt x="45341" y="52212"/>
                        <a:pt x="17366" y="90078"/>
                        <a:pt x="0" y="127890"/>
                      </a:cubicBezTo>
                      <a:cubicBezTo>
                        <a:pt x="9157" y="105137"/>
                        <a:pt x="21872" y="83107"/>
                        <a:pt x="36652" y="63603"/>
                      </a:cubicBezTo>
                      <a:cubicBezTo>
                        <a:pt x="45141" y="52400"/>
                        <a:pt x="54613" y="41416"/>
                        <a:pt x="65658" y="32647"/>
                      </a:cubicBezTo>
                      <a:cubicBezTo>
                        <a:pt x="89097" y="14036"/>
                        <a:pt x="119780" y="5450"/>
                        <a:pt x="149042" y="1801"/>
                      </a:cubicBezTo>
                      <a:cubicBezTo>
                        <a:pt x="159589" y="489"/>
                        <a:pt x="170349" y="-325"/>
                        <a:pt x="180988" y="125"/>
                      </a:cubicBezTo>
                      <a:cubicBezTo>
                        <a:pt x="181230" y="131"/>
                        <a:pt x="181486" y="361"/>
                        <a:pt x="181479" y="59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2" name="Google Shape;11332;p17"/>
                <p:cNvSpPr/>
                <p:nvPr/>
              </p:nvSpPr>
              <p:spPr>
                <a:xfrm>
                  <a:off x="1905907" y="1835828"/>
                  <a:ext cx="129511" cy="171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511" h="171045" extrusionOk="0">
                      <a:moveTo>
                        <a:pt x="129423" y="170871"/>
                      </a:moveTo>
                      <a:cubicBezTo>
                        <a:pt x="129277" y="171066"/>
                        <a:pt x="129022" y="171102"/>
                        <a:pt x="128828" y="170956"/>
                      </a:cubicBezTo>
                      <a:cubicBezTo>
                        <a:pt x="114625" y="160755"/>
                        <a:pt x="101563" y="148696"/>
                        <a:pt x="89255" y="136321"/>
                      </a:cubicBezTo>
                      <a:cubicBezTo>
                        <a:pt x="75921" y="122913"/>
                        <a:pt x="63078" y="108595"/>
                        <a:pt x="52221" y="93087"/>
                      </a:cubicBezTo>
                      <a:cubicBezTo>
                        <a:pt x="43070" y="80007"/>
                        <a:pt x="35146" y="65962"/>
                        <a:pt x="27319" y="52069"/>
                      </a:cubicBezTo>
                      <a:cubicBezTo>
                        <a:pt x="17694" y="34988"/>
                        <a:pt x="8440" y="17700"/>
                        <a:pt x="0" y="0"/>
                      </a:cubicBezTo>
                      <a:cubicBezTo>
                        <a:pt x="16954" y="31211"/>
                        <a:pt x="36300" y="60795"/>
                        <a:pt x="56890" y="89692"/>
                      </a:cubicBezTo>
                      <a:cubicBezTo>
                        <a:pt x="77785" y="119009"/>
                        <a:pt x="100968" y="147754"/>
                        <a:pt x="129338" y="170276"/>
                      </a:cubicBezTo>
                      <a:cubicBezTo>
                        <a:pt x="129532" y="170422"/>
                        <a:pt x="129568" y="170677"/>
                        <a:pt x="129423" y="17087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3" name="Google Shape;11333;p17"/>
                <p:cNvSpPr/>
                <p:nvPr/>
              </p:nvSpPr>
              <p:spPr>
                <a:xfrm>
                  <a:off x="2082763" y="2014404"/>
                  <a:ext cx="98009" cy="153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9" h="153099" extrusionOk="0">
                      <a:moveTo>
                        <a:pt x="97826" y="742"/>
                      </a:moveTo>
                      <a:cubicBezTo>
                        <a:pt x="85433" y="10123"/>
                        <a:pt x="73768" y="20622"/>
                        <a:pt x="62522" y="31321"/>
                      </a:cubicBezTo>
                      <a:cubicBezTo>
                        <a:pt x="45350" y="47656"/>
                        <a:pt x="27212" y="65131"/>
                        <a:pt x="15481" y="85989"/>
                      </a:cubicBezTo>
                      <a:cubicBezTo>
                        <a:pt x="7800" y="99634"/>
                        <a:pt x="3136" y="114935"/>
                        <a:pt x="1545" y="130504"/>
                      </a:cubicBezTo>
                      <a:cubicBezTo>
                        <a:pt x="786" y="137931"/>
                        <a:pt x="477" y="145691"/>
                        <a:pt x="1655" y="153099"/>
                      </a:cubicBezTo>
                      <a:cubicBezTo>
                        <a:pt x="-277" y="144355"/>
                        <a:pt x="-270" y="134931"/>
                        <a:pt x="428" y="126060"/>
                      </a:cubicBezTo>
                      <a:cubicBezTo>
                        <a:pt x="2201" y="103672"/>
                        <a:pt x="10204" y="80949"/>
                        <a:pt x="24261" y="63285"/>
                      </a:cubicBezTo>
                      <a:cubicBezTo>
                        <a:pt x="33509" y="51669"/>
                        <a:pt x="45253" y="41644"/>
                        <a:pt x="56426" y="31941"/>
                      </a:cubicBezTo>
                      <a:cubicBezTo>
                        <a:pt x="69463" y="20628"/>
                        <a:pt x="83034" y="9735"/>
                        <a:pt x="97364" y="80"/>
                      </a:cubicBezTo>
                      <a:cubicBezTo>
                        <a:pt x="97565" y="-60"/>
                        <a:pt x="97789" y="-11"/>
                        <a:pt x="97929" y="183"/>
                      </a:cubicBezTo>
                      <a:cubicBezTo>
                        <a:pt x="98069" y="384"/>
                        <a:pt x="98020" y="602"/>
                        <a:pt x="97826" y="7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4" name="Google Shape;11334;p17"/>
                <p:cNvSpPr/>
                <p:nvPr/>
              </p:nvSpPr>
              <p:spPr>
                <a:xfrm>
                  <a:off x="2102696" y="1863117"/>
                  <a:ext cx="32705" cy="1507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05" h="150776" extrusionOk="0">
                      <a:moveTo>
                        <a:pt x="32612" y="150693"/>
                      </a:moveTo>
                      <a:cubicBezTo>
                        <a:pt x="32430" y="150851"/>
                        <a:pt x="32211" y="150766"/>
                        <a:pt x="32054" y="150590"/>
                      </a:cubicBezTo>
                      <a:cubicBezTo>
                        <a:pt x="13873" y="131845"/>
                        <a:pt x="-287" y="104393"/>
                        <a:pt x="4" y="77979"/>
                      </a:cubicBezTo>
                      <a:cubicBezTo>
                        <a:pt x="114" y="68160"/>
                        <a:pt x="2476" y="58421"/>
                        <a:pt x="5111" y="49015"/>
                      </a:cubicBezTo>
                      <a:cubicBezTo>
                        <a:pt x="9854" y="32098"/>
                        <a:pt x="16600" y="15411"/>
                        <a:pt x="25076" y="0"/>
                      </a:cubicBezTo>
                      <a:cubicBezTo>
                        <a:pt x="12471" y="27282"/>
                        <a:pt x="2895" y="61365"/>
                        <a:pt x="6405" y="91496"/>
                      </a:cubicBezTo>
                      <a:cubicBezTo>
                        <a:pt x="8852" y="112524"/>
                        <a:pt x="18798" y="133983"/>
                        <a:pt x="32527" y="150098"/>
                      </a:cubicBezTo>
                      <a:cubicBezTo>
                        <a:pt x="32691" y="150274"/>
                        <a:pt x="32788" y="150530"/>
                        <a:pt x="32612" y="15069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335" name="Google Shape;11335;p17"/>
              <p:cNvSpPr/>
              <p:nvPr/>
            </p:nvSpPr>
            <p:spPr>
              <a:xfrm>
                <a:off x="1715180" y="1934611"/>
                <a:ext cx="153392" cy="199192"/>
              </a:xfrm>
              <a:custGeom>
                <a:avLst/>
                <a:gdLst/>
                <a:ahLst/>
                <a:cxnLst/>
                <a:rect l="l" t="t" r="r" b="b"/>
                <a:pathLst>
                  <a:path w="153392" h="199192" extrusionOk="0">
                    <a:moveTo>
                      <a:pt x="0" y="0"/>
                    </a:moveTo>
                    <a:cubicBezTo>
                      <a:pt x="0" y="0"/>
                      <a:pt x="120260" y="43289"/>
                      <a:pt x="141749" y="80335"/>
                    </a:cubicBezTo>
                    <a:cubicBezTo>
                      <a:pt x="161502" y="114406"/>
                      <a:pt x="152886" y="161047"/>
                      <a:pt x="139745" y="198804"/>
                    </a:cubicBezTo>
                    <a:cubicBezTo>
                      <a:pt x="139721" y="198809"/>
                      <a:pt x="138707" y="199192"/>
                      <a:pt x="138707" y="199192"/>
                    </a:cubicBezTo>
                    <a:cubicBezTo>
                      <a:pt x="138707" y="199192"/>
                      <a:pt x="141409" y="129568"/>
                      <a:pt x="107696" y="85102"/>
                    </a:cubicBezTo>
                    <a:cubicBezTo>
                      <a:pt x="68543" y="3345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36" name="Google Shape;11336;p17"/>
              <p:cNvSpPr/>
              <p:nvPr/>
            </p:nvSpPr>
            <p:spPr>
              <a:xfrm>
                <a:off x="1715180" y="1835828"/>
                <a:ext cx="203142" cy="109904"/>
              </a:xfrm>
              <a:custGeom>
                <a:avLst/>
                <a:gdLst/>
                <a:ahLst/>
                <a:cxnLst/>
                <a:rect l="l" t="t" r="r" b="b"/>
                <a:pathLst>
                  <a:path w="203142" h="109904" extrusionOk="0">
                    <a:moveTo>
                      <a:pt x="202902" y="56817"/>
                    </a:moveTo>
                    <a:cubicBezTo>
                      <a:pt x="202410" y="62592"/>
                      <a:pt x="201165" y="68069"/>
                      <a:pt x="198961" y="73073"/>
                    </a:cubicBezTo>
                    <a:cubicBezTo>
                      <a:pt x="195974" y="79880"/>
                      <a:pt x="191238" y="85921"/>
                      <a:pt x="184364" y="90658"/>
                    </a:cubicBezTo>
                    <a:cubicBezTo>
                      <a:pt x="129368" y="128566"/>
                      <a:pt x="0" y="98782"/>
                      <a:pt x="0" y="98782"/>
                    </a:cubicBezTo>
                    <a:cubicBezTo>
                      <a:pt x="0" y="98782"/>
                      <a:pt x="111941" y="91538"/>
                      <a:pt x="159595" y="66837"/>
                    </a:cubicBezTo>
                    <a:cubicBezTo>
                      <a:pt x="207250" y="42129"/>
                      <a:pt x="190727" y="0"/>
                      <a:pt x="190727" y="0"/>
                    </a:cubicBezTo>
                    <a:cubicBezTo>
                      <a:pt x="190727" y="0"/>
                      <a:pt x="191347" y="656"/>
                      <a:pt x="191371" y="698"/>
                    </a:cubicBezTo>
                    <a:cubicBezTo>
                      <a:pt x="198937" y="19413"/>
                      <a:pt x="204372" y="39493"/>
                      <a:pt x="202902" y="568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37" name="Google Shape;11337;p17"/>
              <p:cNvGrpSpPr/>
              <p:nvPr/>
            </p:nvGrpSpPr>
            <p:grpSpPr>
              <a:xfrm>
                <a:off x="1899050" y="1913716"/>
                <a:ext cx="142156" cy="195505"/>
                <a:chOff x="1899050" y="1913716"/>
                <a:chExt cx="142156" cy="195505"/>
              </a:xfrm>
            </p:grpSpPr>
            <p:sp>
              <p:nvSpPr>
                <p:cNvPr id="11338" name="Google Shape;11338;p17"/>
                <p:cNvSpPr/>
                <p:nvPr/>
              </p:nvSpPr>
              <p:spPr>
                <a:xfrm>
                  <a:off x="2013609" y="1913716"/>
                  <a:ext cx="20714" cy="20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4" h="20714" extrusionOk="0">
                      <a:moveTo>
                        <a:pt x="12290" y="183"/>
                      </a:moveTo>
                      <a:cubicBezTo>
                        <a:pt x="6674" y="-880"/>
                        <a:pt x="1251" y="2806"/>
                        <a:pt x="182" y="8422"/>
                      </a:cubicBezTo>
                      <a:cubicBezTo>
                        <a:pt x="-880" y="14039"/>
                        <a:pt x="2806" y="19462"/>
                        <a:pt x="8422" y="20530"/>
                      </a:cubicBezTo>
                      <a:cubicBezTo>
                        <a:pt x="14039" y="21599"/>
                        <a:pt x="19462" y="17907"/>
                        <a:pt x="20530" y="12290"/>
                      </a:cubicBezTo>
                      <a:cubicBezTo>
                        <a:pt x="21599" y="6674"/>
                        <a:pt x="17907" y="1251"/>
                        <a:pt x="12290" y="18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39" name="Google Shape;11339;p17"/>
                <p:cNvSpPr/>
                <p:nvPr/>
              </p:nvSpPr>
              <p:spPr>
                <a:xfrm>
                  <a:off x="2026216" y="2094231"/>
                  <a:ext cx="14990" cy="14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0" h="14990" extrusionOk="0">
                      <a:moveTo>
                        <a:pt x="8895" y="133"/>
                      </a:moveTo>
                      <a:cubicBezTo>
                        <a:pt x="4827" y="-638"/>
                        <a:pt x="904" y="2027"/>
                        <a:pt x="133" y="6096"/>
                      </a:cubicBezTo>
                      <a:cubicBezTo>
                        <a:pt x="-638" y="10164"/>
                        <a:pt x="2027" y="14087"/>
                        <a:pt x="6096" y="14858"/>
                      </a:cubicBezTo>
                      <a:cubicBezTo>
                        <a:pt x="10164" y="15629"/>
                        <a:pt x="14087" y="12963"/>
                        <a:pt x="14858" y="8895"/>
                      </a:cubicBezTo>
                      <a:cubicBezTo>
                        <a:pt x="15629" y="4827"/>
                        <a:pt x="12963" y="904"/>
                        <a:pt x="8895" y="133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0" name="Google Shape;11340;p17"/>
                <p:cNvSpPr/>
                <p:nvPr/>
              </p:nvSpPr>
              <p:spPr>
                <a:xfrm>
                  <a:off x="1995675" y="2091338"/>
                  <a:ext cx="11798" cy="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8" h="11800" extrusionOk="0">
                      <a:moveTo>
                        <a:pt x="7004" y="105"/>
                      </a:moveTo>
                      <a:cubicBezTo>
                        <a:pt x="3798" y="-503"/>
                        <a:pt x="714" y="1598"/>
                        <a:pt x="106" y="4798"/>
                      </a:cubicBezTo>
                      <a:cubicBezTo>
                        <a:pt x="-507" y="7998"/>
                        <a:pt x="1594" y="11089"/>
                        <a:pt x="4800" y="11696"/>
                      </a:cubicBezTo>
                      <a:cubicBezTo>
                        <a:pt x="8000" y="12304"/>
                        <a:pt x="11085" y="10203"/>
                        <a:pt x="11692" y="7003"/>
                      </a:cubicBezTo>
                      <a:cubicBezTo>
                        <a:pt x="12305" y="3803"/>
                        <a:pt x="10204" y="712"/>
                        <a:pt x="7004" y="10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1" name="Google Shape;11341;p17"/>
                <p:cNvSpPr/>
                <p:nvPr/>
              </p:nvSpPr>
              <p:spPr>
                <a:xfrm>
                  <a:off x="1899050" y="2014662"/>
                  <a:ext cx="15350" cy="1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0" h="15350" extrusionOk="0">
                      <a:moveTo>
                        <a:pt x="9110" y="138"/>
                      </a:moveTo>
                      <a:cubicBezTo>
                        <a:pt x="4945" y="-658"/>
                        <a:pt x="925" y="2075"/>
                        <a:pt x="136" y="6240"/>
                      </a:cubicBezTo>
                      <a:cubicBezTo>
                        <a:pt x="-654" y="10406"/>
                        <a:pt x="2079" y="14426"/>
                        <a:pt x="6238" y="15215"/>
                      </a:cubicBezTo>
                      <a:cubicBezTo>
                        <a:pt x="10404" y="16004"/>
                        <a:pt x="14424" y="13272"/>
                        <a:pt x="15213" y="9106"/>
                      </a:cubicBezTo>
                      <a:cubicBezTo>
                        <a:pt x="16008" y="4947"/>
                        <a:pt x="13270" y="927"/>
                        <a:pt x="9110" y="138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2" name="Google Shape;11342;p17"/>
                <p:cNvSpPr/>
                <p:nvPr/>
              </p:nvSpPr>
              <p:spPr>
                <a:xfrm>
                  <a:off x="1943068" y="195864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9765" y="147"/>
                      </a:moveTo>
                      <a:cubicBezTo>
                        <a:pt x="5302" y="-704"/>
                        <a:pt x="997" y="2229"/>
                        <a:pt x="147" y="6692"/>
                      </a:cubicBezTo>
                      <a:cubicBezTo>
                        <a:pt x="-704" y="11155"/>
                        <a:pt x="2229" y="15467"/>
                        <a:pt x="6692" y="16311"/>
                      </a:cubicBezTo>
                      <a:cubicBezTo>
                        <a:pt x="11155" y="17161"/>
                        <a:pt x="15461" y="14234"/>
                        <a:pt x="16311" y="9765"/>
                      </a:cubicBezTo>
                      <a:cubicBezTo>
                        <a:pt x="17161" y="5302"/>
                        <a:pt x="14228" y="997"/>
                        <a:pt x="9765" y="14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3" name="Google Shape;11343;p17"/>
                <p:cNvSpPr/>
                <p:nvPr/>
              </p:nvSpPr>
              <p:spPr>
                <a:xfrm>
                  <a:off x="1915854" y="1939870"/>
                  <a:ext cx="13011" cy="13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1" extrusionOk="0">
                      <a:moveTo>
                        <a:pt x="7723" y="115"/>
                      </a:moveTo>
                      <a:cubicBezTo>
                        <a:pt x="4189" y="-553"/>
                        <a:pt x="789" y="1760"/>
                        <a:pt x="115" y="5288"/>
                      </a:cubicBezTo>
                      <a:cubicBezTo>
                        <a:pt x="-553" y="8822"/>
                        <a:pt x="1760" y="12223"/>
                        <a:pt x="5288" y="12897"/>
                      </a:cubicBezTo>
                      <a:cubicBezTo>
                        <a:pt x="8822" y="13565"/>
                        <a:pt x="12223" y="11251"/>
                        <a:pt x="12897" y="7723"/>
                      </a:cubicBezTo>
                      <a:cubicBezTo>
                        <a:pt x="13565" y="4189"/>
                        <a:pt x="11251" y="789"/>
                        <a:pt x="7723" y="115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44" name="Google Shape;11344;p17"/>
            <p:cNvGrpSpPr/>
            <p:nvPr/>
          </p:nvGrpSpPr>
          <p:grpSpPr>
            <a:xfrm>
              <a:off x="1993814" y="1454950"/>
              <a:ext cx="364762" cy="586323"/>
              <a:chOff x="1993814" y="1454950"/>
              <a:chExt cx="364762" cy="586323"/>
            </a:xfrm>
          </p:grpSpPr>
          <p:sp>
            <p:nvSpPr>
              <p:cNvPr id="11345" name="Google Shape;11345;p17"/>
              <p:cNvSpPr/>
              <p:nvPr/>
            </p:nvSpPr>
            <p:spPr>
              <a:xfrm>
                <a:off x="1993851" y="1454993"/>
                <a:ext cx="364653" cy="585334"/>
              </a:xfrm>
              <a:custGeom>
                <a:avLst/>
                <a:gdLst/>
                <a:ahLst/>
                <a:cxnLst/>
                <a:rect l="l" t="t" r="r" b="b"/>
                <a:pathLst>
                  <a:path w="364653" h="585334" extrusionOk="0">
                    <a:moveTo>
                      <a:pt x="50320" y="0"/>
                    </a:moveTo>
                    <a:cubicBezTo>
                      <a:pt x="50320" y="0"/>
                      <a:pt x="70030" y="110405"/>
                      <a:pt x="57449" y="162589"/>
                    </a:cubicBezTo>
                    <a:cubicBezTo>
                      <a:pt x="44867" y="214773"/>
                      <a:pt x="0" y="208738"/>
                      <a:pt x="0" y="208738"/>
                    </a:cubicBezTo>
                    <a:cubicBezTo>
                      <a:pt x="0" y="208738"/>
                      <a:pt x="80839" y="244272"/>
                      <a:pt x="95072" y="297956"/>
                    </a:cubicBezTo>
                    <a:cubicBezTo>
                      <a:pt x="110435" y="355915"/>
                      <a:pt x="79485" y="417639"/>
                      <a:pt x="79485" y="417639"/>
                    </a:cubicBezTo>
                    <a:cubicBezTo>
                      <a:pt x="79485" y="417639"/>
                      <a:pt x="121857" y="408834"/>
                      <a:pt x="187351" y="474050"/>
                    </a:cubicBezTo>
                    <a:cubicBezTo>
                      <a:pt x="252852" y="539259"/>
                      <a:pt x="281258" y="585335"/>
                      <a:pt x="281258" y="585335"/>
                    </a:cubicBezTo>
                    <a:cubicBezTo>
                      <a:pt x="281258" y="585335"/>
                      <a:pt x="263618" y="535707"/>
                      <a:pt x="284901" y="453726"/>
                    </a:cubicBezTo>
                    <a:cubicBezTo>
                      <a:pt x="310896" y="353571"/>
                      <a:pt x="364653" y="302753"/>
                      <a:pt x="364653" y="302753"/>
                    </a:cubicBezTo>
                    <a:cubicBezTo>
                      <a:pt x="364653" y="302753"/>
                      <a:pt x="298685" y="270789"/>
                      <a:pt x="281743" y="210322"/>
                    </a:cubicBezTo>
                    <a:cubicBezTo>
                      <a:pt x="265318" y="151683"/>
                      <a:pt x="276710" y="86905"/>
                      <a:pt x="276710" y="86905"/>
                    </a:cubicBezTo>
                    <a:cubicBezTo>
                      <a:pt x="276710" y="86905"/>
                      <a:pt x="209976" y="106245"/>
                      <a:pt x="158733" y="84161"/>
                    </a:cubicBezTo>
                    <a:cubicBezTo>
                      <a:pt x="99213" y="58506"/>
                      <a:pt x="50320" y="0"/>
                      <a:pt x="50320" y="0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46" name="Google Shape;11346;p17"/>
              <p:cNvGrpSpPr/>
              <p:nvPr/>
            </p:nvGrpSpPr>
            <p:grpSpPr>
              <a:xfrm>
                <a:off x="1993814" y="1454950"/>
                <a:ext cx="364762" cy="586323"/>
                <a:chOff x="1993814" y="1454950"/>
                <a:chExt cx="364762" cy="586323"/>
              </a:xfrm>
            </p:grpSpPr>
            <p:sp>
              <p:nvSpPr>
                <p:cNvPr id="11347" name="Google Shape;11347;p17"/>
                <p:cNvSpPr/>
                <p:nvPr/>
              </p:nvSpPr>
              <p:spPr>
                <a:xfrm>
                  <a:off x="2044074" y="1454950"/>
                  <a:ext cx="230239" cy="586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39" h="586323" extrusionOk="0">
                      <a:moveTo>
                        <a:pt x="230014" y="586288"/>
                      </a:moveTo>
                      <a:cubicBezTo>
                        <a:pt x="230245" y="586215"/>
                        <a:pt x="230276" y="586015"/>
                        <a:pt x="230209" y="585784"/>
                      </a:cubicBezTo>
                      <a:cubicBezTo>
                        <a:pt x="203734" y="496553"/>
                        <a:pt x="187959" y="404220"/>
                        <a:pt x="157592" y="316124"/>
                      </a:cubicBezTo>
                      <a:cubicBezTo>
                        <a:pt x="138239" y="259975"/>
                        <a:pt x="112791" y="205884"/>
                        <a:pt x="86055" y="152922"/>
                      </a:cubicBezTo>
                      <a:cubicBezTo>
                        <a:pt x="59775" y="100859"/>
                        <a:pt x="31624" y="49063"/>
                        <a:pt x="0" y="0"/>
                      </a:cubicBezTo>
                      <a:cubicBezTo>
                        <a:pt x="33998" y="54887"/>
                        <a:pt x="63794" y="112815"/>
                        <a:pt x="91168" y="171224"/>
                      </a:cubicBezTo>
                      <a:cubicBezTo>
                        <a:pt x="105541" y="201894"/>
                        <a:pt x="119015" y="233111"/>
                        <a:pt x="131681" y="264529"/>
                      </a:cubicBezTo>
                      <a:cubicBezTo>
                        <a:pt x="141986" y="290093"/>
                        <a:pt x="152139" y="315553"/>
                        <a:pt x="160792" y="341731"/>
                      </a:cubicBezTo>
                      <a:cubicBezTo>
                        <a:pt x="187339" y="422072"/>
                        <a:pt x="204123" y="505400"/>
                        <a:pt x="229517" y="586100"/>
                      </a:cubicBezTo>
                      <a:cubicBezTo>
                        <a:pt x="229583" y="586331"/>
                        <a:pt x="229784" y="586361"/>
                        <a:pt x="230014" y="586288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8" name="Google Shape;11348;p17"/>
                <p:cNvSpPr/>
                <p:nvPr/>
              </p:nvSpPr>
              <p:spPr>
                <a:xfrm>
                  <a:off x="2182203" y="1541947"/>
                  <a:ext cx="88472" cy="20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72" h="206684" extrusionOk="0">
                      <a:moveTo>
                        <a:pt x="8326" y="206673"/>
                      </a:moveTo>
                      <a:cubicBezTo>
                        <a:pt x="8557" y="206612"/>
                        <a:pt x="8575" y="206406"/>
                        <a:pt x="8514" y="206169"/>
                      </a:cubicBezTo>
                      <a:cubicBezTo>
                        <a:pt x="468" y="173264"/>
                        <a:pt x="857" y="133521"/>
                        <a:pt x="12036" y="101594"/>
                      </a:cubicBezTo>
                      <a:cubicBezTo>
                        <a:pt x="25850" y="62143"/>
                        <a:pt x="55920" y="25910"/>
                        <a:pt x="88473" y="0"/>
                      </a:cubicBezTo>
                      <a:cubicBezTo>
                        <a:pt x="68574" y="14336"/>
                        <a:pt x="50230" y="31958"/>
                        <a:pt x="34831" y="50970"/>
                      </a:cubicBezTo>
                      <a:cubicBezTo>
                        <a:pt x="25984" y="61894"/>
                        <a:pt x="17586" y="73722"/>
                        <a:pt x="11714" y="86547"/>
                      </a:cubicBezTo>
                      <a:cubicBezTo>
                        <a:pt x="-740" y="113762"/>
                        <a:pt x="-1736" y="145611"/>
                        <a:pt x="1725" y="174891"/>
                      </a:cubicBezTo>
                      <a:cubicBezTo>
                        <a:pt x="2976" y="185445"/>
                        <a:pt x="4762" y="196089"/>
                        <a:pt x="7743" y="206309"/>
                      </a:cubicBezTo>
                      <a:cubicBezTo>
                        <a:pt x="7810" y="206539"/>
                        <a:pt x="8089" y="206734"/>
                        <a:pt x="8326" y="206673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9" name="Google Shape;11349;p17"/>
                <p:cNvSpPr/>
                <p:nvPr/>
              </p:nvSpPr>
              <p:spPr>
                <a:xfrm>
                  <a:off x="1993814" y="1663785"/>
                  <a:ext cx="196983" cy="84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83" h="84915" extrusionOk="0">
                      <a:moveTo>
                        <a:pt x="196885" y="84756"/>
                      </a:moveTo>
                      <a:cubicBezTo>
                        <a:pt x="197036" y="84567"/>
                        <a:pt x="197012" y="84312"/>
                        <a:pt x="196824" y="84160"/>
                      </a:cubicBezTo>
                      <a:cubicBezTo>
                        <a:pt x="183526" y="72805"/>
                        <a:pt x="168685" y="63011"/>
                        <a:pt x="153724" y="54024"/>
                      </a:cubicBezTo>
                      <a:cubicBezTo>
                        <a:pt x="137511" y="44284"/>
                        <a:pt x="120539" y="35249"/>
                        <a:pt x="102881" y="28418"/>
                      </a:cubicBezTo>
                      <a:cubicBezTo>
                        <a:pt x="87992" y="22661"/>
                        <a:pt x="72460" y="18332"/>
                        <a:pt x="57097" y="14057"/>
                      </a:cubicBezTo>
                      <a:cubicBezTo>
                        <a:pt x="38212" y="8805"/>
                        <a:pt x="19206" y="3953"/>
                        <a:pt x="0" y="0"/>
                      </a:cubicBezTo>
                      <a:cubicBezTo>
                        <a:pt x="34362" y="8981"/>
                        <a:pt x="67723" y="20688"/>
                        <a:pt x="100707" y="33761"/>
                      </a:cubicBezTo>
                      <a:cubicBezTo>
                        <a:pt x="134171" y="47029"/>
                        <a:pt x="167635" y="62665"/>
                        <a:pt x="196290" y="84816"/>
                      </a:cubicBezTo>
                      <a:cubicBezTo>
                        <a:pt x="196478" y="84968"/>
                        <a:pt x="196733" y="84944"/>
                        <a:pt x="196885" y="8475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0" name="Google Shape;11350;p17"/>
                <p:cNvSpPr/>
                <p:nvPr/>
              </p:nvSpPr>
              <p:spPr>
                <a:xfrm>
                  <a:off x="2232886" y="1757710"/>
                  <a:ext cx="125690" cy="130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90" h="130108" extrusionOk="0">
                      <a:moveTo>
                        <a:pt x="786" y="129842"/>
                      </a:moveTo>
                      <a:cubicBezTo>
                        <a:pt x="6925" y="115566"/>
                        <a:pt x="14327" y="101733"/>
                        <a:pt x="22027" y="88247"/>
                      </a:cubicBezTo>
                      <a:cubicBezTo>
                        <a:pt x="33776" y="67669"/>
                        <a:pt x="46400" y="45869"/>
                        <a:pt x="63840" y="29487"/>
                      </a:cubicBezTo>
                      <a:cubicBezTo>
                        <a:pt x="75255" y="18769"/>
                        <a:pt x="88997" y="10578"/>
                        <a:pt x="103728" y="5301"/>
                      </a:cubicBezTo>
                      <a:cubicBezTo>
                        <a:pt x="110759" y="2787"/>
                        <a:pt x="118216" y="632"/>
                        <a:pt x="125691" y="0"/>
                      </a:cubicBezTo>
                      <a:cubicBezTo>
                        <a:pt x="116741" y="219"/>
                        <a:pt x="107590" y="2478"/>
                        <a:pt x="99143" y="5283"/>
                      </a:cubicBezTo>
                      <a:cubicBezTo>
                        <a:pt x="77836" y="12363"/>
                        <a:pt x="57682" y="25570"/>
                        <a:pt x="43905" y="43446"/>
                      </a:cubicBezTo>
                      <a:cubicBezTo>
                        <a:pt x="34839" y="55208"/>
                        <a:pt x="27911" y="69011"/>
                        <a:pt x="21170" y="82181"/>
                      </a:cubicBezTo>
                      <a:cubicBezTo>
                        <a:pt x="13301" y="97550"/>
                        <a:pt x="5978" y="113331"/>
                        <a:pt x="33" y="129556"/>
                      </a:cubicBezTo>
                      <a:cubicBezTo>
                        <a:pt x="-58" y="129781"/>
                        <a:pt x="45" y="129987"/>
                        <a:pt x="270" y="130078"/>
                      </a:cubicBezTo>
                      <a:cubicBezTo>
                        <a:pt x="488" y="130163"/>
                        <a:pt x="695" y="130066"/>
                        <a:pt x="786" y="129842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1" name="Google Shape;11351;p17"/>
                <p:cNvSpPr/>
                <p:nvPr/>
              </p:nvSpPr>
              <p:spPr>
                <a:xfrm>
                  <a:off x="2073421" y="1827161"/>
                  <a:ext cx="148151" cy="45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151" h="45500" extrusionOk="0">
                      <a:moveTo>
                        <a:pt x="148113" y="16749"/>
                      </a:moveTo>
                      <a:cubicBezTo>
                        <a:pt x="148222" y="16536"/>
                        <a:pt x="148089" y="16342"/>
                        <a:pt x="147876" y="16227"/>
                      </a:cubicBezTo>
                      <a:cubicBezTo>
                        <a:pt x="125330" y="3068"/>
                        <a:pt x="95285" y="-4115"/>
                        <a:pt x="69709" y="2498"/>
                      </a:cubicBezTo>
                      <a:cubicBezTo>
                        <a:pt x="60200" y="4951"/>
                        <a:pt x="51310" y="9578"/>
                        <a:pt x="42803" y="14387"/>
                      </a:cubicBezTo>
                      <a:cubicBezTo>
                        <a:pt x="27519" y="23040"/>
                        <a:pt x="12928" y="33581"/>
                        <a:pt x="0" y="45501"/>
                      </a:cubicBezTo>
                      <a:cubicBezTo>
                        <a:pt x="23469" y="26732"/>
                        <a:pt x="54267" y="9280"/>
                        <a:pt x="84361" y="5473"/>
                      </a:cubicBezTo>
                      <a:cubicBezTo>
                        <a:pt x="105371" y="2819"/>
                        <a:pt x="128585" y="7337"/>
                        <a:pt x="147512" y="16810"/>
                      </a:cubicBezTo>
                      <a:cubicBezTo>
                        <a:pt x="147724" y="16925"/>
                        <a:pt x="147997" y="16962"/>
                        <a:pt x="148113" y="1674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352" name="Google Shape;11352;p17"/>
              <p:cNvSpPr/>
              <p:nvPr/>
            </p:nvSpPr>
            <p:spPr>
              <a:xfrm>
                <a:off x="2044074" y="1454950"/>
                <a:ext cx="226601" cy="121573"/>
              </a:xfrm>
              <a:custGeom>
                <a:avLst/>
                <a:gdLst/>
                <a:ahLst/>
                <a:cxnLst/>
                <a:rect l="l" t="t" r="r" b="b"/>
                <a:pathLst>
                  <a:path w="226601" h="121573" extrusionOk="0">
                    <a:moveTo>
                      <a:pt x="0" y="0"/>
                    </a:moveTo>
                    <a:cubicBezTo>
                      <a:pt x="0" y="0"/>
                      <a:pt x="70814" y="106403"/>
                      <a:pt x="111929" y="118396"/>
                    </a:cubicBezTo>
                    <a:cubicBezTo>
                      <a:pt x="149740" y="129429"/>
                      <a:pt x="192956" y="109894"/>
                      <a:pt x="226474" y="88095"/>
                    </a:cubicBezTo>
                    <a:cubicBezTo>
                      <a:pt x="226474" y="88071"/>
                      <a:pt x="226602" y="86996"/>
                      <a:pt x="226602" y="86996"/>
                    </a:cubicBezTo>
                    <a:cubicBezTo>
                      <a:pt x="226602" y="86996"/>
                      <a:pt x="159650" y="106282"/>
                      <a:pt x="108407" y="84197"/>
                    </a:cubicBezTo>
                    <a:cubicBezTo>
                      <a:pt x="48893" y="5854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53" name="Google Shape;11353;p17"/>
              <p:cNvSpPr/>
              <p:nvPr/>
            </p:nvSpPr>
            <p:spPr>
              <a:xfrm>
                <a:off x="1993814" y="1454950"/>
                <a:ext cx="92024" cy="211370"/>
              </a:xfrm>
              <a:custGeom>
                <a:avLst/>
                <a:gdLst/>
                <a:ahLst/>
                <a:cxnLst/>
                <a:rect l="l" t="t" r="r" b="b"/>
                <a:pathLst>
                  <a:path w="92024" h="211370" extrusionOk="0">
                    <a:moveTo>
                      <a:pt x="58087" y="207050"/>
                    </a:moveTo>
                    <a:cubicBezTo>
                      <a:pt x="63576" y="205191"/>
                      <a:pt x="68585" y="202671"/>
                      <a:pt x="72921" y="199332"/>
                    </a:cubicBezTo>
                    <a:cubicBezTo>
                      <a:pt x="78811" y="194802"/>
                      <a:pt x="83547" y="188760"/>
                      <a:pt x="86498" y="180951"/>
                    </a:cubicBezTo>
                    <a:cubicBezTo>
                      <a:pt x="110143" y="118474"/>
                      <a:pt x="50260" y="6"/>
                      <a:pt x="50260" y="0"/>
                    </a:cubicBezTo>
                    <a:cubicBezTo>
                      <a:pt x="50260" y="0"/>
                      <a:pt x="70025" y="110417"/>
                      <a:pt x="57443" y="162601"/>
                    </a:cubicBezTo>
                    <a:cubicBezTo>
                      <a:pt x="44861" y="214785"/>
                      <a:pt x="0" y="208835"/>
                      <a:pt x="0" y="208835"/>
                    </a:cubicBezTo>
                    <a:cubicBezTo>
                      <a:pt x="0" y="208835"/>
                      <a:pt x="789" y="209272"/>
                      <a:pt x="832" y="209290"/>
                    </a:cubicBezTo>
                    <a:cubicBezTo>
                      <a:pt x="20816" y="212156"/>
                      <a:pt x="41613" y="212624"/>
                      <a:pt x="58087" y="207050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54" name="Google Shape;11354;p17"/>
              <p:cNvGrpSpPr/>
              <p:nvPr/>
            </p:nvGrpSpPr>
            <p:grpSpPr>
              <a:xfrm>
                <a:off x="2097398" y="1612255"/>
                <a:ext cx="192675" cy="155383"/>
                <a:chOff x="2097398" y="1612255"/>
                <a:chExt cx="192675" cy="155383"/>
              </a:xfrm>
            </p:grpSpPr>
            <p:sp>
              <p:nvSpPr>
                <p:cNvPr id="11355" name="Google Shape;11355;p17"/>
                <p:cNvSpPr/>
                <p:nvPr/>
              </p:nvSpPr>
              <p:spPr>
                <a:xfrm>
                  <a:off x="2097398" y="1746930"/>
                  <a:ext cx="20711" cy="20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11" h="20708" extrusionOk="0">
                      <a:moveTo>
                        <a:pt x="943" y="14666"/>
                      </a:moveTo>
                      <a:cubicBezTo>
                        <a:pt x="-1438" y="9468"/>
                        <a:pt x="845" y="3323"/>
                        <a:pt x="6043" y="943"/>
                      </a:cubicBezTo>
                      <a:cubicBezTo>
                        <a:pt x="11241" y="-1438"/>
                        <a:pt x="17386" y="845"/>
                        <a:pt x="19766" y="6043"/>
                      </a:cubicBezTo>
                      <a:cubicBezTo>
                        <a:pt x="22153" y="11241"/>
                        <a:pt x="19864" y="17386"/>
                        <a:pt x="14666" y="19766"/>
                      </a:cubicBezTo>
                      <a:cubicBezTo>
                        <a:pt x="9468" y="22147"/>
                        <a:pt x="3323" y="19863"/>
                        <a:pt x="943" y="1466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6" name="Google Shape;11356;p17"/>
                <p:cNvSpPr/>
                <p:nvPr/>
              </p:nvSpPr>
              <p:spPr>
                <a:xfrm>
                  <a:off x="2275081" y="1716726"/>
                  <a:ext cx="14992" cy="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2" h="14991" extrusionOk="0">
                      <a:moveTo>
                        <a:pt x="683" y="10616"/>
                      </a:moveTo>
                      <a:cubicBezTo>
                        <a:pt x="-1041" y="6858"/>
                        <a:pt x="611" y="2407"/>
                        <a:pt x="4375" y="682"/>
                      </a:cubicBezTo>
                      <a:cubicBezTo>
                        <a:pt x="8134" y="-1042"/>
                        <a:pt x="12585" y="616"/>
                        <a:pt x="14309" y="4374"/>
                      </a:cubicBezTo>
                      <a:cubicBezTo>
                        <a:pt x="16034" y="8139"/>
                        <a:pt x="14382" y="12590"/>
                        <a:pt x="10617" y="14308"/>
                      </a:cubicBezTo>
                      <a:cubicBezTo>
                        <a:pt x="6853" y="16033"/>
                        <a:pt x="2408" y="14381"/>
                        <a:pt x="683" y="10616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7" name="Google Shape;11357;p17"/>
                <p:cNvSpPr/>
                <p:nvPr/>
              </p:nvSpPr>
              <p:spPr>
                <a:xfrm>
                  <a:off x="2264626" y="1688194"/>
                  <a:ext cx="11801" cy="11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1" h="11801" extrusionOk="0">
                      <a:moveTo>
                        <a:pt x="536" y="8357"/>
                      </a:moveTo>
                      <a:cubicBezTo>
                        <a:pt x="-818" y="5394"/>
                        <a:pt x="481" y="1896"/>
                        <a:pt x="3445" y="536"/>
                      </a:cubicBezTo>
                      <a:cubicBezTo>
                        <a:pt x="6408" y="-818"/>
                        <a:pt x="9905" y="481"/>
                        <a:pt x="11266" y="3445"/>
                      </a:cubicBezTo>
                      <a:cubicBezTo>
                        <a:pt x="12620" y="6408"/>
                        <a:pt x="11320" y="9905"/>
                        <a:pt x="8357" y="11266"/>
                      </a:cubicBezTo>
                      <a:cubicBezTo>
                        <a:pt x="5394" y="12620"/>
                        <a:pt x="1896" y="11320"/>
                        <a:pt x="536" y="835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8" name="Google Shape;11358;p17"/>
                <p:cNvSpPr/>
                <p:nvPr/>
              </p:nvSpPr>
              <p:spPr>
                <a:xfrm>
                  <a:off x="2167423" y="1612255"/>
                  <a:ext cx="15353" cy="15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51" extrusionOk="0">
                      <a:moveTo>
                        <a:pt x="700" y="10871"/>
                      </a:moveTo>
                      <a:cubicBezTo>
                        <a:pt x="-1067" y="7021"/>
                        <a:pt x="627" y="2461"/>
                        <a:pt x="4477" y="700"/>
                      </a:cubicBezTo>
                      <a:cubicBezTo>
                        <a:pt x="8333" y="-1067"/>
                        <a:pt x="12887" y="627"/>
                        <a:pt x="14654" y="4477"/>
                      </a:cubicBezTo>
                      <a:cubicBezTo>
                        <a:pt x="16421" y="8333"/>
                        <a:pt x="14727" y="12887"/>
                        <a:pt x="10871" y="14654"/>
                      </a:cubicBezTo>
                      <a:cubicBezTo>
                        <a:pt x="7021" y="16415"/>
                        <a:pt x="2467" y="14727"/>
                        <a:pt x="700" y="10871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9" name="Google Shape;11359;p17"/>
                <p:cNvSpPr/>
                <p:nvPr/>
              </p:nvSpPr>
              <p:spPr>
                <a:xfrm>
                  <a:off x="2123689" y="1668253"/>
                  <a:ext cx="16457" cy="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7" h="16457" extrusionOk="0">
                      <a:moveTo>
                        <a:pt x="751" y="11654"/>
                      </a:moveTo>
                      <a:cubicBezTo>
                        <a:pt x="-1144" y="7525"/>
                        <a:pt x="672" y="2642"/>
                        <a:pt x="4801" y="748"/>
                      </a:cubicBezTo>
                      <a:cubicBezTo>
                        <a:pt x="8930" y="-1140"/>
                        <a:pt x="13818" y="669"/>
                        <a:pt x="15706" y="4804"/>
                      </a:cubicBezTo>
                      <a:cubicBezTo>
                        <a:pt x="17601" y="8933"/>
                        <a:pt x="15785" y="13815"/>
                        <a:pt x="11656" y="15710"/>
                      </a:cubicBezTo>
                      <a:cubicBezTo>
                        <a:pt x="7527" y="17598"/>
                        <a:pt x="2639" y="15789"/>
                        <a:pt x="751" y="1165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0" name="Google Shape;11360;p17"/>
                <p:cNvSpPr/>
                <p:nvPr/>
              </p:nvSpPr>
              <p:spPr>
                <a:xfrm>
                  <a:off x="2098582" y="1646787"/>
                  <a:ext cx="13011" cy="13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3013" extrusionOk="0">
                      <a:moveTo>
                        <a:pt x="591" y="9214"/>
                      </a:moveTo>
                      <a:cubicBezTo>
                        <a:pt x="-902" y="5953"/>
                        <a:pt x="531" y="2091"/>
                        <a:pt x="3797" y="591"/>
                      </a:cubicBezTo>
                      <a:cubicBezTo>
                        <a:pt x="7064" y="-902"/>
                        <a:pt x="10926" y="531"/>
                        <a:pt x="12420" y="3797"/>
                      </a:cubicBezTo>
                      <a:cubicBezTo>
                        <a:pt x="13914" y="7064"/>
                        <a:pt x="12481" y="10926"/>
                        <a:pt x="9214" y="12420"/>
                      </a:cubicBezTo>
                      <a:cubicBezTo>
                        <a:pt x="5953" y="13920"/>
                        <a:pt x="2091" y="12481"/>
                        <a:pt x="591" y="9214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361" name="Google Shape;11361;p17"/>
            <p:cNvGrpSpPr/>
            <p:nvPr/>
          </p:nvGrpSpPr>
          <p:grpSpPr>
            <a:xfrm>
              <a:off x="2248145" y="1978731"/>
              <a:ext cx="396893" cy="536818"/>
              <a:chOff x="2248145" y="1978731"/>
              <a:chExt cx="396893" cy="536818"/>
            </a:xfrm>
          </p:grpSpPr>
          <p:sp>
            <p:nvSpPr>
              <p:cNvPr id="11362" name="Google Shape;11362;p17"/>
              <p:cNvSpPr/>
              <p:nvPr/>
            </p:nvSpPr>
            <p:spPr>
              <a:xfrm>
                <a:off x="2249703" y="1978731"/>
                <a:ext cx="395311" cy="536714"/>
              </a:xfrm>
              <a:custGeom>
                <a:avLst/>
                <a:gdLst/>
                <a:ahLst/>
                <a:cxnLst/>
                <a:rect l="l" t="t" r="r" b="b"/>
                <a:pathLst>
                  <a:path w="395311" h="536714" extrusionOk="0">
                    <a:moveTo>
                      <a:pt x="328457" y="536714"/>
                    </a:moveTo>
                    <a:cubicBezTo>
                      <a:pt x="328457" y="536714"/>
                      <a:pt x="252154" y="454527"/>
                      <a:pt x="202902" y="433166"/>
                    </a:cubicBezTo>
                    <a:cubicBezTo>
                      <a:pt x="153657" y="411804"/>
                      <a:pt x="131469" y="451273"/>
                      <a:pt x="131469" y="451273"/>
                    </a:cubicBezTo>
                    <a:cubicBezTo>
                      <a:pt x="131469" y="451273"/>
                      <a:pt x="151750" y="365327"/>
                      <a:pt x="117442" y="321650"/>
                    </a:cubicBezTo>
                    <a:cubicBezTo>
                      <a:pt x="80402" y="274493"/>
                      <a:pt x="12478" y="262063"/>
                      <a:pt x="12478" y="262063"/>
                    </a:cubicBezTo>
                    <a:cubicBezTo>
                      <a:pt x="12478" y="262063"/>
                      <a:pt x="45013" y="233524"/>
                      <a:pt x="32359" y="141968"/>
                    </a:cubicBezTo>
                    <a:cubicBezTo>
                      <a:pt x="19698" y="50411"/>
                      <a:pt x="0" y="0"/>
                      <a:pt x="0" y="0"/>
                    </a:cubicBezTo>
                    <a:cubicBezTo>
                      <a:pt x="0" y="0"/>
                      <a:pt x="29013" y="43950"/>
                      <a:pt x="107295" y="76297"/>
                    </a:cubicBezTo>
                    <a:cubicBezTo>
                      <a:pt x="202926" y="115815"/>
                      <a:pt x="275866" y="103476"/>
                      <a:pt x="275866" y="103476"/>
                    </a:cubicBezTo>
                    <a:cubicBezTo>
                      <a:pt x="275866" y="103476"/>
                      <a:pt x="261681" y="175395"/>
                      <a:pt x="299778" y="225315"/>
                    </a:cubicBezTo>
                    <a:cubicBezTo>
                      <a:pt x="336721" y="273722"/>
                      <a:pt x="395312" y="303615"/>
                      <a:pt x="395312" y="303615"/>
                    </a:cubicBezTo>
                    <a:cubicBezTo>
                      <a:pt x="395312" y="303615"/>
                      <a:pt x="339696" y="345265"/>
                      <a:pt x="326495" y="399483"/>
                    </a:cubicBezTo>
                    <a:cubicBezTo>
                      <a:pt x="311157" y="462452"/>
                      <a:pt x="328457" y="536714"/>
                      <a:pt x="328457" y="536714"/>
                    </a:cubicBezTo>
                    <a:close/>
                  </a:path>
                </a:pathLst>
              </a:custGeom>
              <a:solidFill>
                <a:srgbClr val="035A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63" name="Google Shape;11363;p17"/>
              <p:cNvGrpSpPr/>
              <p:nvPr/>
            </p:nvGrpSpPr>
            <p:grpSpPr>
              <a:xfrm>
                <a:off x="2248145" y="1978926"/>
                <a:ext cx="396892" cy="536622"/>
                <a:chOff x="2248145" y="1978926"/>
                <a:chExt cx="396892" cy="536622"/>
              </a:xfrm>
            </p:grpSpPr>
            <p:sp>
              <p:nvSpPr>
                <p:cNvPr id="11364" name="Google Shape;11364;p17"/>
                <p:cNvSpPr/>
                <p:nvPr/>
              </p:nvSpPr>
              <p:spPr>
                <a:xfrm>
                  <a:off x="2248145" y="1978926"/>
                  <a:ext cx="329984" cy="5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984" h="536622" extrusionOk="0">
                      <a:moveTo>
                        <a:pt x="216" y="66"/>
                      </a:moveTo>
                      <a:cubicBezTo>
                        <a:pt x="416" y="-74"/>
                        <a:pt x="593" y="23"/>
                        <a:pt x="732" y="218"/>
                      </a:cubicBezTo>
                      <a:cubicBezTo>
                        <a:pt x="56068" y="75063"/>
                        <a:pt x="120306" y="143236"/>
                        <a:pt x="172381" y="220504"/>
                      </a:cubicBezTo>
                      <a:cubicBezTo>
                        <a:pt x="205577" y="269756"/>
                        <a:pt x="233455" y="322633"/>
                        <a:pt x="259656" y="375862"/>
                      </a:cubicBezTo>
                      <a:cubicBezTo>
                        <a:pt x="285414" y="428179"/>
                        <a:pt x="309837" y="481839"/>
                        <a:pt x="329984" y="536623"/>
                      </a:cubicBezTo>
                      <a:cubicBezTo>
                        <a:pt x="306619" y="476435"/>
                        <a:pt x="278286" y="417778"/>
                        <a:pt x="248119" y="360766"/>
                      </a:cubicBezTo>
                      <a:cubicBezTo>
                        <a:pt x="232277" y="330824"/>
                        <a:pt x="215457" y="301277"/>
                        <a:pt x="197993" y="272258"/>
                      </a:cubicBezTo>
                      <a:cubicBezTo>
                        <a:pt x="183778" y="248637"/>
                        <a:pt x="169557" y="225204"/>
                        <a:pt x="153854" y="202537"/>
                      </a:cubicBezTo>
                      <a:cubicBezTo>
                        <a:pt x="105672" y="132980"/>
                        <a:pt x="49224" y="69429"/>
                        <a:pt x="70" y="582"/>
                      </a:cubicBezTo>
                      <a:cubicBezTo>
                        <a:pt x="-76" y="388"/>
                        <a:pt x="22" y="212"/>
                        <a:pt x="216" y="66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5" name="Google Shape;11365;p17"/>
                <p:cNvSpPr/>
                <p:nvPr/>
              </p:nvSpPr>
              <p:spPr>
                <a:xfrm>
                  <a:off x="2431596" y="2221775"/>
                  <a:ext cx="213441" cy="72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41" h="72785" extrusionOk="0">
                      <a:moveTo>
                        <a:pt x="156" y="69"/>
                      </a:moveTo>
                      <a:cubicBezTo>
                        <a:pt x="351" y="-77"/>
                        <a:pt x="527" y="26"/>
                        <a:pt x="672" y="220"/>
                      </a:cubicBezTo>
                      <a:cubicBezTo>
                        <a:pt x="22107" y="26446"/>
                        <a:pt x="54083" y="50061"/>
                        <a:pt x="86308" y="60347"/>
                      </a:cubicBezTo>
                      <a:cubicBezTo>
                        <a:pt x="126130" y="73062"/>
                        <a:pt x="173159" y="70852"/>
                        <a:pt x="213442" y="60450"/>
                      </a:cubicBezTo>
                      <a:cubicBezTo>
                        <a:pt x="190022" y="67713"/>
                        <a:pt x="164907" y="71757"/>
                        <a:pt x="140454" y="72613"/>
                      </a:cubicBezTo>
                      <a:cubicBezTo>
                        <a:pt x="126403" y="73099"/>
                        <a:pt x="111909" y="72692"/>
                        <a:pt x="98131" y="69662"/>
                      </a:cubicBezTo>
                      <a:cubicBezTo>
                        <a:pt x="68900" y="63232"/>
                        <a:pt x="42868" y="44857"/>
                        <a:pt x="21567" y="24467"/>
                      </a:cubicBezTo>
                      <a:cubicBezTo>
                        <a:pt x="13892" y="17113"/>
                        <a:pt x="6465" y="9286"/>
                        <a:pt x="102" y="749"/>
                      </a:cubicBezTo>
                      <a:cubicBezTo>
                        <a:pt x="-50" y="560"/>
                        <a:pt x="-32" y="214"/>
                        <a:pt x="156" y="69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6" name="Google Shape;11366;p17"/>
                <p:cNvSpPr/>
                <p:nvPr/>
              </p:nvSpPr>
              <p:spPr>
                <a:xfrm>
                  <a:off x="2381111" y="2221752"/>
                  <a:ext cx="51663" cy="20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3" h="208246" extrusionOk="0">
                      <a:moveTo>
                        <a:pt x="50812" y="1"/>
                      </a:moveTo>
                      <a:cubicBezTo>
                        <a:pt x="51049" y="-12"/>
                        <a:pt x="51243" y="164"/>
                        <a:pt x="51249" y="407"/>
                      </a:cubicBezTo>
                      <a:cubicBezTo>
                        <a:pt x="52312" y="17865"/>
                        <a:pt x="51201" y="35608"/>
                        <a:pt x="49373" y="52962"/>
                      </a:cubicBezTo>
                      <a:cubicBezTo>
                        <a:pt x="47393" y="71774"/>
                        <a:pt x="44400" y="90768"/>
                        <a:pt x="39220" y="108984"/>
                      </a:cubicBezTo>
                      <a:cubicBezTo>
                        <a:pt x="34860" y="124335"/>
                        <a:pt x="28970" y="139345"/>
                        <a:pt x="23135" y="154186"/>
                      </a:cubicBezTo>
                      <a:cubicBezTo>
                        <a:pt x="15964" y="172432"/>
                        <a:pt x="8398" y="190528"/>
                        <a:pt x="0" y="208246"/>
                      </a:cubicBezTo>
                      <a:cubicBezTo>
                        <a:pt x="13505" y="175396"/>
                        <a:pt x="24234" y="141713"/>
                        <a:pt x="33646" y="107496"/>
                      </a:cubicBezTo>
                      <a:cubicBezTo>
                        <a:pt x="43192" y="72788"/>
                        <a:pt x="50848" y="36658"/>
                        <a:pt x="50399" y="438"/>
                      </a:cubicBezTo>
                      <a:cubicBezTo>
                        <a:pt x="50393" y="201"/>
                        <a:pt x="50569" y="7"/>
                        <a:pt x="50812" y="1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7" name="Google Shape;11367;p17"/>
                <p:cNvSpPr/>
                <p:nvPr/>
              </p:nvSpPr>
              <p:spPr>
                <a:xfrm>
                  <a:off x="2346251" y="2082165"/>
                  <a:ext cx="179383" cy="39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83" h="39172" extrusionOk="0">
                      <a:moveTo>
                        <a:pt x="515" y="21605"/>
                      </a:moveTo>
                      <a:cubicBezTo>
                        <a:pt x="15617" y="25297"/>
                        <a:pt x="31119" y="27713"/>
                        <a:pt x="46518" y="29681"/>
                      </a:cubicBezTo>
                      <a:cubicBezTo>
                        <a:pt x="70023" y="32680"/>
                        <a:pt x="95035" y="35717"/>
                        <a:pt x="118613" y="31648"/>
                      </a:cubicBezTo>
                      <a:cubicBezTo>
                        <a:pt x="134042" y="28989"/>
                        <a:pt x="148853" y="22941"/>
                        <a:pt x="161932" y="14349"/>
                      </a:cubicBezTo>
                      <a:cubicBezTo>
                        <a:pt x="168174" y="10250"/>
                        <a:pt x="174386" y="5592"/>
                        <a:pt x="179383" y="0"/>
                      </a:cubicBezTo>
                      <a:cubicBezTo>
                        <a:pt x="173821" y="7019"/>
                        <a:pt x="166517" y="12964"/>
                        <a:pt x="159187" y="18022"/>
                      </a:cubicBezTo>
                      <a:cubicBezTo>
                        <a:pt x="140710" y="30780"/>
                        <a:pt x="118036" y="38923"/>
                        <a:pt x="95466" y="39166"/>
                      </a:cubicBezTo>
                      <a:cubicBezTo>
                        <a:pt x="80613" y="39329"/>
                        <a:pt x="65427" y="36555"/>
                        <a:pt x="50847" y="34010"/>
                      </a:cubicBezTo>
                      <a:cubicBezTo>
                        <a:pt x="33839" y="31047"/>
                        <a:pt x="16831" y="27398"/>
                        <a:pt x="290" y="22376"/>
                      </a:cubicBezTo>
                      <a:cubicBezTo>
                        <a:pt x="60" y="22315"/>
                        <a:pt x="-44" y="22109"/>
                        <a:pt x="17" y="21878"/>
                      </a:cubicBezTo>
                      <a:cubicBezTo>
                        <a:pt x="84" y="21647"/>
                        <a:pt x="284" y="21538"/>
                        <a:pt x="515" y="21605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68" name="Google Shape;11368;p17"/>
                <p:cNvSpPr/>
                <p:nvPr/>
              </p:nvSpPr>
              <p:spPr>
                <a:xfrm>
                  <a:off x="2262211" y="2139725"/>
                  <a:ext cx="112386" cy="100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86" h="100978" extrusionOk="0">
                      <a:moveTo>
                        <a:pt x="112105" y="4"/>
                      </a:moveTo>
                      <a:cubicBezTo>
                        <a:pt x="112341" y="40"/>
                        <a:pt x="112414" y="265"/>
                        <a:pt x="112378" y="508"/>
                      </a:cubicBezTo>
                      <a:cubicBezTo>
                        <a:pt x="109318" y="26430"/>
                        <a:pt x="96967" y="54751"/>
                        <a:pt x="76297" y="71200"/>
                      </a:cubicBezTo>
                      <a:cubicBezTo>
                        <a:pt x="68616" y="77315"/>
                        <a:pt x="59574" y="81626"/>
                        <a:pt x="50612" y="85524"/>
                      </a:cubicBezTo>
                      <a:cubicBezTo>
                        <a:pt x="34502" y="92526"/>
                        <a:pt x="17300" y="97833"/>
                        <a:pt x="0" y="100978"/>
                      </a:cubicBezTo>
                      <a:cubicBezTo>
                        <a:pt x="29110" y="93534"/>
                        <a:pt x="61590" y="79440"/>
                        <a:pt x="82739" y="57702"/>
                      </a:cubicBezTo>
                      <a:cubicBezTo>
                        <a:pt x="97507" y="42521"/>
                        <a:pt x="107866" y="21262"/>
                        <a:pt x="111698" y="447"/>
                      </a:cubicBezTo>
                      <a:cubicBezTo>
                        <a:pt x="111734" y="210"/>
                        <a:pt x="111868" y="-33"/>
                        <a:pt x="112105" y="4"/>
                      </a:cubicBezTo>
                      <a:close/>
                    </a:path>
                  </a:pathLst>
                </a:custGeom>
                <a:solidFill>
                  <a:srgbClr val="19711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369" name="Google Shape;11369;p17"/>
              <p:cNvSpPr/>
              <p:nvPr/>
            </p:nvSpPr>
            <p:spPr>
              <a:xfrm>
                <a:off x="2547669" y="2281666"/>
                <a:ext cx="97369" cy="233882"/>
              </a:xfrm>
              <a:custGeom>
                <a:avLst/>
                <a:gdLst/>
                <a:ahLst/>
                <a:cxnLst/>
                <a:rect l="l" t="t" r="r" b="b"/>
                <a:pathLst>
                  <a:path w="97369" h="233882" extrusionOk="0">
                    <a:moveTo>
                      <a:pt x="30460" y="233882"/>
                    </a:moveTo>
                    <a:cubicBezTo>
                      <a:pt x="30460" y="233882"/>
                      <a:pt x="-11887" y="113289"/>
                      <a:pt x="3281" y="73237"/>
                    </a:cubicBezTo>
                    <a:cubicBezTo>
                      <a:pt x="17229" y="36403"/>
                      <a:pt x="58841" y="13644"/>
                      <a:pt x="96416" y="0"/>
                    </a:cubicBezTo>
                    <a:cubicBezTo>
                      <a:pt x="96434" y="12"/>
                      <a:pt x="97369" y="559"/>
                      <a:pt x="97369" y="559"/>
                    </a:cubicBezTo>
                    <a:cubicBezTo>
                      <a:pt x="97369" y="559"/>
                      <a:pt x="41675" y="42414"/>
                      <a:pt x="28468" y="96639"/>
                    </a:cubicBezTo>
                    <a:cubicBezTo>
                      <a:pt x="13136" y="159601"/>
                      <a:pt x="30460" y="233882"/>
                      <a:pt x="30460" y="233882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0" name="Google Shape;11370;p17"/>
              <p:cNvSpPr/>
              <p:nvPr/>
            </p:nvSpPr>
            <p:spPr>
              <a:xfrm>
                <a:off x="2381111" y="2375970"/>
                <a:ext cx="197018" cy="139579"/>
              </a:xfrm>
              <a:custGeom>
                <a:avLst/>
                <a:gdLst/>
                <a:ahLst/>
                <a:cxnLst/>
                <a:rect l="l" t="t" r="r" b="b"/>
                <a:pathLst>
                  <a:path w="197018" h="139579" extrusionOk="0">
                    <a:moveTo>
                      <a:pt x="36385" y="8717"/>
                    </a:moveTo>
                    <a:cubicBezTo>
                      <a:pt x="41169" y="5451"/>
                      <a:pt x="46203" y="2961"/>
                      <a:pt x="51474" y="1510"/>
                    </a:cubicBezTo>
                    <a:cubicBezTo>
                      <a:pt x="58639" y="-470"/>
                      <a:pt x="66314" y="-609"/>
                      <a:pt x="74330" y="1728"/>
                    </a:cubicBezTo>
                    <a:cubicBezTo>
                      <a:pt x="138452" y="20449"/>
                      <a:pt x="197018" y="139579"/>
                      <a:pt x="197018" y="139579"/>
                    </a:cubicBezTo>
                    <a:cubicBezTo>
                      <a:pt x="197018" y="139579"/>
                      <a:pt x="120739" y="57338"/>
                      <a:pt x="71488" y="35982"/>
                    </a:cubicBezTo>
                    <a:cubicBezTo>
                      <a:pt x="22242" y="14620"/>
                      <a:pt x="0" y="54028"/>
                      <a:pt x="0" y="54028"/>
                    </a:cubicBezTo>
                    <a:cubicBezTo>
                      <a:pt x="0" y="54028"/>
                      <a:pt x="121" y="53136"/>
                      <a:pt x="134" y="53087"/>
                    </a:cubicBezTo>
                    <a:cubicBezTo>
                      <a:pt x="9873" y="35405"/>
                      <a:pt x="22018" y="18512"/>
                      <a:pt x="36385" y="8717"/>
                    </a:cubicBezTo>
                    <a:close/>
                  </a:path>
                </a:pathLst>
              </a:custGeom>
              <a:solidFill>
                <a:srgbClr val="0681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71" name="Google Shape;11371;p17"/>
              <p:cNvGrpSpPr/>
              <p:nvPr/>
            </p:nvGrpSpPr>
            <p:grpSpPr>
              <a:xfrm>
                <a:off x="2364661" y="2155520"/>
                <a:ext cx="168255" cy="198434"/>
                <a:chOff x="2364661" y="2155520"/>
                <a:chExt cx="168255" cy="198434"/>
              </a:xfrm>
            </p:grpSpPr>
            <p:sp>
              <p:nvSpPr>
                <p:cNvPr id="11372" name="Google Shape;11372;p17"/>
                <p:cNvSpPr/>
                <p:nvPr/>
              </p:nvSpPr>
              <p:spPr>
                <a:xfrm>
                  <a:off x="2364661" y="2272373"/>
                  <a:ext cx="20709" cy="20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9" h="20711" extrusionOk="0">
                      <a:moveTo>
                        <a:pt x="1245" y="15280"/>
                      </a:moveTo>
                      <a:cubicBezTo>
                        <a:pt x="3965" y="20308"/>
                        <a:pt x="10244" y="22184"/>
                        <a:pt x="15278" y="19464"/>
                      </a:cubicBezTo>
                      <a:cubicBezTo>
                        <a:pt x="20306" y="16750"/>
                        <a:pt x="22182" y="10465"/>
                        <a:pt x="19461" y="5437"/>
                      </a:cubicBezTo>
                      <a:cubicBezTo>
                        <a:pt x="16747" y="404"/>
                        <a:pt x="10462" y="-1473"/>
                        <a:pt x="5435" y="1248"/>
                      </a:cubicBezTo>
                      <a:cubicBezTo>
                        <a:pt x="401" y="3968"/>
                        <a:pt x="-1469" y="10247"/>
                        <a:pt x="1245" y="1528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3" name="Google Shape;11373;p17"/>
                <p:cNvSpPr/>
                <p:nvPr/>
              </p:nvSpPr>
              <p:spPr>
                <a:xfrm>
                  <a:off x="2499139" y="2155520"/>
                  <a:ext cx="14993" cy="14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93" h="14992" extrusionOk="0">
                      <a:moveTo>
                        <a:pt x="901" y="11060"/>
                      </a:moveTo>
                      <a:cubicBezTo>
                        <a:pt x="2875" y="14698"/>
                        <a:pt x="7417" y="16058"/>
                        <a:pt x="11060" y="14090"/>
                      </a:cubicBezTo>
                      <a:cubicBezTo>
                        <a:pt x="14704" y="12123"/>
                        <a:pt x="16058" y="7575"/>
                        <a:pt x="14090" y="3932"/>
                      </a:cubicBezTo>
                      <a:cubicBezTo>
                        <a:pt x="12123" y="294"/>
                        <a:pt x="7575" y="-1066"/>
                        <a:pt x="3938" y="902"/>
                      </a:cubicBezTo>
                      <a:cubicBezTo>
                        <a:pt x="294" y="2869"/>
                        <a:pt x="-1066" y="7417"/>
                        <a:pt x="901" y="11060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4" name="Google Shape;11374;p17"/>
                <p:cNvSpPr/>
                <p:nvPr/>
              </p:nvSpPr>
              <p:spPr>
                <a:xfrm>
                  <a:off x="2517547" y="2184870"/>
                  <a:ext cx="11797" cy="1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7" h="11803" extrusionOk="0">
                      <a:moveTo>
                        <a:pt x="710" y="8707"/>
                      </a:moveTo>
                      <a:cubicBezTo>
                        <a:pt x="2258" y="11573"/>
                        <a:pt x="5835" y="12642"/>
                        <a:pt x="8701" y="11093"/>
                      </a:cubicBezTo>
                      <a:cubicBezTo>
                        <a:pt x="11567" y="9545"/>
                        <a:pt x="12636" y="5962"/>
                        <a:pt x="11087" y="3096"/>
                      </a:cubicBezTo>
                      <a:cubicBezTo>
                        <a:pt x="9539" y="230"/>
                        <a:pt x="5962" y="-838"/>
                        <a:pt x="3096" y="710"/>
                      </a:cubicBezTo>
                      <a:cubicBezTo>
                        <a:pt x="230" y="2258"/>
                        <a:pt x="-838" y="5841"/>
                        <a:pt x="710" y="870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5" name="Google Shape;11375;p17"/>
                <p:cNvSpPr/>
                <p:nvPr/>
              </p:nvSpPr>
              <p:spPr>
                <a:xfrm>
                  <a:off x="2517563" y="2303942"/>
                  <a:ext cx="15353" cy="15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3" h="15349" extrusionOk="0">
                      <a:moveTo>
                        <a:pt x="925" y="11322"/>
                      </a:moveTo>
                      <a:cubicBezTo>
                        <a:pt x="2941" y="15050"/>
                        <a:pt x="7598" y="16441"/>
                        <a:pt x="11326" y="14425"/>
                      </a:cubicBezTo>
                      <a:cubicBezTo>
                        <a:pt x="15055" y="12415"/>
                        <a:pt x="16445" y="7758"/>
                        <a:pt x="14429" y="4029"/>
                      </a:cubicBezTo>
                      <a:cubicBezTo>
                        <a:pt x="12413" y="301"/>
                        <a:pt x="7756" y="-1089"/>
                        <a:pt x="4028" y="920"/>
                      </a:cubicBezTo>
                      <a:cubicBezTo>
                        <a:pt x="299" y="2936"/>
                        <a:pt x="-1091" y="7594"/>
                        <a:pt x="925" y="11322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6" name="Google Shape;11376;p17"/>
                <p:cNvSpPr/>
                <p:nvPr/>
              </p:nvSpPr>
              <p:spPr>
                <a:xfrm>
                  <a:off x="2445857" y="2303838"/>
                  <a:ext cx="16459" cy="16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9" h="16456" extrusionOk="0">
                      <a:moveTo>
                        <a:pt x="991" y="12137"/>
                      </a:moveTo>
                      <a:cubicBezTo>
                        <a:pt x="3153" y="16138"/>
                        <a:pt x="8144" y="17626"/>
                        <a:pt x="12139" y="15464"/>
                      </a:cubicBezTo>
                      <a:cubicBezTo>
                        <a:pt x="16141" y="13309"/>
                        <a:pt x="17629" y="8317"/>
                        <a:pt x="15467" y="4316"/>
                      </a:cubicBezTo>
                      <a:cubicBezTo>
                        <a:pt x="13311" y="320"/>
                        <a:pt x="8314" y="-1167"/>
                        <a:pt x="4318" y="988"/>
                      </a:cubicBezTo>
                      <a:cubicBezTo>
                        <a:pt x="323" y="3150"/>
                        <a:pt x="-1171" y="8141"/>
                        <a:pt x="991" y="1213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77" name="Google Shape;11377;p17"/>
                <p:cNvSpPr/>
                <p:nvPr/>
              </p:nvSpPr>
              <p:spPr>
                <a:xfrm>
                  <a:off x="2449952" y="2340940"/>
                  <a:ext cx="13010" cy="13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0" h="13014" extrusionOk="0">
                      <a:moveTo>
                        <a:pt x="782" y="9597"/>
                      </a:moveTo>
                      <a:cubicBezTo>
                        <a:pt x="2489" y="12760"/>
                        <a:pt x="6435" y="13938"/>
                        <a:pt x="9599" y="12232"/>
                      </a:cubicBezTo>
                      <a:cubicBezTo>
                        <a:pt x="12757" y="10520"/>
                        <a:pt x="13935" y="6573"/>
                        <a:pt x="12228" y="3415"/>
                      </a:cubicBezTo>
                      <a:cubicBezTo>
                        <a:pt x="10522" y="252"/>
                        <a:pt x="6575" y="-926"/>
                        <a:pt x="3411" y="786"/>
                      </a:cubicBezTo>
                      <a:cubicBezTo>
                        <a:pt x="254" y="2492"/>
                        <a:pt x="-924" y="6439"/>
                        <a:pt x="782" y="9597"/>
                      </a:cubicBezTo>
                      <a:close/>
                    </a:path>
                  </a:pathLst>
                </a:custGeom>
                <a:solidFill>
                  <a:srgbClr val="0681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378" name="Google Shape;11378;p17"/>
          <p:cNvGrpSpPr/>
          <p:nvPr/>
        </p:nvGrpSpPr>
        <p:grpSpPr>
          <a:xfrm rot="-123010">
            <a:off x="9064604" y="2657487"/>
            <a:ext cx="983479" cy="989346"/>
            <a:chOff x="5256913" y="1850780"/>
            <a:chExt cx="448196" cy="450870"/>
          </a:xfrm>
        </p:grpSpPr>
        <p:sp>
          <p:nvSpPr>
            <p:cNvPr id="11379" name="Google Shape;11379;p17"/>
            <p:cNvSpPr/>
            <p:nvPr/>
          </p:nvSpPr>
          <p:spPr>
            <a:xfrm>
              <a:off x="5256913" y="1850780"/>
              <a:ext cx="238243" cy="238243"/>
            </a:xfrm>
            <a:custGeom>
              <a:avLst/>
              <a:gdLst/>
              <a:ahLst/>
              <a:cxnLst/>
              <a:rect l="l" t="t" r="r" b="b"/>
              <a:pathLst>
                <a:path w="238243" h="238243" extrusionOk="0">
                  <a:moveTo>
                    <a:pt x="149" y="113214"/>
                  </a:moveTo>
                  <a:cubicBezTo>
                    <a:pt x="3416" y="47507"/>
                    <a:pt x="59323" y="-3117"/>
                    <a:pt x="125030" y="150"/>
                  </a:cubicBezTo>
                  <a:cubicBezTo>
                    <a:pt x="190737" y="3410"/>
                    <a:pt x="241361" y="59317"/>
                    <a:pt x="238094" y="125024"/>
                  </a:cubicBezTo>
                  <a:cubicBezTo>
                    <a:pt x="234833" y="190731"/>
                    <a:pt x="178927" y="241355"/>
                    <a:pt x="113219" y="238094"/>
                  </a:cubicBezTo>
                  <a:cubicBezTo>
                    <a:pt x="47512" y="234827"/>
                    <a:pt x="-3112" y="178921"/>
                    <a:pt x="149" y="113214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17"/>
            <p:cNvSpPr/>
            <p:nvPr/>
          </p:nvSpPr>
          <p:spPr>
            <a:xfrm>
              <a:off x="5258277" y="1850848"/>
              <a:ext cx="169001" cy="128745"/>
            </a:xfrm>
            <a:custGeom>
              <a:avLst/>
              <a:gdLst/>
              <a:ahLst/>
              <a:cxnLst/>
              <a:rect l="l" t="t" r="r" b="b"/>
              <a:pathLst>
                <a:path w="169001" h="128745" extrusionOk="0">
                  <a:moveTo>
                    <a:pt x="123587" y="149"/>
                  </a:moveTo>
                  <a:cubicBezTo>
                    <a:pt x="60552" y="-2978"/>
                    <a:pt x="7171" y="43553"/>
                    <a:pt x="0" y="105350"/>
                  </a:cubicBezTo>
                  <a:cubicBezTo>
                    <a:pt x="34672" y="131830"/>
                    <a:pt x="92321" y="138892"/>
                    <a:pt x="121911" y="110450"/>
                  </a:cubicBezTo>
                  <a:cubicBezTo>
                    <a:pt x="145581" y="87698"/>
                    <a:pt x="150329" y="54276"/>
                    <a:pt x="161113" y="25002"/>
                  </a:cubicBezTo>
                  <a:cubicBezTo>
                    <a:pt x="162461" y="21341"/>
                    <a:pt x="164587" y="18803"/>
                    <a:pt x="169001" y="11522"/>
                  </a:cubicBezTo>
                  <a:cubicBezTo>
                    <a:pt x="155205" y="4946"/>
                    <a:pt x="139806" y="956"/>
                    <a:pt x="123587" y="149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17"/>
            <p:cNvSpPr/>
            <p:nvPr/>
          </p:nvSpPr>
          <p:spPr>
            <a:xfrm>
              <a:off x="5287162" y="1877655"/>
              <a:ext cx="97574" cy="88549"/>
            </a:xfrm>
            <a:custGeom>
              <a:avLst/>
              <a:gdLst/>
              <a:ahLst/>
              <a:cxnLst/>
              <a:rect l="l" t="t" r="r" b="b"/>
              <a:pathLst>
                <a:path w="97574" h="88549" extrusionOk="0">
                  <a:moveTo>
                    <a:pt x="72423" y="73630"/>
                  </a:moveTo>
                  <a:cubicBezTo>
                    <a:pt x="49282" y="100384"/>
                    <a:pt x="4384" y="87098"/>
                    <a:pt x="188" y="65536"/>
                  </a:cubicBezTo>
                  <a:cubicBezTo>
                    <a:pt x="-3534" y="46421"/>
                    <a:pt x="49130" y="52353"/>
                    <a:pt x="49300" y="50574"/>
                  </a:cubicBezTo>
                  <a:cubicBezTo>
                    <a:pt x="49725" y="46002"/>
                    <a:pt x="2751" y="31246"/>
                    <a:pt x="21301" y="10522"/>
                  </a:cubicBezTo>
                  <a:cubicBezTo>
                    <a:pt x="44855" y="-15789"/>
                    <a:pt x="54395" y="31841"/>
                    <a:pt x="62349" y="29995"/>
                  </a:cubicBezTo>
                  <a:cubicBezTo>
                    <a:pt x="66618" y="29006"/>
                    <a:pt x="65750" y="-5739"/>
                    <a:pt x="85891" y="825"/>
                  </a:cubicBezTo>
                  <a:cubicBezTo>
                    <a:pt x="105328" y="7164"/>
                    <a:pt x="100294" y="41417"/>
                    <a:pt x="72423" y="73630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17"/>
            <p:cNvSpPr/>
            <p:nvPr/>
          </p:nvSpPr>
          <p:spPr>
            <a:xfrm>
              <a:off x="5345991" y="1878733"/>
              <a:ext cx="118140" cy="142160"/>
            </a:xfrm>
            <a:custGeom>
              <a:avLst/>
              <a:gdLst/>
              <a:ahLst/>
              <a:cxnLst/>
              <a:rect l="l" t="t" r="r" b="b"/>
              <a:pathLst>
                <a:path w="118140" h="142160" extrusionOk="0">
                  <a:moveTo>
                    <a:pt x="98988" y="106648"/>
                  </a:moveTo>
                  <a:cubicBezTo>
                    <a:pt x="71918" y="141581"/>
                    <a:pt x="-1483" y="161923"/>
                    <a:pt x="23" y="113625"/>
                  </a:cubicBezTo>
                  <a:cubicBezTo>
                    <a:pt x="910" y="85255"/>
                    <a:pt x="35460" y="83203"/>
                    <a:pt x="47811" y="60973"/>
                  </a:cubicBezTo>
                  <a:cubicBezTo>
                    <a:pt x="55675" y="46818"/>
                    <a:pt x="59615" y="6183"/>
                    <a:pt x="77498" y="1271"/>
                  </a:cubicBezTo>
                  <a:cubicBezTo>
                    <a:pt x="120908" y="-10655"/>
                    <a:pt x="131886" y="64197"/>
                    <a:pt x="98988" y="106648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17"/>
            <p:cNvSpPr/>
            <p:nvPr/>
          </p:nvSpPr>
          <p:spPr>
            <a:xfrm>
              <a:off x="5413856" y="1901449"/>
              <a:ext cx="31998" cy="61718"/>
            </a:xfrm>
            <a:custGeom>
              <a:avLst/>
              <a:gdLst/>
              <a:ahLst/>
              <a:cxnLst/>
              <a:rect l="l" t="t" r="r" b="b"/>
              <a:pathLst>
                <a:path w="31998" h="61718" extrusionOk="0">
                  <a:moveTo>
                    <a:pt x="12134" y="61616"/>
                  </a:moveTo>
                  <a:cubicBezTo>
                    <a:pt x="41585" y="64700"/>
                    <a:pt x="34747" y="-3101"/>
                    <a:pt x="14563" y="111"/>
                  </a:cubicBezTo>
                  <a:cubicBezTo>
                    <a:pt x="-1485" y="2667"/>
                    <a:pt x="-6975" y="59618"/>
                    <a:pt x="12134" y="6161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17"/>
            <p:cNvSpPr/>
            <p:nvPr/>
          </p:nvSpPr>
          <p:spPr>
            <a:xfrm>
              <a:off x="5363928" y="1969928"/>
              <a:ext cx="40639" cy="37334"/>
            </a:xfrm>
            <a:custGeom>
              <a:avLst/>
              <a:gdLst/>
              <a:ahLst/>
              <a:cxnLst/>
              <a:rect l="l" t="t" r="r" b="b"/>
              <a:pathLst>
                <a:path w="40639" h="37334" extrusionOk="0">
                  <a:moveTo>
                    <a:pt x="2464" y="32509"/>
                  </a:moveTo>
                  <a:cubicBezTo>
                    <a:pt x="14730" y="51211"/>
                    <a:pt x="52153" y="10139"/>
                    <a:pt x="37142" y="1213"/>
                  </a:cubicBezTo>
                  <a:cubicBezTo>
                    <a:pt x="26643" y="-5029"/>
                    <a:pt x="-9711" y="13940"/>
                    <a:pt x="2464" y="32509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17"/>
            <p:cNvSpPr/>
            <p:nvPr/>
          </p:nvSpPr>
          <p:spPr>
            <a:xfrm>
              <a:off x="5319199" y="2042708"/>
              <a:ext cx="88462" cy="23853"/>
            </a:xfrm>
            <a:custGeom>
              <a:avLst/>
              <a:gdLst/>
              <a:ahLst/>
              <a:cxnLst/>
              <a:rect l="l" t="t" r="r" b="b"/>
              <a:pathLst>
                <a:path w="88462" h="23853" extrusionOk="0">
                  <a:moveTo>
                    <a:pt x="37459" y="7244"/>
                  </a:moveTo>
                  <a:cubicBezTo>
                    <a:pt x="70692" y="12843"/>
                    <a:pt x="89073" y="5471"/>
                    <a:pt x="88447" y="18016"/>
                  </a:cubicBezTo>
                  <a:cubicBezTo>
                    <a:pt x="87950" y="28108"/>
                    <a:pt x="63521" y="22983"/>
                    <a:pt x="41412" y="18478"/>
                  </a:cubicBezTo>
                  <a:cubicBezTo>
                    <a:pt x="19297" y="13972"/>
                    <a:pt x="6789" y="2247"/>
                    <a:pt x="0" y="0"/>
                  </a:cubicBezTo>
                  <a:cubicBezTo>
                    <a:pt x="0" y="0"/>
                    <a:pt x="14196" y="3328"/>
                    <a:pt x="37459" y="7244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386" name="Google Shape;11386;p17"/>
            <p:cNvGrpSpPr/>
            <p:nvPr/>
          </p:nvGrpSpPr>
          <p:grpSpPr>
            <a:xfrm>
              <a:off x="5267771" y="2057515"/>
              <a:ext cx="238247" cy="238247"/>
              <a:chOff x="5267771" y="2057515"/>
              <a:chExt cx="238247" cy="238247"/>
            </a:xfrm>
          </p:grpSpPr>
          <p:sp>
            <p:nvSpPr>
              <p:cNvPr id="11387" name="Google Shape;11387;p17"/>
              <p:cNvSpPr/>
              <p:nvPr/>
            </p:nvSpPr>
            <p:spPr>
              <a:xfrm>
                <a:off x="5267771" y="2057515"/>
                <a:ext cx="238247" cy="238247"/>
              </a:xfrm>
              <a:custGeom>
                <a:avLst/>
                <a:gdLst/>
                <a:ahLst/>
                <a:cxnLst/>
                <a:rect l="l" t="t" r="r" b="b"/>
                <a:pathLst>
                  <a:path w="238247" h="238247" extrusionOk="0">
                    <a:moveTo>
                      <a:pt x="110662" y="237941"/>
                    </a:moveTo>
                    <a:cubicBezTo>
                      <a:pt x="45040" y="233272"/>
                      <a:pt x="-4369" y="176284"/>
                      <a:pt x="306" y="110662"/>
                    </a:cubicBezTo>
                    <a:cubicBezTo>
                      <a:pt x="4982" y="45040"/>
                      <a:pt x="61969" y="-4369"/>
                      <a:pt x="127591" y="306"/>
                    </a:cubicBezTo>
                    <a:cubicBezTo>
                      <a:pt x="193214" y="4982"/>
                      <a:pt x="242617" y="61969"/>
                      <a:pt x="237941" y="127592"/>
                    </a:cubicBezTo>
                    <a:cubicBezTo>
                      <a:pt x="233272" y="193214"/>
                      <a:pt x="176284" y="242617"/>
                      <a:pt x="110662" y="23794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8" name="Google Shape;11388;p17"/>
              <p:cNvSpPr/>
              <p:nvPr/>
            </p:nvSpPr>
            <p:spPr>
              <a:xfrm>
                <a:off x="5267839" y="2123097"/>
                <a:ext cx="127749" cy="170980"/>
              </a:xfrm>
              <a:custGeom>
                <a:avLst/>
                <a:gdLst/>
                <a:ahLst/>
                <a:cxnLst/>
                <a:rect l="l" t="t" r="r" b="b"/>
                <a:pathLst>
                  <a:path w="127749" h="170980" extrusionOk="0">
                    <a:moveTo>
                      <a:pt x="305" y="45159"/>
                    </a:moveTo>
                    <a:cubicBezTo>
                      <a:pt x="-4176" y="108109"/>
                      <a:pt x="41195" y="162480"/>
                      <a:pt x="102822" y="170981"/>
                    </a:cubicBezTo>
                    <a:cubicBezTo>
                      <a:pt x="130050" y="136885"/>
                      <a:pt x="138344" y="79400"/>
                      <a:pt x="110546" y="49209"/>
                    </a:cubicBezTo>
                    <a:cubicBezTo>
                      <a:pt x="88309" y="25054"/>
                      <a:pt x="55003" y="19589"/>
                      <a:pt x="25960" y="8179"/>
                    </a:cubicBezTo>
                    <a:cubicBezTo>
                      <a:pt x="22329" y="6752"/>
                      <a:pt x="19839" y="4566"/>
                      <a:pt x="12656" y="0"/>
                    </a:cubicBezTo>
                    <a:cubicBezTo>
                      <a:pt x="5788" y="13656"/>
                      <a:pt x="1459" y="28964"/>
                      <a:pt x="305" y="45159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89" name="Google Shape;11389;p17"/>
              <p:cNvSpPr/>
              <p:nvPr/>
            </p:nvSpPr>
            <p:spPr>
              <a:xfrm>
                <a:off x="5294508" y="2166385"/>
                <a:ext cx="87625" cy="98496"/>
              </a:xfrm>
              <a:custGeom>
                <a:avLst/>
                <a:gdLst/>
                <a:ahLst/>
                <a:cxnLst/>
                <a:rect l="l" t="t" r="r" b="b"/>
                <a:pathLst>
                  <a:path w="87625" h="98496" extrusionOk="0">
                    <a:moveTo>
                      <a:pt x="73427" y="26306"/>
                    </a:moveTo>
                    <a:cubicBezTo>
                      <a:pt x="99677" y="50018"/>
                      <a:pt x="85425" y="94612"/>
                      <a:pt x="63784" y="98346"/>
                    </a:cubicBezTo>
                    <a:cubicBezTo>
                      <a:pt x="44584" y="101662"/>
                      <a:pt x="51652" y="49137"/>
                      <a:pt x="49873" y="48931"/>
                    </a:cubicBezTo>
                    <a:cubicBezTo>
                      <a:pt x="45313" y="48403"/>
                      <a:pt x="29549" y="95049"/>
                      <a:pt x="9232" y="76055"/>
                    </a:cubicBezTo>
                    <a:cubicBezTo>
                      <a:pt x="-16569" y="51937"/>
                      <a:pt x="31262" y="43429"/>
                      <a:pt x="29586" y="35432"/>
                    </a:cubicBezTo>
                    <a:cubicBezTo>
                      <a:pt x="28687" y="31145"/>
                      <a:pt x="-6070" y="31267"/>
                      <a:pt x="931" y="11271"/>
                    </a:cubicBezTo>
                    <a:cubicBezTo>
                      <a:pt x="7683" y="-8020"/>
                      <a:pt x="41821" y="-2252"/>
                      <a:pt x="73427" y="26306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0" name="Google Shape;11390;p17"/>
              <p:cNvSpPr/>
              <p:nvPr/>
            </p:nvSpPr>
            <p:spPr>
              <a:xfrm>
                <a:off x="5296958" y="2087629"/>
                <a:ext cx="140912" cy="119571"/>
              </a:xfrm>
              <a:custGeom>
                <a:avLst/>
                <a:gdLst/>
                <a:ahLst/>
                <a:cxnLst/>
                <a:rect l="l" t="t" r="r" b="b"/>
                <a:pathLst>
                  <a:path w="140912" h="119571" extrusionOk="0">
                    <a:moveTo>
                      <a:pt x="106900" y="20421"/>
                    </a:moveTo>
                    <a:cubicBezTo>
                      <a:pt x="141244" y="48232"/>
                      <a:pt x="160001" y="122058"/>
                      <a:pt x="111746" y="119507"/>
                    </a:cubicBezTo>
                    <a:cubicBezTo>
                      <a:pt x="83400" y="118013"/>
                      <a:pt x="82095" y="83426"/>
                      <a:pt x="60138" y="70602"/>
                    </a:cubicBezTo>
                    <a:cubicBezTo>
                      <a:pt x="46154" y="62435"/>
                      <a:pt x="5610" y="57619"/>
                      <a:pt x="1086" y="39640"/>
                    </a:cubicBezTo>
                    <a:cubicBezTo>
                      <a:pt x="-9905" y="-4019"/>
                      <a:pt x="65166" y="-13383"/>
                      <a:pt x="106900" y="20421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1" name="Google Shape;11391;p17"/>
              <p:cNvSpPr/>
              <p:nvPr/>
            </p:nvSpPr>
            <p:spPr>
              <a:xfrm>
                <a:off x="5319620" y="2106063"/>
                <a:ext cx="61668" cy="32083"/>
              </a:xfrm>
              <a:custGeom>
                <a:avLst/>
                <a:gdLst/>
                <a:ahLst/>
                <a:cxnLst/>
                <a:rect l="l" t="t" r="r" b="b"/>
                <a:pathLst>
                  <a:path w="61668" h="32083" extrusionOk="0">
                    <a:moveTo>
                      <a:pt x="61521" y="20490"/>
                    </a:moveTo>
                    <a:cubicBezTo>
                      <a:pt x="65238" y="-8888"/>
                      <a:pt x="-2698" y="-3508"/>
                      <a:pt x="83" y="16737"/>
                    </a:cubicBezTo>
                    <a:cubicBezTo>
                      <a:pt x="2293" y="32834"/>
                      <a:pt x="59111" y="39550"/>
                      <a:pt x="61521" y="20490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2" name="Google Shape;11392;p17"/>
              <p:cNvSpPr/>
              <p:nvPr/>
            </p:nvSpPr>
            <p:spPr>
              <a:xfrm>
                <a:off x="5387345" y="2148284"/>
                <a:ext cx="36889" cy="40998"/>
              </a:xfrm>
              <a:custGeom>
                <a:avLst/>
                <a:gdLst/>
                <a:ahLst/>
                <a:cxnLst/>
                <a:rect l="l" t="t" r="r" b="b"/>
                <a:pathLst>
                  <a:path w="36889" h="40998" extrusionOk="0">
                    <a:moveTo>
                      <a:pt x="31876" y="38699"/>
                    </a:moveTo>
                    <a:cubicBezTo>
                      <a:pt x="50833" y="26840"/>
                      <a:pt x="10580" y="-11457"/>
                      <a:pt x="1332" y="3359"/>
                    </a:cubicBezTo>
                    <a:cubicBezTo>
                      <a:pt x="-5134" y="13718"/>
                      <a:pt x="13052" y="50473"/>
                      <a:pt x="31876" y="3869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93" name="Google Shape;11393;p17"/>
              <p:cNvSpPr/>
              <p:nvPr/>
            </p:nvSpPr>
            <p:spPr>
              <a:xfrm>
                <a:off x="5458465" y="2146961"/>
                <a:ext cx="25511" cy="88071"/>
              </a:xfrm>
              <a:custGeom>
                <a:avLst/>
                <a:gdLst/>
                <a:ahLst/>
                <a:cxnLst/>
                <a:rect l="l" t="t" r="r" b="b"/>
                <a:pathLst>
                  <a:path w="25511" h="88071" extrusionOk="0">
                    <a:moveTo>
                      <a:pt x="8052" y="50782"/>
                    </a:moveTo>
                    <a:cubicBezTo>
                      <a:pt x="14361" y="17671"/>
                      <a:pt x="7384" y="-862"/>
                      <a:pt x="19917" y="31"/>
                    </a:cubicBezTo>
                    <a:cubicBezTo>
                      <a:pt x="29997" y="747"/>
                      <a:pt x="24343" y="25060"/>
                      <a:pt x="19364" y="47066"/>
                    </a:cubicBezTo>
                    <a:cubicBezTo>
                      <a:pt x="14385" y="69078"/>
                      <a:pt x="2392" y="81331"/>
                      <a:pt x="0" y="88071"/>
                    </a:cubicBezTo>
                    <a:cubicBezTo>
                      <a:pt x="0" y="88071"/>
                      <a:pt x="3631" y="73954"/>
                      <a:pt x="8052" y="50782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394" name="Google Shape;11394;p17"/>
            <p:cNvSpPr/>
            <p:nvPr/>
          </p:nvSpPr>
          <p:spPr>
            <a:xfrm>
              <a:off x="5440238" y="1959933"/>
              <a:ext cx="264871" cy="264871"/>
            </a:xfrm>
            <a:custGeom>
              <a:avLst/>
              <a:gdLst/>
              <a:ahLst/>
              <a:cxnLst/>
              <a:rect l="l" t="t" r="r" b="b"/>
              <a:pathLst>
                <a:path w="264871" h="264871" extrusionOk="0">
                  <a:moveTo>
                    <a:pt x="236613" y="50677"/>
                  </a:moveTo>
                  <a:cubicBezTo>
                    <a:pt x="281766" y="108211"/>
                    <a:pt x="271735" y="191454"/>
                    <a:pt x="214195" y="236613"/>
                  </a:cubicBezTo>
                  <a:cubicBezTo>
                    <a:pt x="156661" y="281766"/>
                    <a:pt x="73417" y="271735"/>
                    <a:pt x="28258" y="214201"/>
                  </a:cubicBezTo>
                  <a:cubicBezTo>
                    <a:pt x="-16894" y="156667"/>
                    <a:pt x="-6863" y="73417"/>
                    <a:pt x="50671" y="28258"/>
                  </a:cubicBezTo>
                  <a:cubicBezTo>
                    <a:pt x="108205" y="-16895"/>
                    <a:pt x="191454" y="-6863"/>
                    <a:pt x="236613" y="50677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17"/>
            <p:cNvSpPr/>
            <p:nvPr/>
          </p:nvSpPr>
          <p:spPr>
            <a:xfrm>
              <a:off x="5575104" y="2018036"/>
              <a:ext cx="129637" cy="201948"/>
            </a:xfrm>
            <a:custGeom>
              <a:avLst/>
              <a:gdLst/>
              <a:ahLst/>
              <a:cxnLst/>
              <a:rect l="l" t="t" r="r" b="b"/>
              <a:pathLst>
                <a:path w="129637" h="201948" extrusionOk="0">
                  <a:moveTo>
                    <a:pt x="79347" y="178395"/>
                  </a:moveTo>
                  <a:cubicBezTo>
                    <a:pt x="134543" y="135076"/>
                    <a:pt x="145430" y="57103"/>
                    <a:pt x="106410" y="0"/>
                  </a:cubicBezTo>
                  <a:cubicBezTo>
                    <a:pt x="58003" y="3042"/>
                    <a:pt x="4458" y="39135"/>
                    <a:pt x="354" y="84579"/>
                  </a:cubicBezTo>
                  <a:cubicBezTo>
                    <a:pt x="-2931" y="120934"/>
                    <a:pt x="17441" y="152448"/>
                    <a:pt x="29731" y="184886"/>
                  </a:cubicBezTo>
                  <a:cubicBezTo>
                    <a:pt x="31273" y="188942"/>
                    <a:pt x="31328" y="192622"/>
                    <a:pt x="32937" y="201949"/>
                  </a:cubicBezTo>
                  <a:cubicBezTo>
                    <a:pt x="49308" y="197413"/>
                    <a:pt x="65150" y="189537"/>
                    <a:pt x="79347" y="17839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17"/>
            <p:cNvSpPr/>
            <p:nvPr/>
          </p:nvSpPr>
          <p:spPr>
            <a:xfrm>
              <a:off x="5600050" y="2045331"/>
              <a:ext cx="88918" cy="123059"/>
            </a:xfrm>
            <a:custGeom>
              <a:avLst/>
              <a:gdLst/>
              <a:ahLst/>
              <a:cxnLst/>
              <a:rect l="l" t="t" r="r" b="b"/>
              <a:pathLst>
                <a:path w="88918" h="123059" extrusionOk="0">
                  <a:moveTo>
                    <a:pt x="0" y="50672"/>
                  </a:moveTo>
                  <a:cubicBezTo>
                    <a:pt x="-73" y="11348"/>
                    <a:pt x="47296" y="-10226"/>
                    <a:pt x="66539" y="4809"/>
                  </a:cubicBezTo>
                  <a:cubicBezTo>
                    <a:pt x="83602" y="18149"/>
                    <a:pt x="35061" y="51552"/>
                    <a:pt x="36221" y="53174"/>
                  </a:cubicBezTo>
                  <a:cubicBezTo>
                    <a:pt x="39196" y="57321"/>
                    <a:pt x="89383" y="35467"/>
                    <a:pt x="88915" y="66387"/>
                  </a:cubicBezTo>
                  <a:cubicBezTo>
                    <a:pt x="88320" y="105644"/>
                    <a:pt x="45596" y="72611"/>
                    <a:pt x="40259" y="79958"/>
                  </a:cubicBezTo>
                  <a:cubicBezTo>
                    <a:pt x="37399" y="83905"/>
                    <a:pt x="63455" y="112432"/>
                    <a:pt x="41765" y="121601"/>
                  </a:cubicBezTo>
                  <a:cubicBezTo>
                    <a:pt x="20834" y="130454"/>
                    <a:pt x="85" y="98029"/>
                    <a:pt x="0" y="50672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17"/>
            <p:cNvSpPr/>
            <p:nvPr/>
          </p:nvSpPr>
          <p:spPr>
            <a:xfrm>
              <a:off x="5503400" y="2039006"/>
              <a:ext cx="97823" cy="178005"/>
            </a:xfrm>
            <a:custGeom>
              <a:avLst/>
              <a:gdLst/>
              <a:ahLst/>
              <a:cxnLst/>
              <a:rect l="l" t="t" r="r" b="b"/>
              <a:pathLst>
                <a:path w="97823" h="178005" extrusionOk="0">
                  <a:moveTo>
                    <a:pt x="115" y="90619"/>
                  </a:moveTo>
                  <a:cubicBezTo>
                    <a:pt x="-2624" y="41568"/>
                    <a:pt x="44162" y="-29015"/>
                    <a:pt x="78106" y="12628"/>
                  </a:cubicBezTo>
                  <a:cubicBezTo>
                    <a:pt x="98041" y="37093"/>
                    <a:pt x="70534" y="63999"/>
                    <a:pt x="76369" y="91657"/>
                  </a:cubicBezTo>
                  <a:cubicBezTo>
                    <a:pt x="80080" y="109273"/>
                    <a:pt x="106396" y="146259"/>
                    <a:pt x="94968" y="163418"/>
                  </a:cubicBezTo>
                  <a:cubicBezTo>
                    <a:pt x="67225" y="205068"/>
                    <a:pt x="3442" y="150236"/>
                    <a:pt x="115" y="90619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17"/>
            <p:cNvSpPr/>
            <p:nvPr/>
          </p:nvSpPr>
          <p:spPr>
            <a:xfrm>
              <a:off x="5528400" y="2132656"/>
              <a:ext cx="52329" cy="58777"/>
            </a:xfrm>
            <a:custGeom>
              <a:avLst/>
              <a:gdLst/>
              <a:ahLst/>
              <a:cxnLst/>
              <a:rect l="l" t="t" r="r" b="b"/>
              <a:pathLst>
                <a:path w="52329" h="58777" extrusionOk="0">
                  <a:moveTo>
                    <a:pt x="7321" y="1857"/>
                  </a:moveTo>
                  <a:cubicBezTo>
                    <a:pt x="-19652" y="20742"/>
                    <a:pt x="35514" y="72671"/>
                    <a:pt x="50112" y="55262"/>
                  </a:cubicBezTo>
                  <a:cubicBezTo>
                    <a:pt x="61722" y="41424"/>
                    <a:pt x="24815" y="-10390"/>
                    <a:pt x="7321" y="185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17"/>
            <p:cNvSpPr/>
            <p:nvPr/>
          </p:nvSpPr>
          <p:spPr>
            <a:xfrm>
              <a:off x="5537635" y="2057510"/>
              <a:ext cx="31394" cy="52203"/>
            </a:xfrm>
            <a:custGeom>
              <a:avLst/>
              <a:gdLst/>
              <a:ahLst/>
              <a:cxnLst/>
              <a:rect l="l" t="t" r="r" b="b"/>
              <a:pathLst>
                <a:path w="31394" h="52203" extrusionOk="0">
                  <a:moveTo>
                    <a:pt x="19418" y="517"/>
                  </a:moveTo>
                  <a:cubicBezTo>
                    <a:pt x="-4507" y="-6241"/>
                    <a:pt x="-5988" y="55513"/>
                    <a:pt x="13121" y="52064"/>
                  </a:cubicBezTo>
                  <a:cubicBezTo>
                    <a:pt x="26486" y="49654"/>
                    <a:pt x="43173" y="7227"/>
                    <a:pt x="19418" y="517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17"/>
            <p:cNvSpPr/>
            <p:nvPr/>
          </p:nvSpPr>
          <p:spPr>
            <a:xfrm>
              <a:off x="5478729" y="1989825"/>
              <a:ext cx="88580" cy="52512"/>
            </a:xfrm>
            <a:custGeom>
              <a:avLst/>
              <a:gdLst/>
              <a:ahLst/>
              <a:cxnLst/>
              <a:rect l="l" t="t" r="r" b="b"/>
              <a:pathLst>
                <a:path w="88580" h="52512" extrusionOk="0">
                  <a:moveTo>
                    <a:pt x="51862" y="21216"/>
                  </a:moveTo>
                  <a:cubicBezTo>
                    <a:pt x="19880" y="40744"/>
                    <a:pt x="9830" y="60333"/>
                    <a:pt x="1208" y="49343"/>
                  </a:cubicBezTo>
                  <a:cubicBezTo>
                    <a:pt x="-5727" y="40508"/>
                    <a:pt x="18513" y="27009"/>
                    <a:pt x="40355" y="14670"/>
                  </a:cubicBezTo>
                  <a:cubicBezTo>
                    <a:pt x="62203" y="2338"/>
                    <a:pt x="81245" y="3054"/>
                    <a:pt x="88580" y="0"/>
                  </a:cubicBezTo>
                  <a:cubicBezTo>
                    <a:pt x="88580" y="0"/>
                    <a:pt x="74244" y="7554"/>
                    <a:pt x="51862" y="21216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17"/>
            <p:cNvSpPr/>
            <p:nvPr/>
          </p:nvSpPr>
          <p:spPr>
            <a:xfrm>
              <a:off x="5352402" y="2289544"/>
              <a:ext cx="52244" cy="12106"/>
            </a:xfrm>
            <a:custGeom>
              <a:avLst/>
              <a:gdLst/>
              <a:ahLst/>
              <a:cxnLst/>
              <a:rect l="l" t="t" r="r" b="b"/>
              <a:pathLst>
                <a:path w="52244" h="12106" extrusionOk="0">
                  <a:moveTo>
                    <a:pt x="52245" y="95"/>
                  </a:moveTo>
                  <a:cubicBezTo>
                    <a:pt x="52245" y="95"/>
                    <a:pt x="661" y="-1575"/>
                    <a:pt x="6" y="9088"/>
                  </a:cubicBezTo>
                  <a:cubicBezTo>
                    <a:pt x="-638" y="19368"/>
                    <a:pt x="52245" y="95"/>
                    <a:pt x="52245" y="95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02" name="Google Shape;11402;p17"/>
          <p:cNvGrpSpPr/>
          <p:nvPr/>
        </p:nvGrpSpPr>
        <p:grpSpPr>
          <a:xfrm rot="-123010">
            <a:off x="2076520" y="2753231"/>
            <a:ext cx="1059336" cy="942509"/>
            <a:chOff x="2073113" y="1781082"/>
            <a:chExt cx="482766" cy="429525"/>
          </a:xfrm>
        </p:grpSpPr>
        <p:sp>
          <p:nvSpPr>
            <p:cNvPr id="11403" name="Google Shape;11403;p17"/>
            <p:cNvSpPr/>
            <p:nvPr/>
          </p:nvSpPr>
          <p:spPr>
            <a:xfrm>
              <a:off x="2317610" y="1943981"/>
              <a:ext cx="238269" cy="238265"/>
            </a:xfrm>
            <a:custGeom>
              <a:avLst/>
              <a:gdLst/>
              <a:ahLst/>
              <a:cxnLst/>
              <a:rect l="l" t="t" r="r" b="b"/>
              <a:pathLst>
                <a:path w="238269" h="238265" extrusionOk="0">
                  <a:moveTo>
                    <a:pt x="219270" y="54619"/>
                  </a:moveTo>
                  <a:cubicBezTo>
                    <a:pt x="254902" y="109918"/>
                    <a:pt x="238956" y="183634"/>
                    <a:pt x="183651" y="219266"/>
                  </a:cubicBezTo>
                  <a:cubicBezTo>
                    <a:pt x="128352" y="254897"/>
                    <a:pt x="54629" y="238952"/>
                    <a:pt x="18997" y="183653"/>
                  </a:cubicBezTo>
                  <a:cubicBezTo>
                    <a:pt x="-16634" y="128347"/>
                    <a:pt x="-682" y="54631"/>
                    <a:pt x="54617" y="18999"/>
                  </a:cubicBezTo>
                  <a:cubicBezTo>
                    <a:pt x="109922" y="-16633"/>
                    <a:pt x="183639" y="-687"/>
                    <a:pt x="219270" y="54619"/>
                  </a:cubicBezTo>
                  <a:close/>
                </a:path>
              </a:pathLst>
            </a:custGeom>
            <a:solidFill>
              <a:srgbClr val="C92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17"/>
            <p:cNvSpPr/>
            <p:nvPr/>
          </p:nvSpPr>
          <p:spPr>
            <a:xfrm>
              <a:off x="2437051" y="2005598"/>
              <a:ext cx="118438" cy="174760"/>
            </a:xfrm>
            <a:custGeom>
              <a:avLst/>
              <a:gdLst/>
              <a:ahLst/>
              <a:cxnLst/>
              <a:rect l="l" t="t" r="r" b="b"/>
              <a:pathLst>
                <a:path w="118438" h="174760" extrusionOk="0">
                  <a:moveTo>
                    <a:pt x="64235" y="157546"/>
                  </a:moveTo>
                  <a:cubicBezTo>
                    <a:pt x="117287" y="123365"/>
                    <a:pt x="133561" y="54446"/>
                    <a:pt x="103388" y="45"/>
                  </a:cubicBezTo>
                  <a:cubicBezTo>
                    <a:pt x="59778" y="-1278"/>
                    <a:pt x="8808" y="26569"/>
                    <a:pt x="1333" y="66924"/>
                  </a:cubicBezTo>
                  <a:cubicBezTo>
                    <a:pt x="-4648" y="99210"/>
                    <a:pt x="10957" y="129134"/>
                    <a:pt x="19258" y="159216"/>
                  </a:cubicBezTo>
                  <a:cubicBezTo>
                    <a:pt x="20296" y="162974"/>
                    <a:pt x="20041" y="166277"/>
                    <a:pt x="20697" y="174760"/>
                  </a:cubicBezTo>
                  <a:cubicBezTo>
                    <a:pt x="35744" y="172070"/>
                    <a:pt x="50584" y="166344"/>
                    <a:pt x="64235" y="157546"/>
                  </a:cubicBezTo>
                  <a:close/>
                </a:path>
              </a:pathLst>
            </a:custGeom>
            <a:solidFill>
              <a:srgbClr val="AE34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17"/>
            <p:cNvSpPr/>
            <p:nvPr/>
          </p:nvSpPr>
          <p:spPr>
            <a:xfrm>
              <a:off x="2460372" y="2027374"/>
              <a:ext cx="79045" cy="109088"/>
            </a:xfrm>
            <a:custGeom>
              <a:avLst/>
              <a:gdLst/>
              <a:ahLst/>
              <a:cxnLst/>
              <a:rect l="l" t="t" r="r" b="b"/>
              <a:pathLst>
                <a:path w="79045" h="109088" extrusionOk="0">
                  <a:moveTo>
                    <a:pt x="588" y="41281"/>
                  </a:moveTo>
                  <a:cubicBezTo>
                    <a:pt x="3812" y="6056"/>
                    <a:pt x="48036" y="-9301"/>
                    <a:pt x="64012" y="5770"/>
                  </a:cubicBezTo>
                  <a:cubicBezTo>
                    <a:pt x="78179" y="19141"/>
                    <a:pt x="31915" y="45003"/>
                    <a:pt x="32819" y="46551"/>
                  </a:cubicBezTo>
                  <a:cubicBezTo>
                    <a:pt x="35133" y="50516"/>
                    <a:pt x="81907" y="35136"/>
                    <a:pt x="78907" y="62788"/>
                  </a:cubicBezTo>
                  <a:cubicBezTo>
                    <a:pt x="75094" y="97898"/>
                    <a:pt x="39590" y="64743"/>
                    <a:pt x="34198" y="70876"/>
                  </a:cubicBezTo>
                  <a:cubicBezTo>
                    <a:pt x="31301" y="74167"/>
                    <a:pt x="52256" y="101899"/>
                    <a:pt x="32060" y="108299"/>
                  </a:cubicBezTo>
                  <a:cubicBezTo>
                    <a:pt x="12575" y="114475"/>
                    <a:pt x="-3292" y="83701"/>
                    <a:pt x="588" y="41281"/>
                  </a:cubicBezTo>
                  <a:close/>
                </a:path>
              </a:pathLst>
            </a:custGeom>
            <a:solidFill>
              <a:srgbClr val="650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17"/>
            <p:cNvSpPr/>
            <p:nvPr/>
          </p:nvSpPr>
          <p:spPr>
            <a:xfrm>
              <a:off x="2371637" y="2014063"/>
              <a:ext cx="82496" cy="160825"/>
            </a:xfrm>
            <a:custGeom>
              <a:avLst/>
              <a:gdLst/>
              <a:ahLst/>
              <a:cxnLst/>
              <a:rect l="l" t="t" r="r" b="b"/>
              <a:pathLst>
                <a:path w="82496" h="160825" extrusionOk="0">
                  <a:moveTo>
                    <a:pt x="56" y="76634"/>
                  </a:moveTo>
                  <a:cubicBezTo>
                    <a:pt x="1701" y="32477"/>
                    <a:pt x="49508" y="-26824"/>
                    <a:pt x="76419" y="13307"/>
                  </a:cubicBezTo>
                  <a:cubicBezTo>
                    <a:pt x="92231" y="36885"/>
                    <a:pt x="65350" y="58678"/>
                    <a:pt x="68259" y="83938"/>
                  </a:cubicBezTo>
                  <a:cubicBezTo>
                    <a:pt x="70117" y="100024"/>
                    <a:pt x="90592" y="135352"/>
                    <a:pt x="78921" y="149761"/>
                  </a:cubicBezTo>
                  <a:cubicBezTo>
                    <a:pt x="50588" y="184743"/>
                    <a:pt x="-1948" y="130306"/>
                    <a:pt x="56" y="76634"/>
                  </a:cubicBezTo>
                  <a:close/>
                </a:path>
              </a:pathLst>
            </a:custGeom>
            <a:solidFill>
              <a:srgbClr val="F47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17"/>
            <p:cNvSpPr/>
            <p:nvPr/>
          </p:nvSpPr>
          <p:spPr>
            <a:xfrm>
              <a:off x="2392341" y="2096564"/>
              <a:ext cx="44313" cy="55128"/>
            </a:xfrm>
            <a:custGeom>
              <a:avLst/>
              <a:gdLst/>
              <a:ahLst/>
              <a:cxnLst/>
              <a:rect l="l" t="t" r="r" b="b"/>
              <a:pathLst>
                <a:path w="44313" h="55128" extrusionOk="0">
                  <a:moveTo>
                    <a:pt x="7788" y="1206"/>
                  </a:moveTo>
                  <a:cubicBezTo>
                    <a:pt x="-17946" y="15864"/>
                    <a:pt x="27116" y="66980"/>
                    <a:pt x="41646" y="52607"/>
                  </a:cubicBezTo>
                  <a:cubicBezTo>
                    <a:pt x="53202" y="41185"/>
                    <a:pt x="24480" y="-8303"/>
                    <a:pt x="7788" y="1206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17"/>
            <p:cNvSpPr/>
            <p:nvPr/>
          </p:nvSpPr>
          <p:spPr>
            <a:xfrm>
              <a:off x="2405651" y="2030246"/>
              <a:ext cx="29309" cy="46471"/>
            </a:xfrm>
            <a:custGeom>
              <a:avLst/>
              <a:gdLst/>
              <a:ahLst/>
              <a:cxnLst/>
              <a:rect l="l" t="t" r="r" b="b"/>
              <a:pathLst>
                <a:path w="29309" h="46471" extrusionOk="0">
                  <a:moveTo>
                    <a:pt x="19975" y="803"/>
                  </a:moveTo>
                  <a:cubicBezTo>
                    <a:pt x="-889" y="-7249"/>
                    <a:pt x="-7374" y="47935"/>
                    <a:pt x="10022" y="46442"/>
                  </a:cubicBezTo>
                  <a:cubicBezTo>
                    <a:pt x="22197" y="45397"/>
                    <a:pt x="40687" y="8800"/>
                    <a:pt x="19975" y="803"/>
                  </a:cubicBezTo>
                  <a:close/>
                </a:path>
              </a:pathLst>
            </a:custGeom>
            <a:solidFill>
              <a:srgbClr val="ED8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17"/>
            <p:cNvSpPr/>
            <p:nvPr/>
          </p:nvSpPr>
          <p:spPr>
            <a:xfrm>
              <a:off x="2357311" y="1970825"/>
              <a:ext cx="83204" cy="40210"/>
            </a:xfrm>
            <a:custGeom>
              <a:avLst/>
              <a:gdLst/>
              <a:ahLst/>
              <a:cxnLst/>
              <a:rect l="l" t="t" r="r" b="b"/>
              <a:pathLst>
                <a:path w="83204" h="40210" extrusionOk="0">
                  <a:moveTo>
                    <a:pt x="48544" y="15933"/>
                  </a:moveTo>
                  <a:cubicBezTo>
                    <a:pt x="18268" y="30750"/>
                    <a:pt x="7630" y="47448"/>
                    <a:pt x="823" y="36888"/>
                  </a:cubicBezTo>
                  <a:cubicBezTo>
                    <a:pt x="-4648" y="28394"/>
                    <a:pt x="18189" y="18332"/>
                    <a:pt x="38786" y="9108"/>
                  </a:cubicBezTo>
                  <a:cubicBezTo>
                    <a:pt x="59383" y="-109"/>
                    <a:pt x="76379" y="2125"/>
                    <a:pt x="83204" y="0"/>
                  </a:cubicBezTo>
                  <a:cubicBezTo>
                    <a:pt x="83204" y="0"/>
                    <a:pt x="69736" y="5568"/>
                    <a:pt x="48544" y="1593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410" name="Google Shape;11410;p17"/>
            <p:cNvGrpSpPr/>
            <p:nvPr/>
          </p:nvGrpSpPr>
          <p:grpSpPr>
            <a:xfrm>
              <a:off x="2188327" y="1782280"/>
              <a:ext cx="238273" cy="238271"/>
              <a:chOff x="2188327" y="1782280"/>
              <a:chExt cx="238273" cy="238271"/>
            </a:xfrm>
          </p:grpSpPr>
          <p:sp>
            <p:nvSpPr>
              <p:cNvPr id="11411" name="Google Shape;11411;p17"/>
              <p:cNvSpPr/>
              <p:nvPr/>
            </p:nvSpPr>
            <p:spPr>
              <a:xfrm>
                <a:off x="2188327" y="1782280"/>
                <a:ext cx="238273" cy="238271"/>
              </a:xfrm>
              <a:custGeom>
                <a:avLst/>
                <a:gdLst/>
                <a:ahLst/>
                <a:cxnLst/>
                <a:rect l="l" t="t" r="r" b="b"/>
                <a:pathLst>
                  <a:path w="238273" h="238271" extrusionOk="0">
                    <a:moveTo>
                      <a:pt x="56791" y="17638"/>
                    </a:moveTo>
                    <a:cubicBezTo>
                      <a:pt x="112843" y="-16798"/>
                      <a:pt x="186201" y="732"/>
                      <a:pt x="220637" y="56785"/>
                    </a:cubicBezTo>
                    <a:cubicBezTo>
                      <a:pt x="255072" y="112843"/>
                      <a:pt x="237542" y="186201"/>
                      <a:pt x="181483" y="220637"/>
                    </a:cubicBezTo>
                    <a:cubicBezTo>
                      <a:pt x="125431" y="255066"/>
                      <a:pt x="52073" y="237542"/>
                      <a:pt x="17637" y="181483"/>
                    </a:cubicBezTo>
                    <a:cubicBezTo>
                      <a:pt x="-16798" y="125425"/>
                      <a:pt x="732" y="52073"/>
                      <a:pt x="56791" y="17638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2" name="Google Shape;11412;p17"/>
              <p:cNvSpPr/>
              <p:nvPr/>
            </p:nvSpPr>
            <p:spPr>
              <a:xfrm>
                <a:off x="2252102" y="1782684"/>
                <a:ext cx="173032" cy="118967"/>
              </a:xfrm>
              <a:custGeom>
                <a:avLst/>
                <a:gdLst/>
                <a:ahLst/>
                <a:cxnLst/>
                <a:rect l="l" t="t" r="r" b="b"/>
                <a:pathLst>
                  <a:path w="173032" h="118967" extrusionOk="0">
                    <a:moveTo>
                      <a:pt x="156759" y="56357"/>
                    </a:moveTo>
                    <a:cubicBezTo>
                      <a:pt x="123726" y="2581"/>
                      <a:pt x="55171" y="-15168"/>
                      <a:pt x="133" y="13827"/>
                    </a:cubicBezTo>
                    <a:cubicBezTo>
                      <a:pt x="-2126" y="57395"/>
                      <a:pt x="24622" y="108954"/>
                      <a:pt x="64802" y="117297"/>
                    </a:cubicBezTo>
                    <a:cubicBezTo>
                      <a:pt x="96954" y="123970"/>
                      <a:pt x="127206" y="109008"/>
                      <a:pt x="157457" y="101357"/>
                    </a:cubicBezTo>
                    <a:cubicBezTo>
                      <a:pt x="161240" y="100404"/>
                      <a:pt x="164531" y="100726"/>
                      <a:pt x="173032" y="100252"/>
                    </a:cubicBezTo>
                    <a:cubicBezTo>
                      <a:pt x="170664" y="85157"/>
                      <a:pt x="165260" y="70189"/>
                      <a:pt x="156759" y="56357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3" name="Google Shape;11413;p17"/>
              <p:cNvSpPr/>
              <p:nvPr/>
            </p:nvSpPr>
            <p:spPr>
              <a:xfrm>
                <a:off x="2273244" y="1799291"/>
                <a:ext cx="108644" cy="78925"/>
              </a:xfrm>
              <a:custGeom>
                <a:avLst/>
                <a:gdLst/>
                <a:ahLst/>
                <a:cxnLst/>
                <a:rect l="l" t="t" r="r" b="b"/>
                <a:pathLst>
                  <a:path w="108644" h="78925" extrusionOk="0">
                    <a:moveTo>
                      <a:pt x="40283" y="78035"/>
                    </a:moveTo>
                    <a:cubicBezTo>
                      <a:pt x="5131" y="74058"/>
                      <a:pt x="-9272" y="29506"/>
                      <a:pt x="6145" y="13864"/>
                    </a:cubicBezTo>
                    <a:cubicBezTo>
                      <a:pt x="19813" y="-17"/>
                      <a:pt x="44673" y="46794"/>
                      <a:pt x="46239" y="45925"/>
                    </a:cubicBezTo>
                    <a:cubicBezTo>
                      <a:pt x="50253" y="43697"/>
                      <a:pt x="35886" y="-3399"/>
                      <a:pt x="63466" y="196"/>
                    </a:cubicBezTo>
                    <a:cubicBezTo>
                      <a:pt x="98485" y="4768"/>
                      <a:pt x="64571" y="39549"/>
                      <a:pt x="70595" y="45069"/>
                    </a:cubicBezTo>
                    <a:cubicBezTo>
                      <a:pt x="73819" y="48032"/>
                      <a:pt x="102000" y="27685"/>
                      <a:pt x="107957" y="48008"/>
                    </a:cubicBezTo>
                    <a:cubicBezTo>
                      <a:pt x="113714" y="67627"/>
                      <a:pt x="82606" y="82826"/>
                      <a:pt x="40283" y="7803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4" name="Google Shape;11414;p17"/>
              <p:cNvSpPr/>
              <p:nvPr/>
            </p:nvSpPr>
            <p:spPr>
              <a:xfrm>
                <a:off x="2258203" y="1884659"/>
                <a:ext cx="160854" cy="82521"/>
              </a:xfrm>
              <a:custGeom>
                <a:avLst/>
                <a:gdLst/>
                <a:ahLst/>
                <a:cxnLst/>
                <a:rect l="l" t="t" r="r" b="b"/>
                <a:pathLst>
                  <a:path w="160854" h="82521" extrusionOk="0">
                    <a:moveTo>
                      <a:pt x="75441" y="82383"/>
                    </a:moveTo>
                    <a:cubicBezTo>
                      <a:pt x="31327" y="79790"/>
                      <a:pt x="-26936" y="30721"/>
                      <a:pt x="13772" y="4677"/>
                    </a:cubicBezTo>
                    <a:cubicBezTo>
                      <a:pt x="37678" y="-10625"/>
                      <a:pt x="58895" y="16724"/>
                      <a:pt x="84209" y="14356"/>
                    </a:cubicBezTo>
                    <a:cubicBezTo>
                      <a:pt x="100331" y="12844"/>
                      <a:pt x="136084" y="-6866"/>
                      <a:pt x="150244" y="5114"/>
                    </a:cubicBezTo>
                    <a:cubicBezTo>
                      <a:pt x="184613" y="34188"/>
                      <a:pt x="129053" y="85540"/>
                      <a:pt x="75441" y="8238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5" name="Google Shape;11415;p17"/>
              <p:cNvSpPr/>
              <p:nvPr/>
            </p:nvSpPr>
            <p:spPr>
              <a:xfrm>
                <a:off x="2340217" y="1903181"/>
                <a:ext cx="55611" cy="43670"/>
              </a:xfrm>
              <a:custGeom>
                <a:avLst/>
                <a:gdLst/>
                <a:ahLst/>
                <a:cxnLst/>
                <a:rect l="l" t="t" r="r" b="b"/>
                <a:pathLst>
                  <a:path w="55611" h="43670" extrusionOk="0">
                    <a:moveTo>
                      <a:pt x="1109" y="35589"/>
                    </a:moveTo>
                    <a:cubicBezTo>
                      <a:pt x="15209" y="61633"/>
                      <a:pt x="67284" y="17682"/>
                      <a:pt x="53227" y="2842"/>
                    </a:cubicBezTo>
                    <a:cubicBezTo>
                      <a:pt x="42054" y="-8950"/>
                      <a:pt x="-8036" y="18696"/>
                      <a:pt x="1109" y="3558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6" name="Google Shape;11416;p17"/>
              <p:cNvSpPr/>
              <p:nvPr/>
            </p:nvSpPr>
            <p:spPr>
              <a:xfrm>
                <a:off x="2274276" y="1902819"/>
                <a:ext cx="46323" cy="29612"/>
              </a:xfrm>
              <a:custGeom>
                <a:avLst/>
                <a:gdLst/>
                <a:ahLst/>
                <a:cxnLst/>
                <a:rect l="l" t="t" r="r" b="b"/>
                <a:pathLst>
                  <a:path w="46323" h="29612" extrusionOk="0">
                    <a:moveTo>
                      <a:pt x="893" y="9021"/>
                    </a:moveTo>
                    <a:cubicBezTo>
                      <a:pt x="-7608" y="29709"/>
                      <a:pt x="47424" y="37384"/>
                      <a:pt x="46307" y="19951"/>
                    </a:cubicBezTo>
                    <a:cubicBezTo>
                      <a:pt x="45523" y="7764"/>
                      <a:pt x="9333" y="-11515"/>
                      <a:pt x="893" y="9021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17" name="Google Shape;11417;p17"/>
              <p:cNvSpPr/>
              <p:nvPr/>
            </p:nvSpPr>
            <p:spPr>
              <a:xfrm>
                <a:off x="2215279" y="1895658"/>
                <a:ext cx="38539" cy="83925"/>
              </a:xfrm>
              <a:custGeom>
                <a:avLst/>
                <a:gdLst/>
                <a:ahLst/>
                <a:cxnLst/>
                <a:rect l="l" t="t" r="r" b="b"/>
                <a:pathLst>
                  <a:path w="38539" h="83925" extrusionOk="0">
                    <a:moveTo>
                      <a:pt x="15187" y="34994"/>
                    </a:moveTo>
                    <a:cubicBezTo>
                      <a:pt x="29347" y="65586"/>
                      <a:pt x="45809" y="76582"/>
                      <a:pt x="35103" y="83158"/>
                    </a:cubicBezTo>
                    <a:cubicBezTo>
                      <a:pt x="26499" y="88447"/>
                      <a:pt x="16923" y="65397"/>
                      <a:pt x="8149" y="44606"/>
                    </a:cubicBezTo>
                    <a:cubicBezTo>
                      <a:pt x="-625" y="23815"/>
                      <a:pt x="1979" y="6874"/>
                      <a:pt x="0" y="0"/>
                    </a:cubicBezTo>
                    <a:cubicBezTo>
                      <a:pt x="0" y="0"/>
                      <a:pt x="5277" y="13589"/>
                      <a:pt x="15187" y="34994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18" name="Google Shape;11418;p17"/>
            <p:cNvSpPr/>
            <p:nvPr/>
          </p:nvSpPr>
          <p:spPr>
            <a:xfrm>
              <a:off x="2073113" y="1945682"/>
              <a:ext cx="264925" cy="264925"/>
            </a:xfrm>
            <a:custGeom>
              <a:avLst/>
              <a:gdLst/>
              <a:ahLst/>
              <a:cxnLst/>
              <a:rect l="l" t="t" r="r" b="b"/>
              <a:pathLst>
                <a:path w="264925" h="264925" extrusionOk="0">
                  <a:moveTo>
                    <a:pt x="95435" y="259608"/>
                  </a:moveTo>
                  <a:cubicBezTo>
                    <a:pt x="25210" y="239157"/>
                    <a:pt x="-15134" y="165653"/>
                    <a:pt x="5317" y="95435"/>
                  </a:cubicBezTo>
                  <a:cubicBezTo>
                    <a:pt x="25768" y="25210"/>
                    <a:pt x="99272" y="-15134"/>
                    <a:pt x="169491" y="5317"/>
                  </a:cubicBezTo>
                  <a:cubicBezTo>
                    <a:pt x="239716" y="25768"/>
                    <a:pt x="280059" y="99272"/>
                    <a:pt x="259608" y="169491"/>
                  </a:cubicBezTo>
                  <a:cubicBezTo>
                    <a:pt x="239157" y="239716"/>
                    <a:pt x="165653" y="280059"/>
                    <a:pt x="95435" y="259608"/>
                  </a:cubicBezTo>
                  <a:close/>
                </a:path>
              </a:pathLst>
            </a:custGeom>
            <a:solidFill>
              <a:srgbClr val="8D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17"/>
            <p:cNvSpPr/>
            <p:nvPr/>
          </p:nvSpPr>
          <p:spPr>
            <a:xfrm>
              <a:off x="2073190" y="1995035"/>
              <a:ext cx="133529" cy="206933"/>
            </a:xfrm>
            <a:custGeom>
              <a:avLst/>
              <a:gdLst/>
              <a:ahLst/>
              <a:cxnLst/>
              <a:rect l="l" t="t" r="r" b="b"/>
              <a:pathLst>
                <a:path w="133529" h="206933" extrusionOk="0">
                  <a:moveTo>
                    <a:pt x="5295" y="46185"/>
                  </a:moveTo>
                  <a:cubicBezTo>
                    <a:pt x="-14324" y="113550"/>
                    <a:pt x="22255" y="183265"/>
                    <a:pt x="87233" y="206934"/>
                  </a:cubicBezTo>
                  <a:cubicBezTo>
                    <a:pt x="124808" y="176263"/>
                    <a:pt x="147293" y="115730"/>
                    <a:pt x="124152" y="76406"/>
                  </a:cubicBezTo>
                  <a:cubicBezTo>
                    <a:pt x="105638" y="44940"/>
                    <a:pt x="70723" y="31199"/>
                    <a:pt x="41838" y="12005"/>
                  </a:cubicBezTo>
                  <a:cubicBezTo>
                    <a:pt x="38225" y="9600"/>
                    <a:pt x="36033" y="6643"/>
                    <a:pt x="29293" y="0"/>
                  </a:cubicBezTo>
                  <a:cubicBezTo>
                    <a:pt x="18630" y="13225"/>
                    <a:pt x="10341" y="28855"/>
                    <a:pt x="5295" y="46185"/>
                  </a:cubicBezTo>
                  <a:close/>
                </a:path>
              </a:pathLst>
            </a:custGeom>
            <a:solidFill>
              <a:srgbClr val="6B0F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17"/>
            <p:cNvSpPr/>
            <p:nvPr/>
          </p:nvSpPr>
          <p:spPr>
            <a:xfrm>
              <a:off x="2094352" y="2049208"/>
              <a:ext cx="95762" cy="117990"/>
            </a:xfrm>
            <a:custGeom>
              <a:avLst/>
              <a:gdLst/>
              <a:ahLst/>
              <a:cxnLst/>
              <a:rect l="l" t="t" r="r" b="b"/>
              <a:pathLst>
                <a:path w="95762" h="117990" extrusionOk="0">
                  <a:moveTo>
                    <a:pt x="86856" y="41938"/>
                  </a:moveTo>
                  <a:cubicBezTo>
                    <a:pt x="109827" y="73853"/>
                    <a:pt x="83899" y="118988"/>
                    <a:pt x="59501" y="117974"/>
                  </a:cubicBezTo>
                  <a:cubicBezTo>
                    <a:pt x="37860" y="117075"/>
                    <a:pt x="57850" y="61648"/>
                    <a:pt x="55961" y="61004"/>
                  </a:cubicBezTo>
                  <a:cubicBezTo>
                    <a:pt x="51128" y="59365"/>
                    <a:pt x="23074" y="106370"/>
                    <a:pt x="5440" y="80969"/>
                  </a:cubicBezTo>
                  <a:cubicBezTo>
                    <a:pt x="-16954" y="48714"/>
                    <a:pt x="37022" y="50669"/>
                    <a:pt x="37071" y="41591"/>
                  </a:cubicBezTo>
                  <a:cubicBezTo>
                    <a:pt x="37101" y="36715"/>
                    <a:pt x="-698" y="28706"/>
                    <a:pt x="11585" y="8620"/>
                  </a:cubicBezTo>
                  <a:cubicBezTo>
                    <a:pt x="23444" y="-10769"/>
                    <a:pt x="59197" y="3494"/>
                    <a:pt x="86856" y="41938"/>
                  </a:cubicBezTo>
                  <a:close/>
                </a:path>
              </a:pathLst>
            </a:custGeom>
            <a:solidFill>
              <a:srgbClr val="4204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17"/>
            <p:cNvSpPr/>
            <p:nvPr/>
          </p:nvSpPr>
          <p:spPr>
            <a:xfrm>
              <a:off x="2120545" y="1969299"/>
              <a:ext cx="141806" cy="148656"/>
            </a:xfrm>
            <a:custGeom>
              <a:avLst/>
              <a:gdLst/>
              <a:ahLst/>
              <a:cxnLst/>
              <a:rect l="l" t="t" r="r" b="b"/>
              <a:pathLst>
                <a:path w="141806" h="148656" extrusionOk="0">
                  <a:moveTo>
                    <a:pt x="119533" y="38275"/>
                  </a:moveTo>
                  <a:cubicBezTo>
                    <a:pt x="150337" y="76542"/>
                    <a:pt x="153434" y="161170"/>
                    <a:pt x="101583" y="147094"/>
                  </a:cubicBezTo>
                  <a:cubicBezTo>
                    <a:pt x="71131" y="138830"/>
                    <a:pt x="77811" y="100939"/>
                    <a:pt x="56953" y="81855"/>
                  </a:cubicBezTo>
                  <a:cubicBezTo>
                    <a:pt x="43673" y="69704"/>
                    <a:pt x="737" y="54979"/>
                    <a:pt x="26" y="34370"/>
                  </a:cubicBezTo>
                  <a:cubicBezTo>
                    <a:pt x="-1692" y="-15646"/>
                    <a:pt x="82092" y="-8238"/>
                    <a:pt x="119533" y="38275"/>
                  </a:cubicBezTo>
                  <a:close/>
                </a:path>
              </a:pathLst>
            </a:custGeom>
            <a:solidFill>
              <a:srgbClr val="E051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17"/>
            <p:cNvSpPr/>
            <p:nvPr/>
          </p:nvSpPr>
          <p:spPr>
            <a:xfrm>
              <a:off x="2145141" y="1991590"/>
              <a:ext cx="66996" cy="39074"/>
            </a:xfrm>
            <a:custGeom>
              <a:avLst/>
              <a:gdLst/>
              <a:ahLst/>
              <a:cxnLst/>
              <a:rect l="l" t="t" r="r" b="b"/>
              <a:pathLst>
                <a:path w="66996" h="39074" extrusionOk="0">
                  <a:moveTo>
                    <a:pt x="65912" y="30770"/>
                  </a:moveTo>
                  <a:cubicBezTo>
                    <a:pt x="76830" y="-290"/>
                    <a:pt x="1741" y="-10351"/>
                    <a:pt x="23" y="12304"/>
                  </a:cubicBezTo>
                  <a:cubicBezTo>
                    <a:pt x="-1349" y="30314"/>
                    <a:pt x="58832" y="50917"/>
                    <a:pt x="65912" y="30770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17"/>
            <p:cNvSpPr/>
            <p:nvPr/>
          </p:nvSpPr>
          <p:spPr>
            <a:xfrm>
              <a:off x="2210002" y="2048996"/>
              <a:ext cx="36162" cy="49013"/>
            </a:xfrm>
            <a:custGeom>
              <a:avLst/>
              <a:gdLst/>
              <a:ahLst/>
              <a:cxnLst/>
              <a:rect l="l" t="t" r="r" b="b"/>
              <a:pathLst>
                <a:path w="36162" h="49013" extrusionOk="0">
                  <a:moveTo>
                    <a:pt x="28278" y="47961"/>
                  </a:moveTo>
                  <a:cubicBezTo>
                    <a:pt x="51663" y="39515"/>
                    <a:pt x="16887" y="-11540"/>
                    <a:pt x="3364" y="2395"/>
                  </a:cubicBezTo>
                  <a:cubicBezTo>
                    <a:pt x="-6090" y="12141"/>
                    <a:pt x="5064" y="56347"/>
                    <a:pt x="28278" y="47961"/>
                  </a:cubicBezTo>
                  <a:close/>
                </a:path>
              </a:pathLst>
            </a:custGeom>
            <a:solidFill>
              <a:srgbClr val="FDA9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17"/>
            <p:cNvSpPr/>
            <p:nvPr/>
          </p:nvSpPr>
          <p:spPr>
            <a:xfrm>
              <a:off x="2269680" y="2066902"/>
              <a:ext cx="46530" cy="91462"/>
            </a:xfrm>
            <a:custGeom>
              <a:avLst/>
              <a:gdLst/>
              <a:ahLst/>
              <a:cxnLst/>
              <a:rect l="l" t="t" r="r" b="b"/>
              <a:pathLst>
                <a:path w="46530" h="91462" extrusionOk="0">
                  <a:moveTo>
                    <a:pt x="17482" y="52819"/>
                  </a:moveTo>
                  <a:cubicBezTo>
                    <a:pt x="32098" y="18317"/>
                    <a:pt x="28855" y="-3458"/>
                    <a:pt x="42268" y="452"/>
                  </a:cubicBezTo>
                  <a:cubicBezTo>
                    <a:pt x="53053" y="3592"/>
                    <a:pt x="41212" y="28688"/>
                    <a:pt x="30646" y="51440"/>
                  </a:cubicBezTo>
                  <a:cubicBezTo>
                    <a:pt x="20081" y="74193"/>
                    <a:pt x="4178" y="84704"/>
                    <a:pt x="0" y="91462"/>
                  </a:cubicBezTo>
                  <a:cubicBezTo>
                    <a:pt x="0" y="91462"/>
                    <a:pt x="7250" y="76968"/>
                    <a:pt x="17482" y="52819"/>
                  </a:cubicBezTo>
                  <a:close/>
                </a:path>
              </a:pathLst>
            </a:custGeom>
            <a:solidFill>
              <a:srgbClr val="C23F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17"/>
            <p:cNvSpPr/>
            <p:nvPr/>
          </p:nvSpPr>
          <p:spPr>
            <a:xfrm>
              <a:off x="2227199" y="1781082"/>
              <a:ext cx="37739" cy="38843"/>
            </a:xfrm>
            <a:custGeom>
              <a:avLst/>
              <a:gdLst/>
              <a:ahLst/>
              <a:cxnLst/>
              <a:rect l="l" t="t" r="r" b="b"/>
              <a:pathLst>
                <a:path w="37739" h="38843" extrusionOk="0">
                  <a:moveTo>
                    <a:pt x="0" y="38843"/>
                  </a:moveTo>
                  <a:cubicBezTo>
                    <a:pt x="0" y="38843"/>
                    <a:pt x="42894" y="10140"/>
                    <a:pt x="37223" y="1092"/>
                  </a:cubicBezTo>
                  <a:cubicBezTo>
                    <a:pt x="31751" y="-7639"/>
                    <a:pt x="0" y="38843"/>
                    <a:pt x="0" y="38843"/>
                  </a:cubicBezTo>
                  <a:close/>
                </a:path>
              </a:pathLst>
            </a:custGeom>
            <a:solidFill>
              <a:srgbClr val="D33E2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26" name="Google Shape;11426;p17"/>
          <p:cNvGrpSpPr/>
          <p:nvPr/>
        </p:nvGrpSpPr>
        <p:grpSpPr>
          <a:xfrm rot="-123010">
            <a:off x="7784085" y="421865"/>
            <a:ext cx="1154079" cy="972305"/>
            <a:chOff x="4710280" y="813120"/>
            <a:chExt cx="525943" cy="443104"/>
          </a:xfrm>
        </p:grpSpPr>
        <p:grpSp>
          <p:nvGrpSpPr>
            <p:cNvPr id="11427" name="Google Shape;11427;p17"/>
            <p:cNvGrpSpPr/>
            <p:nvPr/>
          </p:nvGrpSpPr>
          <p:grpSpPr>
            <a:xfrm>
              <a:off x="4710280" y="813120"/>
              <a:ext cx="525943" cy="443104"/>
              <a:chOff x="4710280" y="813120"/>
              <a:chExt cx="525943" cy="443104"/>
            </a:xfrm>
          </p:grpSpPr>
          <p:sp>
            <p:nvSpPr>
              <p:cNvPr id="11428" name="Google Shape;11428;p17"/>
              <p:cNvSpPr/>
              <p:nvPr/>
            </p:nvSpPr>
            <p:spPr>
              <a:xfrm>
                <a:off x="4710280" y="813120"/>
                <a:ext cx="525943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525943" h="443097" extrusionOk="0">
                    <a:moveTo>
                      <a:pt x="279995" y="85508"/>
                    </a:moveTo>
                    <a:cubicBezTo>
                      <a:pt x="277220" y="105328"/>
                      <a:pt x="258081" y="129544"/>
                      <a:pt x="228424" y="124103"/>
                    </a:cubicBezTo>
                    <a:cubicBezTo>
                      <a:pt x="214835" y="121607"/>
                      <a:pt x="179331" y="101903"/>
                      <a:pt x="148605" y="99796"/>
                    </a:cubicBezTo>
                    <a:cubicBezTo>
                      <a:pt x="123224" y="98053"/>
                      <a:pt x="101103" y="112129"/>
                      <a:pt x="97211" y="124267"/>
                    </a:cubicBezTo>
                    <a:cubicBezTo>
                      <a:pt x="88855" y="150268"/>
                      <a:pt x="128835" y="185541"/>
                      <a:pt x="184759" y="214894"/>
                    </a:cubicBezTo>
                    <a:cubicBezTo>
                      <a:pt x="286201" y="268147"/>
                      <a:pt x="396618" y="311126"/>
                      <a:pt x="478641" y="344991"/>
                    </a:cubicBezTo>
                    <a:cubicBezTo>
                      <a:pt x="526885" y="364908"/>
                      <a:pt x="531499" y="391061"/>
                      <a:pt x="521784" y="417705"/>
                    </a:cubicBezTo>
                    <a:cubicBezTo>
                      <a:pt x="512117" y="444229"/>
                      <a:pt x="479078" y="451880"/>
                      <a:pt x="429730" y="431501"/>
                    </a:cubicBezTo>
                    <a:cubicBezTo>
                      <a:pt x="348247" y="397855"/>
                      <a:pt x="305747" y="381127"/>
                      <a:pt x="194475" y="329258"/>
                    </a:cubicBezTo>
                    <a:cubicBezTo>
                      <a:pt x="101151" y="285757"/>
                      <a:pt x="40083" y="252135"/>
                      <a:pt x="17185" y="210279"/>
                    </a:cubicBezTo>
                    <a:cubicBezTo>
                      <a:pt x="-6436" y="167112"/>
                      <a:pt x="-2228" y="114867"/>
                      <a:pt x="9127" y="88714"/>
                    </a:cubicBezTo>
                    <a:cubicBezTo>
                      <a:pt x="20604" y="62300"/>
                      <a:pt x="54420" y="22843"/>
                      <a:pt x="84981" y="10426"/>
                    </a:cubicBezTo>
                    <a:cubicBezTo>
                      <a:pt x="134603" y="-9734"/>
                      <a:pt x="196090" y="3090"/>
                      <a:pt x="237745" y="17415"/>
                    </a:cubicBezTo>
                    <a:cubicBezTo>
                      <a:pt x="273389" y="29668"/>
                      <a:pt x="283353" y="61487"/>
                      <a:pt x="279995" y="85508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29" name="Google Shape;11429;p17"/>
              <p:cNvSpPr/>
              <p:nvPr/>
            </p:nvSpPr>
            <p:spPr>
              <a:xfrm>
                <a:off x="5121659" y="1171021"/>
                <a:ext cx="114284" cy="85203"/>
              </a:xfrm>
              <a:custGeom>
                <a:avLst/>
                <a:gdLst/>
                <a:ahLst/>
                <a:cxnLst/>
                <a:rect l="l" t="t" r="r" b="b"/>
                <a:pathLst>
                  <a:path w="114284" h="85203" extrusionOk="0">
                    <a:moveTo>
                      <a:pt x="90136" y="0"/>
                    </a:moveTo>
                    <a:cubicBezTo>
                      <a:pt x="81865" y="12940"/>
                      <a:pt x="72101" y="25831"/>
                      <a:pt x="58069" y="36433"/>
                    </a:cubicBezTo>
                    <a:cubicBezTo>
                      <a:pt x="41412" y="49021"/>
                      <a:pt x="20233" y="58408"/>
                      <a:pt x="0" y="66035"/>
                    </a:cubicBezTo>
                    <a:cubicBezTo>
                      <a:pt x="6522" y="68719"/>
                      <a:pt x="11373" y="70723"/>
                      <a:pt x="18411" y="73625"/>
                    </a:cubicBezTo>
                    <a:cubicBezTo>
                      <a:pt x="67760" y="94003"/>
                      <a:pt x="100768" y="86298"/>
                      <a:pt x="110441" y="59775"/>
                    </a:cubicBezTo>
                    <a:cubicBezTo>
                      <a:pt x="118195" y="38504"/>
                      <a:pt x="115542" y="17725"/>
                      <a:pt x="9013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0" name="Google Shape;11430;p17"/>
              <p:cNvSpPr/>
              <p:nvPr/>
            </p:nvSpPr>
            <p:spPr>
              <a:xfrm>
                <a:off x="5009894" y="1124344"/>
                <a:ext cx="150098" cy="92406"/>
              </a:xfrm>
              <a:custGeom>
                <a:avLst/>
                <a:gdLst/>
                <a:ahLst/>
                <a:cxnLst/>
                <a:rect l="l" t="t" r="r" b="b"/>
                <a:pathLst>
                  <a:path w="150098" h="92406" extrusionOk="0">
                    <a:moveTo>
                      <a:pt x="97343" y="0"/>
                    </a:moveTo>
                    <a:cubicBezTo>
                      <a:pt x="85776" y="14118"/>
                      <a:pt x="72659" y="28703"/>
                      <a:pt x="59963" y="38139"/>
                    </a:cubicBezTo>
                    <a:cubicBezTo>
                      <a:pt x="41764" y="51662"/>
                      <a:pt x="19777" y="59732"/>
                      <a:pt x="0" y="65276"/>
                    </a:cubicBezTo>
                    <a:cubicBezTo>
                      <a:pt x="1578" y="65962"/>
                      <a:pt x="3309" y="66654"/>
                      <a:pt x="4937" y="67359"/>
                    </a:cubicBezTo>
                    <a:cubicBezTo>
                      <a:pt x="22789" y="75125"/>
                      <a:pt x="42377" y="83736"/>
                      <a:pt x="59016" y="90700"/>
                    </a:cubicBezTo>
                    <a:cubicBezTo>
                      <a:pt x="60333" y="91253"/>
                      <a:pt x="61869" y="91860"/>
                      <a:pt x="63187" y="92407"/>
                    </a:cubicBezTo>
                    <a:cubicBezTo>
                      <a:pt x="77797" y="84877"/>
                      <a:pt x="93609" y="75890"/>
                      <a:pt x="108164" y="64517"/>
                    </a:cubicBezTo>
                    <a:cubicBezTo>
                      <a:pt x="125463" y="50988"/>
                      <a:pt x="139575" y="35231"/>
                      <a:pt x="150098" y="21817"/>
                    </a:cubicBezTo>
                    <a:cubicBezTo>
                      <a:pt x="133576" y="15071"/>
                      <a:pt x="115359" y="7414"/>
                      <a:pt x="97343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1" name="Google Shape;11431;p17"/>
              <p:cNvSpPr/>
              <p:nvPr/>
            </p:nvSpPr>
            <p:spPr>
              <a:xfrm>
                <a:off x="4893952" y="1074437"/>
                <a:ext cx="142696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42696" h="93359" extrusionOk="0">
                    <a:moveTo>
                      <a:pt x="96967" y="0"/>
                    </a:moveTo>
                    <a:cubicBezTo>
                      <a:pt x="81708" y="15405"/>
                      <a:pt x="64742" y="31424"/>
                      <a:pt x="47818" y="42505"/>
                    </a:cubicBezTo>
                    <a:cubicBezTo>
                      <a:pt x="30033" y="54152"/>
                      <a:pt x="13754" y="59392"/>
                      <a:pt x="0" y="62616"/>
                    </a:cubicBezTo>
                    <a:cubicBezTo>
                      <a:pt x="3838" y="64426"/>
                      <a:pt x="6862" y="66090"/>
                      <a:pt x="10821" y="67930"/>
                    </a:cubicBezTo>
                    <a:cubicBezTo>
                      <a:pt x="35243" y="79315"/>
                      <a:pt x="48432" y="84810"/>
                      <a:pt x="67365" y="93360"/>
                    </a:cubicBezTo>
                    <a:cubicBezTo>
                      <a:pt x="80870" y="86401"/>
                      <a:pt x="95054" y="78246"/>
                      <a:pt x="108735" y="67365"/>
                    </a:cubicBezTo>
                    <a:cubicBezTo>
                      <a:pt x="124650" y="54698"/>
                      <a:pt x="134839" y="37186"/>
                      <a:pt x="142696" y="20305"/>
                    </a:cubicBezTo>
                    <a:cubicBezTo>
                      <a:pt x="127589" y="13766"/>
                      <a:pt x="112317" y="6971"/>
                      <a:pt x="96967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2" name="Google Shape;11432;p17"/>
              <p:cNvSpPr/>
              <p:nvPr/>
            </p:nvSpPr>
            <p:spPr>
              <a:xfrm>
                <a:off x="4775168" y="1024912"/>
                <a:ext cx="157688" cy="86905"/>
              </a:xfrm>
              <a:custGeom>
                <a:avLst/>
                <a:gdLst/>
                <a:ahLst/>
                <a:cxnLst/>
                <a:rect l="l" t="t" r="r" b="b"/>
                <a:pathLst>
                  <a:path w="157688" h="86905" extrusionOk="0">
                    <a:moveTo>
                      <a:pt x="114801" y="0"/>
                    </a:moveTo>
                    <a:cubicBezTo>
                      <a:pt x="100325" y="8957"/>
                      <a:pt x="88040" y="17300"/>
                      <a:pt x="65652" y="28843"/>
                    </a:cubicBezTo>
                    <a:cubicBezTo>
                      <a:pt x="43896" y="40064"/>
                      <a:pt x="21411" y="44187"/>
                      <a:pt x="0" y="46300"/>
                    </a:cubicBezTo>
                    <a:cubicBezTo>
                      <a:pt x="18490" y="59665"/>
                      <a:pt x="39773" y="72982"/>
                      <a:pt x="66794" y="86905"/>
                    </a:cubicBezTo>
                    <a:cubicBezTo>
                      <a:pt x="79661" y="82060"/>
                      <a:pt x="93572" y="75866"/>
                      <a:pt x="107781" y="66223"/>
                    </a:cubicBezTo>
                    <a:cubicBezTo>
                      <a:pt x="126235" y="53696"/>
                      <a:pt x="143716" y="36609"/>
                      <a:pt x="157689" y="21629"/>
                    </a:cubicBezTo>
                    <a:cubicBezTo>
                      <a:pt x="145071" y="15417"/>
                      <a:pt x="132343" y="9552"/>
                      <a:pt x="119926" y="3036"/>
                    </a:cubicBezTo>
                    <a:cubicBezTo>
                      <a:pt x="118062" y="2058"/>
                      <a:pt x="116622" y="990"/>
                      <a:pt x="114801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3" name="Google Shape;11433;p17"/>
              <p:cNvSpPr/>
              <p:nvPr/>
            </p:nvSpPr>
            <p:spPr>
              <a:xfrm>
                <a:off x="4710866" y="942555"/>
                <a:ext cx="151589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151589" h="80335" extrusionOk="0">
                    <a:moveTo>
                      <a:pt x="355" y="0"/>
                    </a:moveTo>
                    <a:cubicBezTo>
                      <a:pt x="-1236" y="24125"/>
                      <a:pt x="2304" y="51826"/>
                      <a:pt x="15341" y="77420"/>
                    </a:cubicBezTo>
                    <a:cubicBezTo>
                      <a:pt x="35531" y="79867"/>
                      <a:pt x="57652" y="81355"/>
                      <a:pt x="83089" y="79509"/>
                    </a:cubicBezTo>
                    <a:cubicBezTo>
                      <a:pt x="106958" y="77773"/>
                      <a:pt x="132291" y="71755"/>
                      <a:pt x="151589" y="66223"/>
                    </a:cubicBezTo>
                    <a:cubicBezTo>
                      <a:pt x="151297" y="66035"/>
                      <a:pt x="151115" y="65847"/>
                      <a:pt x="150830" y="65658"/>
                    </a:cubicBezTo>
                    <a:cubicBezTo>
                      <a:pt x="141527" y="59544"/>
                      <a:pt x="133834" y="53447"/>
                      <a:pt x="126541" y="47248"/>
                    </a:cubicBezTo>
                    <a:cubicBezTo>
                      <a:pt x="126128" y="46883"/>
                      <a:pt x="125618" y="46476"/>
                      <a:pt x="125212" y="46112"/>
                    </a:cubicBezTo>
                    <a:cubicBezTo>
                      <a:pt x="117518" y="39457"/>
                      <a:pt x="111762" y="32844"/>
                      <a:pt x="106995" y="26378"/>
                    </a:cubicBezTo>
                    <a:cubicBezTo>
                      <a:pt x="106928" y="26384"/>
                      <a:pt x="106867" y="26371"/>
                      <a:pt x="106807" y="26378"/>
                    </a:cubicBezTo>
                    <a:cubicBezTo>
                      <a:pt x="93108" y="27707"/>
                      <a:pt x="79245" y="28618"/>
                      <a:pt x="66390" y="27896"/>
                    </a:cubicBezTo>
                    <a:cubicBezTo>
                      <a:pt x="41348" y="26481"/>
                      <a:pt x="18796" y="14506"/>
                      <a:pt x="355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4" name="Google Shape;11434;p17"/>
              <p:cNvSpPr/>
              <p:nvPr/>
            </p:nvSpPr>
            <p:spPr>
              <a:xfrm>
                <a:off x="4745183" y="823200"/>
                <a:ext cx="79509" cy="132258"/>
              </a:xfrm>
              <a:custGeom>
                <a:avLst/>
                <a:gdLst/>
                <a:ahLst/>
                <a:cxnLst/>
                <a:rect l="l" t="t" r="r" b="b"/>
                <a:pathLst>
                  <a:path w="79509" h="132258" extrusionOk="0">
                    <a:moveTo>
                      <a:pt x="51808" y="0"/>
                    </a:moveTo>
                    <a:cubicBezTo>
                      <a:pt x="51262" y="213"/>
                      <a:pt x="50642" y="158"/>
                      <a:pt x="50096" y="376"/>
                    </a:cubicBezTo>
                    <a:cubicBezTo>
                      <a:pt x="41558" y="3850"/>
                      <a:pt x="32887" y="9503"/>
                      <a:pt x="24483" y="16316"/>
                    </a:cubicBezTo>
                    <a:cubicBezTo>
                      <a:pt x="23688" y="16960"/>
                      <a:pt x="22989" y="17743"/>
                      <a:pt x="22206" y="18405"/>
                    </a:cubicBezTo>
                    <a:cubicBezTo>
                      <a:pt x="14482" y="24920"/>
                      <a:pt x="6935" y="32231"/>
                      <a:pt x="195" y="40040"/>
                    </a:cubicBezTo>
                    <a:cubicBezTo>
                      <a:pt x="134" y="40107"/>
                      <a:pt x="61" y="40161"/>
                      <a:pt x="0" y="40228"/>
                    </a:cubicBezTo>
                    <a:cubicBezTo>
                      <a:pt x="3747" y="58858"/>
                      <a:pt x="9479" y="78641"/>
                      <a:pt x="21065" y="98102"/>
                    </a:cubicBezTo>
                    <a:cubicBezTo>
                      <a:pt x="29718" y="112645"/>
                      <a:pt x="46811" y="123642"/>
                      <a:pt x="63570" y="132258"/>
                    </a:cubicBezTo>
                    <a:cubicBezTo>
                      <a:pt x="61165" y="125907"/>
                      <a:pt x="60431" y="119871"/>
                      <a:pt x="62240" y="114230"/>
                    </a:cubicBezTo>
                    <a:cubicBezTo>
                      <a:pt x="64153" y="108279"/>
                      <a:pt x="70595" y="101946"/>
                      <a:pt x="79510" y="97155"/>
                    </a:cubicBezTo>
                    <a:cubicBezTo>
                      <a:pt x="71780" y="86146"/>
                      <a:pt x="63691" y="72976"/>
                      <a:pt x="58828" y="57115"/>
                    </a:cubicBezTo>
                    <a:cubicBezTo>
                      <a:pt x="53126" y="38546"/>
                      <a:pt x="51729" y="17111"/>
                      <a:pt x="5180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5" name="Google Shape;11435;p17"/>
              <p:cNvSpPr/>
              <p:nvPr/>
            </p:nvSpPr>
            <p:spPr>
              <a:xfrm>
                <a:off x="4828300" y="815610"/>
                <a:ext cx="114988" cy="103227"/>
              </a:xfrm>
              <a:custGeom>
                <a:avLst/>
                <a:gdLst/>
                <a:ahLst/>
                <a:cxnLst/>
                <a:rect l="l" t="t" r="r" b="b"/>
                <a:pathLst>
                  <a:path w="114988" h="103227" extrusionOk="0">
                    <a:moveTo>
                      <a:pt x="54838" y="0"/>
                    </a:moveTo>
                    <a:cubicBezTo>
                      <a:pt x="39590" y="13735"/>
                      <a:pt x="22570" y="32049"/>
                      <a:pt x="14992" y="50096"/>
                    </a:cubicBezTo>
                    <a:cubicBezTo>
                      <a:pt x="4900" y="74111"/>
                      <a:pt x="1651" y="91526"/>
                      <a:pt x="0" y="103227"/>
                    </a:cubicBezTo>
                    <a:cubicBezTo>
                      <a:pt x="8720" y="99250"/>
                      <a:pt x="19164" y="96566"/>
                      <a:pt x="30549" y="97343"/>
                    </a:cubicBezTo>
                    <a:cubicBezTo>
                      <a:pt x="38558" y="97896"/>
                      <a:pt x="46841" y="99766"/>
                      <a:pt x="55026" y="102086"/>
                    </a:cubicBezTo>
                    <a:cubicBezTo>
                      <a:pt x="56787" y="88909"/>
                      <a:pt x="59592" y="74828"/>
                      <a:pt x="65652" y="61293"/>
                    </a:cubicBezTo>
                    <a:cubicBezTo>
                      <a:pt x="74821" y="40817"/>
                      <a:pt x="96032" y="25054"/>
                      <a:pt x="114989" y="13662"/>
                    </a:cubicBezTo>
                    <a:cubicBezTo>
                      <a:pt x="97337" y="7839"/>
                      <a:pt x="76619" y="2775"/>
                      <a:pt x="54838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36" name="Google Shape;11436;p17"/>
              <p:cNvSpPr/>
              <p:nvPr/>
            </p:nvSpPr>
            <p:spPr>
              <a:xfrm>
                <a:off x="4916917" y="878226"/>
                <a:ext cx="73975" cy="59794"/>
              </a:xfrm>
              <a:custGeom>
                <a:avLst/>
                <a:gdLst/>
                <a:ahLst/>
                <a:cxnLst/>
                <a:rect l="l" t="t" r="r" b="b"/>
                <a:pathLst>
                  <a:path w="73975" h="59794" extrusionOk="0">
                    <a:moveTo>
                      <a:pt x="72866" y="0"/>
                    </a:moveTo>
                    <a:cubicBezTo>
                      <a:pt x="51978" y="2854"/>
                      <a:pt x="28230" y="9072"/>
                      <a:pt x="15939" y="22583"/>
                    </a:cubicBezTo>
                    <a:cubicBezTo>
                      <a:pt x="7353" y="32019"/>
                      <a:pt x="3006" y="41801"/>
                      <a:pt x="0" y="51049"/>
                    </a:cubicBezTo>
                    <a:cubicBezTo>
                      <a:pt x="8112" y="54291"/>
                      <a:pt x="17409" y="58208"/>
                      <a:pt x="21817" y="59016"/>
                    </a:cubicBezTo>
                    <a:cubicBezTo>
                      <a:pt x="51480" y="64456"/>
                      <a:pt x="70662" y="40313"/>
                      <a:pt x="73431" y="20494"/>
                    </a:cubicBezTo>
                    <a:cubicBezTo>
                      <a:pt x="74329" y="14081"/>
                      <a:pt x="74099" y="7007"/>
                      <a:pt x="72866" y="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37" name="Google Shape;11437;p17"/>
            <p:cNvSpPr/>
            <p:nvPr/>
          </p:nvSpPr>
          <p:spPr>
            <a:xfrm>
              <a:off x="5019120" y="1158520"/>
              <a:ext cx="172144" cy="74564"/>
            </a:xfrm>
            <a:custGeom>
              <a:avLst/>
              <a:gdLst/>
              <a:ahLst/>
              <a:cxnLst/>
              <a:rect l="l" t="t" r="r" b="b"/>
              <a:pathLst>
                <a:path w="172144" h="74564" extrusionOk="0">
                  <a:moveTo>
                    <a:pt x="71213" y="44853"/>
                  </a:moveTo>
                  <a:cubicBezTo>
                    <a:pt x="85318" y="50707"/>
                    <a:pt x="164724" y="89120"/>
                    <a:pt x="171841" y="68571"/>
                  </a:cubicBezTo>
                  <a:cubicBezTo>
                    <a:pt x="175533" y="57915"/>
                    <a:pt x="144443" y="42169"/>
                    <a:pt x="137193" y="38763"/>
                  </a:cubicBezTo>
                  <a:cubicBezTo>
                    <a:pt x="92884" y="17947"/>
                    <a:pt x="50440" y="7279"/>
                    <a:pt x="2336" y="101"/>
                  </a:cubicBezTo>
                  <a:cubicBezTo>
                    <a:pt x="-14108" y="-2358"/>
                    <a:pt x="61303" y="40742"/>
                    <a:pt x="71213" y="448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17"/>
            <p:cNvSpPr/>
            <p:nvPr/>
          </p:nvSpPr>
          <p:spPr>
            <a:xfrm>
              <a:off x="4801335" y="1054871"/>
              <a:ext cx="192436" cy="103568"/>
            </a:xfrm>
            <a:custGeom>
              <a:avLst/>
              <a:gdLst/>
              <a:ahLst/>
              <a:cxnLst/>
              <a:rect l="l" t="t" r="r" b="b"/>
              <a:pathLst>
                <a:path w="192436" h="103568" extrusionOk="0">
                  <a:moveTo>
                    <a:pt x="4011" y="6614"/>
                  </a:moveTo>
                  <a:cubicBezTo>
                    <a:pt x="43881" y="40187"/>
                    <a:pt x="90771" y="72867"/>
                    <a:pt x="140034" y="91551"/>
                  </a:cubicBezTo>
                  <a:cubicBezTo>
                    <a:pt x="147388" y="94345"/>
                    <a:pt x="186997" y="112628"/>
                    <a:pt x="191909" y="97891"/>
                  </a:cubicBezTo>
                  <a:cubicBezTo>
                    <a:pt x="197252" y="81866"/>
                    <a:pt x="160443" y="62302"/>
                    <a:pt x="150727" y="55914"/>
                  </a:cubicBezTo>
                  <a:cubicBezTo>
                    <a:pt x="116249" y="33264"/>
                    <a:pt x="-25487" y="-18222"/>
                    <a:pt x="4011" y="661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17"/>
            <p:cNvSpPr/>
            <p:nvPr/>
          </p:nvSpPr>
          <p:spPr>
            <a:xfrm>
              <a:off x="4739585" y="843436"/>
              <a:ext cx="168733" cy="120614"/>
            </a:xfrm>
            <a:custGeom>
              <a:avLst/>
              <a:gdLst/>
              <a:ahLst/>
              <a:cxnLst/>
              <a:rect l="l" t="t" r="r" b="b"/>
              <a:pathLst>
                <a:path w="168733" h="120614" extrusionOk="0">
                  <a:moveTo>
                    <a:pt x="79959" y="44712"/>
                  </a:moveTo>
                  <a:cubicBezTo>
                    <a:pt x="124438" y="27510"/>
                    <a:pt x="155843" y="44815"/>
                    <a:pt x="166245" y="28979"/>
                  </a:cubicBezTo>
                  <a:cubicBezTo>
                    <a:pt x="181170" y="6257"/>
                    <a:pt x="125737" y="-11097"/>
                    <a:pt x="86286" y="8546"/>
                  </a:cubicBezTo>
                  <a:cubicBezTo>
                    <a:pt x="17986" y="42550"/>
                    <a:pt x="16845" y="75170"/>
                    <a:pt x="0" y="120614"/>
                  </a:cubicBezTo>
                  <a:cubicBezTo>
                    <a:pt x="0" y="120614"/>
                    <a:pt x="38856" y="60609"/>
                    <a:pt x="79959" y="44712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40" name="Google Shape;11440;p17"/>
          <p:cNvGrpSpPr/>
          <p:nvPr/>
        </p:nvGrpSpPr>
        <p:grpSpPr>
          <a:xfrm rot="-123010">
            <a:off x="3093971" y="5079702"/>
            <a:ext cx="1009088" cy="1124656"/>
            <a:chOff x="2497089" y="2856785"/>
            <a:chExt cx="459867" cy="512534"/>
          </a:xfrm>
        </p:grpSpPr>
        <p:grpSp>
          <p:nvGrpSpPr>
            <p:cNvPr id="11441" name="Google Shape;11441;p17"/>
            <p:cNvGrpSpPr/>
            <p:nvPr/>
          </p:nvGrpSpPr>
          <p:grpSpPr>
            <a:xfrm>
              <a:off x="2497089" y="2856785"/>
              <a:ext cx="459867" cy="512534"/>
              <a:chOff x="2497089" y="2856785"/>
              <a:chExt cx="459867" cy="512534"/>
            </a:xfrm>
          </p:grpSpPr>
          <p:sp>
            <p:nvSpPr>
              <p:cNvPr id="11442" name="Google Shape;11442;p17"/>
              <p:cNvSpPr/>
              <p:nvPr/>
            </p:nvSpPr>
            <p:spPr>
              <a:xfrm>
                <a:off x="2497089" y="2856785"/>
                <a:ext cx="459864" cy="512534"/>
              </a:xfrm>
              <a:custGeom>
                <a:avLst/>
                <a:gdLst/>
                <a:ahLst/>
                <a:cxnLst/>
                <a:rect l="l" t="t" r="r" b="b"/>
                <a:pathLst>
                  <a:path w="459864" h="512534" extrusionOk="0">
                    <a:moveTo>
                      <a:pt x="92553" y="282572"/>
                    </a:moveTo>
                    <a:cubicBezTo>
                      <a:pt x="112203" y="278802"/>
                      <a:pt x="135423" y="258459"/>
                      <a:pt x="128488" y="229113"/>
                    </a:cubicBezTo>
                    <a:cubicBezTo>
                      <a:pt x="125313" y="215675"/>
                      <a:pt x="103835" y="181209"/>
                      <a:pt x="100180" y="150630"/>
                    </a:cubicBezTo>
                    <a:cubicBezTo>
                      <a:pt x="97156" y="125363"/>
                      <a:pt x="110090" y="102568"/>
                      <a:pt x="122015" y="98063"/>
                    </a:cubicBezTo>
                    <a:cubicBezTo>
                      <a:pt x="147567" y="88408"/>
                      <a:pt x="184814" y="126547"/>
                      <a:pt x="216960" y="180918"/>
                    </a:cubicBezTo>
                    <a:cubicBezTo>
                      <a:pt x="275271" y="279536"/>
                      <a:pt x="323776" y="387639"/>
                      <a:pt x="361745" y="467847"/>
                    </a:cubicBezTo>
                    <a:cubicBezTo>
                      <a:pt x="384079" y="515022"/>
                      <a:pt x="410426" y="518307"/>
                      <a:pt x="436549" y="507255"/>
                    </a:cubicBezTo>
                    <a:cubicBezTo>
                      <a:pt x="462550" y="496259"/>
                      <a:pt x="468525" y="462880"/>
                      <a:pt x="445675" y="414624"/>
                    </a:cubicBezTo>
                    <a:cubicBezTo>
                      <a:pt x="407949" y="334945"/>
                      <a:pt x="389095" y="293350"/>
                      <a:pt x="331664" y="184840"/>
                    </a:cubicBezTo>
                    <a:cubicBezTo>
                      <a:pt x="283499" y="93831"/>
                      <a:pt x="246841" y="34548"/>
                      <a:pt x="203875" y="13793"/>
                    </a:cubicBezTo>
                    <a:cubicBezTo>
                      <a:pt x="159572" y="-7611"/>
                      <a:pt x="107606" y="-774"/>
                      <a:pt x="82060" y="11892"/>
                    </a:cubicBezTo>
                    <a:cubicBezTo>
                      <a:pt x="56260" y="24687"/>
                      <a:pt x="18563" y="60458"/>
                      <a:pt x="7706" y="91602"/>
                    </a:cubicBezTo>
                    <a:cubicBezTo>
                      <a:pt x="-9921" y="142183"/>
                      <a:pt x="6000" y="202942"/>
                      <a:pt x="22407" y="243820"/>
                    </a:cubicBezTo>
                    <a:cubicBezTo>
                      <a:pt x="36446" y="278795"/>
                      <a:pt x="68732" y="287139"/>
                      <a:pt x="92553" y="282572"/>
                    </a:cubicBezTo>
                    <a:close/>
                  </a:path>
                </a:pathLst>
              </a:custGeom>
              <a:solidFill>
                <a:srgbClr val="FCE2E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3" name="Google Shape;11443;p17"/>
              <p:cNvSpPr/>
              <p:nvPr/>
            </p:nvSpPr>
            <p:spPr>
              <a:xfrm>
                <a:off x="2872885" y="3253465"/>
                <a:ext cx="84071" cy="115510"/>
              </a:xfrm>
              <a:custGeom>
                <a:avLst/>
                <a:gdLst/>
                <a:ahLst/>
                <a:cxnLst/>
                <a:rect l="l" t="t" r="r" b="b"/>
                <a:pathLst>
                  <a:path w="84071" h="115510" extrusionOk="0">
                    <a:moveTo>
                      <a:pt x="0" y="93360"/>
                    </a:moveTo>
                    <a:cubicBezTo>
                      <a:pt x="12503" y="84446"/>
                      <a:pt x="24884" y="74039"/>
                      <a:pt x="34763" y="59489"/>
                    </a:cubicBezTo>
                    <a:cubicBezTo>
                      <a:pt x="46489" y="42220"/>
                      <a:pt x="54795" y="20591"/>
                      <a:pt x="61396" y="0"/>
                    </a:cubicBezTo>
                    <a:cubicBezTo>
                      <a:pt x="64408" y="6376"/>
                      <a:pt x="66648" y="11124"/>
                      <a:pt x="69903" y="17998"/>
                    </a:cubicBezTo>
                    <a:cubicBezTo>
                      <a:pt x="92753" y="66254"/>
                      <a:pt x="86723" y="99614"/>
                      <a:pt x="60722" y="110611"/>
                    </a:cubicBezTo>
                    <a:cubicBezTo>
                      <a:pt x="39870" y="119434"/>
                      <a:pt x="18982" y="117831"/>
                      <a:pt x="0" y="93360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4" name="Google Shape;11444;p17"/>
              <p:cNvSpPr/>
              <p:nvPr/>
            </p:nvSpPr>
            <p:spPr>
              <a:xfrm>
                <a:off x="2820980" y="3144239"/>
                <a:ext cx="90566" cy="152102"/>
              </a:xfrm>
              <a:custGeom>
                <a:avLst/>
                <a:gdLst/>
                <a:ahLst/>
                <a:cxnLst/>
                <a:rect l="l" t="t" r="r" b="b"/>
                <a:pathLst>
                  <a:path w="90566" h="152102" extrusionOk="0">
                    <a:moveTo>
                      <a:pt x="0" y="100525"/>
                    </a:moveTo>
                    <a:cubicBezTo>
                      <a:pt x="13517" y="88253"/>
                      <a:pt x="27422" y="74421"/>
                      <a:pt x="36202" y="61262"/>
                    </a:cubicBezTo>
                    <a:cubicBezTo>
                      <a:pt x="48784" y="42402"/>
                      <a:pt x="55731" y="20032"/>
                      <a:pt x="60266" y="0"/>
                    </a:cubicBezTo>
                    <a:cubicBezTo>
                      <a:pt x="61038" y="1548"/>
                      <a:pt x="61815" y="3237"/>
                      <a:pt x="62604" y="4821"/>
                    </a:cubicBezTo>
                    <a:cubicBezTo>
                      <a:pt x="71263" y="22267"/>
                      <a:pt x="80851" y="41388"/>
                      <a:pt x="88648" y="57655"/>
                    </a:cubicBezTo>
                    <a:cubicBezTo>
                      <a:pt x="89267" y="58943"/>
                      <a:pt x="89947" y="60442"/>
                      <a:pt x="90567" y="61736"/>
                    </a:cubicBezTo>
                    <a:cubicBezTo>
                      <a:pt x="83784" y="76710"/>
                      <a:pt x="75605" y="92953"/>
                      <a:pt x="64978" y="108061"/>
                    </a:cubicBezTo>
                    <a:cubicBezTo>
                      <a:pt x="52342" y="126022"/>
                      <a:pt x="37320" y="140917"/>
                      <a:pt x="24459" y="152102"/>
                    </a:cubicBezTo>
                    <a:cubicBezTo>
                      <a:pt x="16881" y="135950"/>
                      <a:pt x="8319" y="118140"/>
                      <a:pt x="0" y="100525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5" name="Google Shape;11445;p17"/>
              <p:cNvSpPr/>
              <p:nvPr/>
            </p:nvSpPr>
            <p:spPr>
              <a:xfrm>
                <a:off x="2765255" y="3031108"/>
                <a:ext cx="91744" cy="144651"/>
              </a:xfrm>
              <a:custGeom>
                <a:avLst/>
                <a:gdLst/>
                <a:ahLst/>
                <a:cxnLst/>
                <a:rect l="l" t="t" r="r" b="b"/>
                <a:pathLst>
                  <a:path w="91744" h="144651" extrusionOk="0">
                    <a:moveTo>
                      <a:pt x="0" y="100003"/>
                    </a:moveTo>
                    <a:cubicBezTo>
                      <a:pt x="14610" y="83985"/>
                      <a:pt x="29754" y="66236"/>
                      <a:pt x="39967" y="48772"/>
                    </a:cubicBezTo>
                    <a:cubicBezTo>
                      <a:pt x="50697" y="30422"/>
                      <a:pt x="55111" y="13893"/>
                      <a:pt x="57637" y="0"/>
                    </a:cubicBezTo>
                    <a:cubicBezTo>
                      <a:pt x="59635" y="3741"/>
                      <a:pt x="61451" y="6674"/>
                      <a:pt x="63491" y="10529"/>
                    </a:cubicBezTo>
                    <a:cubicBezTo>
                      <a:pt x="76097" y="34344"/>
                      <a:pt x="82248" y="47242"/>
                      <a:pt x="91745" y="65719"/>
                    </a:cubicBezTo>
                    <a:cubicBezTo>
                      <a:pt x="85478" y="79558"/>
                      <a:pt x="78052" y="94137"/>
                      <a:pt x="67875" y="108346"/>
                    </a:cubicBezTo>
                    <a:cubicBezTo>
                      <a:pt x="56028" y="124887"/>
                      <a:pt x="39056" y="135950"/>
                      <a:pt x="22589" y="144652"/>
                    </a:cubicBezTo>
                    <a:cubicBezTo>
                      <a:pt x="15296" y="129890"/>
                      <a:pt x="7742" y="114983"/>
                      <a:pt x="0" y="100003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6" name="Google Shape;11446;p17"/>
              <p:cNvSpPr/>
              <p:nvPr/>
            </p:nvSpPr>
            <p:spPr>
              <a:xfrm>
                <a:off x="2710691" y="2915797"/>
                <a:ext cx="84366" cy="158733"/>
              </a:xfrm>
              <a:custGeom>
                <a:avLst/>
                <a:gdLst/>
                <a:ahLst/>
                <a:cxnLst/>
                <a:rect l="l" t="t" r="r" b="b"/>
                <a:pathLst>
                  <a:path w="84366" h="158733" extrusionOk="0">
                    <a:moveTo>
                      <a:pt x="0" y="116999"/>
                    </a:moveTo>
                    <a:cubicBezTo>
                      <a:pt x="8210" y="102086"/>
                      <a:pt x="15921" y="89395"/>
                      <a:pt x="26317" y="66454"/>
                    </a:cubicBezTo>
                    <a:cubicBezTo>
                      <a:pt x="36427" y="44157"/>
                      <a:pt x="39408" y="21496"/>
                      <a:pt x="40435" y="0"/>
                    </a:cubicBezTo>
                    <a:cubicBezTo>
                      <a:pt x="54723" y="17791"/>
                      <a:pt x="69095" y="38376"/>
                      <a:pt x="84367" y="64657"/>
                    </a:cubicBezTo>
                    <a:cubicBezTo>
                      <a:pt x="80177" y="77754"/>
                      <a:pt x="74700" y="91963"/>
                      <a:pt x="65786" y="106640"/>
                    </a:cubicBezTo>
                    <a:cubicBezTo>
                      <a:pt x="54200" y="125700"/>
                      <a:pt x="38024" y="144026"/>
                      <a:pt x="23772" y="158733"/>
                    </a:cubicBezTo>
                    <a:cubicBezTo>
                      <a:pt x="16929" y="146449"/>
                      <a:pt x="10426" y="134038"/>
                      <a:pt x="3291" y="121960"/>
                    </a:cubicBezTo>
                    <a:cubicBezTo>
                      <a:pt x="2222" y="120150"/>
                      <a:pt x="1075" y="118772"/>
                      <a:pt x="0" y="11699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7" name="Google Shape;11447;p17"/>
              <p:cNvSpPr/>
              <p:nvPr/>
            </p:nvSpPr>
            <p:spPr>
              <a:xfrm>
                <a:off x="2619402" y="2857331"/>
                <a:ext cx="83665" cy="148802"/>
              </a:xfrm>
              <a:custGeom>
                <a:avLst/>
                <a:gdLst/>
                <a:ahLst/>
                <a:cxnLst/>
                <a:rect l="l" t="t" r="r" b="b"/>
                <a:pathLst>
                  <a:path w="83665" h="148802" extrusionOk="0">
                    <a:moveTo>
                      <a:pt x="0" y="1108"/>
                    </a:moveTo>
                    <a:cubicBezTo>
                      <a:pt x="24009" y="-1703"/>
                      <a:pt x="51856" y="434"/>
                      <a:pt x="78082" y="12166"/>
                    </a:cubicBezTo>
                    <a:cubicBezTo>
                      <a:pt x="81543" y="32204"/>
                      <a:pt x="84148" y="54222"/>
                      <a:pt x="83590" y="79713"/>
                    </a:cubicBezTo>
                    <a:cubicBezTo>
                      <a:pt x="83061" y="103649"/>
                      <a:pt x="78337" y="129250"/>
                      <a:pt x="73789" y="148802"/>
                    </a:cubicBezTo>
                    <a:cubicBezTo>
                      <a:pt x="73583" y="148517"/>
                      <a:pt x="73382" y="148353"/>
                      <a:pt x="73182" y="148074"/>
                    </a:cubicBezTo>
                    <a:cubicBezTo>
                      <a:pt x="66606" y="139093"/>
                      <a:pt x="60127" y="131715"/>
                      <a:pt x="53569" y="124744"/>
                    </a:cubicBezTo>
                    <a:cubicBezTo>
                      <a:pt x="53180" y="124349"/>
                      <a:pt x="52755" y="123864"/>
                      <a:pt x="52367" y="123475"/>
                    </a:cubicBezTo>
                    <a:cubicBezTo>
                      <a:pt x="45329" y="116128"/>
                      <a:pt x="38437" y="110711"/>
                      <a:pt x="31733" y="106279"/>
                    </a:cubicBezTo>
                    <a:cubicBezTo>
                      <a:pt x="31739" y="106218"/>
                      <a:pt x="31721" y="106157"/>
                      <a:pt x="31727" y="106090"/>
                    </a:cubicBezTo>
                    <a:cubicBezTo>
                      <a:pt x="32359" y="92343"/>
                      <a:pt x="32571" y="78450"/>
                      <a:pt x="31199" y="65650"/>
                    </a:cubicBezTo>
                    <a:cubicBezTo>
                      <a:pt x="28521" y="40711"/>
                      <a:pt x="15417" y="18791"/>
                      <a:pt x="0" y="1108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8" name="Google Shape;11448;p17"/>
              <p:cNvSpPr/>
              <p:nvPr/>
            </p:nvSpPr>
            <p:spPr>
              <a:xfrm>
                <a:off x="2504534" y="2896360"/>
                <a:ext cx="132689" cy="76527"/>
              </a:xfrm>
              <a:custGeom>
                <a:avLst/>
                <a:gdLst/>
                <a:ahLst/>
                <a:cxnLst/>
                <a:rect l="l" t="t" r="r" b="b"/>
                <a:pathLst>
                  <a:path w="132689" h="76527" extrusionOk="0">
                    <a:moveTo>
                      <a:pt x="0" y="53769"/>
                    </a:moveTo>
                    <a:cubicBezTo>
                      <a:pt x="188" y="53217"/>
                      <a:pt x="103" y="52597"/>
                      <a:pt x="291" y="52045"/>
                    </a:cubicBezTo>
                    <a:cubicBezTo>
                      <a:pt x="3328" y="43343"/>
                      <a:pt x="8538" y="34399"/>
                      <a:pt x="14919" y="25655"/>
                    </a:cubicBezTo>
                    <a:cubicBezTo>
                      <a:pt x="15521" y="24829"/>
                      <a:pt x="16261" y="24100"/>
                      <a:pt x="16887" y="23275"/>
                    </a:cubicBezTo>
                    <a:cubicBezTo>
                      <a:pt x="23001" y="15235"/>
                      <a:pt x="29924" y="7329"/>
                      <a:pt x="37380" y="200"/>
                    </a:cubicBezTo>
                    <a:cubicBezTo>
                      <a:pt x="37441" y="140"/>
                      <a:pt x="37496" y="61"/>
                      <a:pt x="37556" y="0"/>
                    </a:cubicBezTo>
                    <a:cubicBezTo>
                      <a:pt x="56350" y="2799"/>
                      <a:pt x="76400" y="7523"/>
                      <a:pt x="96426" y="18113"/>
                    </a:cubicBezTo>
                    <a:cubicBezTo>
                      <a:pt x="111382" y="26019"/>
                      <a:pt x="123229" y="42536"/>
                      <a:pt x="132690" y="58833"/>
                    </a:cubicBezTo>
                    <a:cubicBezTo>
                      <a:pt x="126223" y="56757"/>
                      <a:pt x="120156" y="56326"/>
                      <a:pt x="114619" y="58421"/>
                    </a:cubicBezTo>
                    <a:cubicBezTo>
                      <a:pt x="108765" y="60631"/>
                      <a:pt x="102766" y="67383"/>
                      <a:pt x="98430" y="76528"/>
                    </a:cubicBezTo>
                    <a:cubicBezTo>
                      <a:pt x="87051" y="69363"/>
                      <a:pt x="73486" y="61955"/>
                      <a:pt x="57400" y="57898"/>
                    </a:cubicBezTo>
                    <a:cubicBezTo>
                      <a:pt x="38565" y="53144"/>
                      <a:pt x="17087" y="52828"/>
                      <a:pt x="0" y="53769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49" name="Google Shape;11449;p17"/>
              <p:cNvSpPr/>
              <p:nvPr/>
            </p:nvSpPr>
            <p:spPr>
              <a:xfrm>
                <a:off x="2501310" y="2976568"/>
                <a:ext cx="101970" cy="119373"/>
              </a:xfrm>
              <a:custGeom>
                <a:avLst/>
                <a:gdLst/>
                <a:ahLst/>
                <a:cxnLst/>
                <a:rect l="l" t="t" r="r" b="b"/>
                <a:pathLst>
                  <a:path w="101970" h="119373" extrusionOk="0">
                    <a:moveTo>
                      <a:pt x="0" y="59987"/>
                    </a:moveTo>
                    <a:cubicBezTo>
                      <a:pt x="12952" y="44066"/>
                      <a:pt x="30373" y="26141"/>
                      <a:pt x="48019" y="17658"/>
                    </a:cubicBezTo>
                    <a:cubicBezTo>
                      <a:pt x="71494" y="6370"/>
                      <a:pt x="88721" y="2241"/>
                      <a:pt x="100325" y="0"/>
                    </a:cubicBezTo>
                    <a:cubicBezTo>
                      <a:pt x="96791" y="8908"/>
                      <a:pt x="94641" y="19480"/>
                      <a:pt x="95995" y="30810"/>
                    </a:cubicBezTo>
                    <a:cubicBezTo>
                      <a:pt x="96949" y="38777"/>
                      <a:pt x="99232" y="46956"/>
                      <a:pt x="101970" y="55014"/>
                    </a:cubicBezTo>
                    <a:cubicBezTo>
                      <a:pt x="88891" y="57437"/>
                      <a:pt x="74973" y="60953"/>
                      <a:pt x="61760" y="67693"/>
                    </a:cubicBezTo>
                    <a:cubicBezTo>
                      <a:pt x="41777" y="77882"/>
                      <a:pt x="27100" y="99863"/>
                      <a:pt x="16686" y="119373"/>
                    </a:cubicBezTo>
                    <a:cubicBezTo>
                      <a:pt x="9977" y="102037"/>
                      <a:pt x="3874" y="81604"/>
                      <a:pt x="0" y="59987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50" name="Google Shape;11450;p17"/>
              <p:cNvSpPr/>
              <p:nvPr/>
            </p:nvSpPr>
            <p:spPr>
              <a:xfrm>
                <a:off x="2569239" y="3064541"/>
                <a:ext cx="57616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57616" h="75925" extrusionOk="0">
                    <a:moveTo>
                      <a:pt x="0" y="75356"/>
                    </a:moveTo>
                    <a:cubicBezTo>
                      <a:pt x="1791" y="54352"/>
                      <a:pt x="6801" y="30319"/>
                      <a:pt x="19674" y="17360"/>
                    </a:cubicBezTo>
                    <a:cubicBezTo>
                      <a:pt x="28667" y="8313"/>
                      <a:pt x="38212" y="3473"/>
                      <a:pt x="47296" y="0"/>
                    </a:cubicBezTo>
                    <a:cubicBezTo>
                      <a:pt x="50952" y="7943"/>
                      <a:pt x="55330" y="17027"/>
                      <a:pt x="56362" y="21392"/>
                    </a:cubicBezTo>
                    <a:cubicBezTo>
                      <a:pt x="63290" y="50739"/>
                      <a:pt x="40149" y="71117"/>
                      <a:pt x="20500" y="74888"/>
                    </a:cubicBezTo>
                    <a:cubicBezTo>
                      <a:pt x="14142" y="76109"/>
                      <a:pt x="7056" y="76236"/>
                      <a:pt x="0" y="75356"/>
                    </a:cubicBezTo>
                    <a:close/>
                  </a:path>
                </a:pathLst>
              </a:custGeom>
              <a:solidFill>
                <a:srgbClr val="B612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51" name="Google Shape;11451;p17"/>
            <p:cNvSpPr/>
            <p:nvPr/>
          </p:nvSpPr>
          <p:spPr>
            <a:xfrm>
              <a:off x="2850709" y="3154995"/>
              <a:ext cx="82509" cy="168587"/>
            </a:xfrm>
            <a:custGeom>
              <a:avLst/>
              <a:gdLst/>
              <a:ahLst/>
              <a:cxnLst/>
              <a:rect l="l" t="t" r="r" b="b"/>
              <a:pathLst>
                <a:path w="82509" h="168587" extrusionOk="0">
                  <a:moveTo>
                    <a:pt x="48347" y="68886"/>
                  </a:moveTo>
                  <a:cubicBezTo>
                    <a:pt x="54899" y="82676"/>
                    <a:pt x="97277" y="160042"/>
                    <a:pt x="77117" y="168185"/>
                  </a:cubicBezTo>
                  <a:cubicBezTo>
                    <a:pt x="66661" y="172411"/>
                    <a:pt x="49367" y="142159"/>
                    <a:pt x="45596" y="135085"/>
                  </a:cubicBezTo>
                  <a:cubicBezTo>
                    <a:pt x="22571" y="91888"/>
                    <a:pt x="9770" y="50038"/>
                    <a:pt x="164" y="2359"/>
                  </a:cubicBezTo>
                  <a:cubicBezTo>
                    <a:pt x="-3115" y="-13938"/>
                    <a:pt x="43738" y="59195"/>
                    <a:pt x="48347" y="6888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17"/>
            <p:cNvSpPr/>
            <p:nvPr/>
          </p:nvSpPr>
          <p:spPr>
            <a:xfrm>
              <a:off x="2736293" y="2942678"/>
              <a:ext cx="112460" cy="187504"/>
            </a:xfrm>
            <a:custGeom>
              <a:avLst/>
              <a:gdLst/>
              <a:ahLst/>
              <a:cxnLst/>
              <a:rect l="l" t="t" r="r" b="b"/>
              <a:pathLst>
                <a:path w="112460" h="187504" extrusionOk="0">
                  <a:moveTo>
                    <a:pt x="6647" y="3753"/>
                  </a:moveTo>
                  <a:cubicBezTo>
                    <a:pt x="42188" y="41874"/>
                    <a:pt x="77200" y="87051"/>
                    <a:pt x="98356" y="135307"/>
                  </a:cubicBezTo>
                  <a:cubicBezTo>
                    <a:pt x="101513" y="142514"/>
                    <a:pt x="121776" y="181146"/>
                    <a:pt x="107306" y="186799"/>
                  </a:cubicBezTo>
                  <a:cubicBezTo>
                    <a:pt x="91567" y="192944"/>
                    <a:pt x="70168" y="157173"/>
                    <a:pt x="63301" y="147785"/>
                  </a:cubicBezTo>
                  <a:cubicBezTo>
                    <a:pt x="38933" y="114503"/>
                    <a:pt x="-19652" y="-24453"/>
                    <a:pt x="6647" y="375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17"/>
            <p:cNvSpPr/>
            <p:nvPr/>
          </p:nvSpPr>
          <p:spPr>
            <a:xfrm>
              <a:off x="2528018" y="2885679"/>
              <a:ext cx="114287" cy="173546"/>
            </a:xfrm>
            <a:custGeom>
              <a:avLst/>
              <a:gdLst/>
              <a:ahLst/>
              <a:cxnLst/>
              <a:rect l="l" t="t" r="r" b="b"/>
              <a:pathLst>
                <a:path w="114287" h="173546" extrusionOk="0">
                  <a:moveTo>
                    <a:pt x="42527" y="83693"/>
                  </a:moveTo>
                  <a:cubicBezTo>
                    <a:pt x="27595" y="128985"/>
                    <a:pt x="46462" y="159480"/>
                    <a:pt x="31172" y="170665"/>
                  </a:cubicBezTo>
                  <a:cubicBezTo>
                    <a:pt x="9233" y="186726"/>
                    <a:pt x="-10896" y="132234"/>
                    <a:pt x="6725" y="91842"/>
                  </a:cubicBezTo>
                  <a:cubicBezTo>
                    <a:pt x="37226" y="21908"/>
                    <a:pt x="69755" y="19121"/>
                    <a:pt x="114288" y="0"/>
                  </a:cubicBezTo>
                  <a:cubicBezTo>
                    <a:pt x="114288" y="0"/>
                    <a:pt x="56323" y="41837"/>
                    <a:pt x="42527" y="83693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54" name="Google Shape;11454;p17"/>
          <p:cNvGrpSpPr/>
          <p:nvPr/>
        </p:nvGrpSpPr>
        <p:grpSpPr>
          <a:xfrm rot="-123010">
            <a:off x="2989025" y="444342"/>
            <a:ext cx="949024" cy="1175037"/>
            <a:chOff x="2524462" y="743480"/>
            <a:chExt cx="432494" cy="535494"/>
          </a:xfrm>
        </p:grpSpPr>
        <p:sp>
          <p:nvSpPr>
            <p:cNvPr id="11455" name="Google Shape;11455;p17"/>
            <p:cNvSpPr/>
            <p:nvPr/>
          </p:nvSpPr>
          <p:spPr>
            <a:xfrm>
              <a:off x="2524462" y="743480"/>
              <a:ext cx="432494" cy="535494"/>
            </a:xfrm>
            <a:custGeom>
              <a:avLst/>
              <a:gdLst/>
              <a:ahLst/>
              <a:cxnLst/>
              <a:rect l="l" t="t" r="r" b="b"/>
              <a:pathLst>
                <a:path w="432494" h="535494" extrusionOk="0">
                  <a:moveTo>
                    <a:pt x="141799" y="131157"/>
                  </a:moveTo>
                  <a:cubicBezTo>
                    <a:pt x="150458" y="149198"/>
                    <a:pt x="176052" y="166449"/>
                    <a:pt x="202654" y="152258"/>
                  </a:cubicBezTo>
                  <a:cubicBezTo>
                    <a:pt x="214841" y="145755"/>
                    <a:pt x="242682" y="116189"/>
                    <a:pt x="271313" y="104847"/>
                  </a:cubicBezTo>
                  <a:cubicBezTo>
                    <a:pt x="294970" y="95477"/>
                    <a:pt x="320315" y="102163"/>
                    <a:pt x="327717" y="112546"/>
                  </a:cubicBezTo>
                  <a:cubicBezTo>
                    <a:pt x="343578" y="134782"/>
                    <a:pt x="316204" y="180530"/>
                    <a:pt x="271847" y="225489"/>
                  </a:cubicBezTo>
                  <a:cubicBezTo>
                    <a:pt x="191378" y="307044"/>
                    <a:pt x="99239" y="381538"/>
                    <a:pt x="31382" y="438726"/>
                  </a:cubicBezTo>
                  <a:cubicBezTo>
                    <a:pt x="-8530" y="472360"/>
                    <a:pt x="-4984" y="498677"/>
                    <a:pt x="12370" y="521113"/>
                  </a:cubicBezTo>
                  <a:cubicBezTo>
                    <a:pt x="29646" y="543447"/>
                    <a:pt x="63437" y="540702"/>
                    <a:pt x="104267" y="506291"/>
                  </a:cubicBezTo>
                  <a:cubicBezTo>
                    <a:pt x="171674" y="449474"/>
                    <a:pt x="207081" y="420625"/>
                    <a:pt x="297332" y="337399"/>
                  </a:cubicBezTo>
                  <a:cubicBezTo>
                    <a:pt x="373028" y="267599"/>
                    <a:pt x="420992" y="217018"/>
                    <a:pt x="430094" y="170177"/>
                  </a:cubicBezTo>
                  <a:cubicBezTo>
                    <a:pt x="439476" y="121879"/>
                    <a:pt x="419602" y="73380"/>
                    <a:pt x="400832" y="51915"/>
                  </a:cubicBezTo>
                  <a:cubicBezTo>
                    <a:pt x="381875" y="30232"/>
                    <a:pt x="337670" y="2919"/>
                    <a:pt x="304776" y="375"/>
                  </a:cubicBezTo>
                  <a:cubicBezTo>
                    <a:pt x="251378" y="-3761"/>
                    <a:pt x="196692" y="27147"/>
                    <a:pt x="161357" y="53446"/>
                  </a:cubicBezTo>
                  <a:cubicBezTo>
                    <a:pt x="131124" y="75949"/>
                    <a:pt x="131300" y="109291"/>
                    <a:pt x="141799" y="131157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17"/>
            <p:cNvSpPr/>
            <p:nvPr/>
          </p:nvSpPr>
          <p:spPr>
            <a:xfrm>
              <a:off x="2525112" y="1201461"/>
              <a:ext cx="118797" cy="77513"/>
            </a:xfrm>
            <a:custGeom>
              <a:avLst/>
              <a:gdLst/>
              <a:ahLst/>
              <a:cxnLst/>
              <a:rect l="l" t="t" r="r" b="b"/>
              <a:pathLst>
                <a:path w="118797" h="77513" extrusionOk="0">
                  <a:moveTo>
                    <a:pt x="12862" y="0"/>
                  </a:moveTo>
                  <a:cubicBezTo>
                    <a:pt x="24666" y="9813"/>
                    <a:pt x="37898" y="19127"/>
                    <a:pt x="54481" y="24963"/>
                  </a:cubicBezTo>
                  <a:cubicBezTo>
                    <a:pt x="74173" y="31891"/>
                    <a:pt x="97205" y="34405"/>
                    <a:pt x="118797" y="35522"/>
                  </a:cubicBezTo>
                  <a:cubicBezTo>
                    <a:pt x="113399" y="40064"/>
                    <a:pt x="109385" y="43446"/>
                    <a:pt x="103568" y="48347"/>
                  </a:cubicBezTo>
                  <a:cubicBezTo>
                    <a:pt x="62745" y="82758"/>
                    <a:pt x="28947" y="85442"/>
                    <a:pt x="11678" y="63114"/>
                  </a:cubicBezTo>
                  <a:cubicBezTo>
                    <a:pt x="-2173" y="45207"/>
                    <a:pt x="-5956" y="24598"/>
                    <a:pt x="12862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17"/>
            <p:cNvSpPr/>
            <p:nvPr/>
          </p:nvSpPr>
          <p:spPr>
            <a:xfrm>
              <a:off x="2579775" y="1125218"/>
              <a:ext cx="156200" cy="77663"/>
            </a:xfrm>
            <a:custGeom>
              <a:avLst/>
              <a:gdLst/>
              <a:ahLst/>
              <a:cxnLst/>
              <a:rect l="l" t="t" r="r" b="b"/>
              <a:pathLst>
                <a:path w="156200" h="77663" extrusionOk="0">
                  <a:moveTo>
                    <a:pt x="43629" y="0"/>
                  </a:moveTo>
                  <a:cubicBezTo>
                    <a:pt x="58937" y="9934"/>
                    <a:pt x="75866" y="19850"/>
                    <a:pt x="90834" y="24981"/>
                  </a:cubicBezTo>
                  <a:cubicBezTo>
                    <a:pt x="112281" y="32334"/>
                    <a:pt x="135677" y="33336"/>
                    <a:pt x="156201" y="32614"/>
                  </a:cubicBezTo>
                  <a:cubicBezTo>
                    <a:pt x="154908" y="33749"/>
                    <a:pt x="153468" y="34933"/>
                    <a:pt x="152139" y="36099"/>
                  </a:cubicBezTo>
                  <a:cubicBezTo>
                    <a:pt x="137486" y="48924"/>
                    <a:pt x="121444" y="63078"/>
                    <a:pt x="107702" y="74767"/>
                  </a:cubicBezTo>
                  <a:cubicBezTo>
                    <a:pt x="106615" y="75696"/>
                    <a:pt x="105340" y="76734"/>
                    <a:pt x="104247" y="77663"/>
                  </a:cubicBezTo>
                  <a:cubicBezTo>
                    <a:pt x="88041" y="74931"/>
                    <a:pt x="70243" y="71172"/>
                    <a:pt x="52925" y="64754"/>
                  </a:cubicBezTo>
                  <a:cubicBezTo>
                    <a:pt x="32334" y="57121"/>
                    <a:pt x="14100" y="46398"/>
                    <a:pt x="0" y="36816"/>
                  </a:cubicBezTo>
                  <a:cubicBezTo>
                    <a:pt x="13687" y="25363"/>
                    <a:pt x="28715" y="12539"/>
                    <a:pt x="4362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17"/>
            <p:cNvSpPr/>
            <p:nvPr/>
          </p:nvSpPr>
          <p:spPr>
            <a:xfrm>
              <a:off x="2681660" y="1042327"/>
              <a:ext cx="148811" cy="79952"/>
            </a:xfrm>
            <a:custGeom>
              <a:avLst/>
              <a:gdLst/>
              <a:ahLst/>
              <a:cxnLst/>
              <a:rect l="l" t="t" r="r" b="b"/>
              <a:pathLst>
                <a:path w="148811" h="79952" extrusionOk="0">
                  <a:moveTo>
                    <a:pt x="37399" y="0"/>
                  </a:moveTo>
                  <a:cubicBezTo>
                    <a:pt x="56617" y="10037"/>
                    <a:pt x="77645" y="20154"/>
                    <a:pt x="97137" y="25564"/>
                  </a:cubicBezTo>
                  <a:cubicBezTo>
                    <a:pt x="117624" y="31253"/>
                    <a:pt x="134724" y="31308"/>
                    <a:pt x="148811" y="30197"/>
                  </a:cubicBezTo>
                  <a:cubicBezTo>
                    <a:pt x="145702" y="33087"/>
                    <a:pt x="143322" y="35589"/>
                    <a:pt x="140116" y="38546"/>
                  </a:cubicBezTo>
                  <a:cubicBezTo>
                    <a:pt x="120308" y="56817"/>
                    <a:pt x="109415" y="66053"/>
                    <a:pt x="93967" y="79952"/>
                  </a:cubicBezTo>
                  <a:cubicBezTo>
                    <a:pt x="78993" y="77426"/>
                    <a:pt x="62999" y="73971"/>
                    <a:pt x="46659" y="67753"/>
                  </a:cubicBezTo>
                  <a:cubicBezTo>
                    <a:pt x="27647" y="60521"/>
                    <a:pt x="12618" y="46938"/>
                    <a:pt x="0" y="33239"/>
                  </a:cubicBezTo>
                  <a:cubicBezTo>
                    <a:pt x="12412" y="22419"/>
                    <a:pt x="24896" y="11306"/>
                    <a:pt x="37399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17"/>
            <p:cNvSpPr/>
            <p:nvPr/>
          </p:nvSpPr>
          <p:spPr>
            <a:xfrm>
              <a:off x="2765905" y="964469"/>
              <a:ext cx="157725" cy="68214"/>
            </a:xfrm>
            <a:custGeom>
              <a:avLst/>
              <a:gdLst/>
              <a:ahLst/>
              <a:cxnLst/>
              <a:rect l="l" t="t" r="r" b="b"/>
              <a:pathLst>
                <a:path w="157725" h="68214" extrusionOk="0">
                  <a:moveTo>
                    <a:pt x="34284" y="0"/>
                  </a:moveTo>
                  <a:cubicBezTo>
                    <a:pt x="50800" y="4141"/>
                    <a:pt x="65039" y="8349"/>
                    <a:pt x="89874" y="12551"/>
                  </a:cubicBezTo>
                  <a:cubicBezTo>
                    <a:pt x="114011" y="16632"/>
                    <a:pt x="136685" y="13729"/>
                    <a:pt x="157725" y="9236"/>
                  </a:cubicBezTo>
                  <a:cubicBezTo>
                    <a:pt x="144172" y="27586"/>
                    <a:pt x="127941" y="46744"/>
                    <a:pt x="106427" y="68215"/>
                  </a:cubicBezTo>
                  <a:cubicBezTo>
                    <a:pt x="92698" y="67511"/>
                    <a:pt x="77560" y="65835"/>
                    <a:pt x="61098" y="60965"/>
                  </a:cubicBezTo>
                  <a:cubicBezTo>
                    <a:pt x="39706" y="54631"/>
                    <a:pt x="17858" y="43671"/>
                    <a:pt x="0" y="33640"/>
                  </a:cubicBezTo>
                  <a:cubicBezTo>
                    <a:pt x="10135" y="23888"/>
                    <a:pt x="20475" y="14434"/>
                    <a:pt x="30324" y="4451"/>
                  </a:cubicBezTo>
                  <a:cubicBezTo>
                    <a:pt x="31800" y="2957"/>
                    <a:pt x="32851" y="1500"/>
                    <a:pt x="3428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17"/>
            <p:cNvSpPr/>
            <p:nvPr/>
          </p:nvSpPr>
          <p:spPr>
            <a:xfrm>
              <a:off x="2821502" y="831701"/>
              <a:ext cx="134967" cy="109044"/>
            </a:xfrm>
            <a:custGeom>
              <a:avLst/>
              <a:gdLst/>
              <a:ahLst/>
              <a:cxnLst/>
              <a:rect l="l" t="t" r="r" b="b"/>
              <a:pathLst>
                <a:path w="134967" h="109044" extrusionOk="0">
                  <a:moveTo>
                    <a:pt x="123964" y="0"/>
                  </a:moveTo>
                  <a:cubicBezTo>
                    <a:pt x="132811" y="22497"/>
                    <a:pt x="137851" y="49968"/>
                    <a:pt x="133205" y="78313"/>
                  </a:cubicBezTo>
                  <a:cubicBezTo>
                    <a:pt x="114716" y="86778"/>
                    <a:pt x="94095" y="94920"/>
                    <a:pt x="69302" y="100883"/>
                  </a:cubicBezTo>
                  <a:cubicBezTo>
                    <a:pt x="46027" y="106488"/>
                    <a:pt x="20069" y="108449"/>
                    <a:pt x="0" y="109044"/>
                  </a:cubicBezTo>
                  <a:cubicBezTo>
                    <a:pt x="219" y="108777"/>
                    <a:pt x="334" y="108540"/>
                    <a:pt x="553" y="108273"/>
                  </a:cubicBezTo>
                  <a:cubicBezTo>
                    <a:pt x="7554" y="99626"/>
                    <a:pt x="13031" y="91478"/>
                    <a:pt x="18101" y="83353"/>
                  </a:cubicBezTo>
                  <a:cubicBezTo>
                    <a:pt x="18381" y="82879"/>
                    <a:pt x="18745" y="82339"/>
                    <a:pt x="19018" y="81865"/>
                  </a:cubicBezTo>
                  <a:cubicBezTo>
                    <a:pt x="24325" y="73188"/>
                    <a:pt x="27805" y="65143"/>
                    <a:pt x="30379" y="57528"/>
                  </a:cubicBezTo>
                  <a:cubicBezTo>
                    <a:pt x="30440" y="57516"/>
                    <a:pt x="30495" y="57485"/>
                    <a:pt x="30561" y="57473"/>
                  </a:cubicBezTo>
                  <a:cubicBezTo>
                    <a:pt x="44011" y="54577"/>
                    <a:pt x="57498" y="51237"/>
                    <a:pt x="69526" y="46640"/>
                  </a:cubicBezTo>
                  <a:cubicBezTo>
                    <a:pt x="92953" y="37684"/>
                    <a:pt x="110799" y="19419"/>
                    <a:pt x="123964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17"/>
            <p:cNvSpPr/>
            <p:nvPr/>
          </p:nvSpPr>
          <p:spPr>
            <a:xfrm>
              <a:off x="2827489" y="743885"/>
              <a:ext cx="63091" cy="129744"/>
            </a:xfrm>
            <a:custGeom>
              <a:avLst/>
              <a:gdLst/>
              <a:ahLst/>
              <a:cxnLst/>
              <a:rect l="l" t="t" r="r" b="b"/>
              <a:pathLst>
                <a:path w="63091" h="129744" extrusionOk="0">
                  <a:moveTo>
                    <a:pt x="0" y="164"/>
                  </a:moveTo>
                  <a:cubicBezTo>
                    <a:pt x="583" y="201"/>
                    <a:pt x="1160" y="-42"/>
                    <a:pt x="1743" y="6"/>
                  </a:cubicBezTo>
                  <a:cubicBezTo>
                    <a:pt x="10936" y="717"/>
                    <a:pt x="20913" y="3468"/>
                    <a:pt x="30992" y="7408"/>
                  </a:cubicBezTo>
                  <a:cubicBezTo>
                    <a:pt x="31946" y="7779"/>
                    <a:pt x="32844" y="8307"/>
                    <a:pt x="33792" y="8702"/>
                  </a:cubicBezTo>
                  <a:cubicBezTo>
                    <a:pt x="43131" y="12564"/>
                    <a:pt x="52543" y="17239"/>
                    <a:pt x="61335" y="22625"/>
                  </a:cubicBezTo>
                  <a:cubicBezTo>
                    <a:pt x="61414" y="22674"/>
                    <a:pt x="61499" y="22704"/>
                    <a:pt x="61578" y="22747"/>
                  </a:cubicBezTo>
                  <a:cubicBezTo>
                    <a:pt x="63667" y="41631"/>
                    <a:pt x="64219" y="62222"/>
                    <a:pt x="59094" y="84288"/>
                  </a:cubicBezTo>
                  <a:cubicBezTo>
                    <a:pt x="55269" y="100768"/>
                    <a:pt x="42323" y="116441"/>
                    <a:pt x="28976" y="129745"/>
                  </a:cubicBezTo>
                  <a:cubicBezTo>
                    <a:pt x="29335" y="122962"/>
                    <a:pt x="28199" y="116987"/>
                    <a:pt x="24762" y="112166"/>
                  </a:cubicBezTo>
                  <a:cubicBezTo>
                    <a:pt x="21131" y="107071"/>
                    <a:pt x="13074" y="102997"/>
                    <a:pt x="3121" y="101139"/>
                  </a:cubicBezTo>
                  <a:cubicBezTo>
                    <a:pt x="7147" y="88308"/>
                    <a:pt x="10845" y="73304"/>
                    <a:pt x="10663" y="56708"/>
                  </a:cubicBezTo>
                  <a:cubicBezTo>
                    <a:pt x="10450" y="37290"/>
                    <a:pt x="5271" y="16438"/>
                    <a:pt x="0" y="164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17"/>
            <p:cNvSpPr/>
            <p:nvPr/>
          </p:nvSpPr>
          <p:spPr>
            <a:xfrm>
              <a:off x="2689948" y="762988"/>
              <a:ext cx="136770" cy="97325"/>
            </a:xfrm>
            <a:custGeom>
              <a:avLst/>
              <a:gdLst/>
              <a:ahLst/>
              <a:cxnLst/>
              <a:rect l="l" t="t" r="r" b="b"/>
              <a:pathLst>
                <a:path w="136770" h="97325" extrusionOk="0">
                  <a:moveTo>
                    <a:pt x="53156" y="0"/>
                  </a:moveTo>
                  <a:cubicBezTo>
                    <a:pt x="71858" y="8459"/>
                    <a:pt x="93639" y="20730"/>
                    <a:pt x="106342" y="35619"/>
                  </a:cubicBezTo>
                  <a:cubicBezTo>
                    <a:pt x="123253" y="55439"/>
                    <a:pt x="131639" y="71045"/>
                    <a:pt x="136770" y="81689"/>
                  </a:cubicBezTo>
                  <a:cubicBezTo>
                    <a:pt x="127255" y="80548"/>
                    <a:pt x="116483" y="81167"/>
                    <a:pt x="105875" y="85363"/>
                  </a:cubicBezTo>
                  <a:cubicBezTo>
                    <a:pt x="98412" y="88320"/>
                    <a:pt x="91089" y="92619"/>
                    <a:pt x="83997" y="97325"/>
                  </a:cubicBezTo>
                  <a:cubicBezTo>
                    <a:pt x="78313" y="85296"/>
                    <a:pt x="71366" y="72739"/>
                    <a:pt x="61475" y="61681"/>
                  </a:cubicBezTo>
                  <a:cubicBezTo>
                    <a:pt x="46519" y="44959"/>
                    <a:pt x="21520" y="36385"/>
                    <a:pt x="0" y="31296"/>
                  </a:cubicBezTo>
                  <a:cubicBezTo>
                    <a:pt x="15047" y="20384"/>
                    <a:pt x="33251" y="9266"/>
                    <a:pt x="53156" y="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17"/>
            <p:cNvSpPr/>
            <p:nvPr/>
          </p:nvSpPr>
          <p:spPr>
            <a:xfrm>
              <a:off x="2660528" y="852308"/>
              <a:ext cx="84931" cy="48705"/>
            </a:xfrm>
            <a:custGeom>
              <a:avLst/>
              <a:gdLst/>
              <a:ahLst/>
              <a:cxnLst/>
              <a:rect l="l" t="t" r="r" b="b"/>
              <a:pathLst>
                <a:path w="84931" h="48705" extrusionOk="0">
                  <a:moveTo>
                    <a:pt x="0" y="2741"/>
                  </a:moveTo>
                  <a:cubicBezTo>
                    <a:pt x="20767" y="-884"/>
                    <a:pt x="45280" y="-2178"/>
                    <a:pt x="61098" y="6961"/>
                  </a:cubicBezTo>
                  <a:cubicBezTo>
                    <a:pt x="72144" y="13343"/>
                    <a:pt x="79254" y="21340"/>
                    <a:pt x="84932" y="29234"/>
                  </a:cubicBezTo>
                  <a:cubicBezTo>
                    <a:pt x="78186" y="34796"/>
                    <a:pt x="70522" y="41348"/>
                    <a:pt x="66563" y="43461"/>
                  </a:cubicBezTo>
                  <a:cubicBezTo>
                    <a:pt x="39961" y="57652"/>
                    <a:pt x="14349" y="40480"/>
                    <a:pt x="5690" y="22439"/>
                  </a:cubicBezTo>
                  <a:cubicBezTo>
                    <a:pt x="2884" y="16604"/>
                    <a:pt x="953" y="9791"/>
                    <a:pt x="0" y="2741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17"/>
            <p:cNvSpPr/>
            <p:nvPr/>
          </p:nvSpPr>
          <p:spPr>
            <a:xfrm>
              <a:off x="2573700" y="1131228"/>
              <a:ext cx="144259" cy="120436"/>
            </a:xfrm>
            <a:custGeom>
              <a:avLst/>
              <a:gdLst/>
              <a:ahLst/>
              <a:cxnLst/>
              <a:rect l="l" t="t" r="r" b="b"/>
              <a:pathLst>
                <a:path w="144259" h="120436" extrusionOk="0">
                  <a:moveTo>
                    <a:pt x="89822" y="64148"/>
                  </a:moveTo>
                  <a:cubicBezTo>
                    <a:pt x="78163" y="74010"/>
                    <a:pt x="14180" y="134731"/>
                    <a:pt x="1156" y="117316"/>
                  </a:cubicBezTo>
                  <a:cubicBezTo>
                    <a:pt x="-5603" y="108287"/>
                    <a:pt x="19239" y="83840"/>
                    <a:pt x="25110" y="78388"/>
                  </a:cubicBezTo>
                  <a:cubicBezTo>
                    <a:pt x="61003" y="45100"/>
                    <a:pt x="98195" y="22038"/>
                    <a:pt x="141842" y="585"/>
                  </a:cubicBezTo>
                  <a:cubicBezTo>
                    <a:pt x="156768" y="-6751"/>
                    <a:pt x="98019" y="57220"/>
                    <a:pt x="89822" y="6414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17"/>
            <p:cNvSpPr/>
            <p:nvPr/>
          </p:nvSpPr>
          <p:spPr>
            <a:xfrm>
              <a:off x="2738592" y="966720"/>
              <a:ext cx="155701" cy="154025"/>
            </a:xfrm>
            <a:custGeom>
              <a:avLst/>
              <a:gdLst/>
              <a:ahLst/>
              <a:cxnLst/>
              <a:rect l="l" t="t" r="r" b="b"/>
              <a:pathLst>
                <a:path w="155701" h="154025" extrusionOk="0">
                  <a:moveTo>
                    <a:pt x="153335" y="6888"/>
                  </a:moveTo>
                  <a:cubicBezTo>
                    <a:pt x="125549" y="50985"/>
                    <a:pt x="90804" y="96368"/>
                    <a:pt x="49549" y="129140"/>
                  </a:cubicBezTo>
                  <a:cubicBezTo>
                    <a:pt x="43392" y="134034"/>
                    <a:pt x="11210" y="163490"/>
                    <a:pt x="2053" y="150939"/>
                  </a:cubicBezTo>
                  <a:cubicBezTo>
                    <a:pt x="-7906" y="137295"/>
                    <a:pt x="21217" y="107474"/>
                    <a:pt x="28533" y="98433"/>
                  </a:cubicBezTo>
                  <a:cubicBezTo>
                    <a:pt x="54492" y="66378"/>
                    <a:pt x="173890" y="-25737"/>
                    <a:pt x="153335" y="688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17"/>
            <p:cNvSpPr/>
            <p:nvPr/>
          </p:nvSpPr>
          <p:spPr>
            <a:xfrm>
              <a:off x="2733567" y="779362"/>
              <a:ext cx="191411" cy="81436"/>
            </a:xfrm>
            <a:custGeom>
              <a:avLst/>
              <a:gdLst/>
              <a:ahLst/>
              <a:cxnLst/>
              <a:rect l="l" t="t" r="r" b="b"/>
              <a:pathLst>
                <a:path w="191411" h="81436" extrusionOk="0">
                  <a:moveTo>
                    <a:pt x="92167" y="33418"/>
                  </a:moveTo>
                  <a:cubicBezTo>
                    <a:pt x="44568" y="30540"/>
                    <a:pt x="19902" y="56571"/>
                    <a:pt x="5177" y="44645"/>
                  </a:cubicBezTo>
                  <a:cubicBezTo>
                    <a:pt x="-15948" y="27528"/>
                    <a:pt x="31597" y="-5845"/>
                    <a:pt x="75153" y="883"/>
                  </a:cubicBezTo>
                  <a:cubicBezTo>
                    <a:pt x="150551" y="12524"/>
                    <a:pt x="161548" y="43261"/>
                    <a:pt x="191411" y="81437"/>
                  </a:cubicBezTo>
                  <a:cubicBezTo>
                    <a:pt x="191411" y="81437"/>
                    <a:pt x="136160" y="36078"/>
                    <a:pt x="92167" y="33418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67" name="Google Shape;11467;p17"/>
          <p:cNvGrpSpPr/>
          <p:nvPr/>
        </p:nvGrpSpPr>
        <p:grpSpPr>
          <a:xfrm rot="-123010">
            <a:off x="7954609" y="5153020"/>
            <a:ext cx="1100505" cy="1038602"/>
            <a:chOff x="4710280" y="2970182"/>
            <a:chExt cx="501528" cy="473317"/>
          </a:xfrm>
        </p:grpSpPr>
        <p:sp>
          <p:nvSpPr>
            <p:cNvPr id="11468" name="Google Shape;11468;p17"/>
            <p:cNvSpPr/>
            <p:nvPr/>
          </p:nvSpPr>
          <p:spPr>
            <a:xfrm>
              <a:off x="4710283" y="2970182"/>
              <a:ext cx="501525" cy="473317"/>
            </a:xfrm>
            <a:custGeom>
              <a:avLst/>
              <a:gdLst/>
              <a:ahLst/>
              <a:cxnLst/>
              <a:rect l="l" t="t" r="r" b="b"/>
              <a:pathLst>
                <a:path w="501525" h="473317" extrusionOk="0">
                  <a:moveTo>
                    <a:pt x="389285" y="287898"/>
                  </a:moveTo>
                  <a:cubicBezTo>
                    <a:pt x="370316" y="281540"/>
                    <a:pt x="350022" y="258278"/>
                    <a:pt x="360813" y="230121"/>
                  </a:cubicBezTo>
                  <a:cubicBezTo>
                    <a:pt x="365755" y="217224"/>
                    <a:pt x="391647" y="185940"/>
                    <a:pt x="399353" y="156120"/>
                  </a:cubicBezTo>
                  <a:cubicBezTo>
                    <a:pt x="405723" y="131485"/>
                    <a:pt x="395952" y="107166"/>
                    <a:pt x="384731" y="101105"/>
                  </a:cubicBezTo>
                  <a:cubicBezTo>
                    <a:pt x="360697" y="88123"/>
                    <a:pt x="318696" y="120949"/>
                    <a:pt x="279573" y="170535"/>
                  </a:cubicBezTo>
                  <a:cubicBezTo>
                    <a:pt x="208613" y="260482"/>
                    <a:pt x="146106" y="361141"/>
                    <a:pt x="97760" y="435555"/>
                  </a:cubicBezTo>
                  <a:cubicBezTo>
                    <a:pt x="69329" y="479330"/>
                    <a:pt x="42776" y="479063"/>
                    <a:pt x="18359" y="464623"/>
                  </a:cubicBezTo>
                  <a:cubicBezTo>
                    <a:pt x="-5935" y="450250"/>
                    <a:pt x="-7399" y="416373"/>
                    <a:pt x="21693" y="371603"/>
                  </a:cubicBezTo>
                  <a:cubicBezTo>
                    <a:pt x="69718" y="297674"/>
                    <a:pt x="93964" y="258970"/>
                    <a:pt x="165373" y="159101"/>
                  </a:cubicBezTo>
                  <a:cubicBezTo>
                    <a:pt x="225263" y="75347"/>
                    <a:pt x="269511" y="21487"/>
                    <a:pt x="314864" y="6659"/>
                  </a:cubicBezTo>
                  <a:cubicBezTo>
                    <a:pt x="361632" y="-8637"/>
                    <a:pt x="412214" y="5080"/>
                    <a:pt x="435841" y="21044"/>
                  </a:cubicBezTo>
                  <a:cubicBezTo>
                    <a:pt x="459704" y="37171"/>
                    <a:pt x="492282" y="77655"/>
                    <a:pt x="498882" y="109977"/>
                  </a:cubicBezTo>
                  <a:cubicBezTo>
                    <a:pt x="509593" y="162453"/>
                    <a:pt x="485699" y="220545"/>
                    <a:pt x="463979" y="258867"/>
                  </a:cubicBezTo>
                  <a:cubicBezTo>
                    <a:pt x="445398" y="291651"/>
                    <a:pt x="412287" y="295610"/>
                    <a:pt x="389285" y="287898"/>
                  </a:cubicBezTo>
                  <a:close/>
                </a:path>
              </a:pathLst>
            </a:custGeom>
            <a:solidFill>
              <a:srgbClr val="FCE2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17"/>
            <p:cNvSpPr/>
            <p:nvPr/>
          </p:nvSpPr>
          <p:spPr>
            <a:xfrm>
              <a:off x="4710280" y="3325136"/>
              <a:ext cx="80875" cy="117856"/>
            </a:xfrm>
            <a:custGeom>
              <a:avLst/>
              <a:gdLst/>
              <a:ahLst/>
              <a:cxnLst/>
              <a:rect l="l" t="t" r="r" b="b"/>
              <a:pathLst>
                <a:path w="80875" h="117856" extrusionOk="0">
                  <a:moveTo>
                    <a:pt x="80876" y="100719"/>
                  </a:moveTo>
                  <a:cubicBezTo>
                    <a:pt x="69672" y="90220"/>
                    <a:pt x="58791" y="78246"/>
                    <a:pt x="50946" y="62513"/>
                  </a:cubicBezTo>
                  <a:cubicBezTo>
                    <a:pt x="41631" y="43829"/>
                    <a:pt x="36287" y="21289"/>
                    <a:pt x="32498" y="0"/>
                  </a:cubicBezTo>
                  <a:cubicBezTo>
                    <a:pt x="28661" y="5914"/>
                    <a:pt x="25807" y="10316"/>
                    <a:pt x="21659" y="16699"/>
                  </a:cubicBezTo>
                  <a:cubicBezTo>
                    <a:pt x="-7426" y="61475"/>
                    <a:pt x="-5908" y="95339"/>
                    <a:pt x="18387" y="109712"/>
                  </a:cubicBezTo>
                  <a:cubicBezTo>
                    <a:pt x="37872" y="121237"/>
                    <a:pt x="58791" y="122440"/>
                    <a:pt x="80876" y="100719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17"/>
            <p:cNvSpPr/>
            <p:nvPr/>
          </p:nvSpPr>
          <p:spPr>
            <a:xfrm>
              <a:off x="4771652" y="3223973"/>
              <a:ext cx="84573" cy="155520"/>
            </a:xfrm>
            <a:custGeom>
              <a:avLst/>
              <a:gdLst/>
              <a:ahLst/>
              <a:cxnLst/>
              <a:rect l="l" t="t" r="r" b="b"/>
              <a:pathLst>
                <a:path w="84573" h="155520" extrusionOk="0">
                  <a:moveTo>
                    <a:pt x="84574" y="107666"/>
                  </a:moveTo>
                  <a:cubicBezTo>
                    <a:pt x="72818" y="93706"/>
                    <a:pt x="60886" y="78137"/>
                    <a:pt x="53939" y="63922"/>
                  </a:cubicBezTo>
                  <a:cubicBezTo>
                    <a:pt x="43987" y="43550"/>
                    <a:pt x="40095" y="20457"/>
                    <a:pt x="38273" y="0"/>
                  </a:cubicBezTo>
                  <a:cubicBezTo>
                    <a:pt x="37301" y="1427"/>
                    <a:pt x="36306" y="3000"/>
                    <a:pt x="35316" y="4463"/>
                  </a:cubicBezTo>
                  <a:cubicBezTo>
                    <a:pt x="24404" y="20591"/>
                    <a:pt x="12345" y="38267"/>
                    <a:pt x="2447" y="53344"/>
                  </a:cubicBezTo>
                  <a:cubicBezTo>
                    <a:pt x="1664" y="54540"/>
                    <a:pt x="783" y="55937"/>
                    <a:pt x="0" y="57133"/>
                  </a:cubicBezTo>
                  <a:cubicBezTo>
                    <a:pt x="4724" y="72878"/>
                    <a:pt x="10657" y="90069"/>
                    <a:pt x="19170" y="106464"/>
                  </a:cubicBezTo>
                  <a:cubicBezTo>
                    <a:pt x="29292" y="125949"/>
                    <a:pt x="42196" y="142715"/>
                    <a:pt x="53441" y="155521"/>
                  </a:cubicBezTo>
                  <a:cubicBezTo>
                    <a:pt x="63115" y="140523"/>
                    <a:pt x="73978" y="124018"/>
                    <a:pt x="84574" y="107666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17"/>
            <p:cNvSpPr/>
            <p:nvPr/>
          </p:nvSpPr>
          <p:spPr>
            <a:xfrm>
              <a:off x="4840286" y="3119647"/>
              <a:ext cx="86346" cy="148033"/>
            </a:xfrm>
            <a:custGeom>
              <a:avLst/>
              <a:gdLst/>
              <a:ahLst/>
              <a:cxnLst/>
              <a:rect l="l" t="t" r="r" b="b"/>
              <a:pathLst>
                <a:path w="86346" h="148033" extrusionOk="0">
                  <a:moveTo>
                    <a:pt x="86346" y="106810"/>
                  </a:moveTo>
                  <a:cubicBezTo>
                    <a:pt x="74001" y="88982"/>
                    <a:pt x="61365" y="69369"/>
                    <a:pt x="53581" y="50697"/>
                  </a:cubicBezTo>
                  <a:cubicBezTo>
                    <a:pt x="45395" y="31077"/>
                    <a:pt x="43228" y="14112"/>
                    <a:pt x="42584" y="0"/>
                  </a:cubicBezTo>
                  <a:cubicBezTo>
                    <a:pt x="40101" y="3437"/>
                    <a:pt x="37914" y="6109"/>
                    <a:pt x="35376" y="9655"/>
                  </a:cubicBezTo>
                  <a:cubicBezTo>
                    <a:pt x="19704" y="31575"/>
                    <a:pt x="11883" y="43532"/>
                    <a:pt x="0" y="60576"/>
                  </a:cubicBezTo>
                  <a:cubicBezTo>
                    <a:pt x="4366" y="75125"/>
                    <a:pt x="9776" y="90567"/>
                    <a:pt x="17968" y="106014"/>
                  </a:cubicBezTo>
                  <a:cubicBezTo>
                    <a:pt x="27495" y="123982"/>
                    <a:pt x="42839" y="137213"/>
                    <a:pt x="57995" y="148034"/>
                  </a:cubicBezTo>
                  <a:cubicBezTo>
                    <a:pt x="67195" y="134383"/>
                    <a:pt x="76673" y="120618"/>
                    <a:pt x="86346" y="106810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17"/>
            <p:cNvSpPr/>
            <p:nvPr/>
          </p:nvSpPr>
          <p:spPr>
            <a:xfrm>
              <a:off x="4917221" y="3014956"/>
              <a:ext cx="76618" cy="159540"/>
            </a:xfrm>
            <a:custGeom>
              <a:avLst/>
              <a:gdLst/>
              <a:ahLst/>
              <a:cxnLst/>
              <a:rect l="l" t="t" r="r" b="b"/>
              <a:pathLst>
                <a:path w="76618" h="159540" extrusionOk="0">
                  <a:moveTo>
                    <a:pt x="76619" y="121353"/>
                  </a:moveTo>
                  <a:cubicBezTo>
                    <a:pt x="70474" y="105474"/>
                    <a:pt x="64529" y="91866"/>
                    <a:pt x="57285" y="67747"/>
                  </a:cubicBezTo>
                  <a:cubicBezTo>
                    <a:pt x="50247" y="44297"/>
                    <a:pt x="50320" y="21441"/>
                    <a:pt x="52172" y="0"/>
                  </a:cubicBezTo>
                  <a:cubicBezTo>
                    <a:pt x="35638" y="15727"/>
                    <a:pt x="18642" y="34205"/>
                    <a:pt x="0" y="58208"/>
                  </a:cubicBezTo>
                  <a:cubicBezTo>
                    <a:pt x="2399" y="71749"/>
                    <a:pt x="5932" y="86559"/>
                    <a:pt x="12806" y="102298"/>
                  </a:cubicBezTo>
                  <a:cubicBezTo>
                    <a:pt x="21739" y="122737"/>
                    <a:pt x="35322" y="143061"/>
                    <a:pt x="47485" y="159541"/>
                  </a:cubicBezTo>
                  <a:cubicBezTo>
                    <a:pt x="55906" y="148277"/>
                    <a:pt x="64007" y="136843"/>
                    <a:pt x="72696" y="125828"/>
                  </a:cubicBezTo>
                  <a:cubicBezTo>
                    <a:pt x="73996" y="124182"/>
                    <a:pt x="75313" y="122962"/>
                    <a:pt x="76619" y="12135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17"/>
            <p:cNvSpPr/>
            <p:nvPr/>
          </p:nvSpPr>
          <p:spPr>
            <a:xfrm>
              <a:off x="5012728" y="2970672"/>
              <a:ext cx="94867" cy="141548"/>
            </a:xfrm>
            <a:custGeom>
              <a:avLst/>
              <a:gdLst/>
              <a:ahLst/>
              <a:cxnLst/>
              <a:rect l="l" t="t" r="r" b="b"/>
              <a:pathLst>
                <a:path w="94867" h="141548" extrusionOk="0">
                  <a:moveTo>
                    <a:pt x="94868" y="5033"/>
                  </a:moveTo>
                  <a:cubicBezTo>
                    <a:pt x="71447" y="-954"/>
                    <a:pt x="43570" y="-2557"/>
                    <a:pt x="16014" y="5561"/>
                  </a:cubicBezTo>
                  <a:cubicBezTo>
                    <a:pt x="9906" y="24956"/>
                    <a:pt x="4380" y="46427"/>
                    <a:pt x="1532" y="71773"/>
                  </a:cubicBezTo>
                  <a:cubicBezTo>
                    <a:pt x="-1146" y="95557"/>
                    <a:pt x="124" y="121558"/>
                    <a:pt x="2018" y="141548"/>
                  </a:cubicBezTo>
                  <a:cubicBezTo>
                    <a:pt x="2261" y="141293"/>
                    <a:pt x="2473" y="141153"/>
                    <a:pt x="2716" y="140905"/>
                  </a:cubicBezTo>
                  <a:cubicBezTo>
                    <a:pt x="10428" y="132883"/>
                    <a:pt x="17836" y="126441"/>
                    <a:pt x="25268" y="120405"/>
                  </a:cubicBezTo>
                  <a:cubicBezTo>
                    <a:pt x="25705" y="120065"/>
                    <a:pt x="26197" y="119640"/>
                    <a:pt x="26629" y="119312"/>
                  </a:cubicBezTo>
                  <a:cubicBezTo>
                    <a:pt x="34583" y="112966"/>
                    <a:pt x="42137" y="108521"/>
                    <a:pt x="49375" y="105024"/>
                  </a:cubicBezTo>
                  <a:cubicBezTo>
                    <a:pt x="49381" y="104957"/>
                    <a:pt x="49399" y="104903"/>
                    <a:pt x="49405" y="104836"/>
                  </a:cubicBezTo>
                  <a:cubicBezTo>
                    <a:pt x="50614" y="91131"/>
                    <a:pt x="52259" y="77335"/>
                    <a:pt x="55332" y="64826"/>
                  </a:cubicBezTo>
                  <a:cubicBezTo>
                    <a:pt x="61313" y="40470"/>
                    <a:pt x="77228" y="20499"/>
                    <a:pt x="94868" y="5033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17"/>
            <p:cNvSpPr/>
            <p:nvPr/>
          </p:nvSpPr>
          <p:spPr>
            <a:xfrm>
              <a:off x="5077016" y="3023615"/>
              <a:ext cx="132173" cy="67710"/>
            </a:xfrm>
            <a:custGeom>
              <a:avLst/>
              <a:gdLst/>
              <a:ahLst/>
              <a:cxnLst/>
              <a:rect l="l" t="t" r="r" b="b"/>
              <a:pathLst>
                <a:path w="132173" h="67710" extrusionOk="0">
                  <a:moveTo>
                    <a:pt x="132173" y="58305"/>
                  </a:moveTo>
                  <a:cubicBezTo>
                    <a:pt x="132064" y="57728"/>
                    <a:pt x="132228" y="57127"/>
                    <a:pt x="132113" y="56556"/>
                  </a:cubicBezTo>
                  <a:cubicBezTo>
                    <a:pt x="130267" y="47527"/>
                    <a:pt x="126301" y="37963"/>
                    <a:pt x="121146" y="28448"/>
                  </a:cubicBezTo>
                  <a:cubicBezTo>
                    <a:pt x="120661" y="27549"/>
                    <a:pt x="120017" y="26724"/>
                    <a:pt x="119513" y="25831"/>
                  </a:cubicBezTo>
                  <a:cubicBezTo>
                    <a:pt x="114521" y="17045"/>
                    <a:pt x="108723" y="8282"/>
                    <a:pt x="102286" y="218"/>
                  </a:cubicBezTo>
                  <a:cubicBezTo>
                    <a:pt x="102231" y="152"/>
                    <a:pt x="102189" y="67"/>
                    <a:pt x="102134" y="0"/>
                  </a:cubicBezTo>
                  <a:cubicBezTo>
                    <a:pt x="83135" y="261"/>
                    <a:pt x="62635" y="2271"/>
                    <a:pt x="41376" y="10086"/>
                  </a:cubicBezTo>
                  <a:cubicBezTo>
                    <a:pt x="25497" y="15921"/>
                    <a:pt x="11550" y="30707"/>
                    <a:pt x="0" y="45602"/>
                  </a:cubicBezTo>
                  <a:cubicBezTo>
                    <a:pt x="6686" y="44406"/>
                    <a:pt x="12752" y="44788"/>
                    <a:pt x="17962" y="47600"/>
                  </a:cubicBezTo>
                  <a:cubicBezTo>
                    <a:pt x="23469" y="50575"/>
                    <a:pt x="28509" y="58068"/>
                    <a:pt x="31581" y="67711"/>
                  </a:cubicBezTo>
                  <a:cubicBezTo>
                    <a:pt x="43823" y="62131"/>
                    <a:pt x="58251" y="56599"/>
                    <a:pt x="74737" y="54729"/>
                  </a:cubicBezTo>
                  <a:cubicBezTo>
                    <a:pt x="94040" y="52531"/>
                    <a:pt x="115366" y="55087"/>
                    <a:pt x="132173" y="58305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17"/>
            <p:cNvSpPr/>
            <p:nvPr/>
          </p:nvSpPr>
          <p:spPr>
            <a:xfrm>
              <a:off x="5100449" y="3095151"/>
              <a:ext cx="100391" cy="129470"/>
            </a:xfrm>
            <a:custGeom>
              <a:avLst/>
              <a:gdLst/>
              <a:ahLst/>
              <a:cxnLst/>
              <a:rect l="l" t="t" r="r" b="b"/>
              <a:pathLst>
                <a:path w="100391" h="129470" extrusionOk="0">
                  <a:moveTo>
                    <a:pt x="100392" y="72848"/>
                  </a:moveTo>
                  <a:cubicBezTo>
                    <a:pt x="89686" y="55336"/>
                    <a:pt x="74809" y="35249"/>
                    <a:pt x="58457" y="24483"/>
                  </a:cubicBezTo>
                  <a:cubicBezTo>
                    <a:pt x="36700" y="10159"/>
                    <a:pt x="20178" y="3771"/>
                    <a:pt x="8981" y="0"/>
                  </a:cubicBezTo>
                  <a:cubicBezTo>
                    <a:pt x="11294" y="9296"/>
                    <a:pt x="12011" y="20063"/>
                    <a:pt x="9157" y="31108"/>
                  </a:cubicBezTo>
                  <a:cubicBezTo>
                    <a:pt x="7147" y="38880"/>
                    <a:pt x="3789" y="46683"/>
                    <a:pt x="0" y="54304"/>
                  </a:cubicBezTo>
                  <a:cubicBezTo>
                    <a:pt x="12636" y="58451"/>
                    <a:pt x="25959" y="63788"/>
                    <a:pt x="38158" y="72235"/>
                  </a:cubicBezTo>
                  <a:cubicBezTo>
                    <a:pt x="56599" y="85004"/>
                    <a:pt x="68209" y="108747"/>
                    <a:pt x="75927" y="129471"/>
                  </a:cubicBezTo>
                  <a:cubicBezTo>
                    <a:pt x="84889" y="113186"/>
                    <a:pt x="93670" y="93748"/>
                    <a:pt x="100392" y="72848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17"/>
            <p:cNvSpPr/>
            <p:nvPr/>
          </p:nvSpPr>
          <p:spPr>
            <a:xfrm>
              <a:off x="5068057" y="3180344"/>
              <a:ext cx="51914" cy="80996"/>
            </a:xfrm>
            <a:custGeom>
              <a:avLst/>
              <a:gdLst/>
              <a:ahLst/>
              <a:cxnLst/>
              <a:rect l="l" t="t" r="r" b="b"/>
              <a:pathLst>
                <a:path w="51914" h="80996" extrusionOk="0">
                  <a:moveTo>
                    <a:pt x="51659" y="80997"/>
                  </a:moveTo>
                  <a:cubicBezTo>
                    <a:pt x="52691" y="59945"/>
                    <a:pt x="50937" y="35455"/>
                    <a:pt x="39909" y="20895"/>
                  </a:cubicBezTo>
                  <a:cubicBezTo>
                    <a:pt x="32210" y="10723"/>
                    <a:pt x="23387" y="4658"/>
                    <a:pt x="14856" y="0"/>
                  </a:cubicBezTo>
                  <a:cubicBezTo>
                    <a:pt x="10174" y="7384"/>
                    <a:pt x="4618" y="15800"/>
                    <a:pt x="3015" y="19990"/>
                  </a:cubicBezTo>
                  <a:cubicBezTo>
                    <a:pt x="-7775" y="48146"/>
                    <a:pt x="12439" y="71433"/>
                    <a:pt x="31408" y="77797"/>
                  </a:cubicBezTo>
                  <a:cubicBezTo>
                    <a:pt x="37547" y="79855"/>
                    <a:pt x="44549" y="80924"/>
                    <a:pt x="51659" y="80997"/>
                  </a:cubicBezTo>
                  <a:close/>
                </a:path>
              </a:pathLst>
            </a:custGeom>
            <a:solidFill>
              <a:srgbClr val="E691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17"/>
            <p:cNvSpPr/>
            <p:nvPr/>
          </p:nvSpPr>
          <p:spPr>
            <a:xfrm>
              <a:off x="4735776" y="3238622"/>
              <a:ext cx="102869" cy="157204"/>
            </a:xfrm>
            <a:custGeom>
              <a:avLst/>
              <a:gdLst/>
              <a:ahLst/>
              <a:cxnLst/>
              <a:rect l="l" t="t" r="r" b="b"/>
              <a:pathLst>
                <a:path w="102869" h="157204" extrusionOk="0">
                  <a:moveTo>
                    <a:pt x="45865" y="61896"/>
                  </a:moveTo>
                  <a:cubicBezTo>
                    <a:pt x="37522" y="74690"/>
                    <a:pt x="-14808" y="145699"/>
                    <a:pt x="4082" y="156464"/>
                  </a:cubicBezTo>
                  <a:cubicBezTo>
                    <a:pt x="13883" y="162051"/>
                    <a:pt x="35069" y="134374"/>
                    <a:pt x="39744" y="127871"/>
                  </a:cubicBezTo>
                  <a:cubicBezTo>
                    <a:pt x="68338" y="88134"/>
                    <a:pt x="86610" y="48374"/>
                    <a:pt x="102501" y="2401"/>
                  </a:cubicBezTo>
                  <a:cubicBezTo>
                    <a:pt x="107929" y="-13314"/>
                    <a:pt x="51725" y="52910"/>
                    <a:pt x="45865" y="61896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17"/>
            <p:cNvSpPr/>
            <p:nvPr/>
          </p:nvSpPr>
          <p:spPr>
            <a:xfrm>
              <a:off x="4845232" y="3043366"/>
              <a:ext cx="134957" cy="172309"/>
            </a:xfrm>
            <a:custGeom>
              <a:avLst/>
              <a:gdLst/>
              <a:ahLst/>
              <a:cxnLst/>
              <a:rect l="l" t="t" r="r" b="b"/>
              <a:pathLst>
                <a:path w="134957" h="172309" extrusionOk="0">
                  <a:moveTo>
                    <a:pt x="128180" y="3044"/>
                  </a:moveTo>
                  <a:cubicBezTo>
                    <a:pt x="87867" y="36076"/>
                    <a:pt x="47135" y="76171"/>
                    <a:pt x="19725" y="121172"/>
                  </a:cubicBezTo>
                  <a:cubicBezTo>
                    <a:pt x="15632" y="127888"/>
                    <a:pt x="-9610" y="163465"/>
                    <a:pt x="3980" y="171000"/>
                  </a:cubicBezTo>
                  <a:cubicBezTo>
                    <a:pt x="18753" y="179192"/>
                    <a:pt x="44736" y="146602"/>
                    <a:pt x="52794" y="138217"/>
                  </a:cubicBezTo>
                  <a:cubicBezTo>
                    <a:pt x="81394" y="108487"/>
                    <a:pt x="158013" y="-21397"/>
                    <a:pt x="128180" y="304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17"/>
            <p:cNvSpPr/>
            <p:nvPr/>
          </p:nvSpPr>
          <p:spPr>
            <a:xfrm>
              <a:off x="5081261" y="2999642"/>
              <a:ext cx="97314" cy="184253"/>
            </a:xfrm>
            <a:custGeom>
              <a:avLst/>
              <a:gdLst/>
              <a:ahLst/>
              <a:cxnLst/>
              <a:rect l="l" t="t" r="r" b="b"/>
              <a:pathLst>
                <a:path w="97314" h="184253" extrusionOk="0">
                  <a:moveTo>
                    <a:pt x="59938" y="92534"/>
                  </a:moveTo>
                  <a:cubicBezTo>
                    <a:pt x="68688" y="139411"/>
                    <a:pt x="45918" y="167107"/>
                    <a:pt x="59574" y="180241"/>
                  </a:cubicBezTo>
                  <a:cubicBezTo>
                    <a:pt x="79175" y="199083"/>
                    <a:pt x="106403" y="147773"/>
                    <a:pt x="94337" y="105383"/>
                  </a:cubicBezTo>
                  <a:cubicBezTo>
                    <a:pt x="73443" y="32006"/>
                    <a:pt x="41582" y="24902"/>
                    <a:pt x="0" y="0"/>
                  </a:cubicBezTo>
                  <a:cubicBezTo>
                    <a:pt x="0" y="0"/>
                    <a:pt x="51856" y="49209"/>
                    <a:pt x="59938" y="92534"/>
                  </a:cubicBezTo>
                  <a:close/>
                </a:path>
              </a:pathLst>
            </a:custGeom>
            <a:solidFill>
              <a:srgbClr val="F2F2F2">
                <a:alpha val="368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80" name="Google Shape;11480;p17"/>
          <p:cNvGrpSpPr/>
          <p:nvPr/>
        </p:nvGrpSpPr>
        <p:grpSpPr>
          <a:xfrm rot="-123010">
            <a:off x="1689898" y="-946653"/>
            <a:ext cx="8697943" cy="8449444"/>
            <a:chOff x="1895045" y="150900"/>
            <a:chExt cx="3963872" cy="3850625"/>
          </a:xfrm>
        </p:grpSpPr>
        <p:grpSp>
          <p:nvGrpSpPr>
            <p:cNvPr id="11481" name="Google Shape;11481;p17"/>
            <p:cNvGrpSpPr/>
            <p:nvPr/>
          </p:nvGrpSpPr>
          <p:grpSpPr>
            <a:xfrm>
              <a:off x="5026183" y="3803948"/>
              <a:ext cx="197577" cy="197577"/>
              <a:chOff x="5026183" y="3803948"/>
              <a:chExt cx="197577" cy="197577"/>
            </a:xfrm>
          </p:grpSpPr>
          <p:sp>
            <p:nvSpPr>
              <p:cNvPr id="11482" name="Google Shape;11482;p17"/>
              <p:cNvSpPr/>
              <p:nvPr/>
            </p:nvSpPr>
            <p:spPr>
              <a:xfrm>
                <a:off x="5026183" y="3803948"/>
                <a:ext cx="197577" cy="197577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77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2" y="756"/>
                    </a:cubicBezTo>
                    <a:cubicBezTo>
                      <a:pt x="140817" y="-5935"/>
                      <a:pt x="190129" y="32532"/>
                      <a:pt x="196821" y="86672"/>
                    </a:cubicBezTo>
                    <a:cubicBezTo>
                      <a:pt x="203513" y="140817"/>
                      <a:pt x="165045" y="190129"/>
                      <a:pt x="110906" y="196821"/>
                    </a:cubicBezTo>
                    <a:cubicBezTo>
                      <a:pt x="56760" y="203512"/>
                      <a:pt x="7442" y="165045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3" name="Google Shape;11483;p17"/>
              <p:cNvSpPr/>
              <p:nvPr/>
            </p:nvSpPr>
            <p:spPr>
              <a:xfrm>
                <a:off x="5026654" y="3804008"/>
                <a:ext cx="124867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8"/>
                      <a:pt x="80359" y="118558"/>
                      <a:pt x="100482" y="91111"/>
                    </a:cubicBezTo>
                    <a:cubicBezTo>
                      <a:pt x="116580" y="69148"/>
                      <a:pt x="115705" y="41173"/>
                      <a:pt x="120338" y="15719"/>
                    </a:cubicBezTo>
                    <a:cubicBezTo>
                      <a:pt x="120921" y="12537"/>
                      <a:pt x="122299" y="10163"/>
                      <a:pt x="124868" y="3587"/>
                    </a:cubicBezTo>
                    <a:cubicBezTo>
                      <a:pt x="112657" y="180"/>
                      <a:pt x="99510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4" name="Google Shape;11484;p17"/>
              <p:cNvSpPr/>
              <p:nvPr/>
            </p:nvSpPr>
            <p:spPr>
              <a:xfrm>
                <a:off x="5048192" y="3828321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10" y="29982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6"/>
                      <a:pt x="78871" y="31270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5" name="Google Shape;11485;p17"/>
              <p:cNvSpPr/>
              <p:nvPr/>
            </p:nvSpPr>
            <p:spPr>
              <a:xfrm>
                <a:off x="5093476" y="3830818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9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10"/>
                      <a:pt x="49278" y="5796"/>
                      <a:pt x="62624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6" name="Google Shape;11486;p17"/>
              <p:cNvSpPr/>
              <p:nvPr/>
            </p:nvSpPr>
            <p:spPr>
              <a:xfrm>
                <a:off x="5109909" y="3969718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3"/>
                      <a:pt x="5848" y="23649"/>
                      <a:pt x="0" y="24652"/>
                    </a:cubicBezTo>
                    <a:cubicBezTo>
                      <a:pt x="0" y="24652"/>
                      <a:pt x="11683" y="21548"/>
                      <a:pt x="30240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487" name="Google Shape;11487;p17"/>
            <p:cNvGrpSpPr/>
            <p:nvPr/>
          </p:nvGrpSpPr>
          <p:grpSpPr>
            <a:xfrm>
              <a:off x="5482888" y="3158661"/>
              <a:ext cx="140921" cy="140921"/>
              <a:chOff x="5482888" y="3158661"/>
              <a:chExt cx="140921" cy="140921"/>
            </a:xfrm>
          </p:grpSpPr>
          <p:sp>
            <p:nvSpPr>
              <p:cNvPr id="11488" name="Google Shape;11488;p17"/>
              <p:cNvSpPr/>
              <p:nvPr/>
            </p:nvSpPr>
            <p:spPr>
              <a:xfrm>
                <a:off x="5482888" y="3158661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1" y="1371"/>
                      <a:pt x="142204" y="33973"/>
                      <a:pt x="140880" y="72859"/>
                    </a:cubicBezTo>
                    <a:cubicBezTo>
                      <a:pt x="139556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6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89" name="Google Shape;11489;p17"/>
              <p:cNvSpPr/>
              <p:nvPr/>
            </p:nvSpPr>
            <p:spPr>
              <a:xfrm>
                <a:off x="5547169" y="3159353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25"/>
                    </a:moveTo>
                    <a:cubicBezTo>
                      <a:pt x="77826" y="34818"/>
                      <a:pt x="49815" y="3674"/>
                      <a:pt x="13199" y="0"/>
                    </a:cubicBezTo>
                    <a:cubicBezTo>
                      <a:pt x="-2145" y="20749"/>
                      <a:pt x="-5789" y="54911"/>
                      <a:pt x="11305" y="72150"/>
                    </a:cubicBezTo>
                    <a:cubicBezTo>
                      <a:pt x="24979" y="85940"/>
                      <a:pt x="44787" y="88441"/>
                      <a:pt x="62202" y="94544"/>
                    </a:cubicBezTo>
                    <a:cubicBezTo>
                      <a:pt x="64382" y="95309"/>
                      <a:pt x="65900" y="96548"/>
                      <a:pt x="70248" y="99086"/>
                    </a:cubicBezTo>
                    <a:cubicBezTo>
                      <a:pt x="74012" y="90870"/>
                      <a:pt x="76229" y="81725"/>
                      <a:pt x="76557" y="72125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0" name="Google Shape;11490;p17"/>
              <p:cNvSpPr/>
              <p:nvPr/>
            </p:nvSpPr>
            <p:spPr>
              <a:xfrm>
                <a:off x="5555066" y="3176298"/>
                <a:ext cx="52770" cy="57310"/>
              </a:xfrm>
              <a:custGeom>
                <a:avLst/>
                <a:gdLst/>
                <a:ahLst/>
                <a:cxnLst/>
                <a:rect l="l" t="t" r="r" b="b"/>
                <a:pathLst>
                  <a:path w="52770" h="57310" extrusionOk="0">
                    <a:moveTo>
                      <a:pt x="9140" y="42926"/>
                    </a:moveTo>
                    <a:cubicBezTo>
                      <a:pt x="-6897" y="29482"/>
                      <a:pt x="547" y="2807"/>
                      <a:pt x="13263" y="130"/>
                    </a:cubicBezTo>
                    <a:cubicBezTo>
                      <a:pt x="24533" y="-2251"/>
                      <a:pt x="21509" y="28954"/>
                      <a:pt x="22565" y="29033"/>
                    </a:cubicBezTo>
                    <a:cubicBezTo>
                      <a:pt x="25274" y="29246"/>
                      <a:pt x="33568" y="1326"/>
                      <a:pt x="45992" y="12110"/>
                    </a:cubicBezTo>
                    <a:cubicBezTo>
                      <a:pt x="61773" y="25797"/>
                      <a:pt x="33689" y="31881"/>
                      <a:pt x="34855" y="36569"/>
                    </a:cubicBezTo>
                    <a:cubicBezTo>
                      <a:pt x="35481" y="39083"/>
                      <a:pt x="56023" y="38250"/>
                      <a:pt x="52325" y="50219"/>
                    </a:cubicBezTo>
                    <a:cubicBezTo>
                      <a:pt x="48755" y="61774"/>
                      <a:pt x="28449" y="59115"/>
                      <a:pt x="9140" y="42926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1" name="Google Shape;11491;p17"/>
              <p:cNvSpPr/>
              <p:nvPr/>
            </p:nvSpPr>
            <p:spPr>
              <a:xfrm>
                <a:off x="5505548" y="3201557"/>
                <a:ext cx="94441" cy="73080"/>
              </a:xfrm>
              <a:custGeom>
                <a:avLst/>
                <a:gdLst/>
                <a:ahLst/>
                <a:cxnLst/>
                <a:rect l="l" t="t" r="r" b="b"/>
                <a:pathLst>
                  <a:path w="94441" h="73080" extrusionOk="0">
                    <a:moveTo>
                      <a:pt x="18703" y="52941"/>
                    </a:moveTo>
                    <a:cubicBezTo>
                      <a:pt x="-3181" y="33874"/>
                      <a:pt x="-10644" y="-6883"/>
                      <a:pt x="22917" y="999"/>
                    </a:cubicBezTo>
                    <a:cubicBezTo>
                      <a:pt x="42627" y="5632"/>
                      <a:pt x="40890" y="23709"/>
                      <a:pt x="55263" y="33333"/>
                    </a:cubicBezTo>
                    <a:cubicBezTo>
                      <a:pt x="64414" y="39466"/>
                      <a:pt x="92407" y="47470"/>
                      <a:pt x="94192" y="57391"/>
                    </a:cubicBezTo>
                    <a:cubicBezTo>
                      <a:pt x="98528" y="81480"/>
                      <a:pt x="45299" y="76118"/>
                      <a:pt x="18703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2" name="Google Shape;11492;p17"/>
              <p:cNvSpPr/>
              <p:nvPr/>
            </p:nvSpPr>
            <p:spPr>
              <a:xfrm>
                <a:off x="5487706" y="3208294"/>
                <a:ext cx="12715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60" extrusionOk="0">
                    <a:moveTo>
                      <a:pt x="5947" y="22340"/>
                    </a:moveTo>
                    <a:cubicBezTo>
                      <a:pt x="9238" y="42007"/>
                      <a:pt x="16908" y="50855"/>
                      <a:pt x="9773" y="52931"/>
                    </a:cubicBezTo>
                    <a:cubicBezTo>
                      <a:pt x="4035" y="54595"/>
                      <a:pt x="2183" y="39949"/>
                      <a:pt x="434" y="26717"/>
                    </a:cubicBezTo>
                    <a:cubicBezTo>
                      <a:pt x="-1321" y="13486"/>
                      <a:pt x="2820" y="4226"/>
                      <a:pt x="2766" y="0"/>
                    </a:cubicBezTo>
                    <a:cubicBezTo>
                      <a:pt x="2766" y="0"/>
                      <a:pt x="3646" y="8580"/>
                      <a:pt x="5947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493" name="Google Shape;11493;p17"/>
            <p:cNvGrpSpPr/>
            <p:nvPr/>
          </p:nvGrpSpPr>
          <p:grpSpPr>
            <a:xfrm>
              <a:off x="2883014" y="3754640"/>
              <a:ext cx="140921" cy="140921"/>
              <a:chOff x="2883014" y="3754640"/>
              <a:chExt cx="140921" cy="140921"/>
            </a:xfrm>
          </p:grpSpPr>
          <p:sp>
            <p:nvSpPr>
              <p:cNvPr id="11494" name="Google Shape;11494;p17"/>
              <p:cNvSpPr/>
              <p:nvPr/>
            </p:nvSpPr>
            <p:spPr>
              <a:xfrm>
                <a:off x="2883014" y="3754640"/>
                <a:ext cx="140921" cy="140921"/>
              </a:xfrm>
              <a:custGeom>
                <a:avLst/>
                <a:gdLst/>
                <a:ahLst/>
                <a:cxnLst/>
                <a:rect l="l" t="t" r="r" b="b"/>
                <a:pathLst>
                  <a:path w="140921" h="140921" extrusionOk="0">
                    <a:moveTo>
                      <a:pt x="72859" y="42"/>
                    </a:moveTo>
                    <a:cubicBezTo>
                      <a:pt x="111752" y="1365"/>
                      <a:pt x="142204" y="33967"/>
                      <a:pt x="140880" y="72859"/>
                    </a:cubicBezTo>
                    <a:cubicBezTo>
                      <a:pt x="139550" y="111751"/>
                      <a:pt x="106955" y="142204"/>
                      <a:pt x="68062" y="140880"/>
                    </a:cubicBezTo>
                    <a:cubicBezTo>
                      <a:pt x="29170" y="139556"/>
                      <a:pt x="-1282" y="106955"/>
                      <a:pt x="42" y="68062"/>
                    </a:cubicBezTo>
                    <a:cubicBezTo>
                      <a:pt x="1365" y="29170"/>
                      <a:pt x="33967" y="-1282"/>
                      <a:pt x="72859" y="42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5" name="Google Shape;11495;p17"/>
              <p:cNvSpPr/>
              <p:nvPr/>
            </p:nvSpPr>
            <p:spPr>
              <a:xfrm>
                <a:off x="2947295" y="3755332"/>
                <a:ext cx="76598" cy="99085"/>
              </a:xfrm>
              <a:custGeom>
                <a:avLst/>
                <a:gdLst/>
                <a:ahLst/>
                <a:cxnLst/>
                <a:rect l="l" t="t" r="r" b="b"/>
                <a:pathLst>
                  <a:path w="76598" h="99085" extrusionOk="0">
                    <a:moveTo>
                      <a:pt x="76557" y="72119"/>
                    </a:moveTo>
                    <a:cubicBezTo>
                      <a:pt x="77826" y="34812"/>
                      <a:pt x="49814" y="3668"/>
                      <a:pt x="13199" y="0"/>
                    </a:cubicBezTo>
                    <a:cubicBezTo>
                      <a:pt x="-2145" y="20749"/>
                      <a:pt x="-5788" y="54911"/>
                      <a:pt x="11305" y="72144"/>
                    </a:cubicBezTo>
                    <a:cubicBezTo>
                      <a:pt x="24979" y="85940"/>
                      <a:pt x="44787" y="88435"/>
                      <a:pt x="62202" y="94544"/>
                    </a:cubicBezTo>
                    <a:cubicBezTo>
                      <a:pt x="64382" y="95309"/>
                      <a:pt x="65900" y="96542"/>
                      <a:pt x="70248" y="99086"/>
                    </a:cubicBezTo>
                    <a:cubicBezTo>
                      <a:pt x="74006" y="90864"/>
                      <a:pt x="76229" y="81720"/>
                      <a:pt x="76557" y="72119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6" name="Google Shape;11496;p17"/>
              <p:cNvSpPr/>
              <p:nvPr/>
            </p:nvSpPr>
            <p:spPr>
              <a:xfrm>
                <a:off x="2955192" y="3772272"/>
                <a:ext cx="52764" cy="57312"/>
              </a:xfrm>
              <a:custGeom>
                <a:avLst/>
                <a:gdLst/>
                <a:ahLst/>
                <a:cxnLst/>
                <a:rect l="l" t="t" r="r" b="b"/>
                <a:pathLst>
                  <a:path w="52764" h="57312" extrusionOk="0">
                    <a:moveTo>
                      <a:pt x="9140" y="42932"/>
                    </a:moveTo>
                    <a:cubicBezTo>
                      <a:pt x="-6897" y="29488"/>
                      <a:pt x="548" y="2813"/>
                      <a:pt x="13263" y="129"/>
                    </a:cubicBezTo>
                    <a:cubicBezTo>
                      <a:pt x="24533" y="-2245"/>
                      <a:pt x="21509" y="28954"/>
                      <a:pt x="22565" y="29039"/>
                    </a:cubicBezTo>
                    <a:cubicBezTo>
                      <a:pt x="25274" y="29251"/>
                      <a:pt x="33568" y="1331"/>
                      <a:pt x="45992" y="12115"/>
                    </a:cubicBezTo>
                    <a:cubicBezTo>
                      <a:pt x="61774" y="25802"/>
                      <a:pt x="33690" y="31880"/>
                      <a:pt x="34855" y="36568"/>
                    </a:cubicBezTo>
                    <a:cubicBezTo>
                      <a:pt x="35475" y="39088"/>
                      <a:pt x="56017" y="38250"/>
                      <a:pt x="52319" y="50224"/>
                    </a:cubicBezTo>
                    <a:cubicBezTo>
                      <a:pt x="48755" y="61774"/>
                      <a:pt x="28449" y="59114"/>
                      <a:pt x="9140" y="4293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7" name="Google Shape;11497;p17"/>
              <p:cNvSpPr/>
              <p:nvPr/>
            </p:nvSpPr>
            <p:spPr>
              <a:xfrm>
                <a:off x="2905672" y="3797536"/>
                <a:ext cx="94444" cy="73078"/>
              </a:xfrm>
              <a:custGeom>
                <a:avLst/>
                <a:gdLst/>
                <a:ahLst/>
                <a:cxnLst/>
                <a:rect l="l" t="t" r="r" b="b"/>
                <a:pathLst>
                  <a:path w="94444" h="73078" extrusionOk="0">
                    <a:moveTo>
                      <a:pt x="18706" y="52941"/>
                    </a:moveTo>
                    <a:cubicBezTo>
                      <a:pt x="-3185" y="33874"/>
                      <a:pt x="-10641" y="-6883"/>
                      <a:pt x="22914" y="999"/>
                    </a:cubicBezTo>
                    <a:cubicBezTo>
                      <a:pt x="42630" y="5632"/>
                      <a:pt x="40887" y="23709"/>
                      <a:pt x="55260" y="33333"/>
                    </a:cubicBezTo>
                    <a:cubicBezTo>
                      <a:pt x="64417" y="39460"/>
                      <a:pt x="92404" y="47470"/>
                      <a:pt x="94195" y="57391"/>
                    </a:cubicBezTo>
                    <a:cubicBezTo>
                      <a:pt x="98531" y="81480"/>
                      <a:pt x="45302" y="76112"/>
                      <a:pt x="18706" y="52941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98" name="Google Shape;11498;p17"/>
              <p:cNvSpPr/>
              <p:nvPr/>
            </p:nvSpPr>
            <p:spPr>
              <a:xfrm>
                <a:off x="2887828" y="3804274"/>
                <a:ext cx="12715" cy="53055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53055" extrusionOk="0">
                    <a:moveTo>
                      <a:pt x="5951" y="22340"/>
                    </a:moveTo>
                    <a:cubicBezTo>
                      <a:pt x="9236" y="42001"/>
                      <a:pt x="16912" y="50855"/>
                      <a:pt x="9770" y="52925"/>
                    </a:cubicBezTo>
                    <a:cubicBezTo>
                      <a:pt x="4032" y="54595"/>
                      <a:pt x="2186" y="39949"/>
                      <a:pt x="431" y="26718"/>
                    </a:cubicBezTo>
                    <a:cubicBezTo>
                      <a:pt x="-1317" y="13486"/>
                      <a:pt x="2818" y="4226"/>
                      <a:pt x="2769" y="0"/>
                    </a:cubicBezTo>
                    <a:cubicBezTo>
                      <a:pt x="2769" y="0"/>
                      <a:pt x="3650" y="8574"/>
                      <a:pt x="5951" y="22340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499" name="Google Shape;11499;p17"/>
            <p:cNvGrpSpPr/>
            <p:nvPr/>
          </p:nvGrpSpPr>
          <p:grpSpPr>
            <a:xfrm>
              <a:off x="1895047" y="2792091"/>
              <a:ext cx="197577" cy="197583"/>
              <a:chOff x="1895047" y="2792091"/>
              <a:chExt cx="197577" cy="197583"/>
            </a:xfrm>
          </p:grpSpPr>
          <p:sp>
            <p:nvSpPr>
              <p:cNvPr id="11500" name="Google Shape;11500;p17"/>
              <p:cNvSpPr/>
              <p:nvPr/>
            </p:nvSpPr>
            <p:spPr>
              <a:xfrm>
                <a:off x="1895047" y="2792091"/>
                <a:ext cx="197577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3" extrusionOk="0">
                    <a:moveTo>
                      <a:pt x="756" y="110906"/>
                    </a:moveTo>
                    <a:cubicBezTo>
                      <a:pt x="-5935" y="56760"/>
                      <a:pt x="32532" y="7448"/>
                      <a:pt x="86671" y="756"/>
                    </a:cubicBezTo>
                    <a:cubicBezTo>
                      <a:pt x="140817" y="-5936"/>
                      <a:pt x="190135" y="32532"/>
                      <a:pt x="196821" y="86678"/>
                    </a:cubicBezTo>
                    <a:cubicBezTo>
                      <a:pt x="203512" y="140817"/>
                      <a:pt x="165045" y="190135"/>
                      <a:pt x="110906" y="196827"/>
                    </a:cubicBezTo>
                    <a:cubicBezTo>
                      <a:pt x="56760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1" name="Google Shape;11501;p17"/>
              <p:cNvSpPr/>
              <p:nvPr/>
            </p:nvSpPr>
            <p:spPr>
              <a:xfrm>
                <a:off x="1895518" y="2792151"/>
                <a:ext cx="124867" cy="114787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7" extrusionOk="0">
                    <a:moveTo>
                      <a:pt x="86146" y="763"/>
                    </a:moveTo>
                    <a:cubicBezTo>
                      <a:pt x="34204" y="7181"/>
                      <a:pt x="-2775" y="52802"/>
                      <a:pt x="164" y="104300"/>
                    </a:cubicBezTo>
                    <a:cubicBezTo>
                      <a:pt x="32261" y="121004"/>
                      <a:pt x="80359" y="118563"/>
                      <a:pt x="100482" y="91111"/>
                    </a:cubicBezTo>
                    <a:cubicBezTo>
                      <a:pt x="116586" y="69154"/>
                      <a:pt x="115705" y="41179"/>
                      <a:pt x="120344" y="15725"/>
                    </a:cubicBezTo>
                    <a:cubicBezTo>
                      <a:pt x="120921" y="12543"/>
                      <a:pt x="122299" y="10169"/>
                      <a:pt x="124868" y="3593"/>
                    </a:cubicBezTo>
                    <a:cubicBezTo>
                      <a:pt x="112663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2" name="Google Shape;11502;p17"/>
              <p:cNvSpPr/>
              <p:nvPr/>
            </p:nvSpPr>
            <p:spPr>
              <a:xfrm>
                <a:off x="1917056" y="2816470"/>
                <a:ext cx="74118" cy="79199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199" extrusionOk="0">
                    <a:moveTo>
                      <a:pt x="60691" y="61552"/>
                    </a:moveTo>
                    <a:cubicBezTo>
                      <a:pt x="45596" y="86697"/>
                      <a:pt x="7025" y="82240"/>
                      <a:pt x="522" y="65219"/>
                    </a:cubicBezTo>
                    <a:cubicBezTo>
                      <a:pt x="-5241" y="50130"/>
                      <a:pt x="38631" y="47483"/>
                      <a:pt x="38515" y="46001"/>
                    </a:cubicBezTo>
                    <a:cubicBezTo>
                      <a:pt x="38212" y="42206"/>
                      <a:pt x="-2265" y="36844"/>
                      <a:pt x="9940" y="17273"/>
                    </a:cubicBezTo>
                    <a:cubicBezTo>
                      <a:pt x="25436" y="-7580"/>
                      <a:pt x="40009" y="29977"/>
                      <a:pt x="46251" y="27335"/>
                    </a:cubicBezTo>
                    <a:cubicBezTo>
                      <a:pt x="49597" y="25920"/>
                      <a:pt x="43938" y="-2340"/>
                      <a:pt x="61323" y="156"/>
                    </a:cubicBezTo>
                    <a:cubicBezTo>
                      <a:pt x="78106" y="2561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3" name="Google Shape;11503;p17"/>
              <p:cNvSpPr/>
              <p:nvPr/>
            </p:nvSpPr>
            <p:spPr>
              <a:xfrm>
                <a:off x="1962341" y="2818960"/>
                <a:ext cx="90159" cy="141112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2" extrusionOk="0">
                    <a:moveTo>
                      <a:pt x="73013" y="106655"/>
                    </a:moveTo>
                    <a:cubicBezTo>
                      <a:pt x="51409" y="141139"/>
                      <a:pt x="-3393" y="160400"/>
                      <a:pt x="165" y="112205"/>
                    </a:cubicBezTo>
                    <a:cubicBezTo>
                      <a:pt x="2254" y="83897"/>
                      <a:pt x="27672" y="82342"/>
                      <a:pt x="37849" y="60325"/>
                    </a:cubicBezTo>
                    <a:cubicBezTo>
                      <a:pt x="44328" y="46310"/>
                      <a:pt x="49277" y="5796"/>
                      <a:pt x="62630" y="1145"/>
                    </a:cubicBezTo>
                    <a:cubicBezTo>
                      <a:pt x="95031" y="-10143"/>
                      <a:pt x="99270" y="64739"/>
                      <a:pt x="73013" y="106655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4" name="Google Shape;11504;p17"/>
              <p:cNvSpPr/>
              <p:nvPr/>
            </p:nvSpPr>
            <p:spPr>
              <a:xfrm>
                <a:off x="1978780" y="2957864"/>
                <a:ext cx="72173" cy="24982"/>
              </a:xfrm>
              <a:custGeom>
                <a:avLst/>
                <a:gdLst/>
                <a:ahLst/>
                <a:cxnLst/>
                <a:rect l="l" t="t" r="r" b="b"/>
                <a:pathLst>
                  <a:path w="72173" h="24982" extrusionOk="0">
                    <a:moveTo>
                      <a:pt x="30233" y="15346"/>
                    </a:moveTo>
                    <a:cubicBezTo>
                      <a:pt x="56745" y="6486"/>
                      <a:pt x="67316" y="-6077"/>
                      <a:pt x="71755" y="3347"/>
                    </a:cubicBezTo>
                    <a:cubicBezTo>
                      <a:pt x="75319" y="10931"/>
                      <a:pt x="55445" y="16700"/>
                      <a:pt x="37508" y="22025"/>
                    </a:cubicBezTo>
                    <a:cubicBezTo>
                      <a:pt x="19564" y="27350"/>
                      <a:pt x="5841" y="23652"/>
                      <a:pt x="0" y="24648"/>
                    </a:cubicBezTo>
                    <a:cubicBezTo>
                      <a:pt x="0" y="24648"/>
                      <a:pt x="11683" y="21551"/>
                      <a:pt x="30233" y="15346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05" name="Google Shape;11505;p17"/>
            <p:cNvGrpSpPr/>
            <p:nvPr/>
          </p:nvGrpSpPr>
          <p:grpSpPr>
            <a:xfrm>
              <a:off x="1993836" y="925847"/>
              <a:ext cx="197583" cy="197583"/>
              <a:chOff x="1993836" y="925847"/>
              <a:chExt cx="197583" cy="197583"/>
            </a:xfrm>
          </p:grpSpPr>
          <p:sp>
            <p:nvSpPr>
              <p:cNvPr id="11506" name="Google Shape;11506;p17"/>
              <p:cNvSpPr/>
              <p:nvPr/>
            </p:nvSpPr>
            <p:spPr>
              <a:xfrm>
                <a:off x="1993836" y="925847"/>
                <a:ext cx="197583" cy="197583"/>
              </a:xfrm>
              <a:custGeom>
                <a:avLst/>
                <a:gdLst/>
                <a:ahLst/>
                <a:cxnLst/>
                <a:rect l="l" t="t" r="r" b="b"/>
                <a:pathLst>
                  <a:path w="197583" h="197583" extrusionOk="0">
                    <a:moveTo>
                      <a:pt x="756" y="110906"/>
                    </a:moveTo>
                    <a:cubicBezTo>
                      <a:pt x="-5936" y="56766"/>
                      <a:pt x="32532" y="7448"/>
                      <a:pt x="86678" y="756"/>
                    </a:cubicBezTo>
                    <a:cubicBezTo>
                      <a:pt x="140817" y="-5935"/>
                      <a:pt x="190135" y="32532"/>
                      <a:pt x="196827" y="86678"/>
                    </a:cubicBezTo>
                    <a:cubicBezTo>
                      <a:pt x="203519" y="140823"/>
                      <a:pt x="165051" y="190135"/>
                      <a:pt x="110906" y="196827"/>
                    </a:cubicBezTo>
                    <a:cubicBezTo>
                      <a:pt x="56766" y="203519"/>
                      <a:pt x="7448" y="165051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7" name="Google Shape;11507;p17"/>
              <p:cNvSpPr/>
              <p:nvPr/>
            </p:nvSpPr>
            <p:spPr>
              <a:xfrm>
                <a:off x="1994307" y="925913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52" y="763"/>
                    </a:moveTo>
                    <a:cubicBezTo>
                      <a:pt x="34210" y="7181"/>
                      <a:pt x="-2775" y="52796"/>
                      <a:pt x="164" y="104300"/>
                    </a:cubicBezTo>
                    <a:cubicBezTo>
                      <a:pt x="32261" y="120999"/>
                      <a:pt x="80365" y="118558"/>
                      <a:pt x="100488" y="91111"/>
                    </a:cubicBezTo>
                    <a:cubicBezTo>
                      <a:pt x="116586" y="69148"/>
                      <a:pt x="115705" y="41174"/>
                      <a:pt x="120344" y="15719"/>
                    </a:cubicBezTo>
                    <a:cubicBezTo>
                      <a:pt x="120921" y="12537"/>
                      <a:pt x="122306" y="10163"/>
                      <a:pt x="124868" y="3587"/>
                    </a:cubicBezTo>
                    <a:cubicBezTo>
                      <a:pt x="112663" y="180"/>
                      <a:pt x="99511" y="-889"/>
                      <a:pt x="86152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8" name="Google Shape;11508;p17"/>
              <p:cNvSpPr/>
              <p:nvPr/>
            </p:nvSpPr>
            <p:spPr>
              <a:xfrm>
                <a:off x="2015851" y="950226"/>
                <a:ext cx="74113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3" h="79202" extrusionOk="0">
                    <a:moveTo>
                      <a:pt x="60685" y="61552"/>
                    </a:moveTo>
                    <a:cubicBezTo>
                      <a:pt x="45590" y="86703"/>
                      <a:pt x="7019" y="82240"/>
                      <a:pt x="522" y="65225"/>
                    </a:cubicBezTo>
                    <a:cubicBezTo>
                      <a:pt x="-5241" y="50136"/>
                      <a:pt x="38625" y="47489"/>
                      <a:pt x="38509" y="46007"/>
                    </a:cubicBezTo>
                    <a:cubicBezTo>
                      <a:pt x="38212" y="42206"/>
                      <a:pt x="-2271" y="36844"/>
                      <a:pt x="9934" y="17273"/>
                    </a:cubicBezTo>
                    <a:cubicBezTo>
                      <a:pt x="25436" y="-7580"/>
                      <a:pt x="40009" y="29976"/>
                      <a:pt x="46245" y="27335"/>
                    </a:cubicBezTo>
                    <a:cubicBezTo>
                      <a:pt x="49591" y="25920"/>
                      <a:pt x="43932" y="-2340"/>
                      <a:pt x="61323" y="156"/>
                    </a:cubicBezTo>
                    <a:cubicBezTo>
                      <a:pt x="78100" y="2567"/>
                      <a:pt x="78865" y="31264"/>
                      <a:pt x="60685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09" name="Google Shape;11509;p17"/>
              <p:cNvSpPr/>
              <p:nvPr/>
            </p:nvSpPr>
            <p:spPr>
              <a:xfrm>
                <a:off x="2061129" y="952722"/>
                <a:ext cx="90161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61" h="141108" extrusionOk="0">
                    <a:moveTo>
                      <a:pt x="73014" y="106649"/>
                    </a:moveTo>
                    <a:cubicBezTo>
                      <a:pt x="51409" y="141133"/>
                      <a:pt x="-3393" y="160400"/>
                      <a:pt x="165" y="112199"/>
                    </a:cubicBezTo>
                    <a:cubicBezTo>
                      <a:pt x="2260" y="83891"/>
                      <a:pt x="27672" y="82336"/>
                      <a:pt x="37849" y="60325"/>
                    </a:cubicBezTo>
                    <a:cubicBezTo>
                      <a:pt x="44328" y="46304"/>
                      <a:pt x="49283" y="5790"/>
                      <a:pt x="62630" y="1145"/>
                    </a:cubicBezTo>
                    <a:cubicBezTo>
                      <a:pt x="95037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0" name="Google Shape;11510;p17"/>
              <p:cNvSpPr/>
              <p:nvPr/>
            </p:nvSpPr>
            <p:spPr>
              <a:xfrm>
                <a:off x="2077568" y="1091622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3" y="15349"/>
                    </a:moveTo>
                    <a:cubicBezTo>
                      <a:pt x="56745" y="6484"/>
                      <a:pt x="67316" y="-6080"/>
                      <a:pt x="71755" y="3350"/>
                    </a:cubicBezTo>
                    <a:cubicBezTo>
                      <a:pt x="75325" y="10928"/>
                      <a:pt x="55445" y="16703"/>
                      <a:pt x="37508" y="22028"/>
                    </a:cubicBezTo>
                    <a:cubicBezTo>
                      <a:pt x="19571" y="27354"/>
                      <a:pt x="5841" y="23650"/>
                      <a:pt x="0" y="24652"/>
                    </a:cubicBezTo>
                    <a:cubicBezTo>
                      <a:pt x="0" y="24652"/>
                      <a:pt x="11683" y="21549"/>
                      <a:pt x="30233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11" name="Google Shape;11511;p17"/>
            <p:cNvGrpSpPr/>
            <p:nvPr/>
          </p:nvGrpSpPr>
          <p:grpSpPr>
            <a:xfrm>
              <a:off x="2660009" y="369086"/>
              <a:ext cx="197577" cy="197581"/>
              <a:chOff x="2660009" y="369086"/>
              <a:chExt cx="197577" cy="197581"/>
            </a:xfrm>
          </p:grpSpPr>
          <p:sp>
            <p:nvSpPr>
              <p:cNvPr id="11512" name="Google Shape;11512;p17"/>
              <p:cNvSpPr/>
              <p:nvPr/>
            </p:nvSpPr>
            <p:spPr>
              <a:xfrm>
                <a:off x="2660009" y="369086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2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8"/>
                      <a:pt x="165045" y="190134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3" name="Google Shape;11513;p17"/>
              <p:cNvSpPr/>
              <p:nvPr/>
            </p:nvSpPr>
            <p:spPr>
              <a:xfrm>
                <a:off x="2660480" y="369147"/>
                <a:ext cx="124867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7" h="114784" extrusionOk="0">
                    <a:moveTo>
                      <a:pt x="86146" y="763"/>
                    </a:moveTo>
                    <a:cubicBezTo>
                      <a:pt x="34204" y="7182"/>
                      <a:pt x="-2775" y="52798"/>
                      <a:pt x="164" y="104301"/>
                    </a:cubicBezTo>
                    <a:cubicBezTo>
                      <a:pt x="32261" y="121001"/>
                      <a:pt x="80359" y="118559"/>
                      <a:pt x="100482" y="91111"/>
                    </a:cubicBezTo>
                    <a:cubicBezTo>
                      <a:pt x="116580" y="69151"/>
                      <a:pt x="115705" y="41176"/>
                      <a:pt x="120338" y="15722"/>
                    </a:cubicBezTo>
                    <a:cubicBezTo>
                      <a:pt x="120921" y="12539"/>
                      <a:pt x="122299" y="10165"/>
                      <a:pt x="124868" y="3589"/>
                    </a:cubicBezTo>
                    <a:cubicBezTo>
                      <a:pt x="112657" y="182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4" name="Google Shape;11514;p17"/>
              <p:cNvSpPr/>
              <p:nvPr/>
            </p:nvSpPr>
            <p:spPr>
              <a:xfrm>
                <a:off x="2682018" y="393463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0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3"/>
                    </a:cubicBezTo>
                    <a:cubicBezTo>
                      <a:pt x="25436" y="-7578"/>
                      <a:pt x="40009" y="29978"/>
                      <a:pt x="46245" y="27337"/>
                    </a:cubicBezTo>
                    <a:cubicBezTo>
                      <a:pt x="49591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5" name="Google Shape;11515;p17"/>
              <p:cNvSpPr/>
              <p:nvPr/>
            </p:nvSpPr>
            <p:spPr>
              <a:xfrm>
                <a:off x="2727302" y="395956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8" y="160401"/>
                      <a:pt x="166" y="112203"/>
                    </a:cubicBezTo>
                    <a:cubicBezTo>
                      <a:pt x="2255" y="83893"/>
                      <a:pt x="27667" y="82338"/>
                      <a:pt x="37844" y="60325"/>
                    </a:cubicBezTo>
                    <a:cubicBezTo>
                      <a:pt x="44329" y="46308"/>
                      <a:pt x="49278" y="5794"/>
                      <a:pt x="62624" y="1145"/>
                    </a:cubicBezTo>
                    <a:cubicBezTo>
                      <a:pt x="95032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6" name="Google Shape;11516;p17"/>
              <p:cNvSpPr/>
              <p:nvPr/>
            </p:nvSpPr>
            <p:spPr>
              <a:xfrm>
                <a:off x="2743736" y="534859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40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5" y="10929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40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17" name="Google Shape;11517;p17"/>
            <p:cNvGrpSpPr/>
            <p:nvPr/>
          </p:nvGrpSpPr>
          <p:grpSpPr>
            <a:xfrm>
              <a:off x="4993144" y="354193"/>
              <a:ext cx="197577" cy="197581"/>
              <a:chOff x="4993144" y="354193"/>
              <a:chExt cx="197577" cy="197581"/>
            </a:xfrm>
          </p:grpSpPr>
          <p:sp>
            <p:nvSpPr>
              <p:cNvPr id="11518" name="Google Shape;11518;p17"/>
              <p:cNvSpPr/>
              <p:nvPr/>
            </p:nvSpPr>
            <p:spPr>
              <a:xfrm>
                <a:off x="4993144" y="35419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06"/>
                    </a:moveTo>
                    <a:cubicBezTo>
                      <a:pt x="-5935" y="56763"/>
                      <a:pt x="32532" y="7447"/>
                      <a:pt x="86671" y="756"/>
                    </a:cubicBezTo>
                    <a:cubicBezTo>
                      <a:pt x="140817" y="-5935"/>
                      <a:pt x="190129" y="32532"/>
                      <a:pt x="196821" y="86676"/>
                    </a:cubicBezTo>
                    <a:cubicBezTo>
                      <a:pt x="203512" y="140819"/>
                      <a:pt x="165045" y="190135"/>
                      <a:pt x="110906" y="196826"/>
                    </a:cubicBezTo>
                    <a:cubicBezTo>
                      <a:pt x="56760" y="203517"/>
                      <a:pt x="7448" y="165049"/>
                      <a:pt x="756" y="110906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9" name="Google Shape;11519;p17"/>
              <p:cNvSpPr/>
              <p:nvPr/>
            </p:nvSpPr>
            <p:spPr>
              <a:xfrm>
                <a:off x="4993615" y="354255"/>
                <a:ext cx="124868" cy="114784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4" extrusionOk="0">
                    <a:moveTo>
                      <a:pt x="86146" y="762"/>
                    </a:moveTo>
                    <a:cubicBezTo>
                      <a:pt x="34204" y="7181"/>
                      <a:pt x="-2775" y="52797"/>
                      <a:pt x="164" y="104301"/>
                    </a:cubicBezTo>
                    <a:cubicBezTo>
                      <a:pt x="32261" y="121000"/>
                      <a:pt x="80359" y="118559"/>
                      <a:pt x="100482" y="91111"/>
                    </a:cubicBezTo>
                    <a:cubicBezTo>
                      <a:pt x="116579" y="69151"/>
                      <a:pt x="115705" y="41176"/>
                      <a:pt x="120338" y="15722"/>
                    </a:cubicBezTo>
                    <a:cubicBezTo>
                      <a:pt x="120921" y="12539"/>
                      <a:pt x="122300" y="10165"/>
                      <a:pt x="124868" y="3588"/>
                    </a:cubicBezTo>
                    <a:cubicBezTo>
                      <a:pt x="112657" y="181"/>
                      <a:pt x="99511" y="-889"/>
                      <a:pt x="86146" y="762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0" name="Google Shape;11520;p17"/>
              <p:cNvSpPr/>
              <p:nvPr/>
            </p:nvSpPr>
            <p:spPr>
              <a:xfrm>
                <a:off x="5015153" y="378570"/>
                <a:ext cx="74118" cy="79201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1" extrusionOk="0">
                    <a:moveTo>
                      <a:pt x="60691" y="61552"/>
                    </a:moveTo>
                    <a:cubicBezTo>
                      <a:pt x="45590" y="86701"/>
                      <a:pt x="7025" y="82241"/>
                      <a:pt x="522" y="65225"/>
                    </a:cubicBezTo>
                    <a:cubicBezTo>
                      <a:pt x="-5241" y="50135"/>
                      <a:pt x="38631" y="47486"/>
                      <a:pt x="38516" y="46005"/>
                    </a:cubicBezTo>
                    <a:cubicBezTo>
                      <a:pt x="38212" y="42208"/>
                      <a:pt x="-2265" y="36845"/>
                      <a:pt x="9940" y="17274"/>
                    </a:cubicBezTo>
                    <a:cubicBezTo>
                      <a:pt x="25436" y="-7577"/>
                      <a:pt x="40009" y="29978"/>
                      <a:pt x="46246" y="27337"/>
                    </a:cubicBezTo>
                    <a:cubicBezTo>
                      <a:pt x="49597" y="25921"/>
                      <a:pt x="43938" y="-2340"/>
                      <a:pt x="61323" y="156"/>
                    </a:cubicBezTo>
                    <a:cubicBezTo>
                      <a:pt x="78106" y="2564"/>
                      <a:pt x="78871" y="31266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1" name="Google Shape;11521;p17"/>
              <p:cNvSpPr/>
              <p:nvPr/>
            </p:nvSpPr>
            <p:spPr>
              <a:xfrm>
                <a:off x="5060438" y="381064"/>
                <a:ext cx="90159" cy="141111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11" extrusionOk="0">
                    <a:moveTo>
                      <a:pt x="73014" y="106652"/>
                    </a:moveTo>
                    <a:cubicBezTo>
                      <a:pt x="51409" y="141137"/>
                      <a:pt x="-3393" y="160401"/>
                      <a:pt x="165" y="112203"/>
                    </a:cubicBezTo>
                    <a:cubicBezTo>
                      <a:pt x="2254" y="83894"/>
                      <a:pt x="27666" y="82338"/>
                      <a:pt x="37843" y="60325"/>
                    </a:cubicBezTo>
                    <a:cubicBezTo>
                      <a:pt x="44328" y="46308"/>
                      <a:pt x="49277" y="5794"/>
                      <a:pt x="62630" y="1145"/>
                    </a:cubicBezTo>
                    <a:cubicBezTo>
                      <a:pt x="95031" y="-10142"/>
                      <a:pt x="99270" y="64740"/>
                      <a:pt x="73014" y="106652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2" name="Google Shape;11522;p17"/>
              <p:cNvSpPr/>
              <p:nvPr/>
            </p:nvSpPr>
            <p:spPr>
              <a:xfrm>
                <a:off x="5076870" y="519966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8"/>
                    </a:moveTo>
                    <a:cubicBezTo>
                      <a:pt x="56745" y="6484"/>
                      <a:pt x="67322" y="-6079"/>
                      <a:pt x="71755" y="3349"/>
                    </a:cubicBezTo>
                    <a:cubicBezTo>
                      <a:pt x="75326" y="10930"/>
                      <a:pt x="55451" y="16701"/>
                      <a:pt x="37514" y="22026"/>
                    </a:cubicBezTo>
                    <a:cubicBezTo>
                      <a:pt x="19571" y="27352"/>
                      <a:pt x="5848" y="23651"/>
                      <a:pt x="0" y="24651"/>
                    </a:cubicBezTo>
                    <a:cubicBezTo>
                      <a:pt x="0" y="24651"/>
                      <a:pt x="11683" y="21550"/>
                      <a:pt x="30239" y="15348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23" name="Google Shape;11523;p17"/>
            <p:cNvGrpSpPr/>
            <p:nvPr/>
          </p:nvGrpSpPr>
          <p:grpSpPr>
            <a:xfrm>
              <a:off x="5661340" y="1145413"/>
              <a:ext cx="197577" cy="197581"/>
              <a:chOff x="5661340" y="1145413"/>
              <a:chExt cx="197577" cy="197581"/>
            </a:xfrm>
          </p:grpSpPr>
          <p:sp>
            <p:nvSpPr>
              <p:cNvPr id="11524" name="Google Shape;11524;p17"/>
              <p:cNvSpPr/>
              <p:nvPr/>
            </p:nvSpPr>
            <p:spPr>
              <a:xfrm>
                <a:off x="5661340" y="1145413"/>
                <a:ext cx="197577" cy="197581"/>
              </a:xfrm>
              <a:custGeom>
                <a:avLst/>
                <a:gdLst/>
                <a:ahLst/>
                <a:cxnLst/>
                <a:rect l="l" t="t" r="r" b="b"/>
                <a:pathLst>
                  <a:path w="197577" h="197581" extrusionOk="0">
                    <a:moveTo>
                      <a:pt x="756" y="110910"/>
                    </a:moveTo>
                    <a:cubicBezTo>
                      <a:pt x="-5935" y="56765"/>
                      <a:pt x="32532" y="7446"/>
                      <a:pt x="86671" y="755"/>
                    </a:cubicBezTo>
                    <a:cubicBezTo>
                      <a:pt x="140817" y="-5931"/>
                      <a:pt x="190129" y="32537"/>
                      <a:pt x="196821" y="86676"/>
                    </a:cubicBezTo>
                    <a:cubicBezTo>
                      <a:pt x="203512" y="140822"/>
                      <a:pt x="165045" y="190134"/>
                      <a:pt x="110906" y="196826"/>
                    </a:cubicBezTo>
                    <a:cubicBezTo>
                      <a:pt x="56760" y="203517"/>
                      <a:pt x="7442" y="165050"/>
                      <a:pt x="756" y="110910"/>
                    </a:cubicBezTo>
                    <a:close/>
                  </a:path>
                </a:pathLst>
              </a:custGeom>
              <a:solidFill>
                <a:srgbClr val="CB6E1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5" name="Google Shape;11525;p17"/>
              <p:cNvSpPr/>
              <p:nvPr/>
            </p:nvSpPr>
            <p:spPr>
              <a:xfrm>
                <a:off x="5661811" y="1145477"/>
                <a:ext cx="124868" cy="114782"/>
              </a:xfrm>
              <a:custGeom>
                <a:avLst/>
                <a:gdLst/>
                <a:ahLst/>
                <a:cxnLst/>
                <a:rect l="l" t="t" r="r" b="b"/>
                <a:pathLst>
                  <a:path w="124868" h="114782" extrusionOk="0">
                    <a:moveTo>
                      <a:pt x="86146" y="763"/>
                    </a:moveTo>
                    <a:cubicBezTo>
                      <a:pt x="34204" y="7181"/>
                      <a:pt x="-2775" y="52796"/>
                      <a:pt x="164" y="104300"/>
                    </a:cubicBezTo>
                    <a:cubicBezTo>
                      <a:pt x="32255" y="120999"/>
                      <a:pt x="80359" y="118558"/>
                      <a:pt x="100482" y="91111"/>
                    </a:cubicBezTo>
                    <a:cubicBezTo>
                      <a:pt x="116580" y="69148"/>
                      <a:pt x="115705" y="41174"/>
                      <a:pt x="120338" y="15719"/>
                    </a:cubicBezTo>
                    <a:cubicBezTo>
                      <a:pt x="120921" y="12537"/>
                      <a:pt x="122300" y="10163"/>
                      <a:pt x="124868" y="3587"/>
                    </a:cubicBezTo>
                    <a:cubicBezTo>
                      <a:pt x="112657" y="180"/>
                      <a:pt x="99511" y="-889"/>
                      <a:pt x="86146" y="763"/>
                    </a:cubicBezTo>
                    <a:close/>
                  </a:path>
                </a:pathLst>
              </a:custGeom>
              <a:solidFill>
                <a:srgbClr val="AC6E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6" name="Google Shape;11526;p17"/>
              <p:cNvSpPr/>
              <p:nvPr/>
            </p:nvSpPr>
            <p:spPr>
              <a:xfrm>
                <a:off x="5683349" y="1169790"/>
                <a:ext cx="74118" cy="79202"/>
              </a:xfrm>
              <a:custGeom>
                <a:avLst/>
                <a:gdLst/>
                <a:ahLst/>
                <a:cxnLst/>
                <a:rect l="l" t="t" r="r" b="b"/>
                <a:pathLst>
                  <a:path w="74118" h="79202" extrusionOk="0">
                    <a:moveTo>
                      <a:pt x="60691" y="61552"/>
                    </a:moveTo>
                    <a:cubicBezTo>
                      <a:pt x="45590" y="86703"/>
                      <a:pt x="7025" y="82240"/>
                      <a:pt x="522" y="65226"/>
                    </a:cubicBezTo>
                    <a:cubicBezTo>
                      <a:pt x="-5241" y="50136"/>
                      <a:pt x="38631" y="47489"/>
                      <a:pt x="38516" y="46007"/>
                    </a:cubicBezTo>
                    <a:cubicBezTo>
                      <a:pt x="38212" y="42212"/>
                      <a:pt x="-2265" y="36844"/>
                      <a:pt x="9940" y="17273"/>
                    </a:cubicBezTo>
                    <a:cubicBezTo>
                      <a:pt x="25436" y="-7574"/>
                      <a:pt x="40009" y="29976"/>
                      <a:pt x="46246" y="27341"/>
                    </a:cubicBezTo>
                    <a:cubicBezTo>
                      <a:pt x="49591" y="25920"/>
                      <a:pt x="43938" y="-2340"/>
                      <a:pt x="61323" y="156"/>
                    </a:cubicBezTo>
                    <a:cubicBezTo>
                      <a:pt x="78106" y="2567"/>
                      <a:pt x="78871" y="31264"/>
                      <a:pt x="60691" y="61552"/>
                    </a:cubicBezTo>
                    <a:close/>
                  </a:path>
                </a:pathLst>
              </a:custGeom>
              <a:solidFill>
                <a:srgbClr val="650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7" name="Google Shape;11527;p17"/>
              <p:cNvSpPr/>
              <p:nvPr/>
            </p:nvSpPr>
            <p:spPr>
              <a:xfrm>
                <a:off x="5728633" y="1172286"/>
                <a:ext cx="90159" cy="141108"/>
              </a:xfrm>
              <a:custGeom>
                <a:avLst/>
                <a:gdLst/>
                <a:ahLst/>
                <a:cxnLst/>
                <a:rect l="l" t="t" r="r" b="b"/>
                <a:pathLst>
                  <a:path w="90159" h="141108" extrusionOk="0">
                    <a:moveTo>
                      <a:pt x="73014" y="106649"/>
                    </a:moveTo>
                    <a:cubicBezTo>
                      <a:pt x="51409" y="141133"/>
                      <a:pt x="-3398" y="160400"/>
                      <a:pt x="166" y="112199"/>
                    </a:cubicBezTo>
                    <a:cubicBezTo>
                      <a:pt x="2255" y="83891"/>
                      <a:pt x="27667" y="82336"/>
                      <a:pt x="37844" y="60325"/>
                    </a:cubicBezTo>
                    <a:cubicBezTo>
                      <a:pt x="44329" y="46304"/>
                      <a:pt x="49278" y="5790"/>
                      <a:pt x="62625" y="1145"/>
                    </a:cubicBezTo>
                    <a:cubicBezTo>
                      <a:pt x="95032" y="-10143"/>
                      <a:pt x="99270" y="64739"/>
                      <a:pt x="73014" y="1066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28" name="Google Shape;11528;p17"/>
              <p:cNvSpPr/>
              <p:nvPr/>
            </p:nvSpPr>
            <p:spPr>
              <a:xfrm>
                <a:off x="5745066" y="1311187"/>
                <a:ext cx="72174" cy="24983"/>
              </a:xfrm>
              <a:custGeom>
                <a:avLst/>
                <a:gdLst/>
                <a:ahLst/>
                <a:cxnLst/>
                <a:rect l="l" t="t" r="r" b="b"/>
                <a:pathLst>
                  <a:path w="72174" h="24983" extrusionOk="0">
                    <a:moveTo>
                      <a:pt x="30239" y="15349"/>
                    </a:moveTo>
                    <a:cubicBezTo>
                      <a:pt x="56745" y="6484"/>
                      <a:pt x="67323" y="-6080"/>
                      <a:pt x="71755" y="3350"/>
                    </a:cubicBezTo>
                    <a:cubicBezTo>
                      <a:pt x="75326" y="10928"/>
                      <a:pt x="55451" y="16703"/>
                      <a:pt x="37514" y="22028"/>
                    </a:cubicBezTo>
                    <a:cubicBezTo>
                      <a:pt x="19571" y="27354"/>
                      <a:pt x="5848" y="23650"/>
                      <a:pt x="0" y="24651"/>
                    </a:cubicBezTo>
                    <a:cubicBezTo>
                      <a:pt x="0" y="24651"/>
                      <a:pt x="11683" y="21549"/>
                      <a:pt x="30239" y="15349"/>
                    </a:cubicBezTo>
                    <a:close/>
                  </a:path>
                </a:pathLst>
              </a:custGeom>
              <a:solidFill>
                <a:srgbClr val="F3BD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29" name="Google Shape;11529;p17"/>
            <p:cNvGrpSpPr/>
            <p:nvPr/>
          </p:nvGrpSpPr>
          <p:grpSpPr>
            <a:xfrm>
              <a:off x="4762632" y="3690472"/>
              <a:ext cx="134628" cy="134628"/>
              <a:chOff x="4762632" y="3690472"/>
              <a:chExt cx="134628" cy="134628"/>
            </a:xfrm>
          </p:grpSpPr>
          <p:sp>
            <p:nvSpPr>
              <p:cNvPr id="11530" name="Google Shape;11530;p17"/>
              <p:cNvSpPr/>
              <p:nvPr/>
            </p:nvSpPr>
            <p:spPr>
              <a:xfrm>
                <a:off x="4762632" y="3690472"/>
                <a:ext cx="134628" cy="134628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8" extrusionOk="0">
                    <a:moveTo>
                      <a:pt x="31973" y="10034"/>
                    </a:moveTo>
                    <a:cubicBezTo>
                      <a:pt x="63609" y="-9482"/>
                      <a:pt x="105076" y="337"/>
                      <a:pt x="124592" y="31972"/>
                    </a:cubicBezTo>
                    <a:cubicBezTo>
                      <a:pt x="144114" y="63609"/>
                      <a:pt x="134289" y="105076"/>
                      <a:pt x="102659" y="124592"/>
                    </a:cubicBezTo>
                    <a:cubicBezTo>
                      <a:pt x="71023" y="144114"/>
                      <a:pt x="29556" y="134289"/>
                      <a:pt x="10034" y="102659"/>
                    </a:cubicBezTo>
                    <a:cubicBezTo>
                      <a:pt x="-9482" y="71023"/>
                      <a:pt x="337" y="29556"/>
                      <a:pt x="31973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1" name="Google Shape;11531;p17"/>
              <p:cNvSpPr/>
              <p:nvPr/>
            </p:nvSpPr>
            <p:spPr>
              <a:xfrm>
                <a:off x="4798555" y="3690701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4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8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60" y="56792"/>
                      <a:pt x="97856" y="56513"/>
                    </a:cubicBezTo>
                    <a:cubicBezTo>
                      <a:pt x="96502" y="47987"/>
                      <a:pt x="93430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2" name="Google Shape;11532;p17"/>
              <p:cNvSpPr/>
              <p:nvPr/>
            </p:nvSpPr>
            <p:spPr>
              <a:xfrm>
                <a:off x="4810534" y="3700053"/>
                <a:ext cx="61411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3" extrusionOk="0">
                    <a:moveTo>
                      <a:pt x="22812" y="44118"/>
                    </a:moveTo>
                    <a:cubicBezTo>
                      <a:pt x="2944" y="41908"/>
                      <a:pt x="-5242" y="16751"/>
                      <a:pt x="3454" y="7892"/>
                    </a:cubicBezTo>
                    <a:cubicBezTo>
                      <a:pt x="11159" y="40"/>
                      <a:pt x="25259" y="26461"/>
                      <a:pt x="26146" y="25968"/>
                    </a:cubicBezTo>
                    <a:cubicBezTo>
                      <a:pt x="28411" y="24699"/>
                      <a:pt x="20237" y="-1891"/>
                      <a:pt x="35825" y="107"/>
                    </a:cubicBezTo>
                    <a:cubicBezTo>
                      <a:pt x="55620" y="2651"/>
                      <a:pt x="36493" y="22343"/>
                      <a:pt x="39899" y="25458"/>
                    </a:cubicBezTo>
                    <a:cubicBezTo>
                      <a:pt x="41727" y="27128"/>
                      <a:pt x="57624" y="15597"/>
                      <a:pt x="61018" y="27074"/>
                    </a:cubicBezTo>
                    <a:cubicBezTo>
                      <a:pt x="64291" y="38149"/>
                      <a:pt x="46730" y="46778"/>
                      <a:pt x="22812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3" name="Google Shape;11533;p17"/>
              <p:cNvSpPr/>
              <p:nvPr/>
            </p:nvSpPr>
            <p:spPr>
              <a:xfrm>
                <a:off x="4802125" y="3748343"/>
                <a:ext cx="90885" cy="46567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67" extrusionOk="0">
                    <a:moveTo>
                      <a:pt x="42685" y="46494"/>
                    </a:moveTo>
                    <a:cubicBezTo>
                      <a:pt x="17758" y="45080"/>
                      <a:pt x="-15214" y="17421"/>
                      <a:pt x="7758" y="2659"/>
                    </a:cubicBezTo>
                    <a:cubicBezTo>
                      <a:pt x="21250" y="-6012"/>
                      <a:pt x="33261" y="9418"/>
                      <a:pt x="47567" y="8045"/>
                    </a:cubicBezTo>
                    <a:cubicBezTo>
                      <a:pt x="56675" y="7177"/>
                      <a:pt x="76853" y="-4002"/>
                      <a:pt x="84868" y="2750"/>
                    </a:cubicBezTo>
                    <a:cubicBezTo>
                      <a:pt x="104317" y="19145"/>
                      <a:pt x="72985" y="48219"/>
                      <a:pt x="42685" y="46494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4" name="Google Shape;11534;p17"/>
              <p:cNvSpPr/>
              <p:nvPr/>
            </p:nvSpPr>
            <p:spPr>
              <a:xfrm>
                <a:off x="4848489" y="3758697"/>
                <a:ext cx="31398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9" extrusionOk="0">
                    <a:moveTo>
                      <a:pt x="631" y="20159"/>
                    </a:moveTo>
                    <a:cubicBezTo>
                      <a:pt x="8629" y="34859"/>
                      <a:pt x="38000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5" name="Google Shape;11535;p17"/>
              <p:cNvSpPr/>
              <p:nvPr/>
            </p:nvSpPr>
            <p:spPr>
              <a:xfrm>
                <a:off x="4811211" y="3758600"/>
                <a:ext cx="26182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5" extrusionOk="0">
                    <a:moveTo>
                      <a:pt x="500" y="5112"/>
                    </a:moveTo>
                    <a:cubicBezTo>
                      <a:pt x="-4280" y="16813"/>
                      <a:pt x="26822" y="21087"/>
                      <a:pt x="26173" y="11238"/>
                    </a:cubicBezTo>
                    <a:cubicBezTo>
                      <a:pt x="25717" y="4353"/>
                      <a:pt x="5248" y="-6498"/>
                      <a:pt x="500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6" name="Google Shape;11536;p17"/>
              <p:cNvSpPr/>
              <p:nvPr/>
            </p:nvSpPr>
            <p:spPr>
              <a:xfrm>
                <a:off x="4777852" y="3754639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23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8" y="25193"/>
                    </a:cubicBezTo>
                    <a:cubicBezTo>
                      <a:pt x="-328" y="13456"/>
                      <a:pt x="1130" y="3880"/>
                      <a:pt x="0" y="0"/>
                    </a:cubicBezTo>
                    <a:cubicBezTo>
                      <a:pt x="0" y="0"/>
                      <a:pt x="3000" y="7669"/>
                      <a:pt x="8623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37" name="Google Shape;11537;p17"/>
            <p:cNvGrpSpPr/>
            <p:nvPr/>
          </p:nvGrpSpPr>
          <p:grpSpPr>
            <a:xfrm>
              <a:off x="2092628" y="3158664"/>
              <a:ext cx="134628" cy="134630"/>
              <a:chOff x="2092628" y="3158664"/>
              <a:chExt cx="134628" cy="134630"/>
            </a:xfrm>
          </p:grpSpPr>
          <p:sp>
            <p:nvSpPr>
              <p:cNvPr id="11538" name="Google Shape;11538;p17"/>
              <p:cNvSpPr/>
              <p:nvPr/>
            </p:nvSpPr>
            <p:spPr>
              <a:xfrm>
                <a:off x="2092628" y="3158664"/>
                <a:ext cx="134628" cy="134630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30" extrusionOk="0">
                    <a:moveTo>
                      <a:pt x="31970" y="10034"/>
                    </a:moveTo>
                    <a:cubicBezTo>
                      <a:pt x="63606" y="-9482"/>
                      <a:pt x="105073" y="337"/>
                      <a:pt x="124595" y="31972"/>
                    </a:cubicBezTo>
                    <a:cubicBezTo>
                      <a:pt x="144111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89"/>
                      <a:pt x="10037" y="102659"/>
                    </a:cubicBezTo>
                    <a:cubicBezTo>
                      <a:pt x="-9485" y="71023"/>
                      <a:pt x="340" y="29556"/>
                      <a:pt x="31970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39" name="Google Shape;11539;p17"/>
              <p:cNvSpPr/>
              <p:nvPr/>
            </p:nvSpPr>
            <p:spPr>
              <a:xfrm>
                <a:off x="2128548" y="3158892"/>
                <a:ext cx="97861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61" h="67189" extrusionOk="0">
                    <a:moveTo>
                      <a:pt x="88614" y="31732"/>
                    </a:moveTo>
                    <a:cubicBezTo>
                      <a:pt x="69893" y="1383"/>
                      <a:pt x="31135" y="-8569"/>
                      <a:pt x="69" y="7874"/>
                    </a:cubicBezTo>
                    <a:cubicBezTo>
                      <a:pt x="-1157" y="32497"/>
                      <a:pt x="14011" y="61595"/>
                      <a:pt x="36727" y="66264"/>
                    </a:cubicBezTo>
                    <a:cubicBezTo>
                      <a:pt x="54901" y="69999"/>
                      <a:pt x="71976" y="61510"/>
                      <a:pt x="89063" y="57156"/>
                    </a:cubicBezTo>
                    <a:cubicBezTo>
                      <a:pt x="91195" y="56610"/>
                      <a:pt x="93059" y="56792"/>
                      <a:pt x="97862" y="56513"/>
                    </a:cubicBezTo>
                    <a:cubicBezTo>
                      <a:pt x="96508" y="47987"/>
                      <a:pt x="93435" y="39535"/>
                      <a:pt x="88614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0" name="Google Shape;11540;p17"/>
              <p:cNvSpPr/>
              <p:nvPr/>
            </p:nvSpPr>
            <p:spPr>
              <a:xfrm>
                <a:off x="2140527" y="3168245"/>
                <a:ext cx="61410" cy="44603"/>
              </a:xfrm>
              <a:custGeom>
                <a:avLst/>
                <a:gdLst/>
                <a:ahLst/>
                <a:cxnLst/>
                <a:rect l="l" t="t" r="r" b="b"/>
                <a:pathLst>
                  <a:path w="61410" h="44603" extrusionOk="0">
                    <a:moveTo>
                      <a:pt x="22811" y="44118"/>
                    </a:moveTo>
                    <a:cubicBezTo>
                      <a:pt x="2949" y="41908"/>
                      <a:pt x="-5243" y="16751"/>
                      <a:pt x="3453" y="7898"/>
                    </a:cubicBezTo>
                    <a:cubicBezTo>
                      <a:pt x="11165" y="40"/>
                      <a:pt x="25258" y="26460"/>
                      <a:pt x="26145" y="25968"/>
                    </a:cubicBezTo>
                    <a:cubicBezTo>
                      <a:pt x="28410" y="24705"/>
                      <a:pt x="20236" y="-1891"/>
                      <a:pt x="35824" y="107"/>
                    </a:cubicBezTo>
                    <a:cubicBezTo>
                      <a:pt x="55619" y="2651"/>
                      <a:pt x="36498" y="22343"/>
                      <a:pt x="39904" y="25458"/>
                    </a:cubicBezTo>
                    <a:cubicBezTo>
                      <a:pt x="41732" y="27128"/>
                      <a:pt x="57629" y="15597"/>
                      <a:pt x="61017" y="27074"/>
                    </a:cubicBezTo>
                    <a:cubicBezTo>
                      <a:pt x="64290" y="38155"/>
                      <a:pt x="46735" y="46778"/>
                      <a:pt x="22811" y="44118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1" name="Google Shape;11541;p17"/>
              <p:cNvSpPr/>
              <p:nvPr/>
            </p:nvSpPr>
            <p:spPr>
              <a:xfrm>
                <a:off x="2132117" y="3216535"/>
                <a:ext cx="90888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88" h="46573" extrusionOk="0">
                    <a:moveTo>
                      <a:pt x="42691" y="46500"/>
                    </a:moveTo>
                    <a:cubicBezTo>
                      <a:pt x="17758" y="45079"/>
                      <a:pt x="-15214" y="17421"/>
                      <a:pt x="7757" y="2659"/>
                    </a:cubicBezTo>
                    <a:cubicBezTo>
                      <a:pt x="21250" y="-6012"/>
                      <a:pt x="33267" y="9418"/>
                      <a:pt x="47567" y="8051"/>
                    </a:cubicBezTo>
                    <a:cubicBezTo>
                      <a:pt x="56675" y="7177"/>
                      <a:pt x="76859" y="-4002"/>
                      <a:pt x="84868" y="2750"/>
                    </a:cubicBezTo>
                    <a:cubicBezTo>
                      <a:pt x="104323" y="19145"/>
                      <a:pt x="72985" y="48219"/>
                      <a:pt x="42691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2" name="Google Shape;11542;p17"/>
              <p:cNvSpPr/>
              <p:nvPr/>
            </p:nvSpPr>
            <p:spPr>
              <a:xfrm>
                <a:off x="2178482" y="3226889"/>
                <a:ext cx="31399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9" h="24709" extrusionOk="0">
                    <a:moveTo>
                      <a:pt x="631" y="20159"/>
                    </a:moveTo>
                    <a:cubicBezTo>
                      <a:pt x="8628" y="34859"/>
                      <a:pt x="38006" y="9963"/>
                      <a:pt x="30045" y="1596"/>
                    </a:cubicBezTo>
                    <a:cubicBezTo>
                      <a:pt x="23718" y="-5053"/>
                      <a:pt x="-4554" y="10625"/>
                      <a:pt x="631" y="20159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3" name="Google Shape;11543;p17"/>
              <p:cNvSpPr/>
              <p:nvPr/>
            </p:nvSpPr>
            <p:spPr>
              <a:xfrm>
                <a:off x="2141208" y="3226791"/>
                <a:ext cx="26177" cy="16715"/>
              </a:xfrm>
              <a:custGeom>
                <a:avLst/>
                <a:gdLst/>
                <a:ahLst/>
                <a:cxnLst/>
                <a:rect l="l" t="t" r="r" b="b"/>
                <a:pathLst>
                  <a:path w="26177" h="16715" extrusionOk="0">
                    <a:moveTo>
                      <a:pt x="501" y="5112"/>
                    </a:moveTo>
                    <a:cubicBezTo>
                      <a:pt x="-4284" y="16813"/>
                      <a:pt x="26823" y="21087"/>
                      <a:pt x="26168" y="11238"/>
                    </a:cubicBezTo>
                    <a:cubicBezTo>
                      <a:pt x="25712" y="4353"/>
                      <a:pt x="5243" y="-6498"/>
                      <a:pt x="501" y="5112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4" name="Google Shape;11544;p17"/>
              <p:cNvSpPr/>
              <p:nvPr/>
            </p:nvSpPr>
            <p:spPr>
              <a:xfrm>
                <a:off x="2107850" y="3222831"/>
                <a:ext cx="21863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3" h="47381" extrusionOk="0">
                    <a:moveTo>
                      <a:pt x="8616" y="19753"/>
                    </a:moveTo>
                    <a:cubicBezTo>
                      <a:pt x="16650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1" y="25193"/>
                    </a:cubicBezTo>
                    <a:cubicBezTo>
                      <a:pt x="-328" y="13456"/>
                      <a:pt x="1123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45" name="Google Shape;11545;p17"/>
            <p:cNvGrpSpPr/>
            <p:nvPr/>
          </p:nvGrpSpPr>
          <p:grpSpPr>
            <a:xfrm>
              <a:off x="1895045" y="1342995"/>
              <a:ext cx="134631" cy="134631"/>
              <a:chOff x="1895045" y="1342995"/>
              <a:chExt cx="134631" cy="134631"/>
            </a:xfrm>
          </p:grpSpPr>
          <p:sp>
            <p:nvSpPr>
              <p:cNvPr id="11546" name="Google Shape;11546;p17"/>
              <p:cNvSpPr/>
              <p:nvPr/>
            </p:nvSpPr>
            <p:spPr>
              <a:xfrm>
                <a:off x="1895045" y="1342995"/>
                <a:ext cx="134631" cy="134631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31" extrusionOk="0">
                    <a:moveTo>
                      <a:pt x="31975" y="10034"/>
                    </a:moveTo>
                    <a:cubicBezTo>
                      <a:pt x="63612" y="-9482"/>
                      <a:pt x="105078" y="337"/>
                      <a:pt x="124595" y="31973"/>
                    </a:cubicBezTo>
                    <a:cubicBezTo>
                      <a:pt x="144117" y="63609"/>
                      <a:pt x="134292" y="105076"/>
                      <a:pt x="102656" y="124598"/>
                    </a:cubicBezTo>
                    <a:cubicBezTo>
                      <a:pt x="71020" y="144114"/>
                      <a:pt x="29553" y="134295"/>
                      <a:pt x="10037" y="102659"/>
                    </a:cubicBezTo>
                    <a:cubicBezTo>
                      <a:pt x="-9486" y="71023"/>
                      <a:pt x="339" y="29556"/>
                      <a:pt x="31975" y="1003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7" name="Google Shape;11547;p17"/>
              <p:cNvSpPr/>
              <p:nvPr/>
            </p:nvSpPr>
            <p:spPr>
              <a:xfrm>
                <a:off x="1930970" y="1343223"/>
                <a:ext cx="97856" cy="67189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89" extrusionOk="0">
                    <a:moveTo>
                      <a:pt x="88615" y="31732"/>
                    </a:moveTo>
                    <a:cubicBezTo>
                      <a:pt x="69888" y="1383"/>
                      <a:pt x="31135" y="-8569"/>
                      <a:pt x="70" y="7874"/>
                    </a:cubicBezTo>
                    <a:cubicBezTo>
                      <a:pt x="-1163" y="32497"/>
                      <a:pt x="14012" y="61595"/>
                      <a:pt x="36722" y="66264"/>
                    </a:cubicBezTo>
                    <a:cubicBezTo>
                      <a:pt x="54896" y="69999"/>
                      <a:pt x="71977" y="61510"/>
                      <a:pt x="89058" y="57156"/>
                    </a:cubicBezTo>
                    <a:cubicBezTo>
                      <a:pt x="91195" y="56610"/>
                      <a:pt x="93053" y="56792"/>
                      <a:pt x="97856" y="56513"/>
                    </a:cubicBezTo>
                    <a:cubicBezTo>
                      <a:pt x="96502" y="47987"/>
                      <a:pt x="93430" y="39541"/>
                      <a:pt x="88615" y="31732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8" name="Google Shape;11548;p17"/>
              <p:cNvSpPr/>
              <p:nvPr/>
            </p:nvSpPr>
            <p:spPr>
              <a:xfrm>
                <a:off x="1942947" y="1352581"/>
                <a:ext cx="61413" cy="44598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598" extrusionOk="0">
                    <a:moveTo>
                      <a:pt x="22814" y="44113"/>
                    </a:moveTo>
                    <a:cubicBezTo>
                      <a:pt x="2946" y="41903"/>
                      <a:pt x="-5239" y="16745"/>
                      <a:pt x="3450" y="7892"/>
                    </a:cubicBezTo>
                    <a:cubicBezTo>
                      <a:pt x="11162" y="35"/>
                      <a:pt x="25262" y="26455"/>
                      <a:pt x="26142" y="25963"/>
                    </a:cubicBezTo>
                    <a:cubicBezTo>
                      <a:pt x="28413" y="24700"/>
                      <a:pt x="20240" y="-1896"/>
                      <a:pt x="35827" y="108"/>
                    </a:cubicBezTo>
                    <a:cubicBezTo>
                      <a:pt x="55616" y="2646"/>
                      <a:pt x="36495" y="22338"/>
                      <a:pt x="39901" y="25453"/>
                    </a:cubicBezTo>
                    <a:cubicBezTo>
                      <a:pt x="41729" y="27123"/>
                      <a:pt x="57626" y="15592"/>
                      <a:pt x="61020" y="27068"/>
                    </a:cubicBezTo>
                    <a:cubicBezTo>
                      <a:pt x="64293" y="38150"/>
                      <a:pt x="46733" y="46772"/>
                      <a:pt x="22814" y="44113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49" name="Google Shape;11549;p17"/>
              <p:cNvSpPr/>
              <p:nvPr/>
            </p:nvSpPr>
            <p:spPr>
              <a:xfrm>
                <a:off x="1934535" y="1400866"/>
                <a:ext cx="90890" cy="46573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3" extrusionOk="0">
                    <a:moveTo>
                      <a:pt x="42690" y="46500"/>
                    </a:moveTo>
                    <a:cubicBezTo>
                      <a:pt x="17764" y="45079"/>
                      <a:pt x="-15214" y="17421"/>
                      <a:pt x="7757" y="2659"/>
                    </a:cubicBezTo>
                    <a:cubicBezTo>
                      <a:pt x="21249" y="-6012"/>
                      <a:pt x="33266" y="9417"/>
                      <a:pt x="47572" y="8051"/>
                    </a:cubicBezTo>
                    <a:cubicBezTo>
                      <a:pt x="56674" y="7177"/>
                      <a:pt x="76858" y="-4002"/>
                      <a:pt x="84873" y="2750"/>
                    </a:cubicBezTo>
                    <a:cubicBezTo>
                      <a:pt x="104323" y="19145"/>
                      <a:pt x="72990" y="48219"/>
                      <a:pt x="42690" y="46500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0" name="Google Shape;11550;p17"/>
              <p:cNvSpPr/>
              <p:nvPr/>
            </p:nvSpPr>
            <p:spPr>
              <a:xfrm>
                <a:off x="1980905" y="1411220"/>
                <a:ext cx="31394" cy="24709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9" extrusionOk="0">
                    <a:moveTo>
                      <a:pt x="631" y="20158"/>
                    </a:moveTo>
                    <a:cubicBezTo>
                      <a:pt x="8622" y="34859"/>
                      <a:pt x="38000" y="9963"/>
                      <a:pt x="30039" y="1596"/>
                    </a:cubicBezTo>
                    <a:cubicBezTo>
                      <a:pt x="23718" y="-5053"/>
                      <a:pt x="-4554" y="10625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1" name="Google Shape;11551;p17"/>
              <p:cNvSpPr/>
              <p:nvPr/>
            </p:nvSpPr>
            <p:spPr>
              <a:xfrm>
                <a:off x="1943626" y="1411124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6"/>
                    </a:moveTo>
                    <a:cubicBezTo>
                      <a:pt x="-4279" y="16811"/>
                      <a:pt x="26822" y="21086"/>
                      <a:pt x="26173" y="11237"/>
                    </a:cubicBezTo>
                    <a:cubicBezTo>
                      <a:pt x="25717" y="4351"/>
                      <a:pt x="5242" y="-6500"/>
                      <a:pt x="500" y="511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2" name="Google Shape;11552;p17"/>
              <p:cNvSpPr/>
              <p:nvPr/>
            </p:nvSpPr>
            <p:spPr>
              <a:xfrm>
                <a:off x="1910267" y="1407162"/>
                <a:ext cx="21864" cy="47380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0" extrusionOk="0">
                    <a:moveTo>
                      <a:pt x="8616" y="19753"/>
                    </a:moveTo>
                    <a:cubicBezTo>
                      <a:pt x="16656" y="37022"/>
                      <a:pt x="25971" y="43216"/>
                      <a:pt x="19929" y="46944"/>
                    </a:cubicBezTo>
                    <a:cubicBezTo>
                      <a:pt x="15071" y="49944"/>
                      <a:pt x="9637" y="36931"/>
                      <a:pt x="4657" y="25194"/>
                    </a:cubicBezTo>
                    <a:cubicBezTo>
                      <a:pt x="-328" y="13456"/>
                      <a:pt x="1124" y="3880"/>
                      <a:pt x="0" y="0"/>
                    </a:cubicBezTo>
                    <a:cubicBezTo>
                      <a:pt x="0" y="0"/>
                      <a:pt x="2994" y="7669"/>
                      <a:pt x="8616" y="1975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53" name="Google Shape;11553;p17"/>
            <p:cNvGrpSpPr/>
            <p:nvPr/>
          </p:nvGrpSpPr>
          <p:grpSpPr>
            <a:xfrm>
              <a:off x="2411290" y="333247"/>
              <a:ext cx="134631" cy="134629"/>
              <a:chOff x="2411290" y="333247"/>
              <a:chExt cx="134631" cy="134629"/>
            </a:xfrm>
          </p:grpSpPr>
          <p:sp>
            <p:nvSpPr>
              <p:cNvPr id="11554" name="Google Shape;11554;p17"/>
              <p:cNvSpPr/>
              <p:nvPr/>
            </p:nvSpPr>
            <p:spPr>
              <a:xfrm>
                <a:off x="2411290" y="333247"/>
                <a:ext cx="134631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31" h="134629" extrusionOk="0">
                    <a:moveTo>
                      <a:pt x="31975" y="10035"/>
                    </a:moveTo>
                    <a:cubicBezTo>
                      <a:pt x="63606" y="-9484"/>
                      <a:pt x="105078" y="338"/>
                      <a:pt x="124594" y="31973"/>
                    </a:cubicBezTo>
                    <a:cubicBezTo>
                      <a:pt x="144117" y="63608"/>
                      <a:pt x="134292" y="105076"/>
                      <a:pt x="102656" y="124595"/>
                    </a:cubicBezTo>
                    <a:cubicBezTo>
                      <a:pt x="71020" y="144114"/>
                      <a:pt x="29553" y="134292"/>
                      <a:pt x="10037" y="102657"/>
                    </a:cubicBezTo>
                    <a:cubicBezTo>
                      <a:pt x="-9486" y="71022"/>
                      <a:pt x="339" y="29554"/>
                      <a:pt x="31975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5" name="Google Shape;11555;p17"/>
              <p:cNvSpPr/>
              <p:nvPr/>
            </p:nvSpPr>
            <p:spPr>
              <a:xfrm>
                <a:off x="2447216" y="333474"/>
                <a:ext cx="97856" cy="67192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2" extrusionOk="0">
                    <a:moveTo>
                      <a:pt x="88615" y="31731"/>
                    </a:moveTo>
                    <a:cubicBezTo>
                      <a:pt x="69888" y="1383"/>
                      <a:pt x="31129" y="-8570"/>
                      <a:pt x="70" y="7876"/>
                    </a:cubicBezTo>
                    <a:cubicBezTo>
                      <a:pt x="-1163" y="32496"/>
                      <a:pt x="14012" y="61597"/>
                      <a:pt x="36722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53" y="56794"/>
                      <a:pt x="97856" y="56516"/>
                    </a:cubicBezTo>
                    <a:cubicBezTo>
                      <a:pt x="96502" y="47988"/>
                      <a:pt x="93430" y="39539"/>
                      <a:pt x="88615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6" name="Google Shape;11556;p17"/>
              <p:cNvSpPr/>
              <p:nvPr/>
            </p:nvSpPr>
            <p:spPr>
              <a:xfrm>
                <a:off x="2459192" y="342830"/>
                <a:ext cx="61413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3" h="44600" extrusionOk="0">
                    <a:moveTo>
                      <a:pt x="22814" y="44114"/>
                    </a:moveTo>
                    <a:cubicBezTo>
                      <a:pt x="2946" y="41905"/>
                      <a:pt x="-5239" y="16750"/>
                      <a:pt x="3450" y="7892"/>
                    </a:cubicBezTo>
                    <a:cubicBezTo>
                      <a:pt x="11162" y="37"/>
                      <a:pt x="25262" y="26457"/>
                      <a:pt x="26142" y="25964"/>
                    </a:cubicBezTo>
                    <a:cubicBezTo>
                      <a:pt x="28407" y="24700"/>
                      <a:pt x="20240" y="-1894"/>
                      <a:pt x="35827" y="108"/>
                    </a:cubicBezTo>
                    <a:cubicBezTo>
                      <a:pt x="55616" y="2649"/>
                      <a:pt x="36495" y="22340"/>
                      <a:pt x="39901" y="25454"/>
                    </a:cubicBezTo>
                    <a:cubicBezTo>
                      <a:pt x="41729" y="27124"/>
                      <a:pt x="57626" y="15595"/>
                      <a:pt x="61020" y="27073"/>
                    </a:cubicBezTo>
                    <a:cubicBezTo>
                      <a:pt x="64293" y="38150"/>
                      <a:pt x="46733" y="46775"/>
                      <a:pt x="22814" y="44114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7" name="Google Shape;11557;p17"/>
              <p:cNvSpPr/>
              <p:nvPr/>
            </p:nvSpPr>
            <p:spPr>
              <a:xfrm>
                <a:off x="2450780" y="391116"/>
                <a:ext cx="90890" cy="46571"/>
              </a:xfrm>
              <a:custGeom>
                <a:avLst/>
                <a:gdLst/>
                <a:ahLst/>
                <a:cxnLst/>
                <a:rect l="l" t="t" r="r" b="b"/>
                <a:pathLst>
                  <a:path w="90890" h="46571" extrusionOk="0">
                    <a:moveTo>
                      <a:pt x="42690" y="46499"/>
                    </a:moveTo>
                    <a:cubicBezTo>
                      <a:pt x="17764" y="45081"/>
                      <a:pt x="-15214" y="17422"/>
                      <a:pt x="7757" y="2659"/>
                    </a:cubicBezTo>
                    <a:cubicBezTo>
                      <a:pt x="21249" y="-6012"/>
                      <a:pt x="33266" y="9416"/>
                      <a:pt x="47572" y="8050"/>
                    </a:cubicBezTo>
                    <a:cubicBezTo>
                      <a:pt x="56674" y="7179"/>
                      <a:pt x="76858" y="-3998"/>
                      <a:pt x="84873" y="2754"/>
                    </a:cubicBezTo>
                    <a:cubicBezTo>
                      <a:pt x="104323" y="19145"/>
                      <a:pt x="72990" y="48223"/>
                      <a:pt x="42690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8" name="Google Shape;11558;p17"/>
              <p:cNvSpPr/>
              <p:nvPr/>
            </p:nvSpPr>
            <p:spPr>
              <a:xfrm>
                <a:off x="2497150" y="401472"/>
                <a:ext cx="31394" cy="24707"/>
              </a:xfrm>
              <a:custGeom>
                <a:avLst/>
                <a:gdLst/>
                <a:ahLst/>
                <a:cxnLst/>
                <a:rect l="l" t="t" r="r" b="b"/>
                <a:pathLst>
                  <a:path w="31394" h="24707" extrusionOk="0">
                    <a:moveTo>
                      <a:pt x="631" y="20158"/>
                    </a:moveTo>
                    <a:cubicBezTo>
                      <a:pt x="8623" y="34856"/>
                      <a:pt x="38000" y="9965"/>
                      <a:pt x="30039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59" name="Google Shape;11559;p17"/>
              <p:cNvSpPr/>
              <p:nvPr/>
            </p:nvSpPr>
            <p:spPr>
              <a:xfrm>
                <a:off x="2459872" y="401375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79" y="16811"/>
                      <a:pt x="26822" y="21085"/>
                      <a:pt x="26173" y="11238"/>
                    </a:cubicBezTo>
                    <a:cubicBezTo>
                      <a:pt x="25717" y="4351"/>
                      <a:pt x="5242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0" name="Google Shape;11560;p17"/>
              <p:cNvSpPr/>
              <p:nvPr/>
            </p:nvSpPr>
            <p:spPr>
              <a:xfrm>
                <a:off x="2426512" y="397413"/>
                <a:ext cx="21864" cy="47381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1" extrusionOk="0">
                    <a:moveTo>
                      <a:pt x="8616" y="19756"/>
                    </a:moveTo>
                    <a:cubicBezTo>
                      <a:pt x="16656" y="37024"/>
                      <a:pt x="25971" y="43218"/>
                      <a:pt x="19929" y="46945"/>
                    </a:cubicBezTo>
                    <a:cubicBezTo>
                      <a:pt x="15071" y="49943"/>
                      <a:pt x="9637" y="36930"/>
                      <a:pt x="4657" y="25194"/>
                    </a:cubicBezTo>
                    <a:cubicBezTo>
                      <a:pt x="-328" y="13457"/>
                      <a:pt x="1123" y="3879"/>
                      <a:pt x="0" y="0"/>
                    </a:cubicBezTo>
                    <a:cubicBezTo>
                      <a:pt x="0" y="0"/>
                      <a:pt x="2994" y="7672"/>
                      <a:pt x="8616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61" name="Google Shape;11561;p17"/>
            <p:cNvGrpSpPr/>
            <p:nvPr/>
          </p:nvGrpSpPr>
          <p:grpSpPr>
            <a:xfrm>
              <a:off x="4762632" y="150900"/>
              <a:ext cx="134628" cy="134629"/>
              <a:chOff x="4762632" y="150900"/>
              <a:chExt cx="134628" cy="134629"/>
            </a:xfrm>
          </p:grpSpPr>
          <p:sp>
            <p:nvSpPr>
              <p:cNvPr id="11562" name="Google Shape;11562;p17"/>
              <p:cNvSpPr/>
              <p:nvPr/>
            </p:nvSpPr>
            <p:spPr>
              <a:xfrm>
                <a:off x="4762632" y="150900"/>
                <a:ext cx="134628" cy="134629"/>
              </a:xfrm>
              <a:custGeom>
                <a:avLst/>
                <a:gdLst/>
                <a:ahLst/>
                <a:cxnLst/>
                <a:rect l="l" t="t" r="r" b="b"/>
                <a:pathLst>
                  <a:path w="134628" h="134629" extrusionOk="0">
                    <a:moveTo>
                      <a:pt x="31973" y="10035"/>
                    </a:moveTo>
                    <a:cubicBezTo>
                      <a:pt x="63609" y="-9484"/>
                      <a:pt x="105076" y="338"/>
                      <a:pt x="124592" y="31973"/>
                    </a:cubicBezTo>
                    <a:cubicBezTo>
                      <a:pt x="144114" y="63608"/>
                      <a:pt x="134289" y="105076"/>
                      <a:pt x="102659" y="124595"/>
                    </a:cubicBezTo>
                    <a:cubicBezTo>
                      <a:pt x="71023" y="144114"/>
                      <a:pt x="29556" y="134291"/>
                      <a:pt x="10034" y="102657"/>
                    </a:cubicBezTo>
                    <a:cubicBezTo>
                      <a:pt x="-9482" y="71022"/>
                      <a:pt x="337" y="29554"/>
                      <a:pt x="31973" y="10035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3" name="Google Shape;11563;p17"/>
              <p:cNvSpPr/>
              <p:nvPr/>
            </p:nvSpPr>
            <p:spPr>
              <a:xfrm>
                <a:off x="4798555" y="151128"/>
                <a:ext cx="97856" cy="67191"/>
              </a:xfrm>
              <a:custGeom>
                <a:avLst/>
                <a:gdLst/>
                <a:ahLst/>
                <a:cxnLst/>
                <a:rect l="l" t="t" r="r" b="b"/>
                <a:pathLst>
                  <a:path w="97856" h="67191" extrusionOk="0">
                    <a:moveTo>
                      <a:pt x="88614" y="31731"/>
                    </a:moveTo>
                    <a:cubicBezTo>
                      <a:pt x="69888" y="1383"/>
                      <a:pt x="31135" y="-8570"/>
                      <a:pt x="70" y="7876"/>
                    </a:cubicBezTo>
                    <a:cubicBezTo>
                      <a:pt x="-1163" y="32497"/>
                      <a:pt x="14012" y="61597"/>
                      <a:pt x="36728" y="66266"/>
                    </a:cubicBezTo>
                    <a:cubicBezTo>
                      <a:pt x="54896" y="70002"/>
                      <a:pt x="71977" y="61514"/>
                      <a:pt x="89058" y="57158"/>
                    </a:cubicBezTo>
                    <a:cubicBezTo>
                      <a:pt x="91195" y="56613"/>
                      <a:pt x="93060" y="56793"/>
                      <a:pt x="97856" y="56515"/>
                    </a:cubicBezTo>
                    <a:cubicBezTo>
                      <a:pt x="96502" y="47987"/>
                      <a:pt x="93430" y="39539"/>
                      <a:pt x="88614" y="31731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4" name="Google Shape;11564;p17"/>
              <p:cNvSpPr/>
              <p:nvPr/>
            </p:nvSpPr>
            <p:spPr>
              <a:xfrm>
                <a:off x="4810534" y="160483"/>
                <a:ext cx="61411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61411" h="44600" extrusionOk="0">
                    <a:moveTo>
                      <a:pt x="22812" y="44115"/>
                    </a:moveTo>
                    <a:cubicBezTo>
                      <a:pt x="2944" y="41905"/>
                      <a:pt x="-5242" y="16750"/>
                      <a:pt x="3454" y="7892"/>
                    </a:cubicBezTo>
                    <a:cubicBezTo>
                      <a:pt x="11159" y="37"/>
                      <a:pt x="25259" y="26457"/>
                      <a:pt x="26146" y="25964"/>
                    </a:cubicBezTo>
                    <a:cubicBezTo>
                      <a:pt x="28411" y="24701"/>
                      <a:pt x="20237" y="-1894"/>
                      <a:pt x="35825" y="108"/>
                    </a:cubicBezTo>
                    <a:cubicBezTo>
                      <a:pt x="55620" y="2650"/>
                      <a:pt x="36493" y="22341"/>
                      <a:pt x="39899" y="25454"/>
                    </a:cubicBezTo>
                    <a:cubicBezTo>
                      <a:pt x="41727" y="27125"/>
                      <a:pt x="57624" y="15596"/>
                      <a:pt x="61018" y="27074"/>
                    </a:cubicBezTo>
                    <a:cubicBezTo>
                      <a:pt x="64291" y="38150"/>
                      <a:pt x="46730" y="46775"/>
                      <a:pt x="22812" y="44115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5" name="Google Shape;11565;p17"/>
              <p:cNvSpPr/>
              <p:nvPr/>
            </p:nvSpPr>
            <p:spPr>
              <a:xfrm>
                <a:off x="4802125" y="208770"/>
                <a:ext cx="90885" cy="46572"/>
              </a:xfrm>
              <a:custGeom>
                <a:avLst/>
                <a:gdLst/>
                <a:ahLst/>
                <a:cxnLst/>
                <a:rect l="l" t="t" r="r" b="b"/>
                <a:pathLst>
                  <a:path w="90885" h="46572" extrusionOk="0">
                    <a:moveTo>
                      <a:pt x="42685" y="46499"/>
                    </a:moveTo>
                    <a:cubicBezTo>
                      <a:pt x="17758" y="45081"/>
                      <a:pt x="-15214" y="17423"/>
                      <a:pt x="7758" y="2659"/>
                    </a:cubicBezTo>
                    <a:cubicBezTo>
                      <a:pt x="21250" y="-6012"/>
                      <a:pt x="33261" y="9416"/>
                      <a:pt x="47567" y="8050"/>
                    </a:cubicBezTo>
                    <a:cubicBezTo>
                      <a:pt x="56675" y="7180"/>
                      <a:pt x="76853" y="-3998"/>
                      <a:pt x="84868" y="2755"/>
                    </a:cubicBezTo>
                    <a:cubicBezTo>
                      <a:pt x="104317" y="19145"/>
                      <a:pt x="72985" y="48222"/>
                      <a:pt x="42685" y="46499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6" name="Google Shape;11566;p17"/>
              <p:cNvSpPr/>
              <p:nvPr/>
            </p:nvSpPr>
            <p:spPr>
              <a:xfrm>
                <a:off x="4848489" y="219126"/>
                <a:ext cx="3139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31398" h="24708" extrusionOk="0">
                    <a:moveTo>
                      <a:pt x="631" y="20158"/>
                    </a:moveTo>
                    <a:cubicBezTo>
                      <a:pt x="8629" y="34856"/>
                      <a:pt x="38000" y="9965"/>
                      <a:pt x="30045" y="1597"/>
                    </a:cubicBezTo>
                    <a:cubicBezTo>
                      <a:pt x="23718" y="-5055"/>
                      <a:pt x="-4554" y="10623"/>
                      <a:pt x="631" y="2015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7" name="Google Shape;11567;p17"/>
              <p:cNvSpPr/>
              <p:nvPr/>
            </p:nvSpPr>
            <p:spPr>
              <a:xfrm>
                <a:off x="4811211" y="219029"/>
                <a:ext cx="26182" cy="16714"/>
              </a:xfrm>
              <a:custGeom>
                <a:avLst/>
                <a:gdLst/>
                <a:ahLst/>
                <a:cxnLst/>
                <a:rect l="l" t="t" r="r" b="b"/>
                <a:pathLst>
                  <a:path w="26182" h="16714" extrusionOk="0">
                    <a:moveTo>
                      <a:pt x="500" y="5113"/>
                    </a:moveTo>
                    <a:cubicBezTo>
                      <a:pt x="-4280" y="16811"/>
                      <a:pt x="26822" y="21085"/>
                      <a:pt x="26173" y="11239"/>
                    </a:cubicBezTo>
                    <a:cubicBezTo>
                      <a:pt x="25717" y="4351"/>
                      <a:pt x="5248" y="-6499"/>
                      <a:pt x="500" y="5113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68" name="Google Shape;11568;p17"/>
              <p:cNvSpPr/>
              <p:nvPr/>
            </p:nvSpPr>
            <p:spPr>
              <a:xfrm>
                <a:off x="4777852" y="215066"/>
                <a:ext cx="21864" cy="47382"/>
              </a:xfrm>
              <a:custGeom>
                <a:avLst/>
                <a:gdLst/>
                <a:ahLst/>
                <a:cxnLst/>
                <a:rect l="l" t="t" r="r" b="b"/>
                <a:pathLst>
                  <a:path w="21864" h="47382" extrusionOk="0">
                    <a:moveTo>
                      <a:pt x="8623" y="19756"/>
                    </a:moveTo>
                    <a:cubicBezTo>
                      <a:pt x="16656" y="37024"/>
                      <a:pt x="25971" y="43218"/>
                      <a:pt x="19929" y="46946"/>
                    </a:cubicBezTo>
                    <a:cubicBezTo>
                      <a:pt x="15071" y="49943"/>
                      <a:pt x="9637" y="36930"/>
                      <a:pt x="4658" y="25193"/>
                    </a:cubicBezTo>
                    <a:cubicBezTo>
                      <a:pt x="-328" y="13457"/>
                      <a:pt x="1130" y="3880"/>
                      <a:pt x="0" y="0"/>
                    </a:cubicBezTo>
                    <a:cubicBezTo>
                      <a:pt x="0" y="0"/>
                      <a:pt x="3000" y="7672"/>
                      <a:pt x="8623" y="19756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69" name="Google Shape;11569;p17"/>
            <p:cNvGrpSpPr/>
            <p:nvPr/>
          </p:nvGrpSpPr>
          <p:grpSpPr>
            <a:xfrm>
              <a:off x="5526724" y="821978"/>
              <a:ext cx="134613" cy="134612"/>
              <a:chOff x="5526724" y="821978"/>
              <a:chExt cx="134613" cy="134612"/>
            </a:xfrm>
          </p:grpSpPr>
          <p:sp>
            <p:nvSpPr>
              <p:cNvPr id="11570" name="Google Shape;11570;p17"/>
              <p:cNvSpPr/>
              <p:nvPr/>
            </p:nvSpPr>
            <p:spPr>
              <a:xfrm>
                <a:off x="5526724" y="821978"/>
                <a:ext cx="134613" cy="134612"/>
              </a:xfrm>
              <a:custGeom>
                <a:avLst/>
                <a:gdLst/>
                <a:ahLst/>
                <a:cxnLst/>
                <a:rect l="l" t="t" r="r" b="b"/>
                <a:pathLst>
                  <a:path w="134613" h="134612" extrusionOk="0">
                    <a:moveTo>
                      <a:pt x="16351" y="23331"/>
                    </a:moveTo>
                    <a:cubicBezTo>
                      <a:pt x="40640" y="-4808"/>
                      <a:pt x="83139" y="-7935"/>
                      <a:pt x="111277" y="16354"/>
                    </a:cubicBezTo>
                    <a:cubicBezTo>
                      <a:pt x="139422" y="40637"/>
                      <a:pt x="142549" y="83136"/>
                      <a:pt x="118261" y="111281"/>
                    </a:cubicBezTo>
                    <a:cubicBezTo>
                      <a:pt x="93978" y="139419"/>
                      <a:pt x="51472" y="142546"/>
                      <a:pt x="23334" y="118264"/>
                    </a:cubicBezTo>
                    <a:cubicBezTo>
                      <a:pt x="-4811" y="93975"/>
                      <a:pt x="-7932" y="51476"/>
                      <a:pt x="16351" y="23331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1" name="Google Shape;11571;p17"/>
              <p:cNvSpPr/>
              <p:nvPr/>
            </p:nvSpPr>
            <p:spPr>
              <a:xfrm>
                <a:off x="5546323" y="822096"/>
                <a:ext cx="107902" cy="64965"/>
              </a:xfrm>
              <a:custGeom>
                <a:avLst/>
                <a:gdLst/>
                <a:ahLst/>
                <a:cxnLst/>
                <a:rect l="l" t="t" r="r" b="b"/>
                <a:pathLst>
                  <a:path w="107902" h="64965" extrusionOk="0">
                    <a:moveTo>
                      <a:pt x="91623" y="16236"/>
                    </a:moveTo>
                    <a:cubicBezTo>
                      <a:pt x="64626" y="-7063"/>
                      <a:pt x="24671" y="-4877"/>
                      <a:pt x="0" y="20164"/>
                    </a:cubicBezTo>
                    <a:cubicBezTo>
                      <a:pt x="6248" y="44010"/>
                      <a:pt x="29480" y="67188"/>
                      <a:pt x="52543" y="64795"/>
                    </a:cubicBezTo>
                    <a:cubicBezTo>
                      <a:pt x="71002" y="62888"/>
                      <a:pt x="84725" y="49645"/>
                      <a:pt x="99705" y="40348"/>
                    </a:cubicBezTo>
                    <a:cubicBezTo>
                      <a:pt x="101575" y="39183"/>
                      <a:pt x="103409" y="38794"/>
                      <a:pt x="107903" y="37088"/>
                    </a:cubicBezTo>
                    <a:cubicBezTo>
                      <a:pt x="104041" y="29364"/>
                      <a:pt x="98564" y="22229"/>
                      <a:pt x="91623" y="16236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2" name="Google Shape;11572;p17"/>
              <p:cNvSpPr/>
              <p:nvPr/>
            </p:nvSpPr>
            <p:spPr>
              <a:xfrm>
                <a:off x="5562627" y="829045"/>
                <a:ext cx="63404" cy="46690"/>
              </a:xfrm>
              <a:custGeom>
                <a:avLst/>
                <a:gdLst/>
                <a:ahLst/>
                <a:cxnLst/>
                <a:rect l="l" t="t" r="r" b="b"/>
                <a:pathLst>
                  <a:path w="63404" h="46690" extrusionOk="0">
                    <a:moveTo>
                      <a:pt x="30544" y="46230"/>
                    </a:moveTo>
                    <a:cubicBezTo>
                      <a:pt x="10936" y="50104"/>
                      <a:pt x="-4450" y="28590"/>
                      <a:pt x="1173" y="17521"/>
                    </a:cubicBezTo>
                    <a:cubicBezTo>
                      <a:pt x="6158" y="7708"/>
                      <a:pt x="27556" y="28657"/>
                      <a:pt x="28255" y="27916"/>
                    </a:cubicBezTo>
                    <a:cubicBezTo>
                      <a:pt x="30034" y="26034"/>
                      <a:pt x="14228" y="3136"/>
                      <a:pt x="29694" y="349"/>
                    </a:cubicBezTo>
                    <a:cubicBezTo>
                      <a:pt x="49331" y="-3191"/>
                      <a:pt x="37029" y="21346"/>
                      <a:pt x="41218" y="23289"/>
                    </a:cubicBezTo>
                    <a:cubicBezTo>
                      <a:pt x="43465" y="24334"/>
                      <a:pt x="55148" y="8546"/>
                      <a:pt x="61840" y="18474"/>
                    </a:cubicBezTo>
                    <a:cubicBezTo>
                      <a:pt x="68301" y="28050"/>
                      <a:pt x="54152" y="41561"/>
                      <a:pt x="30544" y="46230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3" name="Google Shape;11573;p17"/>
              <p:cNvSpPr/>
              <p:nvPr/>
            </p:nvSpPr>
            <p:spPr>
              <a:xfrm>
                <a:off x="5568554" y="865098"/>
                <a:ext cx="87928" cy="56346"/>
              </a:xfrm>
              <a:custGeom>
                <a:avLst/>
                <a:gdLst/>
                <a:ahLst/>
                <a:cxnLst/>
                <a:rect l="l" t="t" r="r" b="b"/>
                <a:pathLst>
                  <a:path w="87928" h="56346" extrusionOk="0">
                    <a:moveTo>
                      <a:pt x="50812" y="55038"/>
                    </a:moveTo>
                    <a:cubicBezTo>
                      <a:pt x="26615" y="61195"/>
                      <a:pt x="-13158" y="44758"/>
                      <a:pt x="4299" y="23760"/>
                    </a:cubicBezTo>
                    <a:cubicBezTo>
                      <a:pt x="14549" y="11428"/>
                      <a:pt x="30658" y="22521"/>
                      <a:pt x="43884" y="16905"/>
                    </a:cubicBezTo>
                    <a:cubicBezTo>
                      <a:pt x="52306" y="13334"/>
                      <a:pt x="68185" y="-3401"/>
                      <a:pt x="77858" y="619"/>
                    </a:cubicBezTo>
                    <a:cubicBezTo>
                      <a:pt x="101339" y="10389"/>
                      <a:pt x="80220" y="47557"/>
                      <a:pt x="50812" y="55038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4" name="Google Shape;11574;p17"/>
              <p:cNvSpPr/>
              <p:nvPr/>
            </p:nvSpPr>
            <p:spPr>
              <a:xfrm>
                <a:off x="5617020" y="876488"/>
                <a:ext cx="26810" cy="29589"/>
              </a:xfrm>
              <a:custGeom>
                <a:avLst/>
                <a:gdLst/>
                <a:ahLst/>
                <a:cxnLst/>
                <a:rect l="l" t="t" r="r" b="b"/>
                <a:pathLst>
                  <a:path w="26810" h="29589" extrusionOk="0">
                    <a:moveTo>
                      <a:pt x="1641" y="27108"/>
                    </a:moveTo>
                    <a:cubicBezTo>
                      <a:pt x="13688" y="38718"/>
                      <a:pt x="34207" y="6134"/>
                      <a:pt x="24096" y="554"/>
                    </a:cubicBezTo>
                    <a:cubicBezTo>
                      <a:pt x="16057" y="-3885"/>
                      <a:pt x="-6180" y="19578"/>
                      <a:pt x="1641" y="27108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5" name="Google Shape;11575;p17"/>
              <p:cNvSpPr/>
              <p:nvPr/>
            </p:nvSpPr>
            <p:spPr>
              <a:xfrm>
                <a:off x="5578402" y="892359"/>
                <a:ext cx="26638" cy="1551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15510" extrusionOk="0">
                    <a:moveTo>
                      <a:pt x="25" y="8067"/>
                    </a:moveTo>
                    <a:cubicBezTo>
                      <a:pt x="-1007" y="20667"/>
                      <a:pt x="29937" y="15372"/>
                      <a:pt x="26348" y="6179"/>
                    </a:cubicBezTo>
                    <a:cubicBezTo>
                      <a:pt x="23840" y="-251"/>
                      <a:pt x="1052" y="-4429"/>
                      <a:pt x="25" y="8067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6" name="Google Shape;11576;p17"/>
              <p:cNvSpPr/>
              <p:nvPr/>
            </p:nvSpPr>
            <p:spPr>
              <a:xfrm>
                <a:off x="5543409" y="901974"/>
                <a:ext cx="34241" cy="39741"/>
              </a:xfrm>
              <a:custGeom>
                <a:avLst/>
                <a:gdLst/>
                <a:ahLst/>
                <a:cxnLst/>
                <a:rect l="l" t="t" r="r" b="b"/>
                <a:pathLst>
                  <a:path w="34241" h="39741" extrusionOk="0">
                    <a:moveTo>
                      <a:pt x="14166" y="16243"/>
                    </a:moveTo>
                    <a:cubicBezTo>
                      <a:pt x="27033" y="30288"/>
                      <a:pt x="37781" y="33385"/>
                      <a:pt x="33142" y="38759"/>
                    </a:cubicBezTo>
                    <a:cubicBezTo>
                      <a:pt x="29414" y="43082"/>
                      <a:pt x="20311" y="32310"/>
                      <a:pt x="12029" y="22619"/>
                    </a:cubicBezTo>
                    <a:cubicBezTo>
                      <a:pt x="3740" y="12928"/>
                      <a:pt x="2240" y="3358"/>
                      <a:pt x="0" y="0"/>
                    </a:cubicBezTo>
                    <a:cubicBezTo>
                      <a:pt x="0" y="0"/>
                      <a:pt x="5167" y="6412"/>
                      <a:pt x="14166" y="16243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577" name="Google Shape;11577;p17"/>
            <p:cNvGrpSpPr/>
            <p:nvPr/>
          </p:nvGrpSpPr>
          <p:grpSpPr>
            <a:xfrm>
              <a:off x="5623811" y="2792090"/>
              <a:ext cx="200109" cy="200112"/>
              <a:chOff x="5623811" y="2792090"/>
              <a:chExt cx="200109" cy="200112"/>
            </a:xfrm>
          </p:grpSpPr>
          <p:sp>
            <p:nvSpPr>
              <p:cNvPr id="11578" name="Google Shape;11578;p17"/>
              <p:cNvSpPr/>
              <p:nvPr/>
            </p:nvSpPr>
            <p:spPr>
              <a:xfrm>
                <a:off x="5623811" y="2792090"/>
                <a:ext cx="200109" cy="200112"/>
              </a:xfrm>
              <a:custGeom>
                <a:avLst/>
                <a:gdLst/>
                <a:ahLst/>
                <a:cxnLst/>
                <a:rect l="l" t="t" r="r" b="b"/>
                <a:pathLst>
                  <a:path w="200109" h="200112" extrusionOk="0">
                    <a:moveTo>
                      <a:pt x="87312" y="824"/>
                    </a:moveTo>
                    <a:cubicBezTo>
                      <a:pt x="142113" y="-6207"/>
                      <a:pt x="192245" y="32515"/>
                      <a:pt x="199283" y="87317"/>
                    </a:cubicBezTo>
                    <a:cubicBezTo>
                      <a:pt x="206321" y="142118"/>
                      <a:pt x="167599" y="192250"/>
                      <a:pt x="112791" y="199288"/>
                    </a:cubicBezTo>
                    <a:cubicBezTo>
                      <a:pt x="57989" y="206319"/>
                      <a:pt x="7863" y="167597"/>
                      <a:pt x="826" y="112796"/>
                    </a:cubicBezTo>
                    <a:cubicBezTo>
                      <a:pt x="-6212" y="57994"/>
                      <a:pt x="32511" y="7862"/>
                      <a:pt x="87312" y="824"/>
                    </a:cubicBezTo>
                    <a:close/>
                  </a:path>
                </a:pathLst>
              </a:custGeom>
              <a:solidFill>
                <a:srgbClr val="AC03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79" name="Google Shape;11579;p17"/>
              <p:cNvSpPr/>
              <p:nvPr/>
            </p:nvSpPr>
            <p:spPr>
              <a:xfrm>
                <a:off x="5707347" y="2792568"/>
                <a:ext cx="116507" cy="126010"/>
              </a:xfrm>
              <a:custGeom>
                <a:avLst/>
                <a:gdLst/>
                <a:ahLst/>
                <a:cxnLst/>
                <a:rect l="l" t="t" r="r" b="b"/>
                <a:pathLst>
                  <a:path w="116507" h="126010" extrusionOk="0">
                    <a:moveTo>
                      <a:pt x="115674" y="86784"/>
                    </a:moveTo>
                    <a:cubicBezTo>
                      <a:pt x="108928" y="34211"/>
                      <a:pt x="62548" y="-3030"/>
                      <a:pt x="10401" y="194"/>
                    </a:cubicBezTo>
                    <a:cubicBezTo>
                      <a:pt x="-6353" y="32784"/>
                      <a:pt x="-3651" y="81489"/>
                      <a:pt x="24245" y="101733"/>
                    </a:cubicBezTo>
                    <a:cubicBezTo>
                      <a:pt x="46560" y="117934"/>
                      <a:pt x="74887" y="116908"/>
                      <a:pt x="100688" y="121486"/>
                    </a:cubicBezTo>
                    <a:cubicBezTo>
                      <a:pt x="103918" y="122057"/>
                      <a:pt x="106329" y="123441"/>
                      <a:pt x="113002" y="126010"/>
                    </a:cubicBezTo>
                    <a:cubicBezTo>
                      <a:pt x="116390" y="113629"/>
                      <a:pt x="117411" y="100306"/>
                      <a:pt x="115674" y="86784"/>
                    </a:cubicBezTo>
                    <a:close/>
                  </a:path>
                </a:pathLst>
              </a:custGeom>
              <a:solidFill>
                <a:srgbClr val="960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0" name="Google Shape;11580;p17"/>
              <p:cNvSpPr/>
              <p:nvPr/>
            </p:nvSpPr>
            <p:spPr>
              <a:xfrm>
                <a:off x="5718779" y="2814330"/>
                <a:ext cx="80367" cy="74861"/>
              </a:xfrm>
              <a:custGeom>
                <a:avLst/>
                <a:gdLst/>
                <a:ahLst/>
                <a:cxnLst/>
                <a:rect l="l" t="t" r="r" b="b"/>
                <a:pathLst>
                  <a:path w="80367" h="74861" extrusionOk="0">
                    <a:moveTo>
                      <a:pt x="18035" y="61457"/>
                    </a:moveTo>
                    <a:cubicBezTo>
                      <a:pt x="-7511" y="46289"/>
                      <a:pt x="-3176" y="7208"/>
                      <a:pt x="14027" y="541"/>
                    </a:cubicBezTo>
                    <a:cubicBezTo>
                      <a:pt x="29280" y="-5367"/>
                      <a:pt x="32171" y="39051"/>
                      <a:pt x="33670" y="38924"/>
                    </a:cubicBezTo>
                    <a:cubicBezTo>
                      <a:pt x="37514" y="38602"/>
                      <a:pt x="42755" y="-2422"/>
                      <a:pt x="62635" y="9850"/>
                    </a:cubicBezTo>
                    <a:cubicBezTo>
                      <a:pt x="87877" y="25425"/>
                      <a:pt x="49913" y="40363"/>
                      <a:pt x="52616" y="46666"/>
                    </a:cubicBezTo>
                    <a:cubicBezTo>
                      <a:pt x="54067" y="50048"/>
                      <a:pt x="82661" y="44188"/>
                      <a:pt x="80220" y="61810"/>
                    </a:cubicBezTo>
                    <a:cubicBezTo>
                      <a:pt x="77858" y="78812"/>
                      <a:pt x="48796" y="79729"/>
                      <a:pt x="18035" y="61457"/>
                    </a:cubicBezTo>
                    <a:close/>
                  </a:path>
                </a:pathLst>
              </a:custGeom>
              <a:solidFill>
                <a:srgbClr val="4401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1" name="Google Shape;11581;p17"/>
              <p:cNvSpPr/>
              <p:nvPr/>
            </p:nvSpPr>
            <p:spPr>
              <a:xfrm>
                <a:off x="5680936" y="2870362"/>
                <a:ext cx="127005" cy="89569"/>
              </a:xfrm>
              <a:custGeom>
                <a:avLst/>
                <a:gdLst/>
                <a:ahLst/>
                <a:cxnLst/>
                <a:rect l="l" t="t" r="r" b="b"/>
                <a:pathLst>
                  <a:path w="127005" h="89569" extrusionOk="0">
                    <a:moveTo>
                      <a:pt x="40339" y="81073"/>
                    </a:moveTo>
                    <a:cubicBezTo>
                      <a:pt x="7452" y="63864"/>
                      <a:pt x="-20237" y="6203"/>
                      <a:pt x="19918" y="294"/>
                    </a:cubicBezTo>
                    <a:cubicBezTo>
                      <a:pt x="43503" y="-3179"/>
                      <a:pt x="50316" y="25081"/>
                      <a:pt x="70518" y="31997"/>
                    </a:cubicBezTo>
                    <a:cubicBezTo>
                      <a:pt x="83385" y="36406"/>
                      <a:pt x="117565" y="33637"/>
                      <a:pt x="124275" y="47694"/>
                    </a:cubicBezTo>
                    <a:cubicBezTo>
                      <a:pt x="140566" y="81814"/>
                      <a:pt x="80306" y="101979"/>
                      <a:pt x="40339" y="81073"/>
                    </a:cubicBezTo>
                    <a:close/>
                  </a:path>
                </a:pathLst>
              </a:custGeom>
              <a:solidFill>
                <a:srgbClr val="F3561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2" name="Google Shape;11582;p17"/>
              <p:cNvSpPr/>
              <p:nvPr/>
            </p:nvSpPr>
            <p:spPr>
              <a:xfrm>
                <a:off x="5736890" y="2917624"/>
                <a:ext cx="51634" cy="27732"/>
              </a:xfrm>
              <a:custGeom>
                <a:avLst/>
                <a:gdLst/>
                <a:ahLst/>
                <a:cxnLst/>
                <a:rect l="l" t="t" r="r" b="b"/>
                <a:pathLst>
                  <a:path w="51634" h="27732" extrusionOk="0">
                    <a:moveTo>
                      <a:pt x="21" y="14805"/>
                    </a:moveTo>
                    <a:cubicBezTo>
                      <a:pt x="1837" y="39610"/>
                      <a:pt x="56875" y="23913"/>
                      <a:pt x="51228" y="7707"/>
                    </a:cubicBezTo>
                    <a:cubicBezTo>
                      <a:pt x="46741" y="-5185"/>
                      <a:pt x="-1156" y="-1286"/>
                      <a:pt x="21" y="14805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3" name="Google Shape;11583;p17"/>
              <p:cNvSpPr/>
              <p:nvPr/>
            </p:nvSpPr>
            <p:spPr>
              <a:xfrm>
                <a:off x="5692685" y="2885628"/>
                <a:ext cx="34269" cy="31410"/>
              </a:xfrm>
              <a:custGeom>
                <a:avLst/>
                <a:gdLst/>
                <a:ahLst/>
                <a:cxnLst/>
                <a:rect l="l" t="t" r="r" b="b"/>
                <a:pathLst>
                  <a:path w="34269" h="31410" extrusionOk="0">
                    <a:moveTo>
                      <a:pt x="2850" y="3366"/>
                    </a:moveTo>
                    <a:cubicBezTo>
                      <a:pt x="-10794" y="16269"/>
                      <a:pt x="28705" y="41129"/>
                      <a:pt x="33861" y="27394"/>
                    </a:cubicBezTo>
                    <a:cubicBezTo>
                      <a:pt x="37467" y="17794"/>
                      <a:pt x="16397" y="-9452"/>
                      <a:pt x="2850" y="3366"/>
                    </a:cubicBezTo>
                    <a:close/>
                  </a:path>
                </a:pathLst>
              </a:custGeom>
              <a:solidFill>
                <a:srgbClr val="FBB21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84" name="Google Shape;11584;p17"/>
              <p:cNvSpPr/>
              <p:nvPr/>
            </p:nvSpPr>
            <p:spPr>
              <a:xfrm>
                <a:off x="5645888" y="2855944"/>
                <a:ext cx="12679" cy="75827"/>
              </a:xfrm>
              <a:custGeom>
                <a:avLst/>
                <a:gdLst/>
                <a:ahLst/>
                <a:cxnLst/>
                <a:rect l="l" t="t" r="r" b="b"/>
                <a:pathLst>
                  <a:path w="12679" h="75827" extrusionOk="0">
                    <a:moveTo>
                      <a:pt x="8927" y="32037"/>
                    </a:moveTo>
                    <a:cubicBezTo>
                      <a:pt x="9219" y="60345"/>
                      <a:pt x="18041" y="74445"/>
                      <a:pt x="7573" y="75787"/>
                    </a:cubicBezTo>
                    <a:cubicBezTo>
                      <a:pt x="-843" y="76868"/>
                      <a:pt x="-224" y="55919"/>
                      <a:pt x="226" y="36968"/>
                    </a:cubicBezTo>
                    <a:cubicBezTo>
                      <a:pt x="675" y="18022"/>
                      <a:pt x="8514" y="5945"/>
                      <a:pt x="9364" y="0"/>
                    </a:cubicBezTo>
                    <a:cubicBezTo>
                      <a:pt x="9364" y="0"/>
                      <a:pt x="8721" y="12229"/>
                      <a:pt x="8927" y="32037"/>
                    </a:cubicBezTo>
                    <a:close/>
                  </a:path>
                </a:pathLst>
              </a:custGeom>
              <a:solidFill>
                <a:srgbClr val="D33E2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>
          <a:gsLst>
            <a:gs pos="0">
              <a:schemeClr val="lt1"/>
            </a:gs>
            <a:gs pos="100000">
              <a:schemeClr val="lt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73849" y="22470"/>
            <a:ext cx="12043436" cy="6802139"/>
            <a:chOff x="73849" y="22470"/>
            <a:chExt cx="12043436" cy="6802139"/>
          </a:xfrm>
        </p:grpSpPr>
        <p:sp>
          <p:nvSpPr>
            <p:cNvPr id="7" name="Google Shape;7;p1"/>
            <p:cNvSpPr/>
            <p:nvPr/>
          </p:nvSpPr>
          <p:spPr>
            <a:xfrm>
              <a:off x="7722691" y="6676157"/>
              <a:ext cx="111139" cy="111147"/>
            </a:xfrm>
            <a:custGeom>
              <a:avLst/>
              <a:gdLst/>
              <a:ahLst/>
              <a:cxnLst/>
              <a:rect l="l" t="t" r="r" b="b"/>
              <a:pathLst>
                <a:path w="68288" h="68293" extrusionOk="0">
                  <a:moveTo>
                    <a:pt x="0" y="34144"/>
                  </a:moveTo>
                  <a:cubicBezTo>
                    <a:pt x="0" y="15290"/>
                    <a:pt x="15290" y="0"/>
                    <a:pt x="34144" y="0"/>
                  </a:cubicBezTo>
                  <a:cubicBezTo>
                    <a:pt x="53004" y="0"/>
                    <a:pt x="68288" y="15290"/>
                    <a:pt x="68288" y="34144"/>
                  </a:cubicBezTo>
                  <a:cubicBezTo>
                    <a:pt x="68288" y="53004"/>
                    <a:pt x="53004" y="68294"/>
                    <a:pt x="34144" y="68294"/>
                  </a:cubicBezTo>
                  <a:cubicBezTo>
                    <a:pt x="15290" y="68294"/>
                    <a:pt x="0" y="53004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6536160" y="6582838"/>
              <a:ext cx="111137" cy="111137"/>
            </a:xfrm>
            <a:custGeom>
              <a:avLst/>
              <a:gdLst/>
              <a:ahLst/>
              <a:cxnLst/>
              <a:rect l="l" t="t" r="r" b="b"/>
              <a:pathLst>
                <a:path w="68287" h="68287" extrusionOk="0">
                  <a:moveTo>
                    <a:pt x="0" y="34144"/>
                  </a:moveTo>
                  <a:cubicBezTo>
                    <a:pt x="0" y="15284"/>
                    <a:pt x="15284" y="0"/>
                    <a:pt x="34144" y="0"/>
                  </a:cubicBezTo>
                  <a:cubicBezTo>
                    <a:pt x="52998" y="0"/>
                    <a:pt x="68288" y="15284"/>
                    <a:pt x="68288" y="34144"/>
                  </a:cubicBezTo>
                  <a:cubicBezTo>
                    <a:pt x="68288" y="52998"/>
                    <a:pt x="52998" y="68288"/>
                    <a:pt x="34144" y="68288"/>
                  </a:cubicBezTo>
                  <a:cubicBezTo>
                    <a:pt x="15284" y="68288"/>
                    <a:pt x="0" y="52998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7498603" y="6561404"/>
              <a:ext cx="60717" cy="60717"/>
            </a:xfrm>
            <a:custGeom>
              <a:avLst/>
              <a:gdLst/>
              <a:ahLst/>
              <a:cxnLst/>
              <a:rect l="l" t="t" r="r" b="b"/>
              <a:pathLst>
                <a:path w="37307" h="37307" extrusionOk="0">
                  <a:moveTo>
                    <a:pt x="0" y="18654"/>
                  </a:moveTo>
                  <a:cubicBezTo>
                    <a:pt x="0" y="8349"/>
                    <a:pt x="8349" y="0"/>
                    <a:pt x="18654" y="0"/>
                  </a:cubicBezTo>
                  <a:cubicBezTo>
                    <a:pt x="28958" y="0"/>
                    <a:pt x="37307" y="8349"/>
                    <a:pt x="37307" y="18654"/>
                  </a:cubicBezTo>
                  <a:cubicBezTo>
                    <a:pt x="37307" y="28958"/>
                    <a:pt x="28958" y="37307"/>
                    <a:pt x="18654" y="37307"/>
                  </a:cubicBezTo>
                  <a:cubicBezTo>
                    <a:pt x="834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6302145" y="6632626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6"/>
                    <a:pt x="8349" y="0"/>
                    <a:pt x="18654" y="0"/>
                  </a:cubicBezTo>
                  <a:cubicBezTo>
                    <a:pt x="28959" y="0"/>
                    <a:pt x="37308" y="8356"/>
                    <a:pt x="37308" y="18654"/>
                  </a:cubicBezTo>
                  <a:cubicBezTo>
                    <a:pt x="37308" y="28959"/>
                    <a:pt x="28959" y="37314"/>
                    <a:pt x="18654" y="37314"/>
                  </a:cubicBezTo>
                  <a:cubicBezTo>
                    <a:pt x="8349" y="37314"/>
                    <a:pt x="0" y="28959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4969391" y="6718136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4111824" y="6510470"/>
              <a:ext cx="68575" cy="68573"/>
            </a:xfrm>
            <a:custGeom>
              <a:avLst/>
              <a:gdLst/>
              <a:ahLst/>
              <a:cxnLst/>
              <a:rect l="l" t="t" r="r" b="b"/>
              <a:pathLst>
                <a:path w="42135" h="42134" extrusionOk="0">
                  <a:moveTo>
                    <a:pt x="0" y="21064"/>
                  </a:moveTo>
                  <a:cubicBezTo>
                    <a:pt x="0" y="9430"/>
                    <a:pt x="9430" y="0"/>
                    <a:pt x="21065" y="0"/>
                  </a:cubicBezTo>
                  <a:cubicBezTo>
                    <a:pt x="32705" y="0"/>
                    <a:pt x="42135" y="9430"/>
                    <a:pt x="42135" y="21064"/>
                  </a:cubicBezTo>
                  <a:cubicBezTo>
                    <a:pt x="42135" y="32698"/>
                    <a:pt x="32705" y="42135"/>
                    <a:pt x="21065" y="42135"/>
                  </a:cubicBezTo>
                  <a:cubicBezTo>
                    <a:pt x="9430" y="42135"/>
                    <a:pt x="0" y="32698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3260782" y="5814626"/>
              <a:ext cx="68583" cy="68573"/>
            </a:xfrm>
            <a:custGeom>
              <a:avLst/>
              <a:gdLst/>
              <a:ahLst/>
              <a:cxnLst/>
              <a:rect l="l" t="t" r="r" b="b"/>
              <a:pathLst>
                <a:path w="42140" h="42134" extrusionOk="0">
                  <a:moveTo>
                    <a:pt x="0" y="21070"/>
                  </a:moveTo>
                  <a:cubicBezTo>
                    <a:pt x="0" y="9430"/>
                    <a:pt x="9436" y="0"/>
                    <a:pt x="21070" y="0"/>
                  </a:cubicBezTo>
                  <a:cubicBezTo>
                    <a:pt x="32705" y="0"/>
                    <a:pt x="42141" y="9430"/>
                    <a:pt x="42141" y="21070"/>
                  </a:cubicBezTo>
                  <a:cubicBezTo>
                    <a:pt x="42141" y="32705"/>
                    <a:pt x="32705" y="42135"/>
                    <a:pt x="21070" y="42135"/>
                  </a:cubicBezTo>
                  <a:cubicBezTo>
                    <a:pt x="9436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896325" y="5854350"/>
              <a:ext cx="68573" cy="68583"/>
            </a:xfrm>
            <a:custGeom>
              <a:avLst/>
              <a:gdLst/>
              <a:ahLst/>
              <a:cxnLst/>
              <a:rect l="l" t="t" r="r" b="b"/>
              <a:pathLst>
                <a:path w="42134" h="42140" extrusionOk="0">
                  <a:moveTo>
                    <a:pt x="0" y="21071"/>
                  </a:moveTo>
                  <a:cubicBezTo>
                    <a:pt x="0" y="9436"/>
                    <a:pt x="9430" y="0"/>
                    <a:pt x="21064" y="0"/>
                  </a:cubicBezTo>
                  <a:cubicBezTo>
                    <a:pt x="32705" y="0"/>
                    <a:pt x="42135" y="9436"/>
                    <a:pt x="42135" y="21071"/>
                  </a:cubicBezTo>
                  <a:cubicBezTo>
                    <a:pt x="42135" y="32705"/>
                    <a:pt x="32705" y="42141"/>
                    <a:pt x="21064" y="42141"/>
                  </a:cubicBezTo>
                  <a:cubicBezTo>
                    <a:pt x="9430" y="42141"/>
                    <a:pt x="0" y="32705"/>
                    <a:pt x="0" y="2107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499321" y="4071482"/>
              <a:ext cx="68573" cy="68573"/>
            </a:xfrm>
            <a:custGeom>
              <a:avLst/>
              <a:gdLst/>
              <a:ahLst/>
              <a:cxnLst/>
              <a:rect l="l" t="t" r="r" b="b"/>
              <a:pathLst>
                <a:path w="42134" h="42134" extrusionOk="0">
                  <a:moveTo>
                    <a:pt x="0" y="21070"/>
                  </a:moveTo>
                  <a:cubicBezTo>
                    <a:pt x="0" y="9430"/>
                    <a:pt x="9430" y="0"/>
                    <a:pt x="21064" y="0"/>
                  </a:cubicBezTo>
                  <a:cubicBezTo>
                    <a:pt x="32705" y="0"/>
                    <a:pt x="42135" y="9430"/>
                    <a:pt x="42135" y="21070"/>
                  </a:cubicBezTo>
                  <a:cubicBezTo>
                    <a:pt x="42135" y="32705"/>
                    <a:pt x="32705" y="42135"/>
                    <a:pt x="21064" y="42135"/>
                  </a:cubicBezTo>
                  <a:cubicBezTo>
                    <a:pt x="9430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4008797" y="5971277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7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7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889800" y="5604902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482356" y="3857934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682134" y="2471298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1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1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625988" y="1710026"/>
              <a:ext cx="106473" cy="106482"/>
            </a:xfrm>
            <a:custGeom>
              <a:avLst/>
              <a:gdLst/>
              <a:ahLst/>
              <a:cxnLst/>
              <a:rect l="l" t="t" r="r" b="b"/>
              <a:pathLst>
                <a:path w="65421" h="65427" extrusionOk="0">
                  <a:moveTo>
                    <a:pt x="0" y="32717"/>
                  </a:moveTo>
                  <a:cubicBezTo>
                    <a:pt x="0" y="14646"/>
                    <a:pt x="14646" y="0"/>
                    <a:pt x="32711" y="0"/>
                  </a:cubicBezTo>
                  <a:cubicBezTo>
                    <a:pt x="50776" y="0"/>
                    <a:pt x="65422" y="14646"/>
                    <a:pt x="65422" y="32717"/>
                  </a:cubicBezTo>
                  <a:cubicBezTo>
                    <a:pt x="65422" y="50782"/>
                    <a:pt x="50776" y="65428"/>
                    <a:pt x="32711" y="65428"/>
                  </a:cubicBezTo>
                  <a:cubicBezTo>
                    <a:pt x="14646" y="65428"/>
                    <a:pt x="0" y="50782"/>
                    <a:pt x="0" y="3271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6357282" y="274898"/>
              <a:ext cx="117165" cy="117167"/>
            </a:xfrm>
            <a:custGeom>
              <a:avLst/>
              <a:gdLst/>
              <a:ahLst/>
              <a:cxnLst/>
              <a:rect l="l" t="t" r="r" b="b"/>
              <a:pathLst>
                <a:path w="71991" h="71992" extrusionOk="0">
                  <a:moveTo>
                    <a:pt x="0" y="35996"/>
                  </a:moveTo>
                  <a:cubicBezTo>
                    <a:pt x="0" y="16116"/>
                    <a:pt x="16116" y="0"/>
                    <a:pt x="35996" y="0"/>
                  </a:cubicBezTo>
                  <a:cubicBezTo>
                    <a:pt x="55876" y="0"/>
                    <a:pt x="71992" y="16116"/>
                    <a:pt x="71992" y="35996"/>
                  </a:cubicBezTo>
                  <a:cubicBezTo>
                    <a:pt x="71992" y="55876"/>
                    <a:pt x="55876" y="71992"/>
                    <a:pt x="35996" y="71992"/>
                  </a:cubicBezTo>
                  <a:cubicBezTo>
                    <a:pt x="16116" y="71992"/>
                    <a:pt x="0" y="55876"/>
                    <a:pt x="0" y="3599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6896878" y="22470"/>
              <a:ext cx="82697" cy="82693"/>
            </a:xfrm>
            <a:custGeom>
              <a:avLst/>
              <a:gdLst/>
              <a:ahLst/>
              <a:cxnLst/>
              <a:rect l="l" t="t" r="r" b="b"/>
              <a:pathLst>
                <a:path w="50812" h="50810" extrusionOk="0">
                  <a:moveTo>
                    <a:pt x="0" y="25405"/>
                  </a:moveTo>
                  <a:cubicBezTo>
                    <a:pt x="0" y="11374"/>
                    <a:pt x="11373" y="0"/>
                    <a:pt x="25406" y="0"/>
                  </a:cubicBezTo>
                  <a:cubicBezTo>
                    <a:pt x="39439" y="0"/>
                    <a:pt x="50812" y="11374"/>
                    <a:pt x="50812" y="25405"/>
                  </a:cubicBezTo>
                  <a:cubicBezTo>
                    <a:pt x="50812" y="39436"/>
                    <a:pt x="39439" y="50810"/>
                    <a:pt x="25406" y="50810"/>
                  </a:cubicBezTo>
                  <a:cubicBezTo>
                    <a:pt x="11373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7271104" y="807599"/>
              <a:ext cx="82687" cy="82693"/>
            </a:xfrm>
            <a:custGeom>
              <a:avLst/>
              <a:gdLst/>
              <a:ahLst/>
              <a:cxnLst/>
              <a:rect l="l" t="t" r="r" b="b"/>
              <a:pathLst>
                <a:path w="50806" h="50810" extrusionOk="0">
                  <a:moveTo>
                    <a:pt x="0" y="25405"/>
                  </a:moveTo>
                  <a:cubicBezTo>
                    <a:pt x="0" y="11374"/>
                    <a:pt x="11373" y="0"/>
                    <a:pt x="25400" y="0"/>
                  </a:cubicBezTo>
                  <a:cubicBezTo>
                    <a:pt x="39433" y="0"/>
                    <a:pt x="50806" y="11374"/>
                    <a:pt x="50806" y="25405"/>
                  </a:cubicBezTo>
                  <a:cubicBezTo>
                    <a:pt x="50806" y="39436"/>
                    <a:pt x="39433" y="50810"/>
                    <a:pt x="25400" y="50810"/>
                  </a:cubicBezTo>
                  <a:cubicBezTo>
                    <a:pt x="11373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8085902" y="367198"/>
              <a:ext cx="65717" cy="65718"/>
            </a:xfrm>
            <a:custGeom>
              <a:avLst/>
              <a:gdLst/>
              <a:ahLst/>
              <a:cxnLst/>
              <a:rect l="l" t="t" r="r" b="b"/>
              <a:pathLst>
                <a:path w="40379" h="40380" extrusionOk="0">
                  <a:moveTo>
                    <a:pt x="0" y="20191"/>
                  </a:moveTo>
                  <a:cubicBezTo>
                    <a:pt x="0" y="9040"/>
                    <a:pt x="9035" y="0"/>
                    <a:pt x="20190" y="0"/>
                  </a:cubicBezTo>
                  <a:cubicBezTo>
                    <a:pt x="31339" y="0"/>
                    <a:pt x="40380" y="9040"/>
                    <a:pt x="40380" y="20191"/>
                  </a:cubicBezTo>
                  <a:cubicBezTo>
                    <a:pt x="40380" y="31342"/>
                    <a:pt x="31339" y="40381"/>
                    <a:pt x="20190" y="40381"/>
                  </a:cubicBezTo>
                  <a:cubicBezTo>
                    <a:pt x="9035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8177343" y="871086"/>
              <a:ext cx="65728" cy="65718"/>
            </a:xfrm>
            <a:custGeom>
              <a:avLst/>
              <a:gdLst/>
              <a:ahLst/>
              <a:cxnLst/>
              <a:rect l="l" t="t" r="r" b="b"/>
              <a:pathLst>
                <a:path w="40386" h="40380" extrusionOk="0">
                  <a:moveTo>
                    <a:pt x="0" y="20191"/>
                  </a:moveTo>
                  <a:cubicBezTo>
                    <a:pt x="0" y="9040"/>
                    <a:pt x="9042" y="0"/>
                    <a:pt x="20190" y="0"/>
                  </a:cubicBezTo>
                  <a:cubicBezTo>
                    <a:pt x="31345" y="0"/>
                    <a:pt x="40386" y="9040"/>
                    <a:pt x="40386" y="20191"/>
                  </a:cubicBezTo>
                  <a:cubicBezTo>
                    <a:pt x="40386" y="31341"/>
                    <a:pt x="31345" y="40381"/>
                    <a:pt x="20190" y="40381"/>
                  </a:cubicBezTo>
                  <a:cubicBezTo>
                    <a:pt x="9042" y="40381"/>
                    <a:pt x="0" y="31341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8812907" y="1101599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35"/>
                    <a:pt x="9042" y="0"/>
                    <a:pt x="20190" y="0"/>
                  </a:cubicBezTo>
                  <a:cubicBezTo>
                    <a:pt x="31339" y="0"/>
                    <a:pt x="40380" y="9035"/>
                    <a:pt x="40380" y="20190"/>
                  </a:cubicBezTo>
                  <a:cubicBezTo>
                    <a:pt x="40380" y="31339"/>
                    <a:pt x="31339" y="40380"/>
                    <a:pt x="20190" y="40380"/>
                  </a:cubicBezTo>
                  <a:cubicBezTo>
                    <a:pt x="9042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8371158" y="896666"/>
              <a:ext cx="114508" cy="114503"/>
            </a:xfrm>
            <a:custGeom>
              <a:avLst/>
              <a:gdLst/>
              <a:ahLst/>
              <a:cxnLst/>
              <a:rect l="l" t="t" r="r" b="b"/>
              <a:pathLst>
                <a:path w="70358" h="70355" extrusionOk="0">
                  <a:moveTo>
                    <a:pt x="0" y="35178"/>
                  </a:moveTo>
                  <a:cubicBezTo>
                    <a:pt x="0" y="15749"/>
                    <a:pt x="15751" y="0"/>
                    <a:pt x="35176" y="0"/>
                  </a:cubicBezTo>
                  <a:cubicBezTo>
                    <a:pt x="54607" y="0"/>
                    <a:pt x="70359" y="15749"/>
                    <a:pt x="70359" y="35178"/>
                  </a:cubicBezTo>
                  <a:cubicBezTo>
                    <a:pt x="70359" y="54604"/>
                    <a:pt x="54607" y="70355"/>
                    <a:pt x="35176" y="70355"/>
                  </a:cubicBezTo>
                  <a:cubicBezTo>
                    <a:pt x="15751" y="70355"/>
                    <a:pt x="0" y="54604"/>
                    <a:pt x="0" y="35178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3346557" y="871943"/>
              <a:ext cx="106473" cy="106474"/>
            </a:xfrm>
            <a:custGeom>
              <a:avLst/>
              <a:gdLst/>
              <a:ahLst/>
              <a:cxnLst/>
              <a:rect l="l" t="t" r="r" b="b"/>
              <a:pathLst>
                <a:path w="65421" h="65422" extrusionOk="0">
                  <a:moveTo>
                    <a:pt x="0" y="32712"/>
                  </a:moveTo>
                  <a:cubicBezTo>
                    <a:pt x="0" y="14645"/>
                    <a:pt x="14646" y="0"/>
                    <a:pt x="32711" y="0"/>
                  </a:cubicBezTo>
                  <a:cubicBezTo>
                    <a:pt x="50776" y="0"/>
                    <a:pt x="65422" y="14645"/>
                    <a:pt x="65422" y="32712"/>
                  </a:cubicBezTo>
                  <a:cubicBezTo>
                    <a:pt x="65422" y="50778"/>
                    <a:pt x="50776" y="65423"/>
                    <a:pt x="32711" y="65423"/>
                  </a:cubicBezTo>
                  <a:cubicBezTo>
                    <a:pt x="14646" y="65423"/>
                    <a:pt x="0" y="50778"/>
                    <a:pt x="0" y="32712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4105803" y="268484"/>
              <a:ext cx="71548" cy="71540"/>
            </a:xfrm>
            <a:custGeom>
              <a:avLst/>
              <a:gdLst/>
              <a:ahLst/>
              <a:cxnLst/>
              <a:rect l="l" t="t" r="r" b="b"/>
              <a:pathLst>
                <a:path w="43962" h="43957" extrusionOk="0">
                  <a:moveTo>
                    <a:pt x="0" y="21979"/>
                  </a:moveTo>
                  <a:cubicBezTo>
                    <a:pt x="0" y="9841"/>
                    <a:pt x="9843" y="0"/>
                    <a:pt x="21981" y="0"/>
                  </a:cubicBezTo>
                  <a:cubicBezTo>
                    <a:pt x="34120" y="0"/>
                    <a:pt x="43963" y="9841"/>
                    <a:pt x="43963" y="21979"/>
                  </a:cubicBezTo>
                  <a:cubicBezTo>
                    <a:pt x="43963" y="34117"/>
                    <a:pt x="34120" y="43957"/>
                    <a:pt x="21981" y="43957"/>
                  </a:cubicBezTo>
                  <a:cubicBezTo>
                    <a:pt x="9843" y="43957"/>
                    <a:pt x="0" y="34117"/>
                    <a:pt x="0" y="21979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4404248" y="616970"/>
              <a:ext cx="71548" cy="71538"/>
            </a:xfrm>
            <a:custGeom>
              <a:avLst/>
              <a:gdLst/>
              <a:ahLst/>
              <a:cxnLst/>
              <a:rect l="l" t="t" r="r" b="b"/>
              <a:pathLst>
                <a:path w="43962" h="43956" extrusionOk="0">
                  <a:moveTo>
                    <a:pt x="0" y="21978"/>
                  </a:moveTo>
                  <a:cubicBezTo>
                    <a:pt x="0" y="9840"/>
                    <a:pt x="9843" y="0"/>
                    <a:pt x="21981" y="0"/>
                  </a:cubicBezTo>
                  <a:cubicBezTo>
                    <a:pt x="34120" y="0"/>
                    <a:pt x="43963" y="9840"/>
                    <a:pt x="43963" y="21978"/>
                  </a:cubicBezTo>
                  <a:cubicBezTo>
                    <a:pt x="43963" y="34117"/>
                    <a:pt x="34120" y="43957"/>
                    <a:pt x="21981" y="43957"/>
                  </a:cubicBezTo>
                  <a:cubicBezTo>
                    <a:pt x="9843" y="43957"/>
                    <a:pt x="0" y="34117"/>
                    <a:pt x="0" y="21978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8051912" y="6065189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60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8" y="0"/>
                    <a:pt x="37307" y="8355"/>
                    <a:pt x="37307" y="18660"/>
                  </a:cubicBezTo>
                  <a:cubicBezTo>
                    <a:pt x="37307" y="28958"/>
                    <a:pt x="28958" y="37313"/>
                    <a:pt x="18654" y="37313"/>
                  </a:cubicBezTo>
                  <a:cubicBezTo>
                    <a:pt x="8349" y="37313"/>
                    <a:pt x="0" y="28958"/>
                    <a:pt x="0" y="1866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8435627" y="6020117"/>
              <a:ext cx="60717" cy="60717"/>
            </a:xfrm>
            <a:custGeom>
              <a:avLst/>
              <a:gdLst/>
              <a:ahLst/>
              <a:cxnLst/>
              <a:rect l="l" t="t" r="r" b="b"/>
              <a:pathLst>
                <a:path w="37307" h="37307" extrusionOk="0">
                  <a:moveTo>
                    <a:pt x="0" y="18654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9" y="0"/>
                    <a:pt x="37308" y="8355"/>
                    <a:pt x="37308" y="18654"/>
                  </a:cubicBezTo>
                  <a:cubicBezTo>
                    <a:pt x="37308" y="28958"/>
                    <a:pt x="28959" y="37307"/>
                    <a:pt x="18654" y="37307"/>
                  </a:cubicBezTo>
                  <a:cubicBezTo>
                    <a:pt x="834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9131600" y="5226604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6"/>
                    <a:pt x="8349" y="0"/>
                    <a:pt x="18654" y="0"/>
                  </a:cubicBezTo>
                  <a:cubicBezTo>
                    <a:pt x="28958" y="0"/>
                    <a:pt x="37307" y="8356"/>
                    <a:pt x="37307" y="18654"/>
                  </a:cubicBezTo>
                  <a:cubicBezTo>
                    <a:pt x="37307" y="28959"/>
                    <a:pt x="28958" y="37314"/>
                    <a:pt x="18654" y="37314"/>
                  </a:cubicBezTo>
                  <a:cubicBezTo>
                    <a:pt x="8349" y="37314"/>
                    <a:pt x="0" y="28959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9227539" y="4611296"/>
              <a:ext cx="90810" cy="90800"/>
            </a:xfrm>
            <a:custGeom>
              <a:avLst/>
              <a:gdLst/>
              <a:ahLst/>
              <a:cxnLst/>
              <a:rect l="l" t="t" r="r" b="b"/>
              <a:pathLst>
                <a:path w="55797" h="55791" extrusionOk="0">
                  <a:moveTo>
                    <a:pt x="0" y="27896"/>
                  </a:moveTo>
                  <a:cubicBezTo>
                    <a:pt x="0" y="12491"/>
                    <a:pt x="12491" y="0"/>
                    <a:pt x="27902" y="0"/>
                  </a:cubicBezTo>
                  <a:cubicBezTo>
                    <a:pt x="43307" y="0"/>
                    <a:pt x="55797" y="12491"/>
                    <a:pt x="55797" y="27896"/>
                  </a:cubicBezTo>
                  <a:cubicBezTo>
                    <a:pt x="55797" y="43301"/>
                    <a:pt x="43307" y="55791"/>
                    <a:pt x="27902" y="55791"/>
                  </a:cubicBezTo>
                  <a:cubicBezTo>
                    <a:pt x="12491" y="55791"/>
                    <a:pt x="0" y="43301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9164700" y="4195163"/>
              <a:ext cx="107620" cy="107620"/>
            </a:xfrm>
            <a:custGeom>
              <a:avLst/>
              <a:gdLst/>
              <a:ahLst/>
              <a:cxnLst/>
              <a:rect l="l" t="t" r="r" b="b"/>
              <a:pathLst>
                <a:path w="66126" h="66126" extrusionOk="0">
                  <a:moveTo>
                    <a:pt x="0" y="33063"/>
                  </a:moveTo>
                  <a:cubicBezTo>
                    <a:pt x="0" y="14804"/>
                    <a:pt x="14804" y="0"/>
                    <a:pt x="33063" y="0"/>
                  </a:cubicBezTo>
                  <a:cubicBezTo>
                    <a:pt x="51322" y="0"/>
                    <a:pt x="66126" y="14804"/>
                    <a:pt x="66126" y="33063"/>
                  </a:cubicBezTo>
                  <a:cubicBezTo>
                    <a:pt x="66126" y="51322"/>
                    <a:pt x="51322" y="66126"/>
                    <a:pt x="33063" y="66126"/>
                  </a:cubicBezTo>
                  <a:cubicBezTo>
                    <a:pt x="14804" y="66126"/>
                    <a:pt x="0" y="51322"/>
                    <a:pt x="0" y="33063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8559299" y="6120089"/>
              <a:ext cx="60717" cy="60727"/>
            </a:xfrm>
            <a:custGeom>
              <a:avLst/>
              <a:gdLst/>
              <a:ahLst/>
              <a:cxnLst/>
              <a:rect l="l" t="t" r="r" b="b"/>
              <a:pathLst>
                <a:path w="37307" h="37313" extrusionOk="0">
                  <a:moveTo>
                    <a:pt x="0" y="18654"/>
                  </a:moveTo>
                  <a:cubicBezTo>
                    <a:pt x="0" y="8355"/>
                    <a:pt x="8349" y="0"/>
                    <a:pt x="18654" y="0"/>
                  </a:cubicBezTo>
                  <a:cubicBezTo>
                    <a:pt x="28958" y="0"/>
                    <a:pt x="37307" y="8355"/>
                    <a:pt x="37307" y="18654"/>
                  </a:cubicBezTo>
                  <a:cubicBezTo>
                    <a:pt x="37307" y="28958"/>
                    <a:pt x="28958" y="37314"/>
                    <a:pt x="18654" y="37314"/>
                  </a:cubicBezTo>
                  <a:cubicBezTo>
                    <a:pt x="8349" y="37314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8648633" y="5702878"/>
              <a:ext cx="109793" cy="109793"/>
            </a:xfrm>
            <a:custGeom>
              <a:avLst/>
              <a:gdLst/>
              <a:ahLst/>
              <a:cxnLst/>
              <a:rect l="l" t="t" r="r" b="b"/>
              <a:pathLst>
                <a:path w="67461" h="67461" extrusionOk="0">
                  <a:moveTo>
                    <a:pt x="0" y="33731"/>
                  </a:moveTo>
                  <a:cubicBezTo>
                    <a:pt x="0" y="15102"/>
                    <a:pt x="15102" y="0"/>
                    <a:pt x="33731" y="0"/>
                  </a:cubicBezTo>
                  <a:cubicBezTo>
                    <a:pt x="52360" y="0"/>
                    <a:pt x="67462" y="15102"/>
                    <a:pt x="67462" y="33731"/>
                  </a:cubicBezTo>
                  <a:cubicBezTo>
                    <a:pt x="67462" y="52360"/>
                    <a:pt x="52360" y="67462"/>
                    <a:pt x="33731" y="67462"/>
                  </a:cubicBezTo>
                  <a:cubicBezTo>
                    <a:pt x="15102" y="67462"/>
                    <a:pt x="0" y="52360"/>
                    <a:pt x="0" y="3373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7378472" y="627105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5740897" y="6661189"/>
              <a:ext cx="37345" cy="37345"/>
            </a:xfrm>
            <a:custGeom>
              <a:avLst/>
              <a:gdLst/>
              <a:ahLst/>
              <a:cxnLst/>
              <a:rect l="l" t="t" r="r" b="b"/>
              <a:pathLst>
                <a:path w="22946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6"/>
                  </a:cubicBezTo>
                  <a:cubicBezTo>
                    <a:pt x="22947" y="17810"/>
                    <a:pt x="17810" y="22947"/>
                    <a:pt x="11477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5649111" y="6569649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5643901" y="6367173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5358516" y="669234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4366818" y="6490013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3818551" y="5901300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3503734" y="6265353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43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3300071" y="6467027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3359104" y="597444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775056" y="5679960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671832" y="4996129"/>
              <a:ext cx="37345" cy="37345"/>
            </a:xfrm>
            <a:custGeom>
              <a:avLst/>
              <a:gdLst/>
              <a:ahLst/>
              <a:cxnLst/>
              <a:rect l="l" t="t" r="r" b="b"/>
              <a:pathLst>
                <a:path w="22946" h="22946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534449" y="437232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652385" y="4074813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595162" y="279897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894070" y="248848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3040885" y="146111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0" y="0"/>
                    <a:pt x="22953" y="5143"/>
                    <a:pt x="22953" y="11476"/>
                  </a:cubicBezTo>
                  <a:cubicBezTo>
                    <a:pt x="22953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915544" y="110861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3642017" y="314398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3990793" y="499124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6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4298541" y="436223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43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6" y="22952"/>
                  </a:cubicBezTo>
                  <a:cubicBezTo>
                    <a:pt x="5143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5170612" y="100371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5338387" y="180650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6755511" y="236053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087263" y="160076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0" y="0"/>
                    <a:pt x="22953" y="5138"/>
                    <a:pt x="22953" y="11476"/>
                  </a:cubicBezTo>
                  <a:cubicBezTo>
                    <a:pt x="22953" y="17814"/>
                    <a:pt x="17810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651992" y="347927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586998" y="682756"/>
              <a:ext cx="37345" cy="37353"/>
            </a:xfrm>
            <a:custGeom>
              <a:avLst/>
              <a:gdLst/>
              <a:ahLst/>
              <a:cxnLst/>
              <a:rect l="l" t="t" r="r" b="b"/>
              <a:pathLst>
                <a:path w="22946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0" y="0"/>
                  </a:cubicBezTo>
                  <a:cubicBezTo>
                    <a:pt x="17810" y="0"/>
                    <a:pt x="22947" y="5138"/>
                    <a:pt x="22947" y="11476"/>
                  </a:cubicBezTo>
                  <a:cubicBezTo>
                    <a:pt x="22947" y="17814"/>
                    <a:pt x="17810" y="22952"/>
                    <a:pt x="11470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7902497" y="965662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5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5"/>
                  </a:cubicBezTo>
                  <a:cubicBezTo>
                    <a:pt x="22953" y="17815"/>
                    <a:pt x="17816" y="22952"/>
                    <a:pt x="11477" y="22952"/>
                  </a:cubicBezTo>
                  <a:cubicBezTo>
                    <a:pt x="5137" y="22952"/>
                    <a:pt x="0" y="17815"/>
                    <a:pt x="0" y="11475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8315972" y="559607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8788260" y="235904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9063907" y="2336367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9217712" y="2473789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9309123" y="2790901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6"/>
                  </a:cubicBezTo>
                  <a:cubicBezTo>
                    <a:pt x="22953" y="17810"/>
                    <a:pt x="17810" y="22947"/>
                    <a:pt x="11476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94183" y="188842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7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4"/>
                    <a:pt x="17816" y="22952"/>
                    <a:pt x="11477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3086778" y="129149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4332828" y="636508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0"/>
                    <a:pt x="17816" y="22953"/>
                    <a:pt x="11477" y="22953"/>
                  </a:cubicBezTo>
                  <a:cubicBezTo>
                    <a:pt x="5137" y="22953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7773034" y="641984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8520513" y="5845787"/>
              <a:ext cx="37346" cy="37354"/>
            </a:xfrm>
            <a:custGeom>
              <a:avLst/>
              <a:gdLst/>
              <a:ahLst/>
              <a:cxnLst/>
              <a:rect l="l" t="t" r="r" b="b"/>
              <a:pathLst>
                <a:path w="22947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8753243" y="545971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8957943" y="5463821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9216209" y="4949573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7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9138451" y="439526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9022294" y="4060419"/>
              <a:ext cx="37356" cy="37345"/>
            </a:xfrm>
            <a:custGeom>
              <a:avLst/>
              <a:gdLst/>
              <a:ahLst/>
              <a:cxnLst/>
              <a:rect l="l" t="t" r="r" b="b"/>
              <a:pathLst>
                <a:path w="22953" h="22946" extrusionOk="0">
                  <a:moveTo>
                    <a:pt x="0" y="11476"/>
                  </a:moveTo>
                  <a:cubicBezTo>
                    <a:pt x="0" y="5137"/>
                    <a:pt x="5143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7" y="22947"/>
                  </a:cubicBezTo>
                  <a:cubicBezTo>
                    <a:pt x="5143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10578384" y="2619665"/>
              <a:ext cx="86570" cy="86541"/>
            </a:xfrm>
            <a:custGeom>
              <a:avLst/>
              <a:gdLst/>
              <a:ahLst/>
              <a:cxnLst/>
              <a:rect l="l" t="t" r="r" b="b"/>
              <a:pathLst>
                <a:path w="53192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96" y="0"/>
                  </a:cubicBezTo>
                  <a:cubicBezTo>
                    <a:pt x="41290" y="0"/>
                    <a:pt x="53192" y="11901"/>
                    <a:pt x="53192" y="26584"/>
                  </a:cubicBezTo>
                  <a:cubicBezTo>
                    <a:pt x="53192" y="41273"/>
                    <a:pt x="41290" y="53174"/>
                    <a:pt x="26596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9940803" y="4348542"/>
              <a:ext cx="86471" cy="86541"/>
            </a:xfrm>
            <a:custGeom>
              <a:avLst/>
              <a:gdLst/>
              <a:ahLst/>
              <a:cxnLst/>
              <a:rect l="l" t="t" r="r" b="b"/>
              <a:pathLst>
                <a:path w="53131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35" y="0"/>
                  </a:cubicBezTo>
                  <a:cubicBezTo>
                    <a:pt x="41230" y="0"/>
                    <a:pt x="53132" y="11901"/>
                    <a:pt x="53132" y="26584"/>
                  </a:cubicBezTo>
                  <a:cubicBezTo>
                    <a:pt x="53132" y="41273"/>
                    <a:pt x="41230" y="53174"/>
                    <a:pt x="26535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10040261" y="797446"/>
              <a:ext cx="82716" cy="82693"/>
            </a:xfrm>
            <a:custGeom>
              <a:avLst/>
              <a:gdLst/>
              <a:ahLst/>
              <a:cxnLst/>
              <a:rect l="l" t="t" r="r" b="b"/>
              <a:pathLst>
                <a:path w="50824" h="50810" extrusionOk="0">
                  <a:moveTo>
                    <a:pt x="0" y="25405"/>
                  </a:moveTo>
                  <a:cubicBezTo>
                    <a:pt x="0" y="11374"/>
                    <a:pt x="11355" y="0"/>
                    <a:pt x="25382" y="0"/>
                  </a:cubicBezTo>
                  <a:cubicBezTo>
                    <a:pt x="39408" y="0"/>
                    <a:pt x="50824" y="11374"/>
                    <a:pt x="50824" y="25405"/>
                  </a:cubicBezTo>
                  <a:cubicBezTo>
                    <a:pt x="50824" y="39436"/>
                    <a:pt x="39408" y="50810"/>
                    <a:pt x="25382" y="50810"/>
                  </a:cubicBezTo>
                  <a:cubicBezTo>
                    <a:pt x="11355" y="50810"/>
                    <a:pt x="0" y="39436"/>
                    <a:pt x="0" y="25405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10855010" y="357045"/>
              <a:ext cx="65718" cy="65720"/>
            </a:xfrm>
            <a:custGeom>
              <a:avLst/>
              <a:gdLst/>
              <a:ahLst/>
              <a:cxnLst/>
              <a:rect l="l" t="t" r="r" b="b"/>
              <a:pathLst>
                <a:path w="40380" h="40381" extrusionOk="0">
                  <a:moveTo>
                    <a:pt x="0" y="20191"/>
                  </a:moveTo>
                  <a:cubicBezTo>
                    <a:pt x="0" y="9040"/>
                    <a:pt x="9048" y="0"/>
                    <a:pt x="20220" y="0"/>
                  </a:cubicBezTo>
                  <a:cubicBezTo>
                    <a:pt x="31333" y="0"/>
                    <a:pt x="40380" y="9040"/>
                    <a:pt x="40380" y="20191"/>
                  </a:cubicBezTo>
                  <a:cubicBezTo>
                    <a:pt x="40380" y="31342"/>
                    <a:pt x="31333" y="40381"/>
                    <a:pt x="20220" y="40381"/>
                  </a:cubicBezTo>
                  <a:cubicBezTo>
                    <a:pt x="9048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10946461" y="860933"/>
              <a:ext cx="65718" cy="65720"/>
            </a:xfrm>
            <a:custGeom>
              <a:avLst/>
              <a:gdLst/>
              <a:ahLst/>
              <a:cxnLst/>
              <a:rect l="l" t="t" r="r" b="b"/>
              <a:pathLst>
                <a:path w="40380" h="40381" extrusionOk="0">
                  <a:moveTo>
                    <a:pt x="0" y="20191"/>
                  </a:moveTo>
                  <a:cubicBezTo>
                    <a:pt x="0" y="9040"/>
                    <a:pt x="9048" y="0"/>
                    <a:pt x="20220" y="0"/>
                  </a:cubicBezTo>
                  <a:cubicBezTo>
                    <a:pt x="31333" y="0"/>
                    <a:pt x="40380" y="9040"/>
                    <a:pt x="40380" y="20191"/>
                  </a:cubicBezTo>
                  <a:cubicBezTo>
                    <a:pt x="40380" y="31342"/>
                    <a:pt x="31333" y="40381"/>
                    <a:pt x="20220" y="40381"/>
                  </a:cubicBezTo>
                  <a:cubicBezTo>
                    <a:pt x="9048" y="40381"/>
                    <a:pt x="0" y="31342"/>
                    <a:pt x="0" y="2019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11348248" y="2019178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41"/>
                    <a:pt x="9048" y="0"/>
                    <a:pt x="20220" y="0"/>
                  </a:cubicBezTo>
                  <a:cubicBezTo>
                    <a:pt x="31333" y="0"/>
                    <a:pt x="40380" y="9041"/>
                    <a:pt x="40380" y="20190"/>
                  </a:cubicBezTo>
                  <a:cubicBezTo>
                    <a:pt x="40380" y="31345"/>
                    <a:pt x="31333" y="40380"/>
                    <a:pt x="20220" y="40380"/>
                  </a:cubicBezTo>
                  <a:cubicBezTo>
                    <a:pt x="9048" y="40380"/>
                    <a:pt x="0" y="31345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11582066" y="1091445"/>
              <a:ext cx="65717" cy="65718"/>
            </a:xfrm>
            <a:custGeom>
              <a:avLst/>
              <a:gdLst/>
              <a:ahLst/>
              <a:cxnLst/>
              <a:rect l="l" t="t" r="r" b="b"/>
              <a:pathLst>
                <a:path w="40379" h="40380" extrusionOk="0">
                  <a:moveTo>
                    <a:pt x="0" y="20190"/>
                  </a:moveTo>
                  <a:cubicBezTo>
                    <a:pt x="0" y="9042"/>
                    <a:pt x="9048" y="0"/>
                    <a:pt x="20159" y="0"/>
                  </a:cubicBezTo>
                  <a:cubicBezTo>
                    <a:pt x="31332" y="0"/>
                    <a:pt x="40379" y="9042"/>
                    <a:pt x="40379" y="20190"/>
                  </a:cubicBezTo>
                  <a:cubicBezTo>
                    <a:pt x="40379" y="31339"/>
                    <a:pt x="31332" y="40380"/>
                    <a:pt x="20159" y="40380"/>
                  </a:cubicBezTo>
                  <a:cubicBezTo>
                    <a:pt x="9048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11635947" y="453664"/>
              <a:ext cx="114537" cy="114504"/>
            </a:xfrm>
            <a:custGeom>
              <a:avLst/>
              <a:gdLst/>
              <a:ahLst/>
              <a:cxnLst/>
              <a:rect l="l" t="t" r="r" b="b"/>
              <a:pathLst>
                <a:path w="70376" h="70356" extrusionOk="0">
                  <a:moveTo>
                    <a:pt x="0" y="35178"/>
                  </a:moveTo>
                  <a:cubicBezTo>
                    <a:pt x="0" y="15750"/>
                    <a:pt x="15788" y="0"/>
                    <a:pt x="35219" y="0"/>
                  </a:cubicBezTo>
                  <a:cubicBezTo>
                    <a:pt x="54650" y="0"/>
                    <a:pt x="70376" y="15750"/>
                    <a:pt x="70376" y="35178"/>
                  </a:cubicBezTo>
                  <a:cubicBezTo>
                    <a:pt x="70376" y="54607"/>
                    <a:pt x="54650" y="70357"/>
                    <a:pt x="35219" y="70357"/>
                  </a:cubicBezTo>
                  <a:cubicBezTo>
                    <a:pt x="15788" y="70357"/>
                    <a:pt x="0" y="54607"/>
                    <a:pt x="0" y="35178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10394496" y="1666970"/>
              <a:ext cx="114537" cy="114508"/>
            </a:xfrm>
            <a:custGeom>
              <a:avLst/>
              <a:gdLst/>
              <a:ahLst/>
              <a:cxnLst/>
              <a:rect l="l" t="t" r="r" b="b"/>
              <a:pathLst>
                <a:path w="70376" h="70358" extrusionOk="0">
                  <a:moveTo>
                    <a:pt x="0" y="35182"/>
                  </a:moveTo>
                  <a:cubicBezTo>
                    <a:pt x="0" y="15751"/>
                    <a:pt x="15788" y="0"/>
                    <a:pt x="35218" y="0"/>
                  </a:cubicBezTo>
                  <a:cubicBezTo>
                    <a:pt x="54650" y="0"/>
                    <a:pt x="70376" y="15751"/>
                    <a:pt x="70376" y="35182"/>
                  </a:cubicBezTo>
                  <a:cubicBezTo>
                    <a:pt x="70376" y="54607"/>
                    <a:pt x="54650" y="70358"/>
                    <a:pt x="35218" y="70358"/>
                  </a:cubicBezTo>
                  <a:cubicBezTo>
                    <a:pt x="15788" y="70358"/>
                    <a:pt x="0" y="54607"/>
                    <a:pt x="0" y="35182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9808718" y="199086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62" y="0"/>
                    <a:pt x="11477" y="0"/>
                  </a:cubicBezTo>
                  <a:cubicBezTo>
                    <a:pt x="17852" y="0"/>
                    <a:pt x="22953" y="5137"/>
                    <a:pt x="22953" y="11476"/>
                  </a:cubicBezTo>
                  <a:cubicBezTo>
                    <a:pt x="22953" y="17810"/>
                    <a:pt x="17852" y="22953"/>
                    <a:pt x="11477" y="22953"/>
                  </a:cubicBezTo>
                  <a:cubicBezTo>
                    <a:pt x="5162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9856371" y="149924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3" y="0"/>
                    <a:pt x="22953" y="5138"/>
                    <a:pt x="22953" y="11476"/>
                  </a:cubicBezTo>
                  <a:cubicBezTo>
                    <a:pt x="22953" y="17813"/>
                    <a:pt x="17853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10421091" y="337776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3" y="0"/>
                    <a:pt x="22953" y="5138"/>
                    <a:pt x="22953" y="11476"/>
                  </a:cubicBezTo>
                  <a:cubicBezTo>
                    <a:pt x="22953" y="17813"/>
                    <a:pt x="17853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10356137" y="672603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791" y="0"/>
                    <a:pt x="22952" y="5138"/>
                    <a:pt x="22952" y="11476"/>
                  </a:cubicBezTo>
                  <a:cubicBezTo>
                    <a:pt x="22952" y="17814"/>
                    <a:pt x="17791" y="22952"/>
                    <a:pt x="11477" y="22952"/>
                  </a:cubicBezTo>
                  <a:cubicBezTo>
                    <a:pt x="5161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9594676" y="1235532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00" y="0"/>
                    <a:pt x="11476" y="0"/>
                  </a:cubicBezTo>
                  <a:cubicBezTo>
                    <a:pt x="17791" y="0"/>
                    <a:pt x="22953" y="5137"/>
                    <a:pt x="22953" y="11476"/>
                  </a:cubicBezTo>
                  <a:cubicBezTo>
                    <a:pt x="22953" y="17810"/>
                    <a:pt x="17791" y="22947"/>
                    <a:pt x="11476" y="22947"/>
                  </a:cubicBezTo>
                  <a:cubicBezTo>
                    <a:pt x="5100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11085070" y="549455"/>
              <a:ext cx="37356" cy="37353"/>
            </a:xfrm>
            <a:custGeom>
              <a:avLst/>
              <a:gdLst/>
              <a:ahLst/>
              <a:cxnLst/>
              <a:rect l="l" t="t" r="r" b="b"/>
              <a:pathLst>
                <a:path w="22953" h="22951" extrusionOk="0">
                  <a:moveTo>
                    <a:pt x="0" y="11476"/>
                  </a:moveTo>
                  <a:cubicBezTo>
                    <a:pt x="0" y="5138"/>
                    <a:pt x="5161" y="0"/>
                    <a:pt x="11477" y="0"/>
                  </a:cubicBezTo>
                  <a:cubicBezTo>
                    <a:pt x="17852" y="0"/>
                    <a:pt x="22953" y="5138"/>
                    <a:pt x="22953" y="11476"/>
                  </a:cubicBezTo>
                  <a:cubicBezTo>
                    <a:pt x="22953" y="17813"/>
                    <a:pt x="17852" y="22952"/>
                    <a:pt x="11477" y="22952"/>
                  </a:cubicBezTo>
                  <a:cubicBezTo>
                    <a:pt x="5161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11557448" y="2348893"/>
              <a:ext cx="37255" cy="37354"/>
            </a:xfrm>
            <a:custGeom>
              <a:avLst/>
              <a:gdLst/>
              <a:ahLst/>
              <a:cxnLst/>
              <a:rect l="l" t="t" r="r" b="b"/>
              <a:pathLst>
                <a:path w="22891" h="22952" extrusionOk="0">
                  <a:moveTo>
                    <a:pt x="0" y="11476"/>
                  </a:moveTo>
                  <a:cubicBezTo>
                    <a:pt x="0" y="5137"/>
                    <a:pt x="5100" y="0"/>
                    <a:pt x="11416" y="0"/>
                  </a:cubicBezTo>
                  <a:cubicBezTo>
                    <a:pt x="17791" y="0"/>
                    <a:pt x="22892" y="5137"/>
                    <a:pt x="22892" y="11476"/>
                  </a:cubicBezTo>
                  <a:cubicBezTo>
                    <a:pt x="22892" y="17816"/>
                    <a:pt x="17791" y="22953"/>
                    <a:pt x="11416" y="22953"/>
                  </a:cubicBezTo>
                  <a:cubicBezTo>
                    <a:pt x="5100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11833085" y="2326214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00" y="0"/>
                    <a:pt x="11476" y="0"/>
                  </a:cubicBezTo>
                  <a:cubicBezTo>
                    <a:pt x="17791" y="0"/>
                    <a:pt x="22952" y="5137"/>
                    <a:pt x="22952" y="11476"/>
                  </a:cubicBezTo>
                  <a:cubicBezTo>
                    <a:pt x="22952" y="17816"/>
                    <a:pt x="17791" y="22953"/>
                    <a:pt x="11476" y="22953"/>
                  </a:cubicBezTo>
                  <a:cubicBezTo>
                    <a:pt x="5100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11986820" y="2463636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853" y="0"/>
                    <a:pt x="22953" y="5143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10989368" y="1410849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10735185" y="4407941"/>
              <a:ext cx="86471" cy="86550"/>
            </a:xfrm>
            <a:custGeom>
              <a:avLst/>
              <a:gdLst/>
              <a:ahLst/>
              <a:cxnLst/>
              <a:rect l="l" t="t" r="r" b="b"/>
              <a:pathLst>
                <a:path w="53131" h="53180" extrusionOk="0">
                  <a:moveTo>
                    <a:pt x="0" y="26590"/>
                  </a:moveTo>
                  <a:cubicBezTo>
                    <a:pt x="0" y="11908"/>
                    <a:pt x="11901" y="0"/>
                    <a:pt x="26535" y="0"/>
                  </a:cubicBezTo>
                  <a:cubicBezTo>
                    <a:pt x="41230" y="0"/>
                    <a:pt x="53132" y="11908"/>
                    <a:pt x="53132" y="26590"/>
                  </a:cubicBezTo>
                  <a:cubicBezTo>
                    <a:pt x="53132" y="41273"/>
                    <a:pt x="41230" y="53180"/>
                    <a:pt x="26535" y="53180"/>
                  </a:cubicBezTo>
                  <a:cubicBezTo>
                    <a:pt x="11901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10257665" y="3525112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10297212" y="5512305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9355767" y="6491329"/>
              <a:ext cx="111139" cy="111139"/>
            </a:xfrm>
            <a:custGeom>
              <a:avLst/>
              <a:gdLst/>
              <a:ahLst/>
              <a:cxnLst/>
              <a:rect l="l" t="t" r="r" b="b"/>
              <a:pathLst>
                <a:path w="68288" h="68288" extrusionOk="0">
                  <a:moveTo>
                    <a:pt x="0" y="34144"/>
                  </a:moveTo>
                  <a:cubicBezTo>
                    <a:pt x="0" y="15284"/>
                    <a:pt x="15284" y="0"/>
                    <a:pt x="34144" y="0"/>
                  </a:cubicBezTo>
                  <a:cubicBezTo>
                    <a:pt x="52998" y="0"/>
                    <a:pt x="68288" y="15284"/>
                    <a:pt x="68288" y="34144"/>
                  </a:cubicBezTo>
                  <a:cubicBezTo>
                    <a:pt x="68288" y="52998"/>
                    <a:pt x="52998" y="68288"/>
                    <a:pt x="34144" y="68288"/>
                  </a:cubicBezTo>
                  <a:cubicBezTo>
                    <a:pt x="15284" y="68288"/>
                    <a:pt x="0" y="52998"/>
                    <a:pt x="0" y="3414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10297607" y="6704700"/>
              <a:ext cx="60678" cy="60717"/>
            </a:xfrm>
            <a:custGeom>
              <a:avLst/>
              <a:gdLst/>
              <a:ahLst/>
              <a:cxnLst/>
              <a:rect l="l" t="t" r="r" b="b"/>
              <a:pathLst>
                <a:path w="37283" h="37307" extrusionOk="0">
                  <a:moveTo>
                    <a:pt x="0" y="18654"/>
                  </a:moveTo>
                  <a:cubicBezTo>
                    <a:pt x="0" y="8349"/>
                    <a:pt x="8319" y="0"/>
                    <a:pt x="18641" y="0"/>
                  </a:cubicBezTo>
                  <a:cubicBezTo>
                    <a:pt x="28964" y="0"/>
                    <a:pt x="37283" y="8349"/>
                    <a:pt x="37283" y="18654"/>
                  </a:cubicBezTo>
                  <a:cubicBezTo>
                    <a:pt x="37283" y="28958"/>
                    <a:pt x="28964" y="37307"/>
                    <a:pt x="18641" y="37307"/>
                  </a:cubicBezTo>
                  <a:cubicBezTo>
                    <a:pt x="8319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10976515" y="6655297"/>
              <a:ext cx="60776" cy="60727"/>
            </a:xfrm>
            <a:custGeom>
              <a:avLst/>
              <a:gdLst/>
              <a:ahLst/>
              <a:cxnLst/>
              <a:rect l="l" t="t" r="r" b="b"/>
              <a:pathLst>
                <a:path w="37343" h="37313" extrusionOk="0">
                  <a:moveTo>
                    <a:pt x="0" y="18654"/>
                  </a:moveTo>
                  <a:cubicBezTo>
                    <a:pt x="0" y="8355"/>
                    <a:pt x="8380" y="0"/>
                    <a:pt x="18702" y="0"/>
                  </a:cubicBezTo>
                  <a:cubicBezTo>
                    <a:pt x="28964" y="0"/>
                    <a:pt x="37343" y="8355"/>
                    <a:pt x="37343" y="18654"/>
                  </a:cubicBezTo>
                  <a:cubicBezTo>
                    <a:pt x="37343" y="28958"/>
                    <a:pt x="28964" y="37314"/>
                    <a:pt x="18702" y="37314"/>
                  </a:cubicBezTo>
                  <a:cubicBezTo>
                    <a:pt x="8380" y="37314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11234553" y="6163411"/>
              <a:ext cx="60777" cy="60717"/>
            </a:xfrm>
            <a:custGeom>
              <a:avLst/>
              <a:gdLst/>
              <a:ahLst/>
              <a:cxnLst/>
              <a:rect l="l" t="t" r="r" b="b"/>
              <a:pathLst>
                <a:path w="37344" h="37307" extrusionOk="0">
                  <a:moveTo>
                    <a:pt x="0" y="18654"/>
                  </a:moveTo>
                  <a:cubicBezTo>
                    <a:pt x="0" y="8349"/>
                    <a:pt x="8380" y="0"/>
                    <a:pt x="18702" y="0"/>
                  </a:cubicBezTo>
                  <a:cubicBezTo>
                    <a:pt x="28964" y="0"/>
                    <a:pt x="37344" y="8349"/>
                    <a:pt x="37344" y="18654"/>
                  </a:cubicBezTo>
                  <a:cubicBezTo>
                    <a:pt x="37344" y="28958"/>
                    <a:pt x="28964" y="37307"/>
                    <a:pt x="18702" y="37307"/>
                  </a:cubicBezTo>
                  <a:cubicBezTo>
                    <a:pt x="8380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10813586" y="5781802"/>
              <a:ext cx="60676" cy="60727"/>
            </a:xfrm>
            <a:custGeom>
              <a:avLst/>
              <a:gdLst/>
              <a:ahLst/>
              <a:cxnLst/>
              <a:rect l="l" t="t" r="r" b="b"/>
              <a:pathLst>
                <a:path w="37282" h="37313" extrusionOk="0">
                  <a:moveTo>
                    <a:pt x="0" y="18660"/>
                  </a:moveTo>
                  <a:cubicBezTo>
                    <a:pt x="0" y="8355"/>
                    <a:pt x="8319" y="0"/>
                    <a:pt x="18641" y="0"/>
                  </a:cubicBezTo>
                  <a:cubicBezTo>
                    <a:pt x="28903" y="0"/>
                    <a:pt x="37283" y="8355"/>
                    <a:pt x="37283" y="18660"/>
                  </a:cubicBezTo>
                  <a:cubicBezTo>
                    <a:pt x="37283" y="28958"/>
                    <a:pt x="28903" y="37313"/>
                    <a:pt x="18641" y="37313"/>
                  </a:cubicBezTo>
                  <a:cubicBezTo>
                    <a:pt x="8319" y="37313"/>
                    <a:pt x="0" y="28958"/>
                    <a:pt x="0" y="1866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11208849" y="4539432"/>
              <a:ext cx="60776" cy="60717"/>
            </a:xfrm>
            <a:custGeom>
              <a:avLst/>
              <a:gdLst/>
              <a:ahLst/>
              <a:cxnLst/>
              <a:rect l="l" t="t" r="r" b="b"/>
              <a:pathLst>
                <a:path w="37343" h="37307" extrusionOk="0">
                  <a:moveTo>
                    <a:pt x="0" y="18654"/>
                  </a:moveTo>
                  <a:cubicBezTo>
                    <a:pt x="0" y="8355"/>
                    <a:pt x="8380" y="0"/>
                    <a:pt x="18641" y="0"/>
                  </a:cubicBezTo>
                  <a:cubicBezTo>
                    <a:pt x="28964" y="0"/>
                    <a:pt x="37343" y="8355"/>
                    <a:pt x="37343" y="18654"/>
                  </a:cubicBezTo>
                  <a:cubicBezTo>
                    <a:pt x="37343" y="28958"/>
                    <a:pt x="28964" y="37308"/>
                    <a:pt x="18641" y="37308"/>
                  </a:cubicBezTo>
                  <a:cubicBezTo>
                    <a:pt x="8380" y="37308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12026563" y="4754592"/>
              <a:ext cx="90722" cy="90800"/>
            </a:xfrm>
            <a:custGeom>
              <a:avLst/>
              <a:gdLst/>
              <a:ahLst/>
              <a:cxnLst/>
              <a:rect l="l" t="t" r="r" b="b"/>
              <a:pathLst>
                <a:path w="55743" h="55791" extrusionOk="0">
                  <a:moveTo>
                    <a:pt x="0" y="27896"/>
                  </a:moveTo>
                  <a:cubicBezTo>
                    <a:pt x="0" y="12484"/>
                    <a:pt x="12448" y="0"/>
                    <a:pt x="27871" y="0"/>
                  </a:cubicBezTo>
                  <a:cubicBezTo>
                    <a:pt x="43295" y="0"/>
                    <a:pt x="55743" y="12484"/>
                    <a:pt x="55743" y="27896"/>
                  </a:cubicBezTo>
                  <a:cubicBezTo>
                    <a:pt x="55743" y="43301"/>
                    <a:pt x="43295" y="55791"/>
                    <a:pt x="27871" y="55791"/>
                  </a:cubicBezTo>
                  <a:cubicBezTo>
                    <a:pt x="12448" y="55791"/>
                    <a:pt x="0" y="43301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11681820" y="3672788"/>
              <a:ext cx="90819" cy="90810"/>
            </a:xfrm>
            <a:custGeom>
              <a:avLst/>
              <a:gdLst/>
              <a:ahLst/>
              <a:cxnLst/>
              <a:rect l="l" t="t" r="r" b="b"/>
              <a:pathLst>
                <a:path w="55803" h="55797" extrusionOk="0">
                  <a:moveTo>
                    <a:pt x="0" y="27896"/>
                  </a:moveTo>
                  <a:cubicBezTo>
                    <a:pt x="0" y="12491"/>
                    <a:pt x="12448" y="0"/>
                    <a:pt x="27871" y="0"/>
                  </a:cubicBezTo>
                  <a:cubicBezTo>
                    <a:pt x="43295" y="0"/>
                    <a:pt x="55803" y="12491"/>
                    <a:pt x="55803" y="27896"/>
                  </a:cubicBezTo>
                  <a:cubicBezTo>
                    <a:pt x="55803" y="43307"/>
                    <a:pt x="43295" y="55797"/>
                    <a:pt x="27871" y="55797"/>
                  </a:cubicBezTo>
                  <a:cubicBezTo>
                    <a:pt x="12448" y="55797"/>
                    <a:pt x="0" y="43307"/>
                    <a:pt x="0" y="2789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9174241" y="617421"/>
              <a:ext cx="107630" cy="107622"/>
            </a:xfrm>
            <a:custGeom>
              <a:avLst/>
              <a:gdLst/>
              <a:ahLst/>
              <a:cxnLst/>
              <a:rect l="l" t="t" r="r" b="b"/>
              <a:pathLst>
                <a:path w="66132" h="66127" extrusionOk="0">
                  <a:moveTo>
                    <a:pt x="0" y="33064"/>
                  </a:moveTo>
                  <a:cubicBezTo>
                    <a:pt x="0" y="14803"/>
                    <a:pt x="14804" y="0"/>
                    <a:pt x="33063" y="0"/>
                  </a:cubicBezTo>
                  <a:cubicBezTo>
                    <a:pt x="51328" y="0"/>
                    <a:pt x="66132" y="14803"/>
                    <a:pt x="66132" y="33064"/>
                  </a:cubicBezTo>
                  <a:cubicBezTo>
                    <a:pt x="66132" y="51324"/>
                    <a:pt x="51328" y="66127"/>
                    <a:pt x="33063" y="66127"/>
                  </a:cubicBezTo>
                  <a:cubicBezTo>
                    <a:pt x="14804" y="66127"/>
                    <a:pt x="0" y="51324"/>
                    <a:pt x="0" y="3306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11737679" y="3082117"/>
              <a:ext cx="107620" cy="107620"/>
            </a:xfrm>
            <a:custGeom>
              <a:avLst/>
              <a:gdLst/>
              <a:ahLst/>
              <a:cxnLst/>
              <a:rect l="l" t="t" r="r" b="b"/>
              <a:pathLst>
                <a:path w="66126" h="66126" extrusionOk="0">
                  <a:moveTo>
                    <a:pt x="0" y="33063"/>
                  </a:moveTo>
                  <a:cubicBezTo>
                    <a:pt x="0" y="14804"/>
                    <a:pt x="14755" y="0"/>
                    <a:pt x="33032" y="0"/>
                  </a:cubicBezTo>
                  <a:cubicBezTo>
                    <a:pt x="51310" y="0"/>
                    <a:pt x="66126" y="14804"/>
                    <a:pt x="66126" y="33063"/>
                  </a:cubicBezTo>
                  <a:cubicBezTo>
                    <a:pt x="66126" y="51322"/>
                    <a:pt x="51310" y="66126"/>
                    <a:pt x="33032" y="66126"/>
                  </a:cubicBezTo>
                  <a:cubicBezTo>
                    <a:pt x="14755" y="66126"/>
                    <a:pt x="0" y="51322"/>
                    <a:pt x="0" y="33063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11358234" y="6263384"/>
              <a:ext cx="60777" cy="60717"/>
            </a:xfrm>
            <a:custGeom>
              <a:avLst/>
              <a:gdLst/>
              <a:ahLst/>
              <a:cxnLst/>
              <a:rect l="l" t="t" r="r" b="b"/>
              <a:pathLst>
                <a:path w="37344" h="37307" extrusionOk="0">
                  <a:moveTo>
                    <a:pt x="0" y="18654"/>
                  </a:moveTo>
                  <a:cubicBezTo>
                    <a:pt x="0" y="8355"/>
                    <a:pt x="8380" y="0"/>
                    <a:pt x="18702" y="0"/>
                  </a:cubicBezTo>
                  <a:cubicBezTo>
                    <a:pt x="28964" y="0"/>
                    <a:pt x="37344" y="8355"/>
                    <a:pt x="37344" y="18654"/>
                  </a:cubicBezTo>
                  <a:cubicBezTo>
                    <a:pt x="37344" y="28958"/>
                    <a:pt x="28964" y="37307"/>
                    <a:pt x="18702" y="37307"/>
                  </a:cubicBezTo>
                  <a:cubicBezTo>
                    <a:pt x="8380" y="37307"/>
                    <a:pt x="0" y="28958"/>
                    <a:pt x="0" y="1865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11964278" y="6488462"/>
              <a:ext cx="109794" cy="109793"/>
            </a:xfrm>
            <a:custGeom>
              <a:avLst/>
              <a:gdLst/>
              <a:ahLst/>
              <a:cxnLst/>
              <a:rect l="l" t="t" r="r" b="b"/>
              <a:pathLst>
                <a:path w="67462" h="67461" extrusionOk="0">
                  <a:moveTo>
                    <a:pt x="0" y="33731"/>
                  </a:moveTo>
                  <a:cubicBezTo>
                    <a:pt x="0" y="15102"/>
                    <a:pt x="15060" y="0"/>
                    <a:pt x="33701" y="0"/>
                  </a:cubicBezTo>
                  <a:cubicBezTo>
                    <a:pt x="52342" y="0"/>
                    <a:pt x="67463" y="15102"/>
                    <a:pt x="67463" y="33731"/>
                  </a:cubicBezTo>
                  <a:cubicBezTo>
                    <a:pt x="67463" y="52360"/>
                    <a:pt x="52342" y="67462"/>
                    <a:pt x="33701" y="67462"/>
                  </a:cubicBezTo>
                  <a:cubicBezTo>
                    <a:pt x="15060" y="67462"/>
                    <a:pt x="0" y="52360"/>
                    <a:pt x="0" y="3373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9926467" y="3239540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9966013" y="5226733"/>
              <a:ext cx="86570" cy="86550"/>
            </a:xfrm>
            <a:custGeom>
              <a:avLst/>
              <a:gdLst/>
              <a:ahLst/>
              <a:cxnLst/>
              <a:rect l="l" t="t" r="r" b="b"/>
              <a:pathLst>
                <a:path w="53192" h="53180" extrusionOk="0">
                  <a:moveTo>
                    <a:pt x="0" y="26590"/>
                  </a:moveTo>
                  <a:cubicBezTo>
                    <a:pt x="0" y="11908"/>
                    <a:pt x="11902" y="0"/>
                    <a:pt x="26596" y="0"/>
                  </a:cubicBezTo>
                  <a:cubicBezTo>
                    <a:pt x="41291" y="0"/>
                    <a:pt x="53192" y="11908"/>
                    <a:pt x="53192" y="26590"/>
                  </a:cubicBezTo>
                  <a:cubicBezTo>
                    <a:pt x="53192" y="41273"/>
                    <a:pt x="41291" y="53180"/>
                    <a:pt x="26596" y="53180"/>
                  </a:cubicBezTo>
                  <a:cubicBezTo>
                    <a:pt x="11902" y="53180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10104919" y="3711088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2" y="0"/>
                    <a:pt x="22953" y="5137"/>
                    <a:pt x="22953" y="11477"/>
                  </a:cubicBezTo>
                  <a:cubicBezTo>
                    <a:pt x="22953" y="17816"/>
                    <a:pt x="17852" y="22953"/>
                    <a:pt x="11477" y="22953"/>
                  </a:cubicBezTo>
                  <a:cubicBezTo>
                    <a:pt x="5161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10144465" y="5698280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2" y="0"/>
                    <a:pt x="22953" y="5137"/>
                    <a:pt x="22953" y="11476"/>
                  </a:cubicBezTo>
                  <a:cubicBezTo>
                    <a:pt x="22953" y="17816"/>
                    <a:pt x="1785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10177486" y="6414351"/>
              <a:ext cx="37356" cy="37346"/>
            </a:xfrm>
            <a:custGeom>
              <a:avLst/>
              <a:gdLst/>
              <a:ahLst/>
              <a:cxnLst/>
              <a:rect l="l" t="t" r="r" b="b"/>
              <a:pathLst>
                <a:path w="22953" h="22947" extrusionOk="0">
                  <a:moveTo>
                    <a:pt x="0" y="11477"/>
                  </a:moveTo>
                  <a:cubicBezTo>
                    <a:pt x="0" y="5137"/>
                    <a:pt x="5101" y="0"/>
                    <a:pt x="11477" y="0"/>
                  </a:cubicBezTo>
                  <a:cubicBezTo>
                    <a:pt x="17792" y="0"/>
                    <a:pt x="22953" y="5137"/>
                    <a:pt x="22953" y="11477"/>
                  </a:cubicBezTo>
                  <a:cubicBezTo>
                    <a:pt x="22953" y="17810"/>
                    <a:pt x="17792" y="22947"/>
                    <a:pt x="11477" y="22947"/>
                  </a:cubicBezTo>
                  <a:cubicBezTo>
                    <a:pt x="5101" y="22947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10572057" y="6563134"/>
              <a:ext cx="37257" cy="37356"/>
            </a:xfrm>
            <a:custGeom>
              <a:avLst/>
              <a:gdLst/>
              <a:ahLst/>
              <a:cxnLst/>
              <a:rect l="l" t="t" r="r" b="b"/>
              <a:pathLst>
                <a:path w="22892" h="22953" extrusionOk="0">
                  <a:moveTo>
                    <a:pt x="0" y="11477"/>
                  </a:moveTo>
                  <a:cubicBezTo>
                    <a:pt x="0" y="5137"/>
                    <a:pt x="5100" y="0"/>
                    <a:pt x="11477" y="0"/>
                  </a:cubicBezTo>
                  <a:cubicBezTo>
                    <a:pt x="17792" y="0"/>
                    <a:pt x="22892" y="5137"/>
                    <a:pt x="22892" y="11477"/>
                  </a:cubicBezTo>
                  <a:cubicBezTo>
                    <a:pt x="22892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11319478" y="5989084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792" y="0"/>
                    <a:pt x="22953" y="5137"/>
                    <a:pt x="22953" y="11476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10902959" y="5198092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37"/>
                    <a:pt x="5100" y="0"/>
                    <a:pt x="11477" y="0"/>
                  </a:cubicBezTo>
                  <a:cubicBezTo>
                    <a:pt x="17792" y="0"/>
                    <a:pt x="22953" y="5137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11505544" y="5076526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61" y="0"/>
                    <a:pt x="11476" y="0"/>
                  </a:cubicBezTo>
                  <a:cubicBezTo>
                    <a:pt x="17852" y="0"/>
                    <a:pt x="22952" y="5137"/>
                    <a:pt x="22952" y="11477"/>
                  </a:cubicBezTo>
                  <a:cubicBezTo>
                    <a:pt x="22952" y="17810"/>
                    <a:pt x="17852" y="22953"/>
                    <a:pt x="11476" y="22953"/>
                  </a:cubicBezTo>
                  <a:cubicBezTo>
                    <a:pt x="5161" y="22953"/>
                    <a:pt x="0" y="17810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12015194" y="5092860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792" y="0"/>
                    <a:pt x="22953" y="5143"/>
                    <a:pt x="22953" y="11476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11293477" y="426239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7"/>
                  </a:moveTo>
                  <a:cubicBezTo>
                    <a:pt x="0" y="5143"/>
                    <a:pt x="5161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61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11937387" y="4538561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3" y="0"/>
                    <a:pt x="22953" y="5137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11215670" y="3708094"/>
              <a:ext cx="37356" cy="37354"/>
            </a:xfrm>
            <a:custGeom>
              <a:avLst/>
              <a:gdLst/>
              <a:ahLst/>
              <a:cxnLst/>
              <a:rect l="l" t="t" r="r" b="b"/>
              <a:pathLst>
                <a:path w="22953" h="22952" extrusionOk="0">
                  <a:moveTo>
                    <a:pt x="0" y="11476"/>
                  </a:moveTo>
                  <a:cubicBezTo>
                    <a:pt x="0" y="5137"/>
                    <a:pt x="5161" y="0"/>
                    <a:pt x="11477" y="0"/>
                  </a:cubicBezTo>
                  <a:cubicBezTo>
                    <a:pt x="17853" y="0"/>
                    <a:pt x="22953" y="5137"/>
                    <a:pt x="22953" y="11476"/>
                  </a:cubicBezTo>
                  <a:cubicBezTo>
                    <a:pt x="22953" y="17816"/>
                    <a:pt x="17853" y="22953"/>
                    <a:pt x="11477" y="22953"/>
                  </a:cubicBezTo>
                  <a:cubicBezTo>
                    <a:pt x="5161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11821320" y="4203704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43"/>
                    <a:pt x="5100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11099603" y="3373237"/>
              <a:ext cx="37356" cy="37356"/>
            </a:xfrm>
            <a:custGeom>
              <a:avLst/>
              <a:gdLst/>
              <a:ahLst/>
              <a:cxnLst/>
              <a:rect l="l" t="t" r="r" b="b"/>
              <a:pathLst>
                <a:path w="22953" h="22953" extrusionOk="0">
                  <a:moveTo>
                    <a:pt x="0" y="11477"/>
                  </a:moveTo>
                  <a:cubicBezTo>
                    <a:pt x="0" y="5143"/>
                    <a:pt x="5100" y="0"/>
                    <a:pt x="11477" y="0"/>
                  </a:cubicBezTo>
                  <a:cubicBezTo>
                    <a:pt x="17792" y="0"/>
                    <a:pt x="22953" y="5143"/>
                    <a:pt x="22953" y="11477"/>
                  </a:cubicBezTo>
                  <a:cubicBezTo>
                    <a:pt x="22953" y="17816"/>
                    <a:pt x="17792" y="22953"/>
                    <a:pt x="11477" y="22953"/>
                  </a:cubicBezTo>
                  <a:cubicBezTo>
                    <a:pt x="5100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1410607" y="6704926"/>
              <a:ext cx="68583" cy="68573"/>
            </a:xfrm>
            <a:custGeom>
              <a:avLst/>
              <a:gdLst/>
              <a:ahLst/>
              <a:cxnLst/>
              <a:rect l="l" t="t" r="r" b="b"/>
              <a:pathLst>
                <a:path w="42140" h="42134" extrusionOk="0">
                  <a:moveTo>
                    <a:pt x="0" y="21070"/>
                  </a:moveTo>
                  <a:cubicBezTo>
                    <a:pt x="0" y="9430"/>
                    <a:pt x="9436" y="0"/>
                    <a:pt x="21070" y="0"/>
                  </a:cubicBezTo>
                  <a:cubicBezTo>
                    <a:pt x="32705" y="0"/>
                    <a:pt x="42141" y="9430"/>
                    <a:pt x="42141" y="21070"/>
                  </a:cubicBezTo>
                  <a:cubicBezTo>
                    <a:pt x="42141" y="32705"/>
                    <a:pt x="32705" y="42135"/>
                    <a:pt x="21070" y="42135"/>
                  </a:cubicBezTo>
                  <a:cubicBezTo>
                    <a:pt x="9436" y="42135"/>
                    <a:pt x="0" y="32705"/>
                    <a:pt x="0" y="2107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559575" y="6009094"/>
              <a:ext cx="68576" cy="68573"/>
            </a:xfrm>
            <a:custGeom>
              <a:avLst/>
              <a:gdLst/>
              <a:ahLst/>
              <a:cxnLst/>
              <a:rect l="l" t="t" r="r" b="b"/>
              <a:pathLst>
                <a:path w="42136" h="42134" extrusionOk="0">
                  <a:moveTo>
                    <a:pt x="0" y="21064"/>
                  </a:moveTo>
                  <a:cubicBezTo>
                    <a:pt x="0" y="9430"/>
                    <a:pt x="9433" y="0"/>
                    <a:pt x="21068" y="0"/>
                  </a:cubicBezTo>
                  <a:cubicBezTo>
                    <a:pt x="32704" y="0"/>
                    <a:pt x="42137" y="9430"/>
                    <a:pt x="42137" y="21064"/>
                  </a:cubicBezTo>
                  <a:cubicBezTo>
                    <a:pt x="42137" y="32699"/>
                    <a:pt x="32704" y="42135"/>
                    <a:pt x="21068" y="42135"/>
                  </a:cubicBezTo>
                  <a:cubicBezTo>
                    <a:pt x="9433" y="42135"/>
                    <a:pt x="0" y="32699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195113" y="6048818"/>
              <a:ext cx="68576" cy="68573"/>
            </a:xfrm>
            <a:custGeom>
              <a:avLst/>
              <a:gdLst/>
              <a:ahLst/>
              <a:cxnLst/>
              <a:rect l="l" t="t" r="r" b="b"/>
              <a:pathLst>
                <a:path w="42136" h="42134" extrusionOk="0">
                  <a:moveTo>
                    <a:pt x="0" y="21064"/>
                  </a:moveTo>
                  <a:cubicBezTo>
                    <a:pt x="0" y="9430"/>
                    <a:pt x="9433" y="0"/>
                    <a:pt x="21069" y="0"/>
                  </a:cubicBezTo>
                  <a:cubicBezTo>
                    <a:pt x="32704" y="0"/>
                    <a:pt x="42137" y="9430"/>
                    <a:pt x="42137" y="21064"/>
                  </a:cubicBezTo>
                  <a:cubicBezTo>
                    <a:pt x="42137" y="32705"/>
                    <a:pt x="32704" y="42135"/>
                    <a:pt x="21069" y="42135"/>
                  </a:cubicBezTo>
                  <a:cubicBezTo>
                    <a:pt x="9433" y="42135"/>
                    <a:pt x="0" y="32705"/>
                    <a:pt x="0" y="2106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518115" y="6560485"/>
              <a:ext cx="106473" cy="106474"/>
            </a:xfrm>
            <a:custGeom>
              <a:avLst/>
              <a:gdLst/>
              <a:ahLst/>
              <a:cxnLst/>
              <a:rect l="l" t="t" r="r" b="b"/>
              <a:pathLst>
                <a:path w="65421" h="65422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88591" y="5799360"/>
              <a:ext cx="106478" cy="106482"/>
            </a:xfrm>
            <a:custGeom>
              <a:avLst/>
              <a:gdLst/>
              <a:ahLst/>
              <a:cxnLst/>
              <a:rect l="l" t="t" r="r" b="b"/>
              <a:pathLst>
                <a:path w="65424" h="65427" extrusionOk="0">
                  <a:moveTo>
                    <a:pt x="0" y="32711"/>
                  </a:moveTo>
                  <a:cubicBezTo>
                    <a:pt x="0" y="14646"/>
                    <a:pt x="14646" y="0"/>
                    <a:pt x="32712" y="0"/>
                  </a:cubicBezTo>
                  <a:cubicBezTo>
                    <a:pt x="50779" y="0"/>
                    <a:pt x="65424" y="14646"/>
                    <a:pt x="65424" y="32711"/>
                  </a:cubicBezTo>
                  <a:cubicBezTo>
                    <a:pt x="65424" y="50782"/>
                    <a:pt x="50779" y="65428"/>
                    <a:pt x="32712" y="65428"/>
                  </a:cubicBezTo>
                  <a:cubicBezTo>
                    <a:pt x="14646" y="65428"/>
                    <a:pt x="0" y="50782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379542" y="4105630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2341462" y="4909701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665611" y="6684472"/>
              <a:ext cx="37345" cy="37356"/>
            </a:xfrm>
            <a:custGeom>
              <a:avLst/>
              <a:gdLst/>
              <a:ahLst/>
              <a:cxnLst/>
              <a:rect l="l" t="t" r="r" b="b"/>
              <a:pathLst>
                <a:path w="22946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0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0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482471" y="6089185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802526" y="6459811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6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598861" y="6661495"/>
              <a:ext cx="37353" cy="37345"/>
            </a:xfrm>
            <a:custGeom>
              <a:avLst/>
              <a:gdLst/>
              <a:ahLst/>
              <a:cxnLst/>
              <a:rect l="l" t="t" r="r" b="b"/>
              <a:pathLst>
                <a:path w="22951" h="22946" extrusionOk="0">
                  <a:moveTo>
                    <a:pt x="0" y="11470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0"/>
                  </a:cubicBezTo>
                  <a:cubicBezTo>
                    <a:pt x="22952" y="17810"/>
                    <a:pt x="17814" y="22947"/>
                    <a:pt x="11476" y="22947"/>
                  </a:cubicBezTo>
                  <a:cubicBezTo>
                    <a:pt x="5138" y="22947"/>
                    <a:pt x="0" y="17810"/>
                    <a:pt x="0" y="1147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657897" y="6168908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3" y="5137"/>
                    <a:pt x="22953" y="11477"/>
                  </a:cubicBezTo>
                  <a:cubicBezTo>
                    <a:pt x="22953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73849" y="5874428"/>
              <a:ext cx="37353" cy="37356"/>
            </a:xfrm>
            <a:custGeom>
              <a:avLst/>
              <a:gdLst/>
              <a:ahLst/>
              <a:cxnLst/>
              <a:rect l="l" t="t" r="r" b="b"/>
              <a:pathLst>
                <a:path w="22951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7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631619" y="6559546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47" y="5137"/>
                    <a:pt x="22947" y="11477"/>
                  </a:cubicBezTo>
                  <a:cubicBezTo>
                    <a:pt x="22947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974643" y="2160960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2"/>
                    <a:pt x="11902" y="0"/>
                    <a:pt x="26590" y="0"/>
                  </a:cubicBezTo>
                  <a:cubicBezTo>
                    <a:pt x="41273" y="0"/>
                    <a:pt x="53174" y="11902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2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572397" y="756188"/>
              <a:ext cx="106478" cy="106478"/>
            </a:xfrm>
            <a:custGeom>
              <a:avLst/>
              <a:gdLst/>
              <a:ahLst/>
              <a:cxnLst/>
              <a:rect l="l" t="t" r="r" b="b"/>
              <a:pathLst>
                <a:path w="65424" h="65424" extrusionOk="0">
                  <a:moveTo>
                    <a:pt x="0" y="32712"/>
                  </a:moveTo>
                  <a:cubicBezTo>
                    <a:pt x="0" y="14646"/>
                    <a:pt x="14646" y="0"/>
                    <a:pt x="32712" y="0"/>
                  </a:cubicBezTo>
                  <a:cubicBezTo>
                    <a:pt x="50779" y="0"/>
                    <a:pt x="65424" y="14646"/>
                    <a:pt x="65424" y="32712"/>
                  </a:cubicBezTo>
                  <a:cubicBezTo>
                    <a:pt x="65424" y="50779"/>
                    <a:pt x="50779" y="65424"/>
                    <a:pt x="32712" y="65424"/>
                  </a:cubicBezTo>
                  <a:cubicBezTo>
                    <a:pt x="14646" y="65424"/>
                    <a:pt x="0" y="50779"/>
                    <a:pt x="0" y="32712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887305" y="1112109"/>
              <a:ext cx="106473" cy="106473"/>
            </a:xfrm>
            <a:custGeom>
              <a:avLst/>
              <a:gdLst/>
              <a:ahLst/>
              <a:cxnLst/>
              <a:rect l="l" t="t" r="r" b="b"/>
              <a:pathLst>
                <a:path w="65421" h="65421" extrusionOk="0">
                  <a:moveTo>
                    <a:pt x="0" y="32711"/>
                  </a:moveTo>
                  <a:cubicBezTo>
                    <a:pt x="0" y="14640"/>
                    <a:pt x="14646" y="0"/>
                    <a:pt x="32711" y="0"/>
                  </a:cubicBezTo>
                  <a:cubicBezTo>
                    <a:pt x="50776" y="0"/>
                    <a:pt x="65422" y="14640"/>
                    <a:pt x="65422" y="32711"/>
                  </a:cubicBezTo>
                  <a:cubicBezTo>
                    <a:pt x="65422" y="50776"/>
                    <a:pt x="50776" y="65422"/>
                    <a:pt x="32711" y="65422"/>
                  </a:cubicBezTo>
                  <a:cubicBezTo>
                    <a:pt x="14646" y="65422"/>
                    <a:pt x="0" y="50776"/>
                    <a:pt x="0" y="32711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630097" y="501216"/>
              <a:ext cx="71538" cy="71540"/>
            </a:xfrm>
            <a:custGeom>
              <a:avLst/>
              <a:gdLst/>
              <a:ahLst/>
              <a:cxnLst/>
              <a:rect l="l" t="t" r="r" b="b"/>
              <a:pathLst>
                <a:path w="43956" h="43957" extrusionOk="0">
                  <a:moveTo>
                    <a:pt x="0" y="21979"/>
                  </a:moveTo>
                  <a:cubicBezTo>
                    <a:pt x="0" y="9841"/>
                    <a:pt x="9837" y="0"/>
                    <a:pt x="21975" y="0"/>
                  </a:cubicBezTo>
                  <a:cubicBezTo>
                    <a:pt x="34114" y="0"/>
                    <a:pt x="43957" y="9841"/>
                    <a:pt x="43957" y="21979"/>
                  </a:cubicBezTo>
                  <a:cubicBezTo>
                    <a:pt x="43957" y="34117"/>
                    <a:pt x="34114" y="43957"/>
                    <a:pt x="21975" y="43957"/>
                  </a:cubicBezTo>
                  <a:cubicBezTo>
                    <a:pt x="9837" y="43957"/>
                    <a:pt x="0" y="34117"/>
                    <a:pt x="0" y="21979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1806830" y="2541067"/>
              <a:ext cx="75155" cy="75166"/>
            </a:xfrm>
            <a:custGeom>
              <a:avLst/>
              <a:gdLst/>
              <a:ahLst/>
              <a:cxnLst/>
              <a:rect l="l" t="t" r="r" b="b"/>
              <a:pathLst>
                <a:path w="46178" h="46185" extrusionOk="0">
                  <a:moveTo>
                    <a:pt x="0" y="23093"/>
                  </a:moveTo>
                  <a:cubicBezTo>
                    <a:pt x="0" y="10341"/>
                    <a:pt x="10335" y="0"/>
                    <a:pt x="23093" y="0"/>
                  </a:cubicBezTo>
                  <a:cubicBezTo>
                    <a:pt x="35844" y="0"/>
                    <a:pt x="46179" y="10341"/>
                    <a:pt x="46179" y="23093"/>
                  </a:cubicBezTo>
                  <a:cubicBezTo>
                    <a:pt x="46179" y="35844"/>
                    <a:pt x="35844" y="46185"/>
                    <a:pt x="23093" y="46185"/>
                  </a:cubicBezTo>
                  <a:cubicBezTo>
                    <a:pt x="10335" y="46185"/>
                    <a:pt x="0" y="35844"/>
                    <a:pt x="0" y="23093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2449958" y="462189"/>
              <a:ext cx="86550" cy="86542"/>
            </a:xfrm>
            <a:custGeom>
              <a:avLst/>
              <a:gdLst/>
              <a:ahLst/>
              <a:cxnLst/>
              <a:rect l="l" t="t" r="r" b="b"/>
              <a:pathLst>
                <a:path w="53180" h="53175" extrusionOk="0">
                  <a:moveTo>
                    <a:pt x="0" y="26588"/>
                  </a:moveTo>
                  <a:cubicBezTo>
                    <a:pt x="0" y="11904"/>
                    <a:pt x="11908" y="0"/>
                    <a:pt x="26590" y="0"/>
                  </a:cubicBezTo>
                  <a:cubicBezTo>
                    <a:pt x="41273" y="0"/>
                    <a:pt x="53180" y="11904"/>
                    <a:pt x="53180" y="26588"/>
                  </a:cubicBezTo>
                  <a:cubicBezTo>
                    <a:pt x="53180" y="41272"/>
                    <a:pt x="41273" y="53176"/>
                    <a:pt x="26590" y="53176"/>
                  </a:cubicBezTo>
                  <a:cubicBezTo>
                    <a:pt x="11908" y="53176"/>
                    <a:pt x="0" y="41272"/>
                    <a:pt x="0" y="26588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1989118" y="2631381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2294513" y="1952315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0" y="0"/>
                    <a:pt x="22947" y="5137"/>
                    <a:pt x="22947" y="11476"/>
                  </a:cubicBezTo>
                  <a:cubicBezTo>
                    <a:pt x="22947" y="17816"/>
                    <a:pt x="17810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2389125" y="1807526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2759110" y="1904908"/>
              <a:ext cx="37354" cy="37345"/>
            </a:xfrm>
            <a:custGeom>
              <a:avLst/>
              <a:gdLst/>
              <a:ahLst/>
              <a:cxnLst/>
              <a:rect l="l" t="t" r="r" b="b"/>
              <a:pathLst>
                <a:path w="22952" h="22946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47"/>
                    <a:pt x="11476" y="22947"/>
                  </a:cubicBezTo>
                  <a:cubicBezTo>
                    <a:pt x="5137" y="22947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119911" y="2372729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266723" y="1345361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1136740" y="1938552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141389" y="992867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0"/>
                    <a:pt x="17813" y="22953"/>
                    <a:pt x="11476" y="22953"/>
                  </a:cubicBezTo>
                  <a:cubicBezTo>
                    <a:pt x="5138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"/>
            <p:cNvSpPr/>
            <p:nvPr/>
          </p:nvSpPr>
          <p:spPr>
            <a:xfrm>
              <a:off x="1011399" y="158605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0"/>
                    <a:pt x="17816" y="22953"/>
                    <a:pt x="11476" y="22953"/>
                  </a:cubicBezTo>
                  <a:cubicBezTo>
                    <a:pt x="5143" y="22953"/>
                    <a:pt x="0" y="17810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"/>
            <p:cNvSpPr/>
            <p:nvPr/>
          </p:nvSpPr>
          <p:spPr>
            <a:xfrm>
              <a:off x="1216633" y="383371"/>
              <a:ext cx="37354" cy="37353"/>
            </a:xfrm>
            <a:custGeom>
              <a:avLst/>
              <a:gdLst/>
              <a:ahLst/>
              <a:cxnLst/>
              <a:rect l="l" t="t" r="r" b="b"/>
              <a:pathLst>
                <a:path w="22952" h="22951" extrusionOk="0">
                  <a:moveTo>
                    <a:pt x="0" y="11476"/>
                  </a:moveTo>
                  <a:cubicBezTo>
                    <a:pt x="0" y="5138"/>
                    <a:pt x="5137" y="0"/>
                    <a:pt x="11476" y="0"/>
                  </a:cubicBezTo>
                  <a:cubicBezTo>
                    <a:pt x="17816" y="0"/>
                    <a:pt x="22953" y="5138"/>
                    <a:pt x="22953" y="11476"/>
                  </a:cubicBezTo>
                  <a:cubicBezTo>
                    <a:pt x="22953" y="17813"/>
                    <a:pt x="17816" y="22952"/>
                    <a:pt x="11476" y="22952"/>
                  </a:cubicBezTo>
                  <a:cubicBezTo>
                    <a:pt x="5137" y="22952"/>
                    <a:pt x="0" y="17813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"/>
            <p:cNvSpPr/>
            <p:nvPr/>
          </p:nvSpPr>
          <p:spPr>
            <a:xfrm>
              <a:off x="1524392" y="320468"/>
              <a:ext cx="37345" cy="37354"/>
            </a:xfrm>
            <a:custGeom>
              <a:avLst/>
              <a:gdLst/>
              <a:ahLst/>
              <a:cxnLst/>
              <a:rect l="l" t="t" r="r" b="b"/>
              <a:pathLst>
                <a:path w="22946" h="22952" extrusionOk="0">
                  <a:moveTo>
                    <a:pt x="0" y="11476"/>
                  </a:moveTo>
                  <a:cubicBezTo>
                    <a:pt x="0" y="5138"/>
                    <a:pt x="5137" y="0"/>
                    <a:pt x="11470" y="0"/>
                  </a:cubicBezTo>
                  <a:cubicBezTo>
                    <a:pt x="17810" y="0"/>
                    <a:pt x="22947" y="5138"/>
                    <a:pt x="22947" y="11476"/>
                  </a:cubicBezTo>
                  <a:cubicBezTo>
                    <a:pt x="22947" y="17814"/>
                    <a:pt x="17810" y="22952"/>
                    <a:pt x="11470" y="22952"/>
                  </a:cubicBezTo>
                  <a:cubicBezTo>
                    <a:pt x="5137" y="22952"/>
                    <a:pt x="0" y="17814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"/>
            <p:cNvSpPr/>
            <p:nvPr/>
          </p:nvSpPr>
          <p:spPr>
            <a:xfrm>
              <a:off x="312621" y="1175737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6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"/>
            <p:cNvSpPr/>
            <p:nvPr/>
          </p:nvSpPr>
          <p:spPr>
            <a:xfrm>
              <a:off x="1182633" y="176893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"/>
            <p:cNvSpPr/>
            <p:nvPr/>
          </p:nvSpPr>
          <p:spPr>
            <a:xfrm>
              <a:off x="741734" y="3403202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84"/>
                  </a:moveTo>
                  <a:cubicBezTo>
                    <a:pt x="0" y="11902"/>
                    <a:pt x="11908" y="0"/>
                    <a:pt x="26590" y="0"/>
                  </a:cubicBezTo>
                  <a:cubicBezTo>
                    <a:pt x="41273" y="0"/>
                    <a:pt x="53180" y="11902"/>
                    <a:pt x="53180" y="26584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"/>
            <p:cNvSpPr/>
            <p:nvPr/>
          </p:nvSpPr>
          <p:spPr>
            <a:xfrm>
              <a:off x="672532" y="4935613"/>
              <a:ext cx="86546" cy="86541"/>
            </a:xfrm>
            <a:custGeom>
              <a:avLst/>
              <a:gdLst/>
              <a:ahLst/>
              <a:cxnLst/>
              <a:rect l="l" t="t" r="r" b="b"/>
              <a:pathLst>
                <a:path w="53177" h="53174" extrusionOk="0">
                  <a:moveTo>
                    <a:pt x="0" y="26584"/>
                  </a:moveTo>
                  <a:cubicBezTo>
                    <a:pt x="0" y="11902"/>
                    <a:pt x="11904" y="0"/>
                    <a:pt x="26588" y="0"/>
                  </a:cubicBezTo>
                  <a:cubicBezTo>
                    <a:pt x="41270" y="0"/>
                    <a:pt x="53178" y="11902"/>
                    <a:pt x="53178" y="26584"/>
                  </a:cubicBezTo>
                  <a:cubicBezTo>
                    <a:pt x="53178" y="41273"/>
                    <a:pt x="41270" y="53174"/>
                    <a:pt x="26588" y="53174"/>
                  </a:cubicBezTo>
                  <a:cubicBezTo>
                    <a:pt x="11904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"/>
            <p:cNvSpPr/>
            <p:nvPr/>
          </p:nvSpPr>
          <p:spPr>
            <a:xfrm>
              <a:off x="1611748" y="5261870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84"/>
                  </a:moveTo>
                  <a:cubicBezTo>
                    <a:pt x="0" y="11902"/>
                    <a:pt x="11908" y="0"/>
                    <a:pt x="26590" y="0"/>
                  </a:cubicBezTo>
                  <a:cubicBezTo>
                    <a:pt x="41273" y="0"/>
                    <a:pt x="53180" y="11902"/>
                    <a:pt x="53180" y="26584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"/>
            <p:cNvSpPr/>
            <p:nvPr/>
          </p:nvSpPr>
          <p:spPr>
            <a:xfrm>
              <a:off x="986169" y="316876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84"/>
                  </a:moveTo>
                  <a:cubicBezTo>
                    <a:pt x="0" y="11901"/>
                    <a:pt x="11901" y="0"/>
                    <a:pt x="26584" y="0"/>
                  </a:cubicBezTo>
                  <a:cubicBezTo>
                    <a:pt x="41273" y="0"/>
                    <a:pt x="53174" y="11901"/>
                    <a:pt x="53174" y="26584"/>
                  </a:cubicBezTo>
                  <a:cubicBezTo>
                    <a:pt x="53174" y="41273"/>
                    <a:pt x="41273" y="53174"/>
                    <a:pt x="26584" y="53174"/>
                  </a:cubicBezTo>
                  <a:cubicBezTo>
                    <a:pt x="11901" y="53174"/>
                    <a:pt x="0" y="41273"/>
                    <a:pt x="0" y="26584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"/>
            <p:cNvSpPr/>
            <p:nvPr/>
          </p:nvSpPr>
          <p:spPr>
            <a:xfrm>
              <a:off x="1059467" y="416886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1"/>
                    <a:pt x="11908" y="0"/>
                    <a:pt x="26590" y="0"/>
                  </a:cubicBezTo>
                  <a:cubicBezTo>
                    <a:pt x="41273" y="0"/>
                    <a:pt x="53174" y="11901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"/>
            <p:cNvSpPr/>
            <p:nvPr/>
          </p:nvSpPr>
          <p:spPr>
            <a:xfrm>
              <a:off x="2245979" y="5836365"/>
              <a:ext cx="86550" cy="86541"/>
            </a:xfrm>
            <a:custGeom>
              <a:avLst/>
              <a:gdLst/>
              <a:ahLst/>
              <a:cxnLst/>
              <a:rect l="l" t="t" r="r" b="b"/>
              <a:pathLst>
                <a:path w="53180" h="53174" extrusionOk="0">
                  <a:moveTo>
                    <a:pt x="0" y="26590"/>
                  </a:moveTo>
                  <a:cubicBezTo>
                    <a:pt x="0" y="11908"/>
                    <a:pt x="11908" y="0"/>
                    <a:pt x="26590" y="0"/>
                  </a:cubicBezTo>
                  <a:cubicBezTo>
                    <a:pt x="41273" y="0"/>
                    <a:pt x="53180" y="11908"/>
                    <a:pt x="53180" y="26590"/>
                  </a:cubicBezTo>
                  <a:cubicBezTo>
                    <a:pt x="53180" y="41273"/>
                    <a:pt x="41273" y="53174"/>
                    <a:pt x="26590" y="53174"/>
                  </a:cubicBezTo>
                  <a:cubicBezTo>
                    <a:pt x="11908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"/>
            <p:cNvSpPr/>
            <p:nvPr/>
          </p:nvSpPr>
          <p:spPr>
            <a:xfrm>
              <a:off x="2018519" y="3783834"/>
              <a:ext cx="86541" cy="86541"/>
            </a:xfrm>
            <a:custGeom>
              <a:avLst/>
              <a:gdLst/>
              <a:ahLst/>
              <a:cxnLst/>
              <a:rect l="l" t="t" r="r" b="b"/>
              <a:pathLst>
                <a:path w="53174" h="53174" extrusionOk="0">
                  <a:moveTo>
                    <a:pt x="0" y="26590"/>
                  </a:moveTo>
                  <a:cubicBezTo>
                    <a:pt x="0" y="11908"/>
                    <a:pt x="11902" y="0"/>
                    <a:pt x="26590" y="0"/>
                  </a:cubicBezTo>
                  <a:cubicBezTo>
                    <a:pt x="41273" y="0"/>
                    <a:pt x="53174" y="11908"/>
                    <a:pt x="53174" y="26590"/>
                  </a:cubicBezTo>
                  <a:cubicBezTo>
                    <a:pt x="53174" y="41273"/>
                    <a:pt x="41273" y="53174"/>
                    <a:pt x="26590" y="53174"/>
                  </a:cubicBezTo>
                  <a:cubicBezTo>
                    <a:pt x="11902" y="53174"/>
                    <a:pt x="0" y="41273"/>
                    <a:pt x="0" y="265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"/>
            <p:cNvSpPr/>
            <p:nvPr/>
          </p:nvSpPr>
          <p:spPr>
            <a:xfrm>
              <a:off x="2788374" y="3183355"/>
              <a:ext cx="65718" cy="65718"/>
            </a:xfrm>
            <a:custGeom>
              <a:avLst/>
              <a:gdLst/>
              <a:ahLst/>
              <a:cxnLst/>
              <a:rect l="l" t="t" r="r" b="b"/>
              <a:pathLst>
                <a:path w="40380" h="40380" extrusionOk="0">
                  <a:moveTo>
                    <a:pt x="0" y="20190"/>
                  </a:moveTo>
                  <a:cubicBezTo>
                    <a:pt x="0" y="9035"/>
                    <a:pt x="9041" y="0"/>
                    <a:pt x="20190" y="0"/>
                  </a:cubicBezTo>
                  <a:cubicBezTo>
                    <a:pt x="31345" y="0"/>
                    <a:pt x="40380" y="9035"/>
                    <a:pt x="40380" y="20190"/>
                  </a:cubicBezTo>
                  <a:cubicBezTo>
                    <a:pt x="40380" y="31339"/>
                    <a:pt x="31345" y="40380"/>
                    <a:pt x="20190" y="40380"/>
                  </a:cubicBezTo>
                  <a:cubicBezTo>
                    <a:pt x="9041" y="40380"/>
                    <a:pt x="0" y="31339"/>
                    <a:pt x="0" y="20190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"/>
            <p:cNvSpPr/>
            <p:nvPr/>
          </p:nvSpPr>
          <p:spPr>
            <a:xfrm>
              <a:off x="2595616" y="2817177"/>
              <a:ext cx="114508" cy="114508"/>
            </a:xfrm>
            <a:custGeom>
              <a:avLst/>
              <a:gdLst/>
              <a:ahLst/>
              <a:cxnLst/>
              <a:rect l="l" t="t" r="r" b="b"/>
              <a:pathLst>
                <a:path w="70358" h="70358" extrusionOk="0">
                  <a:moveTo>
                    <a:pt x="0" y="35182"/>
                  </a:moveTo>
                  <a:cubicBezTo>
                    <a:pt x="0" y="15751"/>
                    <a:pt x="15751" y="0"/>
                    <a:pt x="35176" y="0"/>
                  </a:cubicBezTo>
                  <a:cubicBezTo>
                    <a:pt x="54607" y="0"/>
                    <a:pt x="70358" y="15751"/>
                    <a:pt x="70358" y="35182"/>
                  </a:cubicBezTo>
                  <a:cubicBezTo>
                    <a:pt x="70358" y="54607"/>
                    <a:pt x="54607" y="70358"/>
                    <a:pt x="35176" y="70358"/>
                  </a:cubicBezTo>
                  <a:cubicBezTo>
                    <a:pt x="15751" y="70358"/>
                    <a:pt x="0" y="54607"/>
                    <a:pt x="0" y="35182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"/>
            <p:cNvSpPr/>
            <p:nvPr/>
          </p:nvSpPr>
          <p:spPr>
            <a:xfrm>
              <a:off x="110830" y="3136345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7"/>
                  </a:moveTo>
                  <a:cubicBezTo>
                    <a:pt x="0" y="5143"/>
                    <a:pt x="5138" y="0"/>
                    <a:pt x="11476" y="0"/>
                  </a:cubicBezTo>
                  <a:cubicBezTo>
                    <a:pt x="17813" y="0"/>
                    <a:pt x="22952" y="5143"/>
                    <a:pt x="22952" y="11477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"/>
            <p:cNvSpPr/>
            <p:nvPr/>
          </p:nvSpPr>
          <p:spPr>
            <a:xfrm>
              <a:off x="453454" y="3446486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"/>
            <p:cNvSpPr/>
            <p:nvPr/>
          </p:nvSpPr>
          <p:spPr>
            <a:xfrm>
              <a:off x="384247" y="4978898"/>
              <a:ext cx="37353" cy="37354"/>
            </a:xfrm>
            <a:custGeom>
              <a:avLst/>
              <a:gdLst/>
              <a:ahLst/>
              <a:cxnLst/>
              <a:rect l="l" t="t" r="r" b="b"/>
              <a:pathLst>
                <a:path w="22951" h="22952" extrusionOk="0">
                  <a:moveTo>
                    <a:pt x="0" y="11476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3" y="0"/>
                    <a:pt x="22952" y="5137"/>
                    <a:pt x="22952" y="11476"/>
                  </a:cubicBezTo>
                  <a:cubicBezTo>
                    <a:pt x="22952" y="17816"/>
                    <a:pt x="17813" y="22953"/>
                    <a:pt x="11476" y="22953"/>
                  </a:cubicBezTo>
                  <a:cubicBezTo>
                    <a:pt x="5138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"/>
            <p:cNvSpPr/>
            <p:nvPr/>
          </p:nvSpPr>
          <p:spPr>
            <a:xfrm>
              <a:off x="1323466" y="5305153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"/>
            <p:cNvSpPr/>
            <p:nvPr/>
          </p:nvSpPr>
          <p:spPr>
            <a:xfrm>
              <a:off x="1248874" y="315503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"/>
            <p:cNvSpPr/>
            <p:nvPr/>
          </p:nvSpPr>
          <p:spPr>
            <a:xfrm>
              <a:off x="156964" y="4209626"/>
              <a:ext cx="37353" cy="37356"/>
            </a:xfrm>
            <a:custGeom>
              <a:avLst/>
              <a:gdLst/>
              <a:ahLst/>
              <a:cxnLst/>
              <a:rect l="l" t="t" r="r" b="b"/>
              <a:pathLst>
                <a:path w="22951" h="22953" extrusionOk="0">
                  <a:moveTo>
                    <a:pt x="0" y="11477"/>
                  </a:moveTo>
                  <a:cubicBezTo>
                    <a:pt x="0" y="5137"/>
                    <a:pt x="5138" y="0"/>
                    <a:pt x="11476" y="0"/>
                  </a:cubicBezTo>
                  <a:cubicBezTo>
                    <a:pt x="17814" y="0"/>
                    <a:pt x="22952" y="5137"/>
                    <a:pt x="22952" y="11477"/>
                  </a:cubicBezTo>
                  <a:cubicBezTo>
                    <a:pt x="22952" y="17816"/>
                    <a:pt x="17814" y="22953"/>
                    <a:pt x="11476" y="22953"/>
                  </a:cubicBezTo>
                  <a:cubicBezTo>
                    <a:pt x="5138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"/>
            <p:cNvSpPr/>
            <p:nvPr/>
          </p:nvSpPr>
          <p:spPr>
            <a:xfrm>
              <a:off x="2118887" y="501369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6"/>
                  </a:moveTo>
                  <a:cubicBezTo>
                    <a:pt x="0" y="5137"/>
                    <a:pt x="5137" y="0"/>
                    <a:pt x="11477" y="0"/>
                  </a:cubicBezTo>
                  <a:cubicBezTo>
                    <a:pt x="17816" y="0"/>
                    <a:pt x="22953" y="5137"/>
                    <a:pt x="22953" y="11476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6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"/>
            <p:cNvSpPr/>
            <p:nvPr/>
          </p:nvSpPr>
          <p:spPr>
            <a:xfrm>
              <a:off x="1842846" y="3938528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"/>
            <p:cNvSpPr/>
            <p:nvPr/>
          </p:nvSpPr>
          <p:spPr>
            <a:xfrm>
              <a:off x="2043127" y="4078807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0" y="0"/>
                    <a:pt x="22953" y="5137"/>
                    <a:pt x="22953" y="11477"/>
                  </a:cubicBezTo>
                  <a:cubicBezTo>
                    <a:pt x="22953" y="17816"/>
                    <a:pt x="17810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"/>
            <p:cNvSpPr/>
            <p:nvPr/>
          </p:nvSpPr>
          <p:spPr>
            <a:xfrm>
              <a:off x="2997503" y="3513060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43"/>
                    <a:pt x="5143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"/>
            <p:cNvSpPr/>
            <p:nvPr/>
          </p:nvSpPr>
          <p:spPr>
            <a:xfrm>
              <a:off x="3273149" y="3490382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43"/>
                    <a:pt x="5137" y="0"/>
                    <a:pt x="11477" y="0"/>
                  </a:cubicBezTo>
                  <a:cubicBezTo>
                    <a:pt x="17816" y="0"/>
                    <a:pt x="22953" y="5143"/>
                    <a:pt x="22953" y="11477"/>
                  </a:cubicBezTo>
                  <a:cubicBezTo>
                    <a:pt x="22953" y="17816"/>
                    <a:pt x="17816" y="22953"/>
                    <a:pt x="11477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"/>
            <p:cNvSpPr/>
            <p:nvPr/>
          </p:nvSpPr>
          <p:spPr>
            <a:xfrm>
              <a:off x="3426954" y="3627814"/>
              <a:ext cx="37354" cy="37356"/>
            </a:xfrm>
            <a:custGeom>
              <a:avLst/>
              <a:gdLst/>
              <a:ahLst/>
              <a:cxnLst/>
              <a:rect l="l" t="t" r="r" b="b"/>
              <a:pathLst>
                <a:path w="22952" h="22953" extrusionOk="0">
                  <a:moveTo>
                    <a:pt x="0" y="11477"/>
                  </a:moveTo>
                  <a:cubicBezTo>
                    <a:pt x="0" y="5137"/>
                    <a:pt x="5143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43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"/>
            <p:cNvSpPr/>
            <p:nvPr/>
          </p:nvSpPr>
          <p:spPr>
            <a:xfrm>
              <a:off x="3518366" y="3944915"/>
              <a:ext cx="37354" cy="37354"/>
            </a:xfrm>
            <a:custGeom>
              <a:avLst/>
              <a:gdLst/>
              <a:ahLst/>
              <a:cxnLst/>
              <a:rect l="l" t="t" r="r" b="b"/>
              <a:pathLst>
                <a:path w="22952" h="22952" extrusionOk="0">
                  <a:moveTo>
                    <a:pt x="0" y="11477"/>
                  </a:moveTo>
                  <a:cubicBezTo>
                    <a:pt x="0" y="5137"/>
                    <a:pt x="5137" y="0"/>
                    <a:pt x="11476" y="0"/>
                  </a:cubicBezTo>
                  <a:cubicBezTo>
                    <a:pt x="17816" y="0"/>
                    <a:pt x="22953" y="5137"/>
                    <a:pt x="22953" y="11477"/>
                  </a:cubicBezTo>
                  <a:cubicBezTo>
                    <a:pt x="22953" y="17816"/>
                    <a:pt x="17816" y="22953"/>
                    <a:pt x="11476" y="22953"/>
                  </a:cubicBezTo>
                  <a:cubicBezTo>
                    <a:pt x="5137" y="22953"/>
                    <a:pt x="0" y="17816"/>
                    <a:pt x="0" y="11477"/>
                  </a:cubicBezTo>
                  <a:close/>
                </a:path>
              </a:pathLst>
            </a:custGeom>
            <a:solidFill>
              <a:srgbClr val="F2F2F2">
                <a:alpha val="1636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" name="Google Shape;185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Style Script"/>
              <a:buNone/>
              <a:defRPr sz="6000" b="1">
                <a:solidFill>
                  <a:schemeClr val="dk1"/>
                </a:solidFill>
                <a:latin typeface="Style Script"/>
                <a:ea typeface="Style Script"/>
                <a:cs typeface="Style Script"/>
                <a:sym typeface="Style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Dancing Script"/>
              <a:buNone/>
              <a:defRPr sz="6000" b="1">
                <a:solidFill>
                  <a:schemeClr val="dk1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186" name="Google Shape;186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t" anchorCtr="0">
            <a:normAutofit/>
          </a:bodyPr>
          <a:lstStyle>
            <a:lvl1pPr marL="457200" lvl="0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●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lvl="1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○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lvl="2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■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lvl="3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●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lvl="4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○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lvl="5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■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lvl="6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●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lvl="7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○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lvl="8" indent="-3683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Work Sans"/>
              <a:buChar char="■"/>
              <a:defRPr sz="22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endParaRPr/>
          </a:p>
        </p:txBody>
      </p:sp>
      <p:sp>
        <p:nvSpPr>
          <p:cNvPr id="187" name="Google Shape;187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rmAutofit/>
          </a:bodyPr>
          <a:lstStyle>
            <a:lvl1pPr lvl="0" algn="r">
              <a:buNone/>
              <a:defRPr sz="1300">
                <a:solidFill>
                  <a:schemeClr val="dk2"/>
                </a:solidFill>
              </a:defRPr>
            </a:lvl1pPr>
            <a:lvl2pPr lvl="1" algn="r">
              <a:buNone/>
              <a:defRPr sz="1300">
                <a:solidFill>
                  <a:schemeClr val="dk2"/>
                </a:solidFill>
              </a:defRPr>
            </a:lvl2pPr>
            <a:lvl3pPr lvl="2" algn="r">
              <a:buNone/>
              <a:defRPr sz="1300">
                <a:solidFill>
                  <a:schemeClr val="dk2"/>
                </a:solidFill>
              </a:defRPr>
            </a:lvl3pPr>
            <a:lvl4pPr lvl="3" algn="r">
              <a:buNone/>
              <a:defRPr sz="1300">
                <a:solidFill>
                  <a:schemeClr val="dk2"/>
                </a:solidFill>
              </a:defRPr>
            </a:lvl4pPr>
            <a:lvl5pPr lvl="4" algn="r">
              <a:buNone/>
              <a:defRPr sz="1300">
                <a:solidFill>
                  <a:schemeClr val="dk2"/>
                </a:solidFill>
              </a:defRPr>
            </a:lvl5pPr>
            <a:lvl6pPr lvl="5" algn="r">
              <a:buNone/>
              <a:defRPr sz="1300">
                <a:solidFill>
                  <a:schemeClr val="dk2"/>
                </a:solidFill>
              </a:defRPr>
            </a:lvl6pPr>
            <a:lvl7pPr lvl="6" algn="r">
              <a:buNone/>
              <a:defRPr sz="1300">
                <a:solidFill>
                  <a:schemeClr val="dk2"/>
                </a:solidFill>
              </a:defRPr>
            </a:lvl7pPr>
            <a:lvl8pPr lvl="7" algn="r">
              <a:buNone/>
              <a:defRPr sz="1300">
                <a:solidFill>
                  <a:schemeClr val="dk2"/>
                </a:solidFill>
              </a:defRPr>
            </a:lvl8pPr>
            <a:lvl9pPr lvl="8" algn="r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88" name="Google Shape;188;p1"/>
          <p:cNvSpPr/>
          <p:nvPr/>
        </p:nvSpPr>
        <p:spPr>
          <a:xfrm rot="5400000">
            <a:off x="-462658" y="6119355"/>
            <a:ext cx="1131345" cy="114589"/>
          </a:xfrm>
          <a:custGeom>
            <a:avLst/>
            <a:gdLst/>
            <a:ahLst/>
            <a:cxnLst/>
            <a:rect l="l" t="t" r="r" b="b"/>
            <a:pathLst>
              <a:path w="919793" h="87640" extrusionOk="0">
                <a:moveTo>
                  <a:pt x="657321" y="73442"/>
                </a:moveTo>
                <a:cubicBezTo>
                  <a:pt x="659149" y="73404"/>
                  <a:pt x="660912" y="74128"/>
                  <a:pt x="662179" y="75442"/>
                </a:cubicBezTo>
                <a:cubicBezTo>
                  <a:pt x="663493" y="76709"/>
                  <a:pt x="664217" y="78471"/>
                  <a:pt x="664179" y="80300"/>
                </a:cubicBezTo>
                <a:cubicBezTo>
                  <a:pt x="664198" y="82148"/>
                  <a:pt x="663474" y="83939"/>
                  <a:pt x="662179" y="85253"/>
                </a:cubicBezTo>
                <a:cubicBezTo>
                  <a:pt x="660912" y="86568"/>
                  <a:pt x="659149" y="87291"/>
                  <a:pt x="657321" y="87253"/>
                </a:cubicBezTo>
                <a:cubicBezTo>
                  <a:pt x="655492" y="87291"/>
                  <a:pt x="653730" y="86568"/>
                  <a:pt x="652463" y="85253"/>
                </a:cubicBezTo>
                <a:cubicBezTo>
                  <a:pt x="651168" y="83939"/>
                  <a:pt x="650444" y="82148"/>
                  <a:pt x="650463" y="80300"/>
                </a:cubicBezTo>
                <a:cubicBezTo>
                  <a:pt x="650425" y="78471"/>
                  <a:pt x="651149" y="76709"/>
                  <a:pt x="652463" y="75442"/>
                </a:cubicBezTo>
                <a:cubicBezTo>
                  <a:pt x="653730" y="74128"/>
                  <a:pt x="655492" y="73404"/>
                  <a:pt x="657321" y="73442"/>
                </a:cubicBezTo>
                <a:close/>
                <a:moveTo>
                  <a:pt x="783051" y="31056"/>
                </a:moveTo>
                <a:cubicBezTo>
                  <a:pt x="776688" y="30989"/>
                  <a:pt x="770602" y="33618"/>
                  <a:pt x="766287" y="38295"/>
                </a:cubicBezTo>
                <a:cubicBezTo>
                  <a:pt x="761677" y="42876"/>
                  <a:pt x="759134" y="49134"/>
                  <a:pt x="759238" y="55630"/>
                </a:cubicBezTo>
                <a:cubicBezTo>
                  <a:pt x="759229" y="59935"/>
                  <a:pt x="760343" y="64174"/>
                  <a:pt x="762477" y="67917"/>
                </a:cubicBezTo>
                <a:cubicBezTo>
                  <a:pt x="764468" y="71632"/>
                  <a:pt x="767468" y="74709"/>
                  <a:pt x="771144" y="76776"/>
                </a:cubicBezTo>
                <a:cubicBezTo>
                  <a:pt x="774783" y="78804"/>
                  <a:pt x="778888" y="79852"/>
                  <a:pt x="783051" y="79824"/>
                </a:cubicBezTo>
                <a:cubicBezTo>
                  <a:pt x="787213" y="79843"/>
                  <a:pt x="791319" y="78795"/>
                  <a:pt x="794957" y="76776"/>
                </a:cubicBezTo>
                <a:cubicBezTo>
                  <a:pt x="798586" y="74652"/>
                  <a:pt x="801587" y="71594"/>
                  <a:pt x="803625" y="67917"/>
                </a:cubicBezTo>
                <a:cubicBezTo>
                  <a:pt x="805730" y="64165"/>
                  <a:pt x="806816" y="59926"/>
                  <a:pt x="806768" y="55630"/>
                </a:cubicBezTo>
                <a:cubicBezTo>
                  <a:pt x="806873" y="49134"/>
                  <a:pt x="804330" y="42876"/>
                  <a:pt x="799719" y="38295"/>
                </a:cubicBezTo>
                <a:cubicBezTo>
                  <a:pt x="795452" y="33608"/>
                  <a:pt x="789385" y="30979"/>
                  <a:pt x="783051" y="31056"/>
                </a:cubicBezTo>
                <a:close/>
                <a:moveTo>
                  <a:pt x="124778" y="30960"/>
                </a:moveTo>
                <a:cubicBezTo>
                  <a:pt x="120558" y="30922"/>
                  <a:pt x="116405" y="32046"/>
                  <a:pt x="112776" y="34198"/>
                </a:cubicBezTo>
                <a:cubicBezTo>
                  <a:pt x="109090" y="36332"/>
                  <a:pt x="106061" y="39428"/>
                  <a:pt x="104013" y="43152"/>
                </a:cubicBezTo>
                <a:cubicBezTo>
                  <a:pt x="101851" y="46886"/>
                  <a:pt x="100708" y="51124"/>
                  <a:pt x="100680" y="55439"/>
                </a:cubicBezTo>
                <a:cubicBezTo>
                  <a:pt x="100708" y="59754"/>
                  <a:pt x="101851" y="63993"/>
                  <a:pt x="104013" y="67726"/>
                </a:cubicBezTo>
                <a:cubicBezTo>
                  <a:pt x="106099" y="71489"/>
                  <a:pt x="109157" y="74613"/>
                  <a:pt x="112872" y="76775"/>
                </a:cubicBezTo>
                <a:cubicBezTo>
                  <a:pt x="116462" y="78956"/>
                  <a:pt x="120577" y="80109"/>
                  <a:pt x="124778" y="80109"/>
                </a:cubicBezTo>
                <a:cubicBezTo>
                  <a:pt x="129017" y="80080"/>
                  <a:pt x="133188" y="78966"/>
                  <a:pt x="136875" y="76870"/>
                </a:cubicBezTo>
                <a:cubicBezTo>
                  <a:pt x="140580" y="74822"/>
                  <a:pt x="143638" y="71784"/>
                  <a:pt x="145733" y="68107"/>
                </a:cubicBezTo>
                <a:cubicBezTo>
                  <a:pt x="147857" y="64297"/>
                  <a:pt x="148943" y="59992"/>
                  <a:pt x="148876" y="55630"/>
                </a:cubicBezTo>
                <a:cubicBezTo>
                  <a:pt x="149019" y="49057"/>
                  <a:pt x="146514" y="42714"/>
                  <a:pt x="141923" y="38008"/>
                </a:cubicBezTo>
                <a:cubicBezTo>
                  <a:pt x="137513" y="33484"/>
                  <a:pt x="131474" y="30950"/>
                  <a:pt x="125159" y="30960"/>
                </a:cubicBezTo>
                <a:close/>
                <a:moveTo>
                  <a:pt x="202407" y="30865"/>
                </a:moveTo>
                <a:cubicBezTo>
                  <a:pt x="196739" y="30751"/>
                  <a:pt x="191243" y="32836"/>
                  <a:pt x="187072" y="36675"/>
                </a:cubicBezTo>
                <a:cubicBezTo>
                  <a:pt x="183538" y="40104"/>
                  <a:pt x="181061" y="44467"/>
                  <a:pt x="179928" y="49248"/>
                </a:cubicBezTo>
                <a:lnTo>
                  <a:pt x="225267" y="49248"/>
                </a:lnTo>
                <a:cubicBezTo>
                  <a:pt x="224486" y="45619"/>
                  <a:pt x="222923" y="42209"/>
                  <a:pt x="220695" y="39247"/>
                </a:cubicBezTo>
                <a:cubicBezTo>
                  <a:pt x="218580" y="36618"/>
                  <a:pt x="215875" y="34522"/>
                  <a:pt x="212789" y="33151"/>
                </a:cubicBezTo>
                <a:cubicBezTo>
                  <a:pt x="209541" y="31636"/>
                  <a:pt x="205988" y="30865"/>
                  <a:pt x="202407" y="30865"/>
                </a:cubicBezTo>
                <a:close/>
                <a:moveTo>
                  <a:pt x="599885" y="30675"/>
                </a:moveTo>
                <a:cubicBezTo>
                  <a:pt x="595665" y="30637"/>
                  <a:pt x="591512" y="31761"/>
                  <a:pt x="587883" y="33914"/>
                </a:cubicBezTo>
                <a:cubicBezTo>
                  <a:pt x="584197" y="36047"/>
                  <a:pt x="581168" y="39143"/>
                  <a:pt x="579120" y="42867"/>
                </a:cubicBezTo>
                <a:cubicBezTo>
                  <a:pt x="576958" y="46601"/>
                  <a:pt x="575815" y="50839"/>
                  <a:pt x="575787" y="55154"/>
                </a:cubicBezTo>
                <a:cubicBezTo>
                  <a:pt x="575815" y="59469"/>
                  <a:pt x="576958" y="63708"/>
                  <a:pt x="579120" y="67442"/>
                </a:cubicBezTo>
                <a:cubicBezTo>
                  <a:pt x="581206" y="71204"/>
                  <a:pt x="584264" y="74328"/>
                  <a:pt x="587979" y="76490"/>
                </a:cubicBezTo>
                <a:cubicBezTo>
                  <a:pt x="591569" y="78672"/>
                  <a:pt x="595684" y="79824"/>
                  <a:pt x="599885" y="79824"/>
                </a:cubicBezTo>
                <a:cubicBezTo>
                  <a:pt x="604124" y="79796"/>
                  <a:pt x="608295" y="78681"/>
                  <a:pt x="611982" y="76586"/>
                </a:cubicBezTo>
                <a:cubicBezTo>
                  <a:pt x="615658" y="74509"/>
                  <a:pt x="618725" y="71480"/>
                  <a:pt x="620840" y="67823"/>
                </a:cubicBezTo>
                <a:cubicBezTo>
                  <a:pt x="622964" y="64013"/>
                  <a:pt x="624050" y="59707"/>
                  <a:pt x="623983" y="55345"/>
                </a:cubicBezTo>
                <a:cubicBezTo>
                  <a:pt x="624126" y="48773"/>
                  <a:pt x="621621" y="42429"/>
                  <a:pt x="617030" y="37724"/>
                </a:cubicBezTo>
                <a:cubicBezTo>
                  <a:pt x="612486" y="33209"/>
                  <a:pt x="606286" y="30770"/>
                  <a:pt x="599885" y="30961"/>
                </a:cubicBezTo>
                <a:close/>
                <a:moveTo>
                  <a:pt x="429673" y="30675"/>
                </a:moveTo>
                <a:cubicBezTo>
                  <a:pt x="425425" y="30627"/>
                  <a:pt x="421234" y="31751"/>
                  <a:pt x="417576" y="33913"/>
                </a:cubicBezTo>
                <a:cubicBezTo>
                  <a:pt x="413890" y="36047"/>
                  <a:pt x="410861" y="39142"/>
                  <a:pt x="408813" y="42867"/>
                </a:cubicBezTo>
                <a:cubicBezTo>
                  <a:pt x="406680" y="46610"/>
                  <a:pt x="405565" y="50848"/>
                  <a:pt x="405575" y="55154"/>
                </a:cubicBezTo>
                <a:cubicBezTo>
                  <a:pt x="405565" y="59459"/>
                  <a:pt x="406680" y="63698"/>
                  <a:pt x="408813" y="67441"/>
                </a:cubicBezTo>
                <a:cubicBezTo>
                  <a:pt x="410899" y="71203"/>
                  <a:pt x="413957" y="74328"/>
                  <a:pt x="417672" y="76490"/>
                </a:cubicBezTo>
                <a:cubicBezTo>
                  <a:pt x="421262" y="78671"/>
                  <a:pt x="425377" y="79823"/>
                  <a:pt x="429578" y="79823"/>
                </a:cubicBezTo>
                <a:cubicBezTo>
                  <a:pt x="433855" y="79785"/>
                  <a:pt x="438046" y="78671"/>
                  <a:pt x="441770" y="76585"/>
                </a:cubicBezTo>
                <a:cubicBezTo>
                  <a:pt x="445446" y="74528"/>
                  <a:pt x="448476" y="71499"/>
                  <a:pt x="450533" y="67822"/>
                </a:cubicBezTo>
                <a:cubicBezTo>
                  <a:pt x="452667" y="64012"/>
                  <a:pt x="453743" y="59707"/>
                  <a:pt x="453676" y="55344"/>
                </a:cubicBezTo>
                <a:cubicBezTo>
                  <a:pt x="453819" y="48772"/>
                  <a:pt x="451314" y="42428"/>
                  <a:pt x="446723" y="37723"/>
                </a:cubicBezTo>
                <a:cubicBezTo>
                  <a:pt x="442122" y="33122"/>
                  <a:pt x="435798" y="30665"/>
                  <a:pt x="429292" y="30960"/>
                </a:cubicBezTo>
                <a:close/>
                <a:moveTo>
                  <a:pt x="71723" y="24959"/>
                </a:moveTo>
                <a:lnTo>
                  <a:pt x="79819" y="24959"/>
                </a:lnTo>
                <a:lnTo>
                  <a:pt x="79819" y="85729"/>
                </a:lnTo>
                <a:lnTo>
                  <a:pt x="72009" y="85729"/>
                </a:lnTo>
                <a:close/>
                <a:moveTo>
                  <a:pt x="546544" y="24674"/>
                </a:moveTo>
                <a:lnTo>
                  <a:pt x="554355" y="24674"/>
                </a:lnTo>
                <a:lnTo>
                  <a:pt x="554355" y="85443"/>
                </a:lnTo>
                <a:lnTo>
                  <a:pt x="546544" y="85443"/>
                </a:lnTo>
                <a:close/>
                <a:moveTo>
                  <a:pt x="202311" y="23626"/>
                </a:moveTo>
                <a:cubicBezTo>
                  <a:pt x="211979" y="23283"/>
                  <a:pt x="221209" y="27655"/>
                  <a:pt x="227076" y="35342"/>
                </a:cubicBezTo>
                <a:cubicBezTo>
                  <a:pt x="231639" y="41285"/>
                  <a:pt x="234030" y="48620"/>
                  <a:pt x="233839" y="56106"/>
                </a:cubicBezTo>
                <a:lnTo>
                  <a:pt x="179166" y="56106"/>
                </a:lnTo>
                <a:cubicBezTo>
                  <a:pt x="179080" y="62545"/>
                  <a:pt x="181509" y="68765"/>
                  <a:pt x="185929" y="73442"/>
                </a:cubicBezTo>
                <a:cubicBezTo>
                  <a:pt x="190100" y="77937"/>
                  <a:pt x="195987" y="80433"/>
                  <a:pt x="202121" y="80300"/>
                </a:cubicBezTo>
                <a:cubicBezTo>
                  <a:pt x="205179" y="80290"/>
                  <a:pt x="208207" y="79738"/>
                  <a:pt x="211074" y="78680"/>
                </a:cubicBezTo>
                <a:cubicBezTo>
                  <a:pt x="213799" y="77661"/>
                  <a:pt x="216332" y="76213"/>
                  <a:pt x="218599" y="74394"/>
                </a:cubicBezTo>
                <a:cubicBezTo>
                  <a:pt x="221238" y="71784"/>
                  <a:pt x="223486" y="68793"/>
                  <a:pt x="225267" y="65536"/>
                </a:cubicBezTo>
                <a:lnTo>
                  <a:pt x="231839" y="69060"/>
                </a:lnTo>
                <a:cubicBezTo>
                  <a:pt x="229953" y="72880"/>
                  <a:pt x="227410" y="76328"/>
                  <a:pt x="224314" y="79252"/>
                </a:cubicBezTo>
                <a:cubicBezTo>
                  <a:pt x="221542" y="81824"/>
                  <a:pt x="218314" y="83862"/>
                  <a:pt x="214789" y="85253"/>
                </a:cubicBezTo>
                <a:cubicBezTo>
                  <a:pt x="210941" y="86643"/>
                  <a:pt x="206874" y="87320"/>
                  <a:pt x="202788" y="87253"/>
                </a:cubicBezTo>
                <a:cubicBezTo>
                  <a:pt x="193987" y="87834"/>
                  <a:pt x="185405" y="84319"/>
                  <a:pt x="179547" y="77728"/>
                </a:cubicBezTo>
                <a:cubicBezTo>
                  <a:pt x="174108" y="71699"/>
                  <a:pt x="171117" y="63850"/>
                  <a:pt x="171165" y="55725"/>
                </a:cubicBezTo>
                <a:cubicBezTo>
                  <a:pt x="171098" y="48267"/>
                  <a:pt x="173584" y="41000"/>
                  <a:pt x="178213" y="35151"/>
                </a:cubicBezTo>
                <a:cubicBezTo>
                  <a:pt x="183842" y="27560"/>
                  <a:pt x="192863" y="23245"/>
                  <a:pt x="202311" y="23626"/>
                </a:cubicBezTo>
                <a:close/>
                <a:moveTo>
                  <a:pt x="783051" y="23436"/>
                </a:moveTo>
                <a:cubicBezTo>
                  <a:pt x="791909" y="23207"/>
                  <a:pt x="800415" y="26903"/>
                  <a:pt x="806292" y="33532"/>
                </a:cubicBezTo>
                <a:cubicBezTo>
                  <a:pt x="811816" y="39514"/>
                  <a:pt x="814817" y="47391"/>
                  <a:pt x="814674" y="55535"/>
                </a:cubicBezTo>
                <a:cubicBezTo>
                  <a:pt x="814760" y="63812"/>
                  <a:pt x="811578" y="71785"/>
                  <a:pt x="805816" y="77728"/>
                </a:cubicBezTo>
                <a:cubicBezTo>
                  <a:pt x="799977" y="84062"/>
                  <a:pt x="791662" y="87539"/>
                  <a:pt x="783051" y="87253"/>
                </a:cubicBezTo>
                <a:cubicBezTo>
                  <a:pt x="774412" y="87558"/>
                  <a:pt x="766058" y="84081"/>
                  <a:pt x="760191" y="77728"/>
                </a:cubicBezTo>
                <a:cubicBezTo>
                  <a:pt x="754428" y="71785"/>
                  <a:pt x="751247" y="63812"/>
                  <a:pt x="751333" y="55535"/>
                </a:cubicBezTo>
                <a:cubicBezTo>
                  <a:pt x="751237" y="47429"/>
                  <a:pt x="754228" y="39600"/>
                  <a:pt x="759715" y="33627"/>
                </a:cubicBezTo>
                <a:cubicBezTo>
                  <a:pt x="765620" y="26969"/>
                  <a:pt x="774154" y="23236"/>
                  <a:pt x="783051" y="23436"/>
                </a:cubicBezTo>
                <a:close/>
                <a:moveTo>
                  <a:pt x="711804" y="23436"/>
                </a:moveTo>
                <a:cubicBezTo>
                  <a:pt x="715747" y="23407"/>
                  <a:pt x="719671" y="24017"/>
                  <a:pt x="723424" y="25246"/>
                </a:cubicBezTo>
                <a:cubicBezTo>
                  <a:pt x="726853" y="26322"/>
                  <a:pt x="730072" y="27960"/>
                  <a:pt x="732949" y="30103"/>
                </a:cubicBezTo>
                <a:cubicBezTo>
                  <a:pt x="735540" y="32170"/>
                  <a:pt x="737712" y="34732"/>
                  <a:pt x="739331" y="37628"/>
                </a:cubicBezTo>
                <a:lnTo>
                  <a:pt x="733139" y="41438"/>
                </a:lnTo>
                <a:cubicBezTo>
                  <a:pt x="728063" y="34466"/>
                  <a:pt x="719852" y="30475"/>
                  <a:pt x="711232" y="30770"/>
                </a:cubicBezTo>
                <a:cubicBezTo>
                  <a:pt x="704364" y="30570"/>
                  <a:pt x="697697" y="33142"/>
                  <a:pt x="692754" y="37914"/>
                </a:cubicBezTo>
                <a:cubicBezTo>
                  <a:pt x="687991" y="42410"/>
                  <a:pt x="685334" y="48696"/>
                  <a:pt x="685419" y="55249"/>
                </a:cubicBezTo>
                <a:cubicBezTo>
                  <a:pt x="685400" y="59640"/>
                  <a:pt x="686591" y="63955"/>
                  <a:pt x="688848" y="67727"/>
                </a:cubicBezTo>
                <a:cubicBezTo>
                  <a:pt x="691039" y="71756"/>
                  <a:pt x="694344" y="75061"/>
                  <a:pt x="698373" y="77252"/>
                </a:cubicBezTo>
                <a:cubicBezTo>
                  <a:pt x="702412" y="79414"/>
                  <a:pt x="706936" y="80529"/>
                  <a:pt x="711518" y="80491"/>
                </a:cubicBezTo>
                <a:cubicBezTo>
                  <a:pt x="720100" y="80624"/>
                  <a:pt x="728234" y="76661"/>
                  <a:pt x="733425" y="69823"/>
                </a:cubicBezTo>
                <a:lnTo>
                  <a:pt x="739616" y="73823"/>
                </a:lnTo>
                <a:cubicBezTo>
                  <a:pt x="736683" y="78205"/>
                  <a:pt x="732644" y="81719"/>
                  <a:pt x="727901" y="84015"/>
                </a:cubicBezTo>
                <a:cubicBezTo>
                  <a:pt x="722662" y="86482"/>
                  <a:pt x="716928" y="87720"/>
                  <a:pt x="711137" y="87634"/>
                </a:cubicBezTo>
                <a:cubicBezTo>
                  <a:pt x="702240" y="87806"/>
                  <a:pt x="693649" y="84367"/>
                  <a:pt x="687324" y="78109"/>
                </a:cubicBezTo>
                <a:cubicBezTo>
                  <a:pt x="681114" y="72375"/>
                  <a:pt x="677647" y="64270"/>
                  <a:pt x="677799" y="55821"/>
                </a:cubicBezTo>
                <a:cubicBezTo>
                  <a:pt x="677790" y="50058"/>
                  <a:pt x="679342" y="44400"/>
                  <a:pt x="682276" y="39438"/>
                </a:cubicBezTo>
                <a:cubicBezTo>
                  <a:pt x="685162" y="34437"/>
                  <a:pt x="689382" y="30351"/>
                  <a:pt x="694468" y="27627"/>
                </a:cubicBezTo>
                <a:cubicBezTo>
                  <a:pt x="699802" y="24808"/>
                  <a:pt x="705765" y="23369"/>
                  <a:pt x="711804" y="23436"/>
                </a:cubicBezTo>
                <a:close/>
                <a:moveTo>
                  <a:pt x="262414" y="23245"/>
                </a:moveTo>
                <a:cubicBezTo>
                  <a:pt x="268786" y="23798"/>
                  <a:pt x="274692" y="26807"/>
                  <a:pt x="278892" y="31627"/>
                </a:cubicBezTo>
                <a:lnTo>
                  <a:pt x="273939" y="36771"/>
                </a:lnTo>
                <a:cubicBezTo>
                  <a:pt x="270777" y="33246"/>
                  <a:pt x="266376" y="31094"/>
                  <a:pt x="261652" y="30770"/>
                </a:cubicBezTo>
                <a:cubicBezTo>
                  <a:pt x="259223" y="30732"/>
                  <a:pt x="256871" y="31618"/>
                  <a:pt x="255080" y="33246"/>
                </a:cubicBezTo>
                <a:cubicBezTo>
                  <a:pt x="253394" y="34704"/>
                  <a:pt x="252422" y="36828"/>
                  <a:pt x="252413" y="39056"/>
                </a:cubicBezTo>
                <a:cubicBezTo>
                  <a:pt x="252499" y="41152"/>
                  <a:pt x="253261" y="43162"/>
                  <a:pt x="254604" y="44772"/>
                </a:cubicBezTo>
                <a:cubicBezTo>
                  <a:pt x="257385" y="47439"/>
                  <a:pt x="260604" y="49601"/>
                  <a:pt x="264129" y="51153"/>
                </a:cubicBezTo>
                <a:cubicBezTo>
                  <a:pt x="268643" y="53201"/>
                  <a:pt x="272701" y="56154"/>
                  <a:pt x="276035" y="59821"/>
                </a:cubicBezTo>
                <a:cubicBezTo>
                  <a:pt x="278016" y="62602"/>
                  <a:pt x="279073" y="65936"/>
                  <a:pt x="279083" y="69346"/>
                </a:cubicBezTo>
                <a:cubicBezTo>
                  <a:pt x="279130" y="74109"/>
                  <a:pt x="277235" y="78681"/>
                  <a:pt x="273844" y="82014"/>
                </a:cubicBezTo>
                <a:cubicBezTo>
                  <a:pt x="270339" y="85434"/>
                  <a:pt x="265595" y="87291"/>
                  <a:pt x="260699" y="87158"/>
                </a:cubicBezTo>
                <a:cubicBezTo>
                  <a:pt x="257204" y="87158"/>
                  <a:pt x="253756" y="86377"/>
                  <a:pt x="250603" y="84872"/>
                </a:cubicBezTo>
                <a:cubicBezTo>
                  <a:pt x="247526" y="83405"/>
                  <a:pt x="244821" y="81262"/>
                  <a:pt x="242697" y="78585"/>
                </a:cubicBezTo>
                <a:lnTo>
                  <a:pt x="247650" y="72966"/>
                </a:lnTo>
                <a:cubicBezTo>
                  <a:pt x="250651" y="76995"/>
                  <a:pt x="255299" y="79471"/>
                  <a:pt x="260319" y="79728"/>
                </a:cubicBezTo>
                <a:cubicBezTo>
                  <a:pt x="263262" y="79814"/>
                  <a:pt x="266129" y="78757"/>
                  <a:pt x="268320" y="76776"/>
                </a:cubicBezTo>
                <a:cubicBezTo>
                  <a:pt x="270406" y="74985"/>
                  <a:pt x="271625" y="72385"/>
                  <a:pt x="271653" y="69632"/>
                </a:cubicBezTo>
                <a:cubicBezTo>
                  <a:pt x="271634" y="67441"/>
                  <a:pt x="270863" y="65317"/>
                  <a:pt x="269463" y="63631"/>
                </a:cubicBezTo>
                <a:cubicBezTo>
                  <a:pt x="266653" y="60983"/>
                  <a:pt x="263433" y="58802"/>
                  <a:pt x="259938" y="57154"/>
                </a:cubicBezTo>
                <a:cubicBezTo>
                  <a:pt x="255623" y="55259"/>
                  <a:pt x="251784" y="52430"/>
                  <a:pt x="248698" y="48867"/>
                </a:cubicBezTo>
                <a:cubicBezTo>
                  <a:pt x="246698" y="46105"/>
                  <a:pt x="245660" y="42752"/>
                  <a:pt x="245745" y="39342"/>
                </a:cubicBezTo>
                <a:cubicBezTo>
                  <a:pt x="245631" y="34999"/>
                  <a:pt x="247355" y="30808"/>
                  <a:pt x="250508" y="27817"/>
                </a:cubicBezTo>
                <a:cubicBezTo>
                  <a:pt x="253699" y="24760"/>
                  <a:pt x="257994" y="23112"/>
                  <a:pt x="262414" y="23245"/>
                </a:cubicBezTo>
                <a:close/>
                <a:moveTo>
                  <a:pt x="19813" y="23245"/>
                </a:moveTo>
                <a:cubicBezTo>
                  <a:pt x="26146" y="23845"/>
                  <a:pt x="32005" y="26836"/>
                  <a:pt x="36196" y="31627"/>
                </a:cubicBezTo>
                <a:lnTo>
                  <a:pt x="31147" y="36771"/>
                </a:lnTo>
                <a:cubicBezTo>
                  <a:pt x="28023" y="33256"/>
                  <a:pt x="23651" y="31104"/>
                  <a:pt x="18955" y="30770"/>
                </a:cubicBezTo>
                <a:cubicBezTo>
                  <a:pt x="16526" y="30732"/>
                  <a:pt x="14174" y="31618"/>
                  <a:pt x="12383" y="33247"/>
                </a:cubicBezTo>
                <a:cubicBezTo>
                  <a:pt x="10697" y="34704"/>
                  <a:pt x="9725" y="36828"/>
                  <a:pt x="9716" y="39057"/>
                </a:cubicBezTo>
                <a:cubicBezTo>
                  <a:pt x="9802" y="41152"/>
                  <a:pt x="10564" y="43162"/>
                  <a:pt x="11907" y="44772"/>
                </a:cubicBezTo>
                <a:cubicBezTo>
                  <a:pt x="14688" y="47439"/>
                  <a:pt x="17907" y="49601"/>
                  <a:pt x="21432" y="51154"/>
                </a:cubicBezTo>
                <a:cubicBezTo>
                  <a:pt x="25928" y="53201"/>
                  <a:pt x="29947" y="56145"/>
                  <a:pt x="33243" y="59821"/>
                </a:cubicBezTo>
                <a:cubicBezTo>
                  <a:pt x="35291" y="62574"/>
                  <a:pt x="36396" y="65917"/>
                  <a:pt x="36386" y="69346"/>
                </a:cubicBezTo>
                <a:cubicBezTo>
                  <a:pt x="36443" y="74128"/>
                  <a:pt x="34510" y="78710"/>
                  <a:pt x="31052" y="82015"/>
                </a:cubicBezTo>
                <a:cubicBezTo>
                  <a:pt x="27594" y="85453"/>
                  <a:pt x="22880" y="87311"/>
                  <a:pt x="18003" y="87158"/>
                </a:cubicBezTo>
                <a:cubicBezTo>
                  <a:pt x="14507" y="87158"/>
                  <a:pt x="11059" y="86377"/>
                  <a:pt x="7906" y="84872"/>
                </a:cubicBezTo>
                <a:cubicBezTo>
                  <a:pt x="4820" y="83405"/>
                  <a:pt x="2124" y="81262"/>
                  <a:pt x="0" y="78586"/>
                </a:cubicBezTo>
                <a:lnTo>
                  <a:pt x="4954" y="72966"/>
                </a:lnTo>
                <a:cubicBezTo>
                  <a:pt x="7954" y="76995"/>
                  <a:pt x="12602" y="79472"/>
                  <a:pt x="17622" y="79729"/>
                </a:cubicBezTo>
                <a:cubicBezTo>
                  <a:pt x="20574" y="79814"/>
                  <a:pt x="23432" y="78757"/>
                  <a:pt x="25623" y="76776"/>
                </a:cubicBezTo>
                <a:cubicBezTo>
                  <a:pt x="27718" y="74985"/>
                  <a:pt x="28928" y="72385"/>
                  <a:pt x="28956" y="69632"/>
                </a:cubicBezTo>
                <a:cubicBezTo>
                  <a:pt x="28937" y="67441"/>
                  <a:pt x="28166" y="65317"/>
                  <a:pt x="26766" y="63631"/>
                </a:cubicBezTo>
                <a:cubicBezTo>
                  <a:pt x="23956" y="60974"/>
                  <a:pt x="20746" y="58793"/>
                  <a:pt x="17241" y="57154"/>
                </a:cubicBezTo>
                <a:cubicBezTo>
                  <a:pt x="12973" y="55230"/>
                  <a:pt x="9163" y="52401"/>
                  <a:pt x="6097" y="48868"/>
                </a:cubicBezTo>
                <a:cubicBezTo>
                  <a:pt x="4096" y="46105"/>
                  <a:pt x="3058" y="42753"/>
                  <a:pt x="3144" y="39343"/>
                </a:cubicBezTo>
                <a:cubicBezTo>
                  <a:pt x="2991" y="34990"/>
                  <a:pt x="4725" y="30789"/>
                  <a:pt x="7906" y="27817"/>
                </a:cubicBezTo>
                <a:cubicBezTo>
                  <a:pt x="11088" y="24741"/>
                  <a:pt x="15383" y="23083"/>
                  <a:pt x="19813" y="23245"/>
                </a:cubicBezTo>
                <a:close/>
                <a:moveTo>
                  <a:pt x="857726" y="23150"/>
                </a:moveTo>
                <a:cubicBezTo>
                  <a:pt x="860612" y="23141"/>
                  <a:pt x="863460" y="23722"/>
                  <a:pt x="866108" y="24865"/>
                </a:cubicBezTo>
                <a:cubicBezTo>
                  <a:pt x="868594" y="25865"/>
                  <a:pt x="870813" y="27427"/>
                  <a:pt x="872585" y="29437"/>
                </a:cubicBezTo>
                <a:cubicBezTo>
                  <a:pt x="874576" y="31885"/>
                  <a:pt x="876071" y="34695"/>
                  <a:pt x="876966" y="37724"/>
                </a:cubicBezTo>
                <a:cubicBezTo>
                  <a:pt x="879157" y="33352"/>
                  <a:pt x="882443" y="29608"/>
                  <a:pt x="886491" y="26865"/>
                </a:cubicBezTo>
                <a:cubicBezTo>
                  <a:pt x="890235" y="24436"/>
                  <a:pt x="894607" y="23141"/>
                  <a:pt x="899065" y="23150"/>
                </a:cubicBezTo>
                <a:cubicBezTo>
                  <a:pt x="903008" y="23065"/>
                  <a:pt x="906894" y="24160"/>
                  <a:pt x="910209" y="26294"/>
                </a:cubicBezTo>
                <a:cubicBezTo>
                  <a:pt x="913438" y="28446"/>
                  <a:pt x="915933" y="31542"/>
                  <a:pt x="917352" y="35152"/>
                </a:cubicBezTo>
                <a:cubicBezTo>
                  <a:pt x="919219" y="40667"/>
                  <a:pt x="920029" y="46486"/>
                  <a:pt x="919734" y="52297"/>
                </a:cubicBezTo>
                <a:lnTo>
                  <a:pt x="919734" y="85444"/>
                </a:lnTo>
                <a:lnTo>
                  <a:pt x="911733" y="85444"/>
                </a:lnTo>
                <a:lnTo>
                  <a:pt x="911733" y="52297"/>
                </a:lnTo>
                <a:cubicBezTo>
                  <a:pt x="911990" y="47772"/>
                  <a:pt x="911504" y="43239"/>
                  <a:pt x="910304" y="38867"/>
                </a:cubicBezTo>
                <a:cubicBezTo>
                  <a:pt x="909428" y="36419"/>
                  <a:pt x="907751" y="34333"/>
                  <a:pt x="905541" y="32961"/>
                </a:cubicBezTo>
                <a:cubicBezTo>
                  <a:pt x="903170" y="31418"/>
                  <a:pt x="900369" y="30646"/>
                  <a:pt x="897541" y="30770"/>
                </a:cubicBezTo>
                <a:cubicBezTo>
                  <a:pt x="893807" y="30713"/>
                  <a:pt x="890159" y="31885"/>
                  <a:pt x="887158" y="34104"/>
                </a:cubicBezTo>
                <a:cubicBezTo>
                  <a:pt x="884034" y="36304"/>
                  <a:pt x="881643" y="39390"/>
                  <a:pt x="880300" y="42962"/>
                </a:cubicBezTo>
                <a:cubicBezTo>
                  <a:pt x="878500" y="49144"/>
                  <a:pt x="877757" y="55583"/>
                  <a:pt x="878109" y="62012"/>
                </a:cubicBezTo>
                <a:lnTo>
                  <a:pt x="878109" y="85825"/>
                </a:lnTo>
                <a:lnTo>
                  <a:pt x="870394" y="85825"/>
                </a:lnTo>
                <a:lnTo>
                  <a:pt x="870394" y="54678"/>
                </a:lnTo>
                <a:cubicBezTo>
                  <a:pt x="870623" y="49687"/>
                  <a:pt x="870175" y="44686"/>
                  <a:pt x="869061" y="39819"/>
                </a:cubicBezTo>
                <a:cubicBezTo>
                  <a:pt x="868194" y="37238"/>
                  <a:pt x="866527" y="34999"/>
                  <a:pt x="864298" y="33437"/>
                </a:cubicBezTo>
                <a:cubicBezTo>
                  <a:pt x="861888" y="31875"/>
                  <a:pt x="859069" y="31075"/>
                  <a:pt x="856202" y="31151"/>
                </a:cubicBezTo>
                <a:cubicBezTo>
                  <a:pt x="852554" y="31142"/>
                  <a:pt x="848991" y="32275"/>
                  <a:pt x="846010" y="34390"/>
                </a:cubicBezTo>
                <a:cubicBezTo>
                  <a:pt x="842867" y="36552"/>
                  <a:pt x="840447" y="39600"/>
                  <a:pt x="839057" y="43153"/>
                </a:cubicBezTo>
                <a:cubicBezTo>
                  <a:pt x="837276" y="48620"/>
                  <a:pt x="836504" y="54364"/>
                  <a:pt x="836771" y="60107"/>
                </a:cubicBezTo>
                <a:lnTo>
                  <a:pt x="836771" y="85825"/>
                </a:lnTo>
                <a:lnTo>
                  <a:pt x="828960" y="85825"/>
                </a:lnTo>
                <a:lnTo>
                  <a:pt x="829056" y="24674"/>
                </a:lnTo>
                <a:lnTo>
                  <a:pt x="836866" y="24674"/>
                </a:lnTo>
                <a:lnTo>
                  <a:pt x="836866" y="35152"/>
                </a:lnTo>
                <a:cubicBezTo>
                  <a:pt x="839105" y="31828"/>
                  <a:pt x="841953" y="28951"/>
                  <a:pt x="845248" y="26675"/>
                </a:cubicBezTo>
                <a:cubicBezTo>
                  <a:pt x="849011" y="24379"/>
                  <a:pt x="853325" y="23160"/>
                  <a:pt x="857726" y="23150"/>
                </a:cubicBezTo>
                <a:close/>
                <a:moveTo>
                  <a:pt x="321373" y="23149"/>
                </a:moveTo>
                <a:cubicBezTo>
                  <a:pt x="324259" y="23140"/>
                  <a:pt x="327107" y="23721"/>
                  <a:pt x="329755" y="24864"/>
                </a:cubicBezTo>
                <a:cubicBezTo>
                  <a:pt x="332222" y="25893"/>
                  <a:pt x="334442" y="27455"/>
                  <a:pt x="336232" y="29436"/>
                </a:cubicBezTo>
                <a:cubicBezTo>
                  <a:pt x="338194" y="31903"/>
                  <a:pt x="339671" y="34713"/>
                  <a:pt x="340614" y="37723"/>
                </a:cubicBezTo>
                <a:cubicBezTo>
                  <a:pt x="342804" y="33351"/>
                  <a:pt x="346091" y="29608"/>
                  <a:pt x="350139" y="26864"/>
                </a:cubicBezTo>
                <a:cubicBezTo>
                  <a:pt x="353882" y="24435"/>
                  <a:pt x="358254" y="23140"/>
                  <a:pt x="362712" y="23149"/>
                </a:cubicBezTo>
                <a:cubicBezTo>
                  <a:pt x="366655" y="23083"/>
                  <a:pt x="370532" y="24178"/>
                  <a:pt x="373856" y="26293"/>
                </a:cubicBezTo>
                <a:cubicBezTo>
                  <a:pt x="377047" y="28493"/>
                  <a:pt x="379523" y="31570"/>
                  <a:pt x="381000" y="35151"/>
                </a:cubicBezTo>
                <a:cubicBezTo>
                  <a:pt x="382781" y="40685"/>
                  <a:pt x="383552" y="46486"/>
                  <a:pt x="383286" y="52296"/>
                </a:cubicBezTo>
                <a:lnTo>
                  <a:pt x="383286" y="85443"/>
                </a:lnTo>
                <a:lnTo>
                  <a:pt x="375380" y="85443"/>
                </a:lnTo>
                <a:lnTo>
                  <a:pt x="375380" y="52296"/>
                </a:lnTo>
                <a:cubicBezTo>
                  <a:pt x="375637" y="47772"/>
                  <a:pt x="375152" y="43238"/>
                  <a:pt x="373951" y="38866"/>
                </a:cubicBezTo>
                <a:cubicBezTo>
                  <a:pt x="373046" y="36437"/>
                  <a:pt x="371370" y="34360"/>
                  <a:pt x="369189" y="32960"/>
                </a:cubicBezTo>
                <a:cubicBezTo>
                  <a:pt x="366808" y="31436"/>
                  <a:pt x="364017" y="30674"/>
                  <a:pt x="361188" y="30769"/>
                </a:cubicBezTo>
                <a:cubicBezTo>
                  <a:pt x="357454" y="30712"/>
                  <a:pt x="353806" y="31884"/>
                  <a:pt x="350806" y="34103"/>
                </a:cubicBezTo>
                <a:cubicBezTo>
                  <a:pt x="347681" y="36303"/>
                  <a:pt x="345291" y="39390"/>
                  <a:pt x="343948" y="42961"/>
                </a:cubicBezTo>
                <a:cubicBezTo>
                  <a:pt x="342100" y="49134"/>
                  <a:pt x="341357" y="55582"/>
                  <a:pt x="341757" y="62011"/>
                </a:cubicBezTo>
                <a:lnTo>
                  <a:pt x="341757" y="85824"/>
                </a:lnTo>
                <a:lnTo>
                  <a:pt x="333946" y="85824"/>
                </a:lnTo>
                <a:lnTo>
                  <a:pt x="333946" y="54677"/>
                </a:lnTo>
                <a:cubicBezTo>
                  <a:pt x="334213" y="49677"/>
                  <a:pt x="333727" y="44676"/>
                  <a:pt x="332518" y="39818"/>
                </a:cubicBezTo>
                <a:cubicBezTo>
                  <a:pt x="331679" y="37218"/>
                  <a:pt x="330003" y="34980"/>
                  <a:pt x="327755" y="33436"/>
                </a:cubicBezTo>
                <a:cubicBezTo>
                  <a:pt x="325345" y="31874"/>
                  <a:pt x="322526" y="31074"/>
                  <a:pt x="319659" y="31150"/>
                </a:cubicBezTo>
                <a:cubicBezTo>
                  <a:pt x="316039" y="31141"/>
                  <a:pt x="312505" y="32274"/>
                  <a:pt x="309562" y="34389"/>
                </a:cubicBezTo>
                <a:cubicBezTo>
                  <a:pt x="306419" y="36551"/>
                  <a:pt x="304000" y="39599"/>
                  <a:pt x="302609" y="43152"/>
                </a:cubicBezTo>
                <a:cubicBezTo>
                  <a:pt x="300828" y="48619"/>
                  <a:pt x="300056" y="54363"/>
                  <a:pt x="300323" y="60107"/>
                </a:cubicBezTo>
                <a:lnTo>
                  <a:pt x="300323" y="85824"/>
                </a:lnTo>
                <a:lnTo>
                  <a:pt x="292512" y="85824"/>
                </a:lnTo>
                <a:lnTo>
                  <a:pt x="292703" y="24674"/>
                </a:lnTo>
                <a:lnTo>
                  <a:pt x="300514" y="24674"/>
                </a:lnTo>
                <a:lnTo>
                  <a:pt x="300514" y="35151"/>
                </a:lnTo>
                <a:cubicBezTo>
                  <a:pt x="302752" y="31827"/>
                  <a:pt x="305600" y="28950"/>
                  <a:pt x="308895" y="26674"/>
                </a:cubicBezTo>
                <a:cubicBezTo>
                  <a:pt x="312648" y="24359"/>
                  <a:pt x="316963" y="23140"/>
                  <a:pt x="321373" y="23149"/>
                </a:cubicBezTo>
                <a:close/>
                <a:moveTo>
                  <a:pt x="508635" y="22959"/>
                </a:moveTo>
                <a:cubicBezTo>
                  <a:pt x="512921" y="22883"/>
                  <a:pt x="517131" y="24073"/>
                  <a:pt x="520731" y="26388"/>
                </a:cubicBezTo>
                <a:cubicBezTo>
                  <a:pt x="524237" y="28703"/>
                  <a:pt x="526961" y="32017"/>
                  <a:pt x="528542" y="35913"/>
                </a:cubicBezTo>
                <a:cubicBezTo>
                  <a:pt x="530475" y="41809"/>
                  <a:pt x="531314" y="48000"/>
                  <a:pt x="531018" y="54201"/>
                </a:cubicBezTo>
                <a:lnTo>
                  <a:pt x="531018" y="85443"/>
                </a:lnTo>
                <a:lnTo>
                  <a:pt x="523208" y="85443"/>
                </a:lnTo>
                <a:lnTo>
                  <a:pt x="523208" y="56868"/>
                </a:lnTo>
                <a:cubicBezTo>
                  <a:pt x="523379" y="52182"/>
                  <a:pt x="523094" y="47495"/>
                  <a:pt x="522351" y="42866"/>
                </a:cubicBezTo>
                <a:cubicBezTo>
                  <a:pt x="521789" y="39171"/>
                  <a:pt x="519931" y="35799"/>
                  <a:pt x="517112" y="33341"/>
                </a:cubicBezTo>
                <a:cubicBezTo>
                  <a:pt x="514216" y="31217"/>
                  <a:pt x="510692" y="30150"/>
                  <a:pt x="507111" y="30293"/>
                </a:cubicBezTo>
                <a:cubicBezTo>
                  <a:pt x="502415" y="30255"/>
                  <a:pt x="497872" y="31951"/>
                  <a:pt x="494347" y="35056"/>
                </a:cubicBezTo>
                <a:cubicBezTo>
                  <a:pt x="490709" y="37989"/>
                  <a:pt x="488127" y="42038"/>
                  <a:pt x="487013" y="46581"/>
                </a:cubicBezTo>
                <a:cubicBezTo>
                  <a:pt x="486060" y="52048"/>
                  <a:pt x="485670" y="57601"/>
                  <a:pt x="485870" y="63154"/>
                </a:cubicBezTo>
                <a:lnTo>
                  <a:pt x="485870" y="85443"/>
                </a:lnTo>
                <a:lnTo>
                  <a:pt x="478059" y="85443"/>
                </a:lnTo>
                <a:lnTo>
                  <a:pt x="478059" y="24673"/>
                </a:lnTo>
                <a:lnTo>
                  <a:pt x="485870" y="24673"/>
                </a:lnTo>
                <a:lnTo>
                  <a:pt x="485870" y="35532"/>
                </a:lnTo>
                <a:cubicBezTo>
                  <a:pt x="488623" y="31665"/>
                  <a:pt x="492166" y="28417"/>
                  <a:pt x="496252" y="26007"/>
                </a:cubicBezTo>
                <a:cubicBezTo>
                  <a:pt x="500062" y="23988"/>
                  <a:pt x="504320" y="22940"/>
                  <a:pt x="508635" y="22959"/>
                </a:cubicBezTo>
                <a:close/>
                <a:moveTo>
                  <a:pt x="599218" y="22769"/>
                </a:moveTo>
                <a:cubicBezTo>
                  <a:pt x="603914" y="22712"/>
                  <a:pt x="608553" y="23788"/>
                  <a:pt x="612744" y="25913"/>
                </a:cubicBezTo>
                <a:cubicBezTo>
                  <a:pt x="616954" y="28227"/>
                  <a:pt x="620573" y="31485"/>
                  <a:pt x="623316" y="35438"/>
                </a:cubicBezTo>
                <a:lnTo>
                  <a:pt x="623316" y="24674"/>
                </a:lnTo>
                <a:lnTo>
                  <a:pt x="631127" y="24674"/>
                </a:lnTo>
                <a:lnTo>
                  <a:pt x="631127" y="85444"/>
                </a:lnTo>
                <a:lnTo>
                  <a:pt x="623412" y="85444"/>
                </a:lnTo>
                <a:lnTo>
                  <a:pt x="623412" y="74966"/>
                </a:lnTo>
                <a:cubicBezTo>
                  <a:pt x="620449" y="78700"/>
                  <a:pt x="616716" y="81758"/>
                  <a:pt x="612458" y="83920"/>
                </a:cubicBezTo>
                <a:cubicBezTo>
                  <a:pt x="608295" y="86015"/>
                  <a:pt x="603685" y="87063"/>
                  <a:pt x="599028" y="86968"/>
                </a:cubicBezTo>
                <a:cubicBezTo>
                  <a:pt x="590684" y="87015"/>
                  <a:pt x="582702" y="83558"/>
                  <a:pt x="577025" y="77443"/>
                </a:cubicBezTo>
                <a:cubicBezTo>
                  <a:pt x="570862" y="71480"/>
                  <a:pt x="567414" y="63251"/>
                  <a:pt x="567500" y="54678"/>
                </a:cubicBezTo>
                <a:cubicBezTo>
                  <a:pt x="567424" y="46220"/>
                  <a:pt x="570872" y="38105"/>
                  <a:pt x="577025" y="32294"/>
                </a:cubicBezTo>
                <a:cubicBezTo>
                  <a:pt x="582740" y="26122"/>
                  <a:pt x="590808" y="22655"/>
                  <a:pt x="599218" y="22769"/>
                </a:cubicBezTo>
                <a:close/>
                <a:moveTo>
                  <a:pt x="428911" y="22769"/>
                </a:moveTo>
                <a:cubicBezTo>
                  <a:pt x="433607" y="22712"/>
                  <a:pt x="438246" y="23788"/>
                  <a:pt x="442437" y="25912"/>
                </a:cubicBezTo>
                <a:cubicBezTo>
                  <a:pt x="446647" y="28227"/>
                  <a:pt x="450266" y="31484"/>
                  <a:pt x="453009" y="35437"/>
                </a:cubicBezTo>
                <a:lnTo>
                  <a:pt x="453009" y="24674"/>
                </a:lnTo>
                <a:lnTo>
                  <a:pt x="460820" y="24674"/>
                </a:lnTo>
                <a:lnTo>
                  <a:pt x="460820" y="85443"/>
                </a:lnTo>
                <a:lnTo>
                  <a:pt x="453105" y="85443"/>
                </a:lnTo>
                <a:lnTo>
                  <a:pt x="453105" y="74966"/>
                </a:lnTo>
                <a:cubicBezTo>
                  <a:pt x="450162" y="78719"/>
                  <a:pt x="446418" y="81786"/>
                  <a:pt x="442151" y="83919"/>
                </a:cubicBezTo>
                <a:cubicBezTo>
                  <a:pt x="437988" y="86015"/>
                  <a:pt x="433378" y="87063"/>
                  <a:pt x="428721" y="86967"/>
                </a:cubicBezTo>
                <a:cubicBezTo>
                  <a:pt x="420377" y="87015"/>
                  <a:pt x="412395" y="83557"/>
                  <a:pt x="406718" y="77442"/>
                </a:cubicBezTo>
                <a:cubicBezTo>
                  <a:pt x="400555" y="71480"/>
                  <a:pt x="397107" y="63250"/>
                  <a:pt x="397193" y="54677"/>
                </a:cubicBezTo>
                <a:cubicBezTo>
                  <a:pt x="397155" y="46229"/>
                  <a:pt x="400603" y="38132"/>
                  <a:pt x="406718" y="32294"/>
                </a:cubicBezTo>
                <a:cubicBezTo>
                  <a:pt x="412452" y="26141"/>
                  <a:pt x="420501" y="22683"/>
                  <a:pt x="428911" y="22769"/>
                </a:cubicBezTo>
                <a:close/>
                <a:moveTo>
                  <a:pt x="48863" y="1529"/>
                </a:moveTo>
                <a:lnTo>
                  <a:pt x="56674" y="1529"/>
                </a:lnTo>
                <a:lnTo>
                  <a:pt x="56674" y="85730"/>
                </a:lnTo>
                <a:lnTo>
                  <a:pt x="48863" y="85730"/>
                </a:lnTo>
                <a:close/>
                <a:moveTo>
                  <a:pt x="148209" y="1147"/>
                </a:moveTo>
                <a:lnTo>
                  <a:pt x="156020" y="1528"/>
                </a:lnTo>
                <a:lnTo>
                  <a:pt x="156020" y="85729"/>
                </a:lnTo>
                <a:lnTo>
                  <a:pt x="148305" y="85729"/>
                </a:lnTo>
                <a:lnTo>
                  <a:pt x="148305" y="75251"/>
                </a:lnTo>
                <a:cubicBezTo>
                  <a:pt x="145342" y="78985"/>
                  <a:pt x="141609" y="82042"/>
                  <a:pt x="137351" y="84205"/>
                </a:cubicBezTo>
                <a:cubicBezTo>
                  <a:pt x="133188" y="86300"/>
                  <a:pt x="128578" y="87348"/>
                  <a:pt x="123921" y="87253"/>
                </a:cubicBezTo>
                <a:cubicBezTo>
                  <a:pt x="115577" y="87300"/>
                  <a:pt x="107595" y="83843"/>
                  <a:pt x="101918" y="77728"/>
                </a:cubicBezTo>
                <a:cubicBezTo>
                  <a:pt x="95755" y="71765"/>
                  <a:pt x="92307" y="63535"/>
                  <a:pt x="92393" y="54963"/>
                </a:cubicBezTo>
                <a:cubicBezTo>
                  <a:pt x="92355" y="46514"/>
                  <a:pt x="95803" y="38418"/>
                  <a:pt x="101918" y="32579"/>
                </a:cubicBezTo>
                <a:cubicBezTo>
                  <a:pt x="107633" y="26407"/>
                  <a:pt x="115701" y="22940"/>
                  <a:pt x="124111" y="23054"/>
                </a:cubicBezTo>
                <a:cubicBezTo>
                  <a:pt x="128807" y="22997"/>
                  <a:pt x="133446" y="24073"/>
                  <a:pt x="137637" y="26197"/>
                </a:cubicBezTo>
                <a:cubicBezTo>
                  <a:pt x="141847" y="28512"/>
                  <a:pt x="145466" y="31769"/>
                  <a:pt x="148209" y="35722"/>
                </a:cubicBezTo>
                <a:close/>
                <a:moveTo>
                  <a:pt x="550450" y="4"/>
                </a:moveTo>
                <a:cubicBezTo>
                  <a:pt x="552183" y="-63"/>
                  <a:pt x="553850" y="633"/>
                  <a:pt x="555022" y="1909"/>
                </a:cubicBezTo>
                <a:cubicBezTo>
                  <a:pt x="556260" y="3109"/>
                  <a:pt x="556946" y="4757"/>
                  <a:pt x="556927" y="6481"/>
                </a:cubicBezTo>
                <a:cubicBezTo>
                  <a:pt x="556927" y="8167"/>
                  <a:pt x="556241" y="9786"/>
                  <a:pt x="555022" y="10958"/>
                </a:cubicBezTo>
                <a:cubicBezTo>
                  <a:pt x="553822" y="12196"/>
                  <a:pt x="552174" y="12882"/>
                  <a:pt x="550450" y="12863"/>
                </a:cubicBezTo>
                <a:cubicBezTo>
                  <a:pt x="548764" y="12863"/>
                  <a:pt x="547144" y="12177"/>
                  <a:pt x="545973" y="10958"/>
                </a:cubicBezTo>
                <a:cubicBezTo>
                  <a:pt x="544754" y="9786"/>
                  <a:pt x="544068" y="8167"/>
                  <a:pt x="544068" y="6481"/>
                </a:cubicBezTo>
                <a:cubicBezTo>
                  <a:pt x="544049" y="4757"/>
                  <a:pt x="544735" y="3109"/>
                  <a:pt x="545973" y="1909"/>
                </a:cubicBezTo>
                <a:cubicBezTo>
                  <a:pt x="547116" y="652"/>
                  <a:pt x="548754" y="-44"/>
                  <a:pt x="550450" y="4"/>
                </a:cubicBezTo>
                <a:close/>
                <a:moveTo>
                  <a:pt x="75628" y="4"/>
                </a:moveTo>
                <a:cubicBezTo>
                  <a:pt x="77362" y="-63"/>
                  <a:pt x="79029" y="633"/>
                  <a:pt x="80200" y="1909"/>
                </a:cubicBezTo>
                <a:cubicBezTo>
                  <a:pt x="81439" y="3109"/>
                  <a:pt x="82124" y="4757"/>
                  <a:pt x="82105" y="6481"/>
                </a:cubicBezTo>
                <a:cubicBezTo>
                  <a:pt x="82105" y="8167"/>
                  <a:pt x="81420" y="9786"/>
                  <a:pt x="80200" y="10958"/>
                </a:cubicBezTo>
                <a:cubicBezTo>
                  <a:pt x="79000" y="12196"/>
                  <a:pt x="77352" y="12882"/>
                  <a:pt x="75628" y="12863"/>
                </a:cubicBezTo>
                <a:cubicBezTo>
                  <a:pt x="73942" y="12863"/>
                  <a:pt x="72323" y="12177"/>
                  <a:pt x="71152" y="10958"/>
                </a:cubicBezTo>
                <a:cubicBezTo>
                  <a:pt x="69932" y="9786"/>
                  <a:pt x="69247" y="8167"/>
                  <a:pt x="69247" y="6481"/>
                </a:cubicBezTo>
                <a:cubicBezTo>
                  <a:pt x="69228" y="4757"/>
                  <a:pt x="69913" y="3109"/>
                  <a:pt x="71152" y="1909"/>
                </a:cubicBezTo>
                <a:cubicBezTo>
                  <a:pt x="72295" y="652"/>
                  <a:pt x="73933" y="-44"/>
                  <a:pt x="75628" y="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4" r:id="rId5"/>
    <p:sldLayoutId id="2147483655" r:id="rId6"/>
    <p:sldLayoutId id="2147483658" r:id="rId7"/>
    <p:sldLayoutId id="2147483662" r:id="rId8"/>
    <p:sldLayoutId id="2147483663" r:id="rId9"/>
    <p:sldLayoutId id="2147483665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unian.ua/lite/holidays/rozhdestvo-25-dekabrya-ili-7-yanvarya-kogda-pravilnee-otmechat-12045261.html" TargetMode="External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youtube.com/watch?v=zx_Onrhyfbw&amp;t=3s" TargetMode="Externa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youtube.com/watch?v=YJbdT3bL8sQ" TargetMode="Externa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EB33FED-4475-4282-8052-0407E1416FAA}"/>
              </a:ext>
            </a:extLst>
          </p:cNvPr>
          <p:cNvSpPr txBox="1"/>
          <p:nvPr/>
        </p:nvSpPr>
        <p:spPr>
          <a:xfrm>
            <a:off x="4863003" y="2534921"/>
            <a:ext cx="289053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7200" dirty="0">
                <a:solidFill>
                  <a:schemeClr val="bg2"/>
                </a:solidFill>
              </a:rPr>
              <a:t>Вітаю!</a:t>
            </a:r>
            <a:endParaRPr lang="ru-RU" sz="72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63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8F701BB2-B5E7-41C6-AF96-A7A0895939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8000" y="809469"/>
            <a:ext cx="4234721" cy="578620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64FFAC8-7668-468E-84B4-C944CAED3FC5}"/>
              </a:ext>
            </a:extLst>
          </p:cNvPr>
          <p:cNvSpPr txBox="1"/>
          <p:nvPr/>
        </p:nvSpPr>
        <p:spPr>
          <a:xfrm>
            <a:off x="410503" y="179605"/>
            <a:ext cx="6547510" cy="60016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3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Чехії на нас чекає  чарівна ялинка, а на дітей під ялинкою – веселі подарунки від маленького </a:t>
            </a:r>
            <a:r>
              <a:rPr lang="uk-UA" sz="3200" dirty="0" err="1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Ісусика</a:t>
            </a:r>
            <a:r>
              <a:rPr lang="uk-UA" sz="3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На кожній площі, в кожному костелі і в кожному будинку встановлені </a:t>
            </a:r>
            <a:r>
              <a:rPr lang="uk-UA" sz="3200" dirty="0" err="1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Вефлеємські</a:t>
            </a:r>
            <a:r>
              <a:rPr lang="uk-UA" sz="3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вертепи. У Чехії знаходиться єдиний у світі музей віфлеємських вертепів у місті </a:t>
            </a:r>
            <a:r>
              <a:rPr lang="uk-UA" sz="3200" b="1" dirty="0" err="1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Карлштейн</a:t>
            </a:r>
            <a:r>
              <a:rPr lang="uk-UA" sz="3200" b="1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uk-UA" sz="32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Один з найбільших вертепів налічує 1753 фігурки.24 грудня вулиці порожніють, бо усі збираються вдома. </a:t>
            </a:r>
            <a:endParaRPr lang="ru-RU" sz="32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4944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099446A0-3237-4C9B-9DD7-4F918BC48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0183" y="706900"/>
            <a:ext cx="9071634" cy="5444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826575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4A33283-E34C-4930-8001-6E43398A78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0" y="277585"/>
            <a:ext cx="6858000" cy="6302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54765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712204EA-A5BC-4D2D-8963-9DD4CB52A8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43108" y="127443"/>
            <a:ext cx="4748892" cy="514464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D444F01-8BC2-441D-8375-A354082AE5DA}"/>
              </a:ext>
            </a:extLst>
          </p:cNvPr>
          <p:cNvSpPr txBox="1"/>
          <p:nvPr/>
        </p:nvSpPr>
        <p:spPr>
          <a:xfrm>
            <a:off x="431007" y="127443"/>
            <a:ext cx="6093618" cy="45229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49580">
              <a:lnSpc>
                <a:spcPct val="115000"/>
              </a:lnSpc>
              <a:spcAft>
                <a:spcPts val="1000"/>
              </a:spcAft>
            </a:pP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Німеччині Різдво - дуже цікаве. Особливо для дітей – це казкове свято. Період з 1 по 24 грудня називають </a:t>
            </a:r>
            <a:r>
              <a:rPr lang="uk-UA" sz="28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Адвента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Усі готуються до свята. Дітям дарують календарі-</a:t>
            </a:r>
            <a:r>
              <a:rPr lang="uk-UA" sz="28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адвенти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з віконцями. Діти повинні щодня відкривати одне віконце і забрати сюрприз – сувенір, цукерку, іграшку.</a:t>
            </a:r>
            <a:endParaRPr lang="ru-RU" sz="2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4182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97B02DDB-1F03-4F4A-AC2C-9D28411F9D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5271" y="375558"/>
            <a:ext cx="9454243" cy="5861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9780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Свята та події в Австрії">
            <a:extLst>
              <a:ext uri="{FF2B5EF4-FFF2-40B4-BE49-F238E27FC236}">
                <a16:creationId xmlns:a16="http://schemas.microsoft.com/office/drawing/2014/main" id="{7D7B7332-ACE2-4E69-961A-811DF516F6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429" y="391887"/>
            <a:ext cx="10466614" cy="59762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162290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Сияние Рождества (3 рождественских праздника). Австрия + Германия + Чехия  4Fest">
            <a:extLst>
              <a:ext uri="{FF2B5EF4-FFF2-40B4-BE49-F238E27FC236}">
                <a16:creationId xmlns:a16="http://schemas.microsoft.com/office/drawing/2014/main" id="{37319C02-A5ED-4961-898F-C42B7928B2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2225" y="751115"/>
            <a:ext cx="4747532" cy="4520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695CA0C-83D6-482F-9585-94ECF2FF4A18}"/>
              </a:ext>
            </a:extLst>
          </p:cNvPr>
          <p:cNvSpPr txBox="1"/>
          <p:nvPr/>
        </p:nvSpPr>
        <p:spPr>
          <a:xfrm>
            <a:off x="935833" y="615941"/>
            <a:ext cx="5160167" cy="48320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Австрії  ярмарки працюють одразу в кількох районах міста з ранку і до пізньої ночі. Продаються там сувеніри та подарунки ручної роботи й традиційні </a:t>
            </a:r>
            <a:r>
              <a:rPr lang="uk-UA" sz="28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смаколики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наприклад, </a:t>
            </a:r>
            <a:r>
              <a:rPr lang="uk-UA" sz="2800" dirty="0" err="1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штоллен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– різдвяний кекс. Солодощами – шоколадками, марципанами, білочками та голубами з тіста – заведено прикрашати ялинки. </a:t>
            </a:r>
            <a:endParaRPr lang="ru-RU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1926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Адвент-календар. Святкове містечко. Детские книги">
            <a:extLst>
              <a:ext uri="{FF2B5EF4-FFF2-40B4-BE49-F238E27FC236}">
                <a16:creationId xmlns:a16="http://schemas.microsoft.com/office/drawing/2014/main" id="{A9E27341-9488-4802-81F8-B64CE4FB5A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7288" y="0"/>
            <a:ext cx="733742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8932696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Традиції святкування Різдва в Україні">
            <a:extLst>
              <a:ext uri="{FF2B5EF4-FFF2-40B4-BE49-F238E27FC236}">
                <a16:creationId xmlns:a16="http://schemas.microsoft.com/office/drawing/2014/main" id="{39372E79-0B8C-4F8C-B2C3-ADF159A8BD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381000"/>
            <a:ext cx="9144000" cy="60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968948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Кутя: історія страви, символізм в українських традиціях і рецепт | Новини  України - #Букви">
            <a:extLst>
              <a:ext uri="{FF2B5EF4-FFF2-40B4-BE49-F238E27FC236}">
                <a16:creationId xmlns:a16="http://schemas.microsoft.com/office/drawing/2014/main" id="{7A0B4CF2-09C0-401B-9497-15FD8E61B5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2249" y="828674"/>
            <a:ext cx="4600576" cy="4800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277B35D-35E7-4619-B9A8-6FD08D11E82A}"/>
              </a:ext>
            </a:extLst>
          </p:cNvPr>
          <p:cNvSpPr txBox="1"/>
          <p:nvPr/>
        </p:nvSpPr>
        <p:spPr>
          <a:xfrm>
            <a:off x="916101" y="600402"/>
            <a:ext cx="5370400" cy="52629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 Україні відзначають </a:t>
            </a:r>
            <a:r>
              <a:rPr lang="uk-UA" sz="2800" u="sng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Різдво Христове 25 грудня або 7 січня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. На Різдво обов'язково потрібно 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готувати кутю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- блюдо з вареної пшениці, змішаної з маком і медом, волоськими горіхами, родзинками. Таку кашу потрібно брати з собою і йти в гості до хрещених батьків, а потім, після повернення додому, можна пригостити нею старших родичів - бабусь і дідусів.</a:t>
            </a:r>
            <a:endParaRPr lang="ru-RU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6323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39689B1-E062-4FD3-B701-718D95CA204E}"/>
              </a:ext>
            </a:extLst>
          </p:cNvPr>
          <p:cNvSpPr txBox="1"/>
          <p:nvPr/>
        </p:nvSpPr>
        <p:spPr>
          <a:xfrm>
            <a:off x="755294" y="209863"/>
            <a:ext cx="1119890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uk-UA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Розгадайте ребус, та дізнайтесь тему нашої бесіди</a:t>
            </a:r>
            <a:endParaRPr kumimoji="0" lang="ru-RU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F873E8AB-16CD-4A8E-803A-0ABF829E15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89815A"/>
              </a:clrFrom>
              <a:clrTo>
                <a:srgbClr val="89815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4724" y="1882112"/>
            <a:ext cx="58674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00B38B90-A591-419F-B4C7-02A3FF6801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D9E2F3"/>
              </a:clrFrom>
              <a:clrTo>
                <a:srgbClr val="D9E2F3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2124" y="1882112"/>
            <a:ext cx="2476500" cy="2228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906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25 грудня – Різдво за григоріанським календарем. Історія та традиції свята">
            <a:extLst>
              <a:ext uri="{FF2B5EF4-FFF2-40B4-BE49-F238E27FC236}">
                <a16:creationId xmlns:a16="http://schemas.microsoft.com/office/drawing/2014/main" id="{019BA11C-F0FE-42DC-8C53-38F8FE532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5075" y="865415"/>
            <a:ext cx="4527095" cy="474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5765069-C98A-4509-B2FD-6B68B01C4A0F}"/>
              </a:ext>
            </a:extLst>
          </p:cNvPr>
          <p:cNvSpPr txBox="1"/>
          <p:nvPr/>
        </p:nvSpPr>
        <p:spPr>
          <a:xfrm>
            <a:off x="778329" y="702832"/>
            <a:ext cx="5317671" cy="5018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Деякі віруючі переодягаються в костюми і влаштовують 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вертеп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. 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На Різдво можна </a:t>
            </a:r>
            <a:r>
              <a:rPr lang="uk-UA" sz="2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і потрібно ходити до церкви, ставити свічки за здоров'я і молитися святим про здоров'я і допомоги в справах. Також обов'язково потрібно приймати у себе гостей і самим ходити до друзів і родичів.</a:t>
            </a:r>
            <a:endParaRPr lang="ru-RU" sz="2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17145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67D8D3D-6052-4667-894B-5C8698E07C74}"/>
              </a:ext>
            </a:extLst>
          </p:cNvPr>
          <p:cNvSpPr txBox="1"/>
          <p:nvPr/>
        </p:nvSpPr>
        <p:spPr>
          <a:xfrm>
            <a:off x="1735671" y="820672"/>
            <a:ext cx="872065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3200" dirty="0">
                <a:solidFill>
                  <a:schemeClr val="bg2"/>
                </a:solidFill>
              </a:rPr>
              <a:t>Як святкують Різдво в різних країнах Європи</a:t>
            </a:r>
            <a:endParaRPr lang="ru-RU" sz="3200" dirty="0">
              <a:solidFill>
                <a:schemeClr val="bg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5D80F0-93F1-432A-AC62-C8F346846F41}"/>
              </a:ext>
            </a:extLst>
          </p:cNvPr>
          <p:cNvSpPr txBox="1"/>
          <p:nvPr/>
        </p:nvSpPr>
        <p:spPr>
          <a:xfrm>
            <a:off x="3048000" y="3287143"/>
            <a:ext cx="6096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dirty="0">
                <a:hlinkClick r:id="rId2"/>
              </a:rPr>
              <a:t>https://www.youtube.com/watch?v=zx_Onrhyfbw&amp;t=3s</a:t>
            </a:r>
            <a:r>
              <a:rPr lang="uk-UA" sz="3600" dirty="0"/>
              <a:t> </a:t>
            </a: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val="201799625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01184F9-956F-4708-BE27-9419121F96B9}"/>
              </a:ext>
            </a:extLst>
          </p:cNvPr>
          <p:cNvSpPr txBox="1"/>
          <p:nvPr/>
        </p:nvSpPr>
        <p:spPr>
          <a:xfrm>
            <a:off x="4243388" y="628650"/>
            <a:ext cx="39709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3200" i="1" dirty="0">
                <a:solidFill>
                  <a:schemeClr val="bg2"/>
                </a:solidFill>
              </a:rPr>
              <a:t>Виконайте колядку</a:t>
            </a:r>
            <a:endParaRPr lang="ru-RU" sz="3200" i="1" dirty="0">
              <a:solidFill>
                <a:schemeClr val="bg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03177B7-26E2-4E84-B2E2-522E31A40BB3}"/>
              </a:ext>
            </a:extLst>
          </p:cNvPr>
          <p:cNvSpPr txBox="1"/>
          <p:nvPr/>
        </p:nvSpPr>
        <p:spPr>
          <a:xfrm>
            <a:off x="3124201" y="2228671"/>
            <a:ext cx="664945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dirty="0">
                <a:hlinkClick r:id="rId2"/>
              </a:rPr>
              <a:t>https://www.youtube.com/watch?v=YJbdT3bL8sQ</a:t>
            </a:r>
            <a:r>
              <a:rPr lang="uk-UA" sz="3600" dirty="0"/>
              <a:t> </a:t>
            </a: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val="2591833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3" name="Google Shape;18693;p43"/>
          <p:cNvSpPr txBox="1">
            <a:spLocks noGrp="1"/>
          </p:cNvSpPr>
          <p:nvPr>
            <p:ph type="title"/>
          </p:nvPr>
        </p:nvSpPr>
        <p:spPr>
          <a:xfrm>
            <a:off x="2576850" y="2341001"/>
            <a:ext cx="7038300" cy="175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uk-UA" dirty="0"/>
              <a:t>Дякуємо за увагу!</a:t>
            </a: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69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9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1">
            <a:extLst>
              <a:ext uri="{FF2B5EF4-FFF2-40B4-BE49-F238E27FC236}">
                <a16:creationId xmlns:a16="http://schemas.microsoft.com/office/drawing/2014/main" id="{7CB957C2-DF50-48FD-9BAD-279EFBAA533D}"/>
              </a:ext>
            </a:extLst>
          </p:cNvPr>
          <p:cNvSpPr txBox="1">
            <a:spLocks/>
          </p:cNvSpPr>
          <p:nvPr/>
        </p:nvSpPr>
        <p:spPr>
          <a:xfrm>
            <a:off x="3919928" y="287525"/>
            <a:ext cx="4598895" cy="112749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 algn="ctr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8800" b="1" i="0" u="none" strike="noStrike" kern="1200" cap="none" spc="0" normalizeH="0" baseline="0" noProof="0" dirty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Calibri Light"/>
                <a:ea typeface="+mj-ea"/>
                <a:cs typeface="+mj-cs"/>
              </a:rPr>
              <a:t>РІЗДВО</a:t>
            </a:r>
            <a:endParaRPr kumimoji="0" lang="ru-RU" sz="8800" b="1" i="0" u="none" strike="noStrike" kern="1200" cap="none" spc="0" normalizeH="0" baseline="0" noProof="0" dirty="0">
              <a:ln w="11430"/>
              <a:solidFill>
                <a:srgbClr val="FF00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Calibri Light"/>
              <a:ea typeface="+mj-ea"/>
              <a:cs typeface="+mj-cs"/>
            </a:endParaRPr>
          </a:p>
        </p:txBody>
      </p:sp>
      <p:pic>
        <p:nvPicPr>
          <p:cNvPr id="5" name="Picture 2" descr="ÐÐ¾Ð²âÑÐ·Ð°Ð½Ðµ Ð·Ð¾Ð±ÑÐ°Ð¶ÐµÐ½Ð½Ñ">
            <a:extLst>
              <a:ext uri="{FF2B5EF4-FFF2-40B4-BE49-F238E27FC236}">
                <a16:creationId xmlns:a16="http://schemas.microsoft.com/office/drawing/2014/main" id="{80E764C8-6473-44AE-8306-6A535BC1AF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3715" y="1133047"/>
            <a:ext cx="6931319" cy="4373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1878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D0028E7-CF79-472A-BCB4-056B6EF5A154}"/>
              </a:ext>
            </a:extLst>
          </p:cNvPr>
          <p:cNvSpPr txBox="1"/>
          <p:nvPr/>
        </p:nvSpPr>
        <p:spPr>
          <a:xfrm>
            <a:off x="3098224" y="1969002"/>
            <a:ext cx="5995552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uk-UA" sz="36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r>
              <a:rPr kumimoji="0" lang="uk-UA" sz="5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Як святкують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uk-UA" sz="5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Різдво в країнах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uk-UA" sz="5400" b="1" i="1" dirty="0">
                <a:solidFill>
                  <a:srgbClr val="FFFFFF"/>
                </a:solidFill>
              </a:rPr>
              <a:t>      </a:t>
            </a:r>
            <a:r>
              <a:rPr kumimoji="0" lang="uk-UA" sz="5400" b="1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Європи</a:t>
            </a:r>
            <a:r>
              <a:rPr kumimoji="0" lang="uk-UA" sz="5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  <a:endParaRPr kumimoji="0" lang="ru-RU" sz="5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3169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С наступающим Рождеством 2021 - открытки, картинки, гиф, стихи и  поздравления с Сочельником 6 января">
            <a:extLst>
              <a:ext uri="{FF2B5EF4-FFF2-40B4-BE49-F238E27FC236}">
                <a16:creationId xmlns:a16="http://schemas.microsoft.com/office/drawing/2014/main" id="{4E70B4B0-E1F8-4E91-BCE0-9A0D1B7DFD4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9115" y="1154243"/>
            <a:ext cx="9653665" cy="4601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9926542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205ACA6B-C5F4-43A5-A537-B8EE7D2F0F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5999" y="792994"/>
            <a:ext cx="4787483" cy="527201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3F3C5E7-2E22-4E0D-A857-984339453D1D}"/>
              </a:ext>
            </a:extLst>
          </p:cNvPr>
          <p:cNvSpPr txBox="1"/>
          <p:nvPr/>
        </p:nvSpPr>
        <p:spPr>
          <a:xfrm>
            <a:off x="1960961" y="608797"/>
            <a:ext cx="4135039" cy="60016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32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Свято Різдва – це свято чеснот, джерело наших радосте, перемоги душі над тілом, початок усіх земних свят. Кожна церква підносить до Бога щиру молитву, палку любов у цей неповторний щасливий час, час Різдва Христового.</a:t>
            </a:r>
            <a:endParaRPr lang="ru-RU" sz="3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12436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9EB71A7F-2738-4EFA-8335-D142AF5D9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72175" y="269822"/>
            <a:ext cx="5269764" cy="604103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5369DE7-BE8B-4B24-AD16-CF83ED03BAE9}"/>
              </a:ext>
            </a:extLst>
          </p:cNvPr>
          <p:cNvSpPr txBox="1"/>
          <p:nvPr/>
        </p:nvSpPr>
        <p:spPr>
          <a:xfrm>
            <a:off x="132160" y="320457"/>
            <a:ext cx="5525690" cy="5693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2800" dirty="0">
                <a:solidFill>
                  <a:schemeClr val="bg2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Різдво у поляків дуже цікаве. Зустрічають його 24 грудня і святкують два дні – 25 і 26 грудня  .Головним атрибутом свята є ялинка, прикрашена скляними іграшками. На ялинку поляки ще вішають багато яблук, горіхів, цукерок. Це, зазвичай, робота дітей. А господині трудяться на кухні, адже треба приготувати найсмачніші страви. 24 грудня на столі у них лише пісні страви. Головна страва – запечений короп. </a:t>
            </a:r>
            <a:endParaRPr lang="ru-RU" sz="28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5516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9535AAF3-B011-4B64-9E49-4196601CA4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562" y="449705"/>
            <a:ext cx="10048875" cy="5966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43943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FBC3E44-486E-4DFB-ADBD-6804CAC59B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1074" y="269823"/>
            <a:ext cx="8129852" cy="6294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531813"/>
      </p:ext>
    </p:extLst>
  </p:cSld>
  <p:clrMapOvr>
    <a:masterClrMapping/>
  </p:clrMapOvr>
</p:sld>
</file>

<file path=ppt/theme/theme1.xml><?xml version="1.0" encoding="utf-8"?>
<a:theme xmlns:a="http://schemas.openxmlformats.org/drawingml/2006/main" name="SlidesMania Template">
  <a:themeElements>
    <a:clrScheme name="Simple Light">
      <a:dk1>
        <a:srgbClr val="FFFFFF"/>
      </a:dk1>
      <a:lt1>
        <a:srgbClr val="035528"/>
      </a:lt1>
      <a:dk2>
        <a:srgbClr val="FFFFFF"/>
      </a:dk2>
      <a:lt2>
        <a:srgbClr val="00240C"/>
      </a:lt2>
      <a:accent1>
        <a:srgbClr val="96CB56"/>
      </a:accent1>
      <a:accent2>
        <a:srgbClr val="C92A00"/>
      </a:accent2>
      <a:accent3>
        <a:srgbClr val="F3BD08"/>
      </a:accent3>
      <a:accent4>
        <a:srgbClr val="D33E20"/>
      </a:accent4>
      <a:accent5>
        <a:srgbClr val="0097A7"/>
      </a:accent5>
      <a:accent6>
        <a:srgbClr val="EEFF41"/>
      </a:accent6>
      <a:hlink>
        <a:srgbClr val="94C65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182</TotalTime>
  <Words>462</Words>
  <Application>Microsoft Office PowerPoint</Application>
  <PresentationFormat>Широкоэкранный</PresentationFormat>
  <Paragraphs>18</Paragraphs>
  <Slides>23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23</vt:i4>
      </vt:variant>
    </vt:vector>
  </HeadingPairs>
  <TitlesOfParts>
    <vt:vector size="30" baseType="lpstr">
      <vt:lpstr>Arial</vt:lpstr>
      <vt:lpstr>Work Sans</vt:lpstr>
      <vt:lpstr>Dancing Script</vt:lpstr>
      <vt:lpstr>Calibri Light</vt:lpstr>
      <vt:lpstr>Style Script</vt:lpstr>
      <vt:lpstr>Calibri</vt:lpstr>
      <vt:lpstr>SlidesMania Template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Дякуємо за увагу!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cp:lastModifiedBy>Мацуева Елена</cp:lastModifiedBy>
  <cp:revision>16</cp:revision>
  <dcterms:modified xsi:type="dcterms:W3CDTF">2024-06-23T20:12:04Z</dcterms:modified>
</cp:coreProperties>
</file>