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2" r:id="rId3"/>
    <p:sldId id="283" r:id="rId4"/>
    <p:sldId id="284" r:id="rId5"/>
    <p:sldId id="285" r:id="rId6"/>
    <p:sldId id="278" r:id="rId7"/>
    <p:sldId id="267" r:id="rId8"/>
    <p:sldId id="268" r:id="rId9"/>
    <p:sldId id="269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861" y1="28125" x2="33117" y2="28125"/>
                        <a14:foregroundMark x1="67100" y1="26875" x2="77056" y2="25938"/>
                        <a14:foregroundMark x1="49567" y1="42188" x2="49351" y2="55625"/>
                        <a14:foregroundMark x1="82468" y1="24375" x2="94589" y2="23125"/>
                        <a14:foregroundMark x1="2814" y1="23750" x2="14069" y2="28438"/>
                        <a14:foregroundMark x1="10390" y1="20313" x2="12771" y2="28438"/>
                        <a14:foregroundMark x1="11688" y1="32813" x2="17965" y2="31563"/>
                        <a14:foregroundMark x1="92857" y1="29375" x2="99134" y2="27500"/>
                        <a14:foregroundMark x1="84416" y1="42500" x2="86580" y2="38750"/>
                        <a14:foregroundMark x1="91558" y1="39375" x2="91558" y2="39375"/>
                        <a14:foregroundMark x1="96320" y1="39375" x2="96320" y2="39375"/>
                        <a14:foregroundMark x1="45238" y1="4688" x2="45238" y2="4688"/>
                        <a14:foregroundMark x1="49567" y1="5000" x2="49567" y2="5000"/>
                        <a14:foregroundMark x1="56277" y1="4688" x2="56277" y2="4688"/>
                        <a14:foregroundMark x1="3680" y1="40938" x2="3680" y2="40938"/>
                        <a14:foregroundMark x1="9091" y1="40625" x2="9091" y2="40625"/>
                        <a14:foregroundMark x1="14286" y1="40625" x2="14286" y2="40625"/>
                        <a14:foregroundMark x1="46537" y1="88750" x2="46537" y2="88750"/>
                        <a14:foregroundMark x1="51082" y1="89688" x2="51082" y2="89688"/>
                        <a14:foregroundMark x1="56710" y1="89063" x2="56710" y2="8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4" y="344120"/>
            <a:ext cx="8716219" cy="603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21297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Montserrat"/>
              </a:rPr>
              <a:t>Мета. Закріплювати з дітьми правила поведінки вдома. Ознайомлювати з ознаками небезпечної ситуації. Вчити дітей знаходити вихід із ситуації в разі небезпеки набирати номер “101”, «102», «103», «104» та повідомляти місце пожежі (назвавши своє ім’я, прізвище, вулицю, номер будинку і квартири або іншого об’єкта).Поглиблювати і розширювати знання дітей про рятувальні служби (рятувальник, лікар, пожежний, поліцейський, газовик ). Вправляти дітей у використанні засвоєних знань та дій в ігрових ситуаціях.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674" y="344120"/>
            <a:ext cx="8474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anose="02040602050305030304" pitchFamily="18" charset="0"/>
              </a:rPr>
              <a:t>Дидактична гра з прищіпками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2445" y="2477979"/>
            <a:ext cx="7903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Куди дзвонити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?»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62" y="5661248"/>
            <a:ext cx="109061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53"/>
          <a:stretch/>
        </p:blipFill>
        <p:spPr bwMode="auto">
          <a:xfrm>
            <a:off x="2195736" y="855500"/>
            <a:ext cx="3626929" cy="514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139700"/>
            <a:ext cx="1401763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195736" y="1199930"/>
            <a:ext cx="2972245" cy="445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51" y="131011"/>
            <a:ext cx="1401763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1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6" t="12119" r="30476" b="21560"/>
          <a:stretch/>
        </p:blipFill>
        <p:spPr bwMode="auto">
          <a:xfrm>
            <a:off x="395536" y="620688"/>
            <a:ext cx="5328593" cy="503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424" y="24714"/>
            <a:ext cx="1401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7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8" y1="2639" x2="98854" y2="1667"/>
                        <a14:foregroundMark x1="99167" y1="12083" x2="98750" y2="97222"/>
                        <a14:foregroundMark x1="1250" y1="2778" x2="1458" y2="98056"/>
                        <a14:foregroundMark x1="2083" y1="98056" x2="85000" y2="98750"/>
                        <a14:backgroundMark x1="11250" y1="5139" x2="10938" y2="7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2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4" t="11777" r="31391" b="23518"/>
          <a:stretch/>
        </p:blipFill>
        <p:spPr bwMode="auto">
          <a:xfrm>
            <a:off x="467544" y="840658"/>
            <a:ext cx="5055525" cy="474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701" y="3906"/>
            <a:ext cx="1401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8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1649" r="29868" b="23067"/>
          <a:stretch/>
        </p:blipFill>
        <p:spPr bwMode="auto">
          <a:xfrm>
            <a:off x="683568" y="692696"/>
            <a:ext cx="4778477" cy="442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492"/>
            <a:ext cx="1401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" y="1640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t="10968" r="30968" b="22580"/>
          <a:stretch/>
        </p:blipFill>
        <p:spPr bwMode="auto">
          <a:xfrm>
            <a:off x="683568" y="752167"/>
            <a:ext cx="4734234" cy="45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4"/>
          <a:stretch/>
        </p:blipFill>
        <p:spPr bwMode="auto">
          <a:xfrm>
            <a:off x="7457581" y="188640"/>
            <a:ext cx="1401763" cy="65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2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9" t="11432" r="31499" b="22849"/>
          <a:stretch/>
        </p:blipFill>
        <p:spPr bwMode="auto">
          <a:xfrm>
            <a:off x="611560" y="620688"/>
            <a:ext cx="4601496" cy="44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0"/>
          <a:stretch/>
        </p:blipFill>
        <p:spPr bwMode="auto">
          <a:xfrm>
            <a:off x="7380312" y="3029"/>
            <a:ext cx="1401763" cy="657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9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r="10588"/>
          <a:stretch/>
        </p:blipFill>
        <p:spPr bwMode="auto">
          <a:xfrm>
            <a:off x="251520" y="476672"/>
            <a:ext cx="5560142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700"/>
            <a:ext cx="1401763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1097"/>
          <a:stretch/>
        </p:blipFill>
        <p:spPr bwMode="auto">
          <a:xfrm>
            <a:off x="251520" y="260648"/>
            <a:ext cx="569251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9700"/>
            <a:ext cx="1401763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6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r="8230"/>
          <a:stretch/>
        </p:blipFill>
        <p:spPr bwMode="auto">
          <a:xfrm>
            <a:off x="539550" y="836712"/>
            <a:ext cx="538539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401763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8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98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15</cp:revision>
  <dcterms:created xsi:type="dcterms:W3CDTF">2024-08-20T08:22:35Z</dcterms:created>
  <dcterms:modified xsi:type="dcterms:W3CDTF">2024-08-21T14:19:07Z</dcterms:modified>
</cp:coreProperties>
</file>