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8" y="692696"/>
            <a:ext cx="5616624" cy="380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8002" y="3861048"/>
            <a:ext cx="7504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000000"/>
                </a:solidFill>
                <a:latin typeface="Montserrat"/>
              </a:rPr>
              <a:t>Мета: розширити і поглибити знання дітей про обряди та звичаї українського народу; ознайомити малят зі стравами української національної кухні, вчити їх відрізняти від інших національних страв різних країн світу; розвивати увагу, мислення, </a:t>
            </a:r>
            <a:r>
              <a:rPr lang="uk-UA" b="1" i="1" dirty="0" err="1" smtClean="0">
                <a:solidFill>
                  <a:srgbClr val="000000"/>
                </a:solidFill>
                <a:latin typeface="Montserrat"/>
              </a:rPr>
              <a:t>памʼять</a:t>
            </a:r>
            <a:r>
              <a:rPr lang="uk-UA" b="1" i="1" dirty="0" smtClean="0">
                <a:solidFill>
                  <a:srgbClr val="000000"/>
                </a:solidFill>
                <a:latin typeface="Montserrat"/>
              </a:rPr>
              <a:t>, пізнавальну активність; виховувати повагу до традицій та звичаїв українського народу.</a:t>
            </a:r>
            <a:endParaRPr lang="uk-UA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90" y="5507528"/>
            <a:ext cx="19319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9" y="5507528"/>
            <a:ext cx="10366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00" b="99000" l="2837" r="96809">
                        <a14:foregroundMark x1="8156" y1="85500" x2="29433" y2="83500"/>
                        <a14:foregroundMark x1="9574" y1="76500" x2="20213" y2="79500"/>
                        <a14:foregroundMark x1="13475" y1="79000" x2="11348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8" t="72681" r="3329" b="3012"/>
          <a:stretch/>
        </p:blipFill>
        <p:spPr bwMode="auto">
          <a:xfrm>
            <a:off x="2123728" y="5589678"/>
            <a:ext cx="4095462" cy="86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3668" y="40466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Lego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414" y="1844824"/>
            <a:ext cx="8492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ь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  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uk-UA" sz="54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uk-UA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9213"/>
            <a:ext cx="927893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6" y="476672"/>
            <a:ext cx="3868373" cy="257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7" y="3264177"/>
            <a:ext cx="4057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54991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4590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6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13205" r="13459" b="9723"/>
          <a:stretch/>
        </p:blipFill>
        <p:spPr bwMode="auto">
          <a:xfrm>
            <a:off x="683568" y="548680"/>
            <a:ext cx="3888432" cy="273508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6" y="3438128"/>
            <a:ext cx="4230216" cy="27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61193"/>
            <a:ext cx="1932672" cy="119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3210" l="2963" r="99012">
                        <a14:foregroundMark x1="7160" y1="27778" x2="99012" y2="23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" r="4495" b="-1172"/>
          <a:stretch/>
        </p:blipFill>
        <p:spPr bwMode="auto">
          <a:xfrm>
            <a:off x="5652120" y="4310423"/>
            <a:ext cx="2223519" cy="998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52" y="1404253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56"/>
            <a:ext cx="9259781" cy="69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2" t="49258" r="43708" b="28132"/>
          <a:stretch/>
        </p:blipFill>
        <p:spPr bwMode="auto">
          <a:xfrm>
            <a:off x="1043608" y="692696"/>
            <a:ext cx="2651302" cy="20162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4290" r="76633" b="67109"/>
          <a:stretch/>
        </p:blipFill>
        <p:spPr bwMode="auto">
          <a:xfrm>
            <a:off x="569059" y="3140968"/>
            <a:ext cx="3600400" cy="30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24685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58" y="4154662"/>
            <a:ext cx="246856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4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90"/>
            <a:ext cx="9109880" cy="68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3"/>
            <a:ext cx="3417250" cy="227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5" y="3933056"/>
            <a:ext cx="3497658" cy="233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63827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86973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1" y="3717032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" y="368660"/>
            <a:ext cx="4481204" cy="29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50857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437112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7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9213"/>
            <a:ext cx="927893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654152" cy="246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2" y="476672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77" y="1260847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77" y="4365104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9213"/>
            <a:ext cx="927893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5" y="369168"/>
            <a:ext cx="3059832" cy="30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3" y="3556013"/>
            <a:ext cx="3378297" cy="272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24744"/>
            <a:ext cx="22494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9213"/>
            <a:ext cx="927893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" y="3901046"/>
            <a:ext cx="3816424" cy="25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" y="476672"/>
            <a:ext cx="3672408" cy="234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39988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49" y="4509120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8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49213"/>
            <a:ext cx="927893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" y="476672"/>
            <a:ext cx="377489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8" b="10975"/>
          <a:stretch/>
        </p:blipFill>
        <p:spPr bwMode="auto">
          <a:xfrm>
            <a:off x="350985" y="3429000"/>
            <a:ext cx="389666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95" y="1120006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406106"/>
            <a:ext cx="22494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8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61</Words>
  <Application>Microsoft Office PowerPoint</Application>
  <PresentationFormat>Экран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13</cp:revision>
  <dcterms:created xsi:type="dcterms:W3CDTF">2024-06-10T08:41:55Z</dcterms:created>
  <dcterms:modified xsi:type="dcterms:W3CDTF">2024-06-29T14:30:27Z</dcterms:modified>
</cp:coreProperties>
</file>