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7946895" cy="687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126876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Дидактична гра 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 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Lego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2592199"/>
            <a:ext cx="40073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«Вогонь – добрий, </a:t>
            </a:r>
          </a:p>
          <a:p>
            <a:pPr algn="ctr"/>
            <a:r>
              <a:rPr lang="uk-UA" sz="36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вогонь – злий</a:t>
            </a:r>
            <a:r>
              <a:rPr lang="uk-UA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764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08" y="0"/>
            <a:ext cx="91761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179">
            <a:off x="598755" y="2793667"/>
            <a:ext cx="2111169" cy="211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5539">
            <a:off x="4636043" y="2661776"/>
            <a:ext cx="2374951" cy="237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36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-9525"/>
            <a:ext cx="79438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6454" y="980728"/>
            <a:ext cx="4283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Мета: Вчити дітей правилам протипожежної безпеки. Формувати уявлення, що вогонь може бути корисним і небезпечним, роз’яснити поняття “вогонь-добрий”, “вогонь-злий”. Розширити уявлення дітей про причини виникнення пожеж. Розвивати в дітей впевненість в своїх можливостях і силах. Сприяти розвитку творчого мислення, уяви, уваги. Виховувати дисциплінованість, прагнення зберегти своє </a:t>
            </a:r>
            <a:r>
              <a:rPr lang="uk-UA" dirty="0" err="1"/>
              <a:t>здоровя</a:t>
            </a:r>
            <a:r>
              <a:rPr lang="uk-UA" dirty="0"/>
              <a:t>, бажання турбуватися про життя та здоров’я навколишніх, повагу та інтерес до професії пожежного.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44" y="5146862"/>
            <a:ext cx="1622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29" y="5326708"/>
            <a:ext cx="477627" cy="52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74" y="5049232"/>
            <a:ext cx="1346794" cy="79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95" y="5309943"/>
            <a:ext cx="397506" cy="49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62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9" t="13796" r="4993" b="42506"/>
          <a:stretch/>
        </p:blipFill>
        <p:spPr bwMode="auto">
          <a:xfrm>
            <a:off x="5104716" y="3031725"/>
            <a:ext cx="218211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10271"/>
            <a:ext cx="2074549" cy="174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141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36507" r="75156" b="22815"/>
          <a:stretch/>
        </p:blipFill>
        <p:spPr bwMode="auto">
          <a:xfrm>
            <a:off x="717350" y="2513741"/>
            <a:ext cx="1769806" cy="278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7" t="38474" r="23580" b="23052"/>
          <a:stretch/>
        </p:blipFill>
        <p:spPr bwMode="auto">
          <a:xfrm>
            <a:off x="4919902" y="2634887"/>
            <a:ext cx="1858296" cy="263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732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7" y="2852936"/>
            <a:ext cx="2089894" cy="208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155" y="3139977"/>
            <a:ext cx="2160240" cy="151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471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7" t="8962" r="5019" b="41576"/>
          <a:stretch/>
        </p:blipFill>
        <p:spPr bwMode="auto">
          <a:xfrm>
            <a:off x="869179" y="2770806"/>
            <a:ext cx="1681316" cy="169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10645" r="52733" b="42068"/>
          <a:stretch/>
        </p:blipFill>
        <p:spPr bwMode="auto">
          <a:xfrm>
            <a:off x="5076056" y="2959796"/>
            <a:ext cx="1719482" cy="14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453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10646" r="56452" b="40753"/>
          <a:stretch/>
        </p:blipFill>
        <p:spPr bwMode="auto">
          <a:xfrm>
            <a:off x="467544" y="2924944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9" t="8925" r="6129" b="40753"/>
          <a:stretch/>
        </p:blipFill>
        <p:spPr bwMode="auto">
          <a:xfrm>
            <a:off x="5220072" y="2869854"/>
            <a:ext cx="1861408" cy="192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176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4323" r="59355" b="42596"/>
          <a:stretch/>
        </p:blipFill>
        <p:spPr bwMode="auto">
          <a:xfrm>
            <a:off x="755576" y="2780928"/>
            <a:ext cx="1867824" cy="223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1" t="4778" r="5968" b="42774"/>
          <a:stretch/>
        </p:blipFill>
        <p:spPr bwMode="auto">
          <a:xfrm>
            <a:off x="5004048" y="3103549"/>
            <a:ext cx="1771116" cy="158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869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97" y="3068960"/>
            <a:ext cx="2110138" cy="139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142">
            <a:off x="278589" y="2397342"/>
            <a:ext cx="2328045" cy="258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304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90</Words>
  <Application>Microsoft Office PowerPoint</Application>
  <PresentationFormat>Экран (4:3)</PresentationFormat>
  <Paragraphs>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7</cp:revision>
  <dcterms:created xsi:type="dcterms:W3CDTF">2024-04-27T12:37:39Z</dcterms:created>
  <dcterms:modified xsi:type="dcterms:W3CDTF">2024-04-27T13:46:44Z</dcterms:modified>
</cp:coreProperties>
</file>