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5" r:id="rId3"/>
    <p:sldId id="259" r:id="rId4"/>
    <p:sldId id="260" r:id="rId5"/>
    <p:sldId id="261" r:id="rId6"/>
    <p:sldId id="262" r:id="rId7"/>
    <p:sldId id="263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167" y="3866"/>
            <a:ext cx="9221167" cy="6854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06533" y="980728"/>
            <a:ext cx="7344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Дидактична гра з прищіпками</a:t>
            </a:r>
            <a:endParaRPr lang="uk-UA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06533" y="1844824"/>
            <a:ext cx="74011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«Ми </a:t>
            </a:r>
            <a:r>
              <a:rPr lang="uk-UA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збираємо врожай</a:t>
            </a:r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»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06468" y="2969268"/>
            <a:ext cx="69127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Montserrat"/>
              </a:rPr>
              <a:t>Мета: </a:t>
            </a:r>
            <a:r>
              <a:rPr lang="ru-RU" dirty="0" err="1">
                <a:solidFill>
                  <a:srgbClr val="000000"/>
                </a:solidFill>
                <a:latin typeface="Montserrat"/>
              </a:rPr>
              <a:t>розширити</a:t>
            </a:r>
            <a:r>
              <a:rPr lang="ru-RU" dirty="0">
                <a:solidFill>
                  <a:srgbClr val="000000"/>
                </a:solidFill>
                <a:latin typeface="Montserrat"/>
              </a:rPr>
              <a:t> та </a:t>
            </a:r>
            <a:r>
              <a:rPr lang="ru-RU" dirty="0" err="1">
                <a:solidFill>
                  <a:srgbClr val="000000"/>
                </a:solidFill>
                <a:latin typeface="Montserrat"/>
              </a:rPr>
              <a:t>уточнити</a:t>
            </a:r>
            <a:r>
              <a:rPr lang="ru-RU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Montserrat"/>
              </a:rPr>
              <a:t>уявлення</a:t>
            </a:r>
            <a:r>
              <a:rPr lang="ru-RU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Montserrat"/>
              </a:rPr>
              <a:t>дітей</a:t>
            </a:r>
            <a:r>
              <a:rPr lang="ru-RU" dirty="0">
                <a:solidFill>
                  <a:srgbClr val="000000"/>
                </a:solidFill>
                <a:latin typeface="Montserrat"/>
              </a:rPr>
              <a:t> про </a:t>
            </a:r>
            <a:r>
              <a:rPr lang="ru-RU" dirty="0" err="1">
                <a:solidFill>
                  <a:srgbClr val="000000"/>
                </a:solidFill>
                <a:latin typeface="Montserrat"/>
              </a:rPr>
              <a:t>овочі</a:t>
            </a:r>
            <a:r>
              <a:rPr lang="ru-RU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ru-RU" dirty="0" smtClean="0">
                <a:solidFill>
                  <a:srgbClr val="000000"/>
                </a:solidFill>
                <a:latin typeface="Montserrat"/>
              </a:rPr>
              <a:t>де </a:t>
            </a:r>
            <a:r>
              <a:rPr lang="ru-RU" dirty="0">
                <a:solidFill>
                  <a:srgbClr val="000000"/>
                </a:solidFill>
                <a:latin typeface="Montserrat"/>
              </a:rPr>
              <a:t>вони </a:t>
            </a:r>
            <a:r>
              <a:rPr lang="ru-RU" dirty="0" err="1" smtClean="0">
                <a:solidFill>
                  <a:srgbClr val="000000"/>
                </a:solidFill>
                <a:latin typeface="Montserrat"/>
              </a:rPr>
              <a:t>ростуть</a:t>
            </a:r>
            <a:r>
              <a:rPr lang="ru-RU" dirty="0" smtClean="0">
                <a:solidFill>
                  <a:srgbClr val="000000"/>
                </a:solidFill>
                <a:latin typeface="Montserrat"/>
              </a:rPr>
              <a:t>; як і </a:t>
            </a:r>
            <a:r>
              <a:rPr lang="ru-RU" dirty="0" err="1" smtClean="0">
                <a:solidFill>
                  <a:srgbClr val="000000"/>
                </a:solidFill>
                <a:latin typeface="Montserrat"/>
              </a:rPr>
              <a:t>чим</a:t>
            </a:r>
            <a:r>
              <a:rPr lang="ru-RU" dirty="0" smtClean="0">
                <a:solidFill>
                  <a:srgbClr val="000000"/>
                </a:solidFill>
                <a:latin typeface="Montserrat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Montserrat"/>
              </a:rPr>
              <a:t>їх</a:t>
            </a:r>
            <a:r>
              <a:rPr lang="ru-RU" dirty="0" smtClean="0">
                <a:solidFill>
                  <a:srgbClr val="000000"/>
                </a:solidFill>
                <a:latin typeface="Montserrat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Montserrat"/>
              </a:rPr>
              <a:t>збирають</a:t>
            </a:r>
            <a:r>
              <a:rPr lang="ru-RU" dirty="0" smtClean="0">
                <a:solidFill>
                  <a:srgbClr val="000000"/>
                </a:solidFill>
                <a:latin typeface="Montserrat"/>
              </a:rPr>
              <a:t>,  </a:t>
            </a:r>
            <a:r>
              <a:rPr lang="ru-RU" dirty="0" err="1">
                <a:solidFill>
                  <a:srgbClr val="000000"/>
                </a:solidFill>
                <a:latin typeface="Montserrat"/>
              </a:rPr>
              <a:t>формувати</a:t>
            </a:r>
            <a:r>
              <a:rPr lang="ru-RU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Montserrat"/>
              </a:rPr>
              <a:t>знання</a:t>
            </a:r>
            <a:r>
              <a:rPr lang="ru-RU" dirty="0">
                <a:solidFill>
                  <a:srgbClr val="000000"/>
                </a:solidFill>
                <a:latin typeface="Montserrat"/>
              </a:rPr>
              <a:t> про те, як люди </a:t>
            </a:r>
            <a:r>
              <a:rPr lang="ru-RU" dirty="0" err="1">
                <a:solidFill>
                  <a:srgbClr val="000000"/>
                </a:solidFill>
                <a:latin typeface="Montserrat"/>
              </a:rPr>
              <a:t>їх</a:t>
            </a:r>
            <a:r>
              <a:rPr lang="ru-RU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Montserrat"/>
              </a:rPr>
              <a:t>вживають</a:t>
            </a:r>
            <a:r>
              <a:rPr lang="ru-RU" dirty="0">
                <a:solidFill>
                  <a:srgbClr val="000000"/>
                </a:solidFill>
                <a:latin typeface="Montserrat"/>
              </a:rPr>
              <a:t>, яку </a:t>
            </a:r>
            <a:r>
              <a:rPr lang="ru-RU" dirty="0" err="1">
                <a:solidFill>
                  <a:srgbClr val="000000"/>
                </a:solidFill>
                <a:latin typeface="Montserrat"/>
              </a:rPr>
              <a:t>приносять</a:t>
            </a:r>
            <a:r>
              <a:rPr lang="ru-RU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Montserrat"/>
              </a:rPr>
              <a:t>користь</a:t>
            </a:r>
            <a:r>
              <a:rPr lang="ru-RU" dirty="0">
                <a:solidFill>
                  <a:srgbClr val="000000"/>
                </a:solidFill>
                <a:latin typeface="Montserrat"/>
              </a:rPr>
              <a:t>.</a:t>
            </a:r>
            <a:endParaRPr lang="uk-UA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892598"/>
            <a:ext cx="3810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387" y="5733256"/>
            <a:ext cx="1090613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224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4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3548063" cy="502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2359"/>
            <a:ext cx="3700463" cy="523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235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3600400" cy="5089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062" b="96156" l="5202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70" t="23468"/>
          <a:stretch/>
        </p:blipFill>
        <p:spPr bwMode="auto">
          <a:xfrm>
            <a:off x="5868144" y="404664"/>
            <a:ext cx="2170037" cy="516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332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692696"/>
            <a:ext cx="3308071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90"/>
          <a:stretch/>
        </p:blipFill>
        <p:spPr bwMode="auto">
          <a:xfrm>
            <a:off x="5148064" y="980728"/>
            <a:ext cx="3532953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23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1"/>
          <a:stretch/>
        </p:blipFill>
        <p:spPr bwMode="auto">
          <a:xfrm>
            <a:off x="529922" y="908720"/>
            <a:ext cx="3458599" cy="422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8" b="99804" l="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275"/>
          <a:stretch/>
        </p:blipFill>
        <p:spPr bwMode="auto">
          <a:xfrm>
            <a:off x="5004048" y="1034986"/>
            <a:ext cx="3672408" cy="424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838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0" b="999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1759"/>
            <a:ext cx="3650764" cy="51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398" b="91427" l="0" r="987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4"/>
          <a:stretch/>
        </p:blipFill>
        <p:spPr bwMode="auto">
          <a:xfrm>
            <a:off x="4860032" y="836712"/>
            <a:ext cx="3956422" cy="479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968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631" b="91819" l="1019" r="100000">
                        <a14:backgroundMark x1="12593" y1="29254" x2="12593" y2="29254"/>
                        <a14:backgroundMark x1="12593" y1="29254" x2="18796" y2="26309"/>
                        <a14:backgroundMark x1="18611" y1="23298" x2="21667" y2="21793"/>
                        <a14:backgroundMark x1="23056" y1="22382" x2="30741" y2="26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6" b="8750"/>
          <a:stretch/>
        </p:blipFill>
        <p:spPr bwMode="auto">
          <a:xfrm>
            <a:off x="261138" y="980728"/>
            <a:ext cx="4137680" cy="4433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3" b="99935" l="185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95300"/>
            <a:ext cx="3618124" cy="511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31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43</Words>
  <Application>Microsoft Office PowerPoint</Application>
  <PresentationFormat>Экран (4:3)</PresentationFormat>
  <Paragraphs>3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9</cp:revision>
  <dcterms:created xsi:type="dcterms:W3CDTF">2024-09-08T07:13:03Z</dcterms:created>
  <dcterms:modified xsi:type="dcterms:W3CDTF">2024-09-08T08:37:11Z</dcterms:modified>
</cp:coreProperties>
</file>