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D60E-F914-4BC5-BB57-C8D5CD9C8330}" type="datetimeFigureOut">
              <a:rPr lang="uk-UA" smtClean="0"/>
              <a:t>22.09.2024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011-A017-47D2-9688-BB76D259AAA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550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D60E-F914-4BC5-BB57-C8D5CD9C8330}" type="datetimeFigureOut">
              <a:rPr lang="uk-UA" smtClean="0"/>
              <a:t>22.09.2024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011-A017-47D2-9688-BB76D259AAA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32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D60E-F914-4BC5-BB57-C8D5CD9C8330}" type="datetimeFigureOut">
              <a:rPr lang="uk-UA" smtClean="0"/>
              <a:t>22.09.2024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011-A017-47D2-9688-BB76D259AAA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1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D60E-F914-4BC5-BB57-C8D5CD9C8330}" type="datetimeFigureOut">
              <a:rPr lang="uk-UA" smtClean="0"/>
              <a:t>22.09.2024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011-A017-47D2-9688-BB76D259AAA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816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D60E-F914-4BC5-BB57-C8D5CD9C8330}" type="datetimeFigureOut">
              <a:rPr lang="uk-UA" smtClean="0"/>
              <a:t>22.09.2024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011-A017-47D2-9688-BB76D259AAA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385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D60E-F914-4BC5-BB57-C8D5CD9C8330}" type="datetimeFigureOut">
              <a:rPr lang="uk-UA" smtClean="0"/>
              <a:t>22.09.2024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011-A017-47D2-9688-BB76D259AAA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15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D60E-F914-4BC5-BB57-C8D5CD9C8330}" type="datetimeFigureOut">
              <a:rPr lang="uk-UA" smtClean="0"/>
              <a:t>22.09.2024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011-A017-47D2-9688-BB76D259AAA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629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D60E-F914-4BC5-BB57-C8D5CD9C8330}" type="datetimeFigureOut">
              <a:rPr lang="uk-UA" smtClean="0"/>
              <a:t>22.09.2024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011-A017-47D2-9688-BB76D259AAA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143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D60E-F914-4BC5-BB57-C8D5CD9C8330}" type="datetimeFigureOut">
              <a:rPr lang="uk-UA" smtClean="0"/>
              <a:t>22.09.2024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011-A017-47D2-9688-BB76D259AAA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1092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D60E-F914-4BC5-BB57-C8D5CD9C8330}" type="datetimeFigureOut">
              <a:rPr lang="uk-UA" smtClean="0"/>
              <a:t>22.09.2024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011-A017-47D2-9688-BB76D259AAA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932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D60E-F914-4BC5-BB57-C8D5CD9C8330}" type="datetimeFigureOut">
              <a:rPr lang="uk-UA" smtClean="0"/>
              <a:t>22.09.2024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011-A017-47D2-9688-BB76D259AAA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260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D60E-F914-4BC5-BB57-C8D5CD9C8330}" type="datetimeFigureOut">
              <a:rPr lang="uk-UA" smtClean="0"/>
              <a:t>22.09.2024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77011-A017-47D2-9688-BB76D259AAA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202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3099" y="764704"/>
            <a:ext cx="60126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«ДИТСАДОК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ВЕСЕЛИЙ ДІМ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ТУТ РОБОТА Є УСІМ.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ТУТ МАЙСТРУЮТЬ,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ТУТ БУДУЮТЬ.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ЛИСОВІ ХВОСТА МАЛЮЮТЬ,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 ПЛАСТИЛІНУ ЛІПЛЯТЬ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ВОВКА.</a:t>
            </a:r>
            <a:endParaRPr lang="uk-U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ТОМУ БАТЬКИ І МАМИ,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 СЕСТРИЧКИ ІЗ БРАТАМИ,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 БАБУСІ, Й ДІДУСІ –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ДИТСАДОЧОК ЛЮБЛЯТЬ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ВСІ»</a:t>
            </a:r>
            <a:endParaRPr lang="uk-U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979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620688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ЩАСЛИВІ ТІ, ХТО ВІДВІДУЄ ДИТЯЧИЙ САД - БУДИНОК,  ДЕ ЖИВЕ ДИТИНСТВО.</a:t>
            </a:r>
            <a:endParaRPr lang="uk-UA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41136"/>
            <a:ext cx="5976664" cy="336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4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Свято Різдва Христового – найкрасивіше зимове свято, яке так чекають дорослі й діти. День, коли, як кажуть, відкриваються небеса і голос кожної людини, яка просить про диво, буде почутий. Свята вечеря, колядки, застілля….</a:t>
            </a:r>
          </a:p>
          <a:p>
            <a:pPr indent="457200" algn="just"/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Дітки групи «Суничка» з натхненням і вірою в диво готуються до світлого свята.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853" y="2204864"/>
            <a:ext cx="1196572" cy="159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853" y="3909834"/>
            <a:ext cx="1662609" cy="124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1584176" cy="211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02556" y="2151851"/>
            <a:ext cx="42302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«Помагай нам, Боже, на щастя, на здоров’я ці свята перепровадити, других дочекатись рік від року на </a:t>
            </a:r>
            <a:r>
              <a:rPr lang="uk-UA" sz="1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многая</a:t>
            </a:r>
            <a:r>
              <a:rPr lang="uk-UA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літа!»</a:t>
            </a:r>
          </a:p>
          <a:p>
            <a:pPr algn="ctr"/>
            <a:endParaRPr lang="uk-UA" sz="5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«Помагай, Боже, на щастя, на здоров’я, на той Новий рік, щоб ми були здорові й щасливі, як торік!»</a:t>
            </a:r>
          </a:p>
          <a:p>
            <a:pPr algn="ctr"/>
            <a:endParaRPr lang="uk-UA" sz="5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«Помагай, Боже, на той Святий Вечір! Дай щастя і здоров’я моїй родині і всій Україні!»</a:t>
            </a:r>
            <a:endParaRPr lang="uk-UA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56432"/>
            <a:ext cx="2276962" cy="127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184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4345"/>
            <a:ext cx="79928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Основне завдання сім’ї, навчального закладу - виховання з раннього дитинства громадянина, який здатний самостійно й свідомо протистояти небезпекам різного характеру, що дозволить йому активно брати участь у суспільному житті, відстоювати основні принципи безпечного життя, діяльності та відпочинку.</a:t>
            </a:r>
          </a:p>
          <a:p>
            <a:pPr indent="457200" algn="just"/>
            <a:r>
              <a:rPr lang="uk-UA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Діти повинні знати про світ небезпек, який їх оточує, мінімізувати можливий ризик, жити в гармонії з собою та з природою. В основі терміну «безпека життєдіяльності» лежить співвідношення «людина–середовище проживання».</a:t>
            </a:r>
          </a:p>
          <a:p>
            <a:pPr indent="457200" algn="just"/>
            <a:r>
              <a:rPr lang="uk-UA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 раннього дитинства малюки повинні сприймати основи безпеки, що полегшують соціальне життя. Дітям необхідно розповідати у формі бесід про пожежну безпеку, електробезпеку, про правила дорожнього руху, про правила поведінки в надзвичайних ситуаціях.</a:t>
            </a:r>
            <a:endParaRPr lang="uk-UA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29335"/>
            <a:ext cx="1424644" cy="190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03936"/>
            <a:ext cx="1948681" cy="146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4" y="3235928"/>
            <a:ext cx="1911152" cy="143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9335"/>
            <a:ext cx="1379214" cy="184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07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3623" y="548680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 - це не тільки задоволення і радість, що само по собі дуже важливо. У грі дитина закріплює навички, якими нещодавно оволоділа, розвиває найважливіші сторони своєї психіки. Діти в грі відчувають себе самостійними, за своїм бажанням спілкуються з однолітками, реалізують і поглиблюють свої знання та вміння. Граючи, діти пізнають навколишній світ, вивчають кольори, форму, властивості матеріалу і простору, знайомляться з рослинами, тваринами, адаптуються до різноманіття людських відносин, і т.д. У грі розкриваються такі можливості, які ще не реалізуються у повсякденному житті. Це схоже на погляд у майбутнє. У грі дитина буває сильнішою, добрішою, витривалішою, кмітливою, ніж у багатьох інших ситуаціях. І це природно.</a:t>
            </a:r>
            <a:endParaRPr lang="uk-UA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3" y="2857004"/>
            <a:ext cx="1603375" cy="244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8283"/>
            <a:ext cx="1738978" cy="23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5191"/>
            <a:ext cx="1668263" cy="231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8283"/>
            <a:ext cx="1656184" cy="231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025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0353" y="476672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на підвіконні в дитячому садку сприяє розвитку допитливості і спостережливості в дітей, він допомагає краще пізнати життя рослин. Дана форма роботи дає можливість розширити уявлення дітей про рослини як живі організми, про умови, необхідні для їх росту і розвитку, розвивати естетичні почуття, уміння радіти красі вирощуваних рослин та результатом своєї праці.</a:t>
            </a:r>
          </a:p>
          <a:p>
            <a:pPr indent="457200" algn="just"/>
            <a:r>
              <a:rPr lang="uk-UA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групі «СУНИЧКА» діти беруть активну участь у посадці та наступному догляді за рослинами. Спостерігають за результатами, встановлюють послідовність та взаємозв'язок між явищами. Вирощуючи, доглядаючи за рослинами, малюки спостерігають за тим, які з них ростуть швидше, порівнюють форму і колір листя, розглядають їх через лупу, визначають умови, необхідні для росту і розвитку рослин.</a:t>
            </a:r>
            <a:endParaRPr lang="uk-UA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31217"/>
            <a:ext cx="1718047" cy="229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31217"/>
            <a:ext cx="1695176" cy="226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10435"/>
            <a:ext cx="1690936" cy="225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502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5291" y="476672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Експериментально-дослідницька діяльність сприяє формуванню у дітей пізнавального інтересу, розвиває спостережливість, розумову діяльність.</a:t>
            </a:r>
          </a:p>
          <a:p>
            <a:pPr algn="just"/>
            <a:r>
              <a:rPr lang="uk-UA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 час експериментальної діяльності створюються ситуації, які дитина вирішує за допомогою досліду і, аналізуючи, робить висновок, самостійно пізнаючи той або інший закон чи явище.</a:t>
            </a:r>
          </a:p>
          <a:p>
            <a:pPr indent="457200" algn="just"/>
            <a:r>
              <a:rPr lang="uk-UA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Експерименти, які самостійно проводять наші дітки, дають змогу їм створювати моделі явищ й узагальнювати отримані дієвим шляхом результати, порівнювати їх, класифікувати і зробити висновки щодо значення цих явищ для людини і самих себе.</a:t>
            </a:r>
            <a:endParaRPr lang="uk-UA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1575347" cy="210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532" y="3000942"/>
            <a:ext cx="1830031" cy="137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38775"/>
            <a:ext cx="1584899" cy="211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38775"/>
            <a:ext cx="1993495" cy="265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884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692696"/>
            <a:ext cx="799288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Навчаємось разом і віримо в Перемогу!</a:t>
            </a:r>
          </a:p>
          <a:p>
            <a:pPr algn="ctr"/>
            <a:endParaRPr lang="uk-UA" sz="5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Сьогодні майбутнє України формується не лише на полі бою, в той час, коли наші захисники героїчно боронять країну від ворога, дітлахи групи «Суничка» адаптуються до навчання під час 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війни, 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вірять в краще і точно знають, що Перемога буде за нами!</a:t>
            </a:r>
            <a:endParaRPr lang="uk-UA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43" y="2415932"/>
            <a:ext cx="1663054" cy="237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462" y="2564904"/>
            <a:ext cx="1723682" cy="236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15932"/>
            <a:ext cx="1729572" cy="241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64904"/>
            <a:ext cx="1640530" cy="238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5779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699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Tamara</dc:creator>
  <cp:lastModifiedBy>Tamara</cp:lastModifiedBy>
  <cp:revision>13</cp:revision>
  <dcterms:created xsi:type="dcterms:W3CDTF">2022-12-12T19:02:22Z</dcterms:created>
  <dcterms:modified xsi:type="dcterms:W3CDTF">2024-09-22T15:11:04Z</dcterms:modified>
</cp:coreProperties>
</file>