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40" y="-50398"/>
            <a:ext cx="91630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2996952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uk-UA" sz="2000" i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Мета: поповнити знання дітей про мешканців лісу, про те, як і де вони зимують, розвивати увагу, допитливість, збагатити словниковий запас про тварин їх назви; виховувати пізнавальну активність, </a:t>
            </a:r>
            <a:endParaRPr lang="uk-UA" sz="2000" i="1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4664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Дидактична гра з прищіпками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1428" y="1412776"/>
            <a:ext cx="6963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Хто де буде зимувати?</a:t>
            </a:r>
            <a:endParaRPr lang="uk-UA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0"/>
            <a:ext cx="109061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8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5053" r="47742" b="20968"/>
          <a:stretch/>
        </p:blipFill>
        <p:spPr bwMode="auto">
          <a:xfrm>
            <a:off x="3131840" y="692696"/>
            <a:ext cx="2769249" cy="466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773926"/>
            <a:ext cx="1752566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6" y="692696"/>
            <a:ext cx="1754072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1" y="3912686"/>
            <a:ext cx="1758028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15876"/>
          <a:stretch/>
        </p:blipFill>
        <p:spPr bwMode="auto">
          <a:xfrm>
            <a:off x="6376752" y="4236323"/>
            <a:ext cx="2182489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2700"/>
            <a:ext cx="91630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0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59"/>
            <a:ext cx="9159559" cy="688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4" t="20195" r="25483" b="17096"/>
          <a:stretch/>
        </p:blipFill>
        <p:spPr bwMode="auto">
          <a:xfrm>
            <a:off x="3039025" y="1484784"/>
            <a:ext cx="3542870" cy="339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7" y="485700"/>
            <a:ext cx="1758858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69" y="465780"/>
            <a:ext cx="1754072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7" y="4293096"/>
            <a:ext cx="1758028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23" y="4400360"/>
            <a:ext cx="1756290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1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t="13226" r="21936" b="14086"/>
          <a:stretch/>
        </p:blipFill>
        <p:spPr bwMode="auto">
          <a:xfrm>
            <a:off x="2627784" y="1412776"/>
            <a:ext cx="3731383" cy="36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4" y="4437112"/>
            <a:ext cx="1758858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14061"/>
            <a:ext cx="1756290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9" y="414061"/>
            <a:ext cx="2119807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989" y="4608073"/>
            <a:ext cx="2180572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2700"/>
            <a:ext cx="91630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8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12365" r="22258" b="13236"/>
          <a:stretch/>
        </p:blipFill>
        <p:spPr bwMode="auto">
          <a:xfrm>
            <a:off x="2843807" y="1772816"/>
            <a:ext cx="3284585" cy="328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9" y="477203"/>
            <a:ext cx="1758857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48" y="477203"/>
            <a:ext cx="1758028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293096"/>
            <a:ext cx="1752566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43" y="4567733"/>
            <a:ext cx="2219511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2700"/>
            <a:ext cx="91630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t="17527" r="26129" b="14946"/>
          <a:stretch/>
        </p:blipFill>
        <p:spPr bwMode="auto">
          <a:xfrm>
            <a:off x="2843808" y="1700807"/>
            <a:ext cx="3308912" cy="341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03" y="264503"/>
            <a:ext cx="1758857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1" y="324685"/>
            <a:ext cx="1748162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6" y="4425950"/>
            <a:ext cx="1756290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2" y="4425950"/>
            <a:ext cx="1758028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2700"/>
            <a:ext cx="91630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0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3549" r="29677" b="20108"/>
          <a:stretch/>
        </p:blipFill>
        <p:spPr bwMode="auto">
          <a:xfrm>
            <a:off x="3419872" y="1844824"/>
            <a:ext cx="2786608" cy="292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5" y="4279031"/>
            <a:ext cx="1758857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5" y="332656"/>
            <a:ext cx="1758028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5"/>
            <a:ext cx="2119807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96" y="4295240"/>
            <a:ext cx="1758028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2700"/>
            <a:ext cx="91630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2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2700"/>
            <a:ext cx="91630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37" y="4437112"/>
            <a:ext cx="2114964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21829" r="29355" b="21397"/>
          <a:stretch/>
        </p:blipFill>
        <p:spPr bwMode="auto">
          <a:xfrm>
            <a:off x="2915816" y="1320380"/>
            <a:ext cx="3248153" cy="334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0" y="419692"/>
            <a:ext cx="1758028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211" y="423559"/>
            <a:ext cx="1756290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9" y="4406340"/>
            <a:ext cx="1748162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0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45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11</cp:revision>
  <dcterms:created xsi:type="dcterms:W3CDTF">2024-09-08T05:08:52Z</dcterms:created>
  <dcterms:modified xsi:type="dcterms:W3CDTF">2024-09-08T07:19:34Z</dcterms:modified>
</cp:coreProperties>
</file>