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8" r:id="rId4"/>
    <p:sldId id="259" r:id="rId5"/>
    <p:sldId id="266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18"/>
            <a:ext cx="9144000" cy="70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Дидактична гра з прищіпками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9791" y="1340768"/>
            <a:ext cx="533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 перехід?»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42088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Book Antiqua" panose="02040602050305030304" pitchFamily="18" charset="0"/>
              </a:rPr>
              <a:t>Мета: Формувати навички безпечної поведінки на дорозі, вулиці; закріплювати знання з правил дорожнього руху; вчити розрізняти дорожні знаки та їх значення; </a:t>
            </a:r>
            <a:r>
              <a:rPr lang="uk-UA" i="1" dirty="0" smtClean="0">
                <a:latin typeface="Book Antiqua" panose="02040602050305030304" pitchFamily="18" charset="0"/>
              </a:rPr>
              <a:t>збагачувати </a:t>
            </a:r>
            <a:r>
              <a:rPr lang="uk-UA" i="1" dirty="0">
                <a:latin typeface="Book Antiqua" panose="02040602050305030304" pitchFamily="18" charset="0"/>
              </a:rPr>
              <a:t>словниковий запас , сприяти розвитку мовлення, </a:t>
            </a:r>
            <a:r>
              <a:rPr lang="uk-UA" i="1" dirty="0" smtClean="0">
                <a:latin typeface="Book Antiqua" panose="02040602050305030304" pitchFamily="18" charset="0"/>
              </a:rPr>
              <a:t>виховувати </a:t>
            </a:r>
            <a:r>
              <a:rPr lang="uk-UA" i="1" dirty="0">
                <a:latin typeface="Book Antiqua" panose="02040602050305030304" pitchFamily="18" charset="0"/>
              </a:rPr>
              <a:t>дисциплінованість, культуру пішохода, відповідальність за наслідки своїх дій на дорозі.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25"/>
            <a:ext cx="984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3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8" y="9965"/>
            <a:ext cx="9156157" cy="686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7527"/>
            <a:ext cx="3672408" cy="32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24" y="819790"/>
            <a:ext cx="3570219" cy="355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100000" l="363" r="50000">
                        <a14:foregroundMark x1="4537" y1="24000" x2="45554" y2="6727"/>
                        <a14:foregroundMark x1="6080" y1="5091" x2="43376" y2="2000"/>
                        <a14:foregroundMark x1="48639" y1="6727" x2="49093" y2="94727"/>
                        <a14:foregroundMark x1="1906" y1="75818" x2="48004" y2="75455"/>
                        <a14:foregroundMark x1="24955" y1="26182" x2="25408" y2="96909"/>
                        <a14:foregroundMark x1="2087" y1="88182" x2="44283" y2="89455"/>
                        <a14:foregroundMark x1="6715" y1="50727" x2="24047" y2="51636"/>
                        <a14:foregroundMark x1="18784" y1="34000" x2="20599" y2="35818"/>
                        <a14:foregroundMark x1="21688" y1="45455" x2="23593" y2="46000"/>
                        <a14:foregroundMark x1="998" y1="24364" x2="2087" y2="74545"/>
                        <a14:foregroundMark x1="1724" y1="91273" x2="16788" y2="93455"/>
                        <a14:foregroundMark x1="5808" y1="44182" x2="10708" y2="44182"/>
                        <a14:foregroundMark x1="998" y1="86000" x2="1270" y2="94727"/>
                        <a14:backgroundMark x1="4719" y1="5455" x2="5172" y2="16000"/>
                        <a14:backgroundMark x1="1452" y1="6727" x2="2359" y2="12909"/>
                        <a14:backgroundMark x1="2541" y1="8000" x2="4719" y2="1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3568" y="908720"/>
            <a:ext cx="33591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28" b="94306" l="21875" r="98333">
                        <a14:foregroundMark x1="22813" y1="27361" x2="97083" y2="32083"/>
                        <a14:foregroundMark x1="23542" y1="37778" x2="38125" y2="34028"/>
                        <a14:foregroundMark x1="26146" y1="25694" x2="24583" y2="35417"/>
                        <a14:foregroundMark x1="23125" y1="26389" x2="28125" y2="24722"/>
                        <a14:foregroundMark x1="22813" y1="34028" x2="23542" y2="74583"/>
                        <a14:foregroundMark x1="50938" y1="42500" x2="54688" y2="55139"/>
                        <a14:foregroundMark x1="66771" y1="51111" x2="82813" y2="47778"/>
                        <a14:foregroundMark x1="68021" y1="27083" x2="96563" y2="26111"/>
                        <a14:foregroundMark x1="92813" y1="38750" x2="94375" y2="56528"/>
                        <a14:foregroundMark x1="88021" y1="38750" x2="98333" y2="36111"/>
                        <a14:foregroundMark x1="95625" y1="45417" x2="97396" y2="59444"/>
                        <a14:foregroundMark x1="33333" y1="88611" x2="96563" y2="68194"/>
                        <a14:foregroundMark x1="53958" y1="92917" x2="97813" y2="8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23226" r="3064" b="6021"/>
          <a:stretch/>
        </p:blipFill>
        <p:spPr bwMode="auto">
          <a:xfrm>
            <a:off x="5024784" y="1412776"/>
            <a:ext cx="3673655" cy="258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6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9327" r="57731" b="39033"/>
          <a:stretch/>
        </p:blipFill>
        <p:spPr bwMode="auto">
          <a:xfrm>
            <a:off x="683568" y="764704"/>
            <a:ext cx="3395757" cy="38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t="13661" r="9072"/>
          <a:stretch/>
        </p:blipFill>
        <p:spPr bwMode="auto">
          <a:xfrm>
            <a:off x="5220071" y="1151873"/>
            <a:ext cx="3406729" cy="328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5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6928"/>
            <a:ext cx="2626149" cy="37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10600" cy="252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72"/>
          <a:stretch/>
        </p:blipFill>
        <p:spPr bwMode="auto">
          <a:xfrm>
            <a:off x="574232" y="1412776"/>
            <a:ext cx="34720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8807"/>
            <a:ext cx="3756276" cy="21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20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</cp:revision>
  <dcterms:created xsi:type="dcterms:W3CDTF">2024-09-15T13:07:35Z</dcterms:created>
  <dcterms:modified xsi:type="dcterms:W3CDTF">2024-09-15T14:34:08Z</dcterms:modified>
</cp:coreProperties>
</file>