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8" r:id="rId3"/>
    <p:sldId id="265" r:id="rId4"/>
    <p:sldId id="266" r:id="rId5"/>
    <p:sldId id="267" r:id="rId6"/>
    <p:sldId id="268" r:id="rId7"/>
    <p:sldId id="269" r:id="rId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2046" y="6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"/>
          <a:stretch/>
        </p:blipFill>
        <p:spPr bwMode="auto">
          <a:xfrm>
            <a:off x="0" y="14888"/>
            <a:ext cx="6857999" cy="653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7902" y="3203848"/>
            <a:ext cx="67267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«Мир </a:t>
            </a:r>
            <a:r>
              <a:rPr lang="uk-UA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</a:t>
            </a:r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- …»</a:t>
            </a:r>
            <a:endParaRPr lang="ru-RU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41" y="8028384"/>
            <a:ext cx="9699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98" y="6732240"/>
            <a:ext cx="6678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Book Antiqua" panose="02040602050305030304" pitchFamily="18" charset="0"/>
              </a:rPr>
              <a:t>Мета: розширити знання дітей </a:t>
            </a:r>
            <a:r>
              <a:rPr lang="uk-UA" i="1" dirty="0" smtClean="0">
                <a:latin typeface="Book Antiqua" panose="02040602050305030304" pitchFamily="18" charset="0"/>
              </a:rPr>
              <a:t>про слово мир; </a:t>
            </a:r>
            <a:r>
              <a:rPr lang="uk-UA" i="1" dirty="0">
                <a:latin typeface="Book Antiqua" panose="02040602050305030304" pitchFamily="18" charset="0"/>
              </a:rPr>
              <a:t>формувати вміння підбирати слова-асоціації до </a:t>
            </a:r>
            <a:r>
              <a:rPr lang="uk-UA" i="1" dirty="0" smtClean="0">
                <a:latin typeface="Book Antiqua" panose="02040602050305030304" pitchFamily="18" charset="0"/>
              </a:rPr>
              <a:t>слова мир; </a:t>
            </a:r>
            <a:r>
              <a:rPr lang="uk-UA" i="1" dirty="0">
                <a:latin typeface="Book Antiqua" panose="02040602050305030304" pitchFamily="18" charset="0"/>
              </a:rPr>
              <a:t>розвивати увагу, творче мислення, зв’язне мовлення, навички співпраці; виховувати любов до Батьківщини, ціннісне ставлення </a:t>
            </a:r>
            <a:r>
              <a:rPr lang="uk-UA" i="1" dirty="0" smtClean="0">
                <a:latin typeface="Book Antiqua" panose="02040602050305030304" pitchFamily="18" charset="0"/>
              </a:rPr>
              <a:t>до миру.</a:t>
            </a:r>
            <a:endParaRPr lang="uk-UA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6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251520"/>
            <a:ext cx="3341589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0" y="3545996"/>
            <a:ext cx="3236913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9" y="3565428"/>
            <a:ext cx="2828925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20" y="6173353"/>
            <a:ext cx="24032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спокійний сон</a:t>
            </a:r>
            <a:endParaRPr lang="uk-U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63" y="3545997"/>
            <a:ext cx="3236913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87" y="3649863"/>
            <a:ext cx="26336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94615" y="6162578"/>
            <a:ext cx="24724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дитячий садок</a:t>
            </a:r>
            <a:endParaRPr lang="uk-U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8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7" y="3419872"/>
            <a:ext cx="3236913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6" y="153264"/>
            <a:ext cx="3236913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7" t="47122" r="3483"/>
          <a:stretch/>
        </p:blipFill>
        <p:spPr bwMode="auto">
          <a:xfrm>
            <a:off x="323343" y="251520"/>
            <a:ext cx="2800149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543" y="3491880"/>
            <a:ext cx="2592000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440" y="2817455"/>
            <a:ext cx="24099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щаслива родина</a:t>
            </a:r>
            <a:endParaRPr lang="uk-UA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6090" y="6064175"/>
            <a:ext cx="1806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радість</a:t>
            </a:r>
            <a:endParaRPr lang="uk-UA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85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420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16773" b="26997"/>
          <a:stretch/>
        </p:blipFill>
        <p:spPr bwMode="auto">
          <a:xfrm>
            <a:off x="422176" y="296439"/>
            <a:ext cx="2341240" cy="240545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81279" y="640504"/>
            <a:ext cx="1368152" cy="144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80" y="4612291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52" y="164476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1125295" y="712512"/>
            <a:ext cx="1224136" cy="129614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6" b="100000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52" y="4636307"/>
            <a:ext cx="2592000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9" t="15185" r="1334" b="18281"/>
          <a:stretch/>
        </p:blipFill>
        <p:spPr bwMode="auto">
          <a:xfrm>
            <a:off x="3821286" y="323528"/>
            <a:ext cx="2710044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349431" y="7232582"/>
            <a:ext cx="17556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спокій</a:t>
            </a:r>
            <a:endParaRPr lang="uk-UA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904" y="2900237"/>
            <a:ext cx="19677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Нема війни</a:t>
            </a:r>
            <a:endParaRPr lang="uk-U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17100" y="2900237"/>
            <a:ext cx="22143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гарний врожай</a:t>
            </a:r>
            <a:endParaRPr lang="uk-UA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4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427984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14" y="144880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9" b="26579"/>
          <a:stretch/>
        </p:blipFill>
        <p:spPr bwMode="auto">
          <a:xfrm>
            <a:off x="3789040" y="236216"/>
            <a:ext cx="2578062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6" t="21842" r="8884" b="21579"/>
          <a:stretch/>
        </p:blipFill>
        <p:spPr bwMode="auto">
          <a:xfrm>
            <a:off x="2196320" y="4537288"/>
            <a:ext cx="2331717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6" y="53484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6" b="16315"/>
          <a:stretch/>
        </p:blipFill>
        <p:spPr bwMode="auto">
          <a:xfrm>
            <a:off x="476671" y="179512"/>
            <a:ext cx="2527741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4831" y="2800033"/>
            <a:ext cx="19107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подорожі</a:t>
            </a:r>
            <a:endParaRPr lang="uk-U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6944" y="2861587"/>
            <a:ext cx="21422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духмяний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хліб</a:t>
            </a:r>
            <a:endParaRPr lang="uk-UA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3248" y="7129288"/>
            <a:ext cx="2252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багато друзі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57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8180" r="42333" b="54153"/>
          <a:stretch/>
        </p:blipFill>
        <p:spPr bwMode="auto">
          <a:xfrm>
            <a:off x="260647" y="0"/>
            <a:ext cx="3240361" cy="413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384" y="323528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8" t="14473" r="3852" b="20000"/>
          <a:stretch/>
        </p:blipFill>
        <p:spPr bwMode="auto">
          <a:xfrm>
            <a:off x="616056" y="179512"/>
            <a:ext cx="2529541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4474" r="9259" b="37367"/>
          <a:stretch/>
        </p:blipFill>
        <p:spPr bwMode="auto">
          <a:xfrm>
            <a:off x="3746013" y="540871"/>
            <a:ext cx="2779654" cy="259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4770" y="2768679"/>
            <a:ext cx="16321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життя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54" y="4531991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375" y="4788024"/>
            <a:ext cx="25304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7246" y="7378824"/>
            <a:ext cx="21521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емає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сирен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38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" y="107504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5" y="197228"/>
            <a:ext cx="23098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5645" y="2768323"/>
            <a:ext cx="21946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веселі пісні</a:t>
            </a:r>
            <a:endParaRPr lang="uk-U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66" y="231156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45" y="4247704"/>
            <a:ext cx="3236913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47" y="462290"/>
            <a:ext cx="27495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23461" y="3053090"/>
            <a:ext cx="1495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любов</a:t>
            </a:r>
            <a:endParaRPr lang="uk-UA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32" y="4371356"/>
            <a:ext cx="2569137" cy="20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74905" y="6460418"/>
            <a:ext cx="26339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Чисте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небо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70</Words>
  <Application>Microsoft Office PowerPoint</Application>
  <PresentationFormat>Экран (4:3)</PresentationFormat>
  <Paragraphs>17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18</cp:revision>
  <dcterms:created xsi:type="dcterms:W3CDTF">2024-09-21T13:38:14Z</dcterms:created>
  <dcterms:modified xsi:type="dcterms:W3CDTF">2024-09-22T15:08:01Z</dcterms:modified>
</cp:coreProperties>
</file>