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presentationml.presentation.main+xml" PartName="/ppt/presentation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presProps+xml" PartName="/ppt/presProps.xml"/>
  <Override ContentType="application/vnd.openxmlformats-officedocument.presentationml.viewProps+xml" PartName="/ppt/viewProps.xml"/>
  <Override ContentType="application/vnd.openxmlformats-officedocument.theme+xml" PartName="/ppt/theme/theme1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package.core-properties+xml" PartName="/docProps/core.xml"/>
  <Override ContentType="application/vnd.openxmlformats-officedocument.extended-properties+xml" PartName="/docProps/app.xml"/>
  <Override ContentType="application/vnd.openxmlformats-officedocument.custom-properties+xml" PartName="/docProps/custom.xml"/>
</Types>
</file>

<file path=_rels/.rels><?xml version="1.0" encoding="UTF-8" standalone="yes" ?><Relationships xmlns="http://schemas.openxmlformats.org/package/2006/relationships"><Relationship Id="rId3" Target="docProps/core.xml" Type="http://schemas.openxmlformats.org/package/2006/relationships/metadata/core-properties"/><Relationship Id="rId2" Target="docProps/thumbnail.jpeg" Type="http://schemas.openxmlformats.org/package/2006/relationships/metadata/thumbnail"/><Relationship Id="rId1" Target="ppt/presentation.xml" Type="http://schemas.openxmlformats.org/officeDocument/2006/relationships/officeDocument"/><Relationship Id="rId4" Target="docProps/app.xml" Type="http://schemas.openxmlformats.org/officeDocument/2006/relationships/extended-properties"/><Relationship Id="rId5" Target="docProps/custom.xml" Type="http://schemas.openxmlformats.org/officeDocument/2006/relationships/custom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81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80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</p:sldIdLst>
  <p:sldSz cx="18288000" cy="10287000"/>
  <p:notesSz cx="6858000" cy="9144000"/>
  <p:embeddedFontLst>
    <p:embeddedFont>
      <p:font typeface="Brusher Cyrillic Bold" panose="020B0604020202020204" charset="0"/>
      <p:regular r:id="rId28"/>
    </p:embeddedFont>
    <p:embeddedFont>
      <p:font typeface="Hitch Hike" panose="020B0604020202020204" charset="-52"/>
      <p:regular r:id="rId29"/>
    </p:embeddedFont>
    <p:embeddedFont>
      <p:font typeface="Lemon Tuesday" panose="020B0604020202020204" charset="-52"/>
      <p:regular r:id="rId30"/>
    </p:embeddedFont>
    <p:embeddedFont>
      <p:font typeface="Loubag Ultra-Bold" panose="020B0604020202020204" charset="0"/>
      <p:regular r:id="rId31"/>
    </p:embeddedFont>
    <p:embeddedFont>
      <p:font typeface="Old Standard" panose="020B0604020202020204" charset="0"/>
      <p:regular r:id="rId32"/>
    </p:embeddedFont>
    <p:embeddedFont>
      <p:font typeface="Old Standard Bold" panose="020B0604020202020204" charset="0"/>
      <p:regular r:id="rId33"/>
    </p:embeddedFont>
    <p:embeddedFont>
      <p:font typeface="Old Standard Italics" panose="020B0604020202020204" charset="0"/>
      <p:regular r:id="rId34"/>
    </p:embeddedFont>
    <p:embeddedFont>
      <p:font typeface="Stars &amp; Love Bottom Heavy" panose="020B0604020202020204" charset="-52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font" Target="fonts/font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 ?><Relationships xmlns="http://schemas.openxmlformats.org/package/2006/relationships"><Relationship Id="rId8" Target="../media/image26.jpeg" Type="http://schemas.openxmlformats.org/officeDocument/2006/relationships/image"/><Relationship Id="rId3" Target="../media/image12.png" Type="http://schemas.openxmlformats.org/officeDocument/2006/relationships/image"/><Relationship Id="rId7" Target="../media/image20.png" Type="http://schemas.openxmlformats.org/officeDocument/2006/relationships/image"/><Relationship Id="rId2" Target="../media/image1.jpeg" Type="http://schemas.openxmlformats.org/officeDocument/2006/relationships/image"/><Relationship Id="rId1" Target="../slideLayouts/slideLayout7.xml" Type="http://schemas.openxmlformats.org/officeDocument/2006/relationships/slideLayout"/><Relationship Id="rId6" Target="../media/image9.png" Type="http://schemas.openxmlformats.org/officeDocument/2006/relationships/image"/><Relationship Id="rId5" Target="../media/image19.svg" Type="http://schemas.openxmlformats.org/officeDocument/2006/relationships/image"/><Relationship Id="rId4" Target="../media/image18.png" Type="http://schemas.openxmlformats.org/officeDocument/2006/relationships/image"/><Relationship Id="rId9" Target="../media/image27.jpeg" Type="http://schemas.openxmlformats.org/officeDocument/2006/relationships/image"/></Relationships>
</file>

<file path=ppt/slides/_rels/slide11.xml.rels><?xml version="1.0" encoding="UTF-8" standalone="yes" ?><Relationships xmlns="http://schemas.openxmlformats.org/package/2006/relationships"><Relationship Id="rId3" Target="../media/image29.png" Type="http://schemas.openxmlformats.org/officeDocument/2006/relationships/image"/><Relationship Id="rId2" Target="../media/image28.jpeg" Type="http://schemas.openxmlformats.org/officeDocument/2006/relationships/image"/><Relationship Id="rId1" Target="../slideLayouts/slideLayout7.xml" Type="http://schemas.openxmlformats.org/officeDocument/2006/relationships/slideLayout"/><Relationship Id="rId4" Target="../media/image30.png" Type="http://schemas.openxmlformats.org/officeDocument/2006/relationships/image"/></Relationships>
</file>

<file path=ppt/slides/_rels/slide12.xml.rels><?xml version="1.0" encoding="UTF-8" standalone="yes" ?><Relationships xmlns="http://schemas.openxmlformats.org/package/2006/relationships"><Relationship Id="rId8" Target="../media/image31.jpeg" Type="http://schemas.openxmlformats.org/officeDocument/2006/relationships/image"/><Relationship Id="rId3" Target="../media/image12.png" Type="http://schemas.openxmlformats.org/officeDocument/2006/relationships/image"/><Relationship Id="rId7" Target="../media/image20.png" Type="http://schemas.openxmlformats.org/officeDocument/2006/relationships/image"/><Relationship Id="rId2" Target="../media/image1.jpeg" Type="http://schemas.openxmlformats.org/officeDocument/2006/relationships/image"/><Relationship Id="rId1" Target="../slideLayouts/slideLayout7.xml" Type="http://schemas.openxmlformats.org/officeDocument/2006/relationships/slideLayout"/><Relationship Id="rId6" Target="../media/image9.png" Type="http://schemas.openxmlformats.org/officeDocument/2006/relationships/image"/><Relationship Id="rId5" Target="../media/image19.svg" Type="http://schemas.openxmlformats.org/officeDocument/2006/relationships/image"/><Relationship Id="rId4" Target="../media/image18.png" Type="http://schemas.openxmlformats.org/officeDocument/2006/relationships/image"/><Relationship Id="rId9" Target="../media/image32.jpeg" Type="http://schemas.openxmlformats.org/officeDocument/2006/relationships/image"/></Relationships>
</file>

<file path=ppt/slides/_rels/slide13.xml.rels><?xml version="1.0" encoding="UTF-8" standalone="yes" ?><Relationships xmlns="http://schemas.openxmlformats.org/package/2006/relationships"><Relationship Id="rId3" Target="../media/image34.png" Type="http://schemas.openxmlformats.org/officeDocument/2006/relationships/image"/><Relationship Id="rId2" Target="../media/image33.jpeg" Type="http://schemas.openxmlformats.org/officeDocument/2006/relationships/image"/><Relationship Id="rId1" Target="../slideLayouts/slideLayout7.xml" Type="http://schemas.openxmlformats.org/officeDocument/2006/relationships/slideLayout"/><Relationship Id="rId4" Target="../media/image35.png" Type="http://schemas.openxmlformats.org/officeDocument/2006/relationships/image"/></Relationships>
</file>

<file path=ppt/slides/_rels/slide14.xml.rels><?xml version="1.0" encoding="UTF-8" standalone="yes" ?><Relationships xmlns="http://schemas.openxmlformats.org/package/2006/relationships"><Relationship Id="rId8" Target="../media/image36.jpeg" Type="http://schemas.openxmlformats.org/officeDocument/2006/relationships/image"/><Relationship Id="rId3" Target="../media/image12.png" Type="http://schemas.openxmlformats.org/officeDocument/2006/relationships/image"/><Relationship Id="rId7" Target="../media/image20.png" Type="http://schemas.openxmlformats.org/officeDocument/2006/relationships/image"/><Relationship Id="rId2" Target="../media/image1.jpeg" Type="http://schemas.openxmlformats.org/officeDocument/2006/relationships/image"/><Relationship Id="rId1" Target="../slideLayouts/slideLayout7.xml" Type="http://schemas.openxmlformats.org/officeDocument/2006/relationships/slideLayout"/><Relationship Id="rId6" Target="../media/image9.png" Type="http://schemas.openxmlformats.org/officeDocument/2006/relationships/image"/><Relationship Id="rId5" Target="../media/image19.svg" Type="http://schemas.openxmlformats.org/officeDocument/2006/relationships/image"/><Relationship Id="rId4" Target="../media/image18.png" Type="http://schemas.openxmlformats.org/officeDocument/2006/relationships/image"/><Relationship Id="rId9" Target="../media/image37.jpeg" Type="http://schemas.openxmlformats.org/officeDocument/2006/relationships/image"/></Relationships>
</file>

<file path=ppt/slides/_rels/slide15.xml.rels><?xml version="1.0" encoding="UTF-8" standalone="yes" ?><Relationships xmlns="http://schemas.openxmlformats.org/package/2006/relationships"><Relationship Id="rId2" Target="../media/image38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40.png"/><Relationship Id="rId5" Type="http://schemas.openxmlformats.org/officeDocument/2006/relationships/image" Target="../media/image3.png"/><Relationship Id="rId10" Type="http://schemas.openxmlformats.org/officeDocument/2006/relationships/image" Target="../media/image39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7.xml.rels><?xml version="1.0" encoding="UTF-8" standalone="yes" ?><Relationships xmlns="http://schemas.openxmlformats.org/package/2006/relationships"><Relationship Id="rId8" Target="../media/image5.png" Type="http://schemas.openxmlformats.org/officeDocument/2006/relationships/image"/><Relationship Id="rId3" Target="../media/image12.png" Type="http://schemas.openxmlformats.org/officeDocument/2006/relationships/image"/><Relationship Id="rId7" Target="../media/image4.png" Type="http://schemas.openxmlformats.org/officeDocument/2006/relationships/image"/><Relationship Id="rId2" Target="../media/image1.jpeg" Type="http://schemas.openxmlformats.org/officeDocument/2006/relationships/image"/><Relationship Id="rId1" Target="../slideLayouts/slideLayout7.xml" Type="http://schemas.openxmlformats.org/officeDocument/2006/relationships/slideLayout"/><Relationship Id="rId6" Target="../media/image3.png" Type="http://schemas.openxmlformats.org/officeDocument/2006/relationships/image"/><Relationship Id="rId11" Target="../media/image41.jpeg" Type="http://schemas.openxmlformats.org/officeDocument/2006/relationships/image"/><Relationship Id="rId5" Target="../media/image2.png" Type="http://schemas.openxmlformats.org/officeDocument/2006/relationships/image"/><Relationship Id="rId10" Target="../media/image7.png" Type="http://schemas.openxmlformats.org/officeDocument/2006/relationships/image"/><Relationship Id="rId4" Target="https://www.youtube.com/watch?v=4OrjEVTnHXM" TargetMode="External" Type="http://schemas.openxmlformats.org/officeDocument/2006/relationships/hyperlink"/><Relationship Id="rId9" Target="../media/image6.png" Type="http://schemas.openxmlformats.org/officeDocument/2006/relationships/image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2.xml.rels><?xml version="1.0" encoding="UTF-8" standalone="yes" ?><Relationships xmlns="http://schemas.openxmlformats.org/package/2006/relationships"><Relationship Id="rId8" Target="../media/image5.png" Type="http://schemas.openxmlformats.org/officeDocument/2006/relationships/image"/><Relationship Id="rId3" Target="../media/image2.png" Type="http://schemas.openxmlformats.org/officeDocument/2006/relationships/image"/><Relationship Id="rId7" Target="../media/image10.png" Type="http://schemas.openxmlformats.org/officeDocument/2006/relationships/image"/><Relationship Id="rId2" Target="../media/image1.jpeg" Type="http://schemas.openxmlformats.org/officeDocument/2006/relationships/image"/><Relationship Id="rId1" Target="../slideLayouts/slideLayout7.xml" Type="http://schemas.openxmlformats.org/officeDocument/2006/relationships/slideLayout"/><Relationship Id="rId6" Target="../media/image6.png" Type="http://schemas.openxmlformats.org/officeDocument/2006/relationships/image"/><Relationship Id="rId5" Target="../media/image9.png" Type="http://schemas.openxmlformats.org/officeDocument/2006/relationships/image"/><Relationship Id="rId4" Target="../media/image7.png" Type="http://schemas.openxmlformats.org/officeDocument/2006/relationships/image"/><Relationship Id="rId9" Target="../media/image11.jpeg" Type="http://schemas.openxmlformats.org/officeDocument/2006/relationships/image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23.xml.rels><?xml version="1.0" encoding="UTF-8" standalone="yes" ?><Relationships xmlns="http://schemas.openxmlformats.org/package/2006/relationships"><Relationship Id="rId8" Target="../media/image5.png" Type="http://schemas.openxmlformats.org/officeDocument/2006/relationships/image"/><Relationship Id="rId3" Target="../media/image2.png" Type="http://schemas.openxmlformats.org/officeDocument/2006/relationships/image"/><Relationship Id="rId7" Target="../media/image10.png" Type="http://schemas.openxmlformats.org/officeDocument/2006/relationships/image"/><Relationship Id="rId2" Target="../media/image1.jpeg" Type="http://schemas.openxmlformats.org/officeDocument/2006/relationships/image"/><Relationship Id="rId1" Target="../slideLayouts/slideLayout7.xml" Type="http://schemas.openxmlformats.org/officeDocument/2006/relationships/slideLayout"/><Relationship Id="rId6" Target="../media/image6.png" Type="http://schemas.openxmlformats.org/officeDocument/2006/relationships/image"/><Relationship Id="rId5" Target="../media/image9.png" Type="http://schemas.openxmlformats.org/officeDocument/2006/relationships/image"/><Relationship Id="rId10" Target="../media/image43.jpeg" Type="http://schemas.openxmlformats.org/officeDocument/2006/relationships/image"/><Relationship Id="rId4" Target="../media/image7.png" Type="http://schemas.openxmlformats.org/officeDocument/2006/relationships/image"/><Relationship Id="rId9" Target="../media/image42.jpeg" Type="http://schemas.openxmlformats.org/officeDocument/2006/relationships/image"/></Relationships>
</file>

<file path=ppt/slides/_rels/slide24.xml.rels><?xml version="1.0" encoding="UTF-8" standalone="yes" ?><Relationships xmlns="http://schemas.openxmlformats.org/package/2006/relationships"><Relationship Id="rId8" Target="../media/image10.png" Type="http://schemas.openxmlformats.org/officeDocument/2006/relationships/image"/><Relationship Id="rId3" Target="../media/image2.png" Type="http://schemas.openxmlformats.org/officeDocument/2006/relationships/image"/><Relationship Id="rId7" Target="../media/image6.png" Type="http://schemas.openxmlformats.org/officeDocument/2006/relationships/image"/><Relationship Id="rId2" Target="../media/image1.jpeg" Type="http://schemas.openxmlformats.org/officeDocument/2006/relationships/image"/><Relationship Id="rId1" Target="../slideLayouts/slideLayout7.xml" Type="http://schemas.openxmlformats.org/officeDocument/2006/relationships/slideLayout"/><Relationship Id="rId6" Target="../media/image9.png" Type="http://schemas.openxmlformats.org/officeDocument/2006/relationships/image"/><Relationship Id="rId11" Target="https://www.youtube.com/watch?v=9HJ0DPYggNA" TargetMode="External" Type="http://schemas.openxmlformats.org/officeDocument/2006/relationships/hyperlink"/><Relationship Id="rId5" Target="../media/image7.png" Type="http://schemas.openxmlformats.org/officeDocument/2006/relationships/image"/><Relationship Id="rId10" Target="../media/image44.jpeg" Type="http://schemas.openxmlformats.org/officeDocument/2006/relationships/image"/><Relationship Id="rId4" Target="https://www.youtube.com/watch?v=9HJ0DPYggNA&amp;t=62s" TargetMode="External" Type="http://schemas.openxmlformats.org/officeDocument/2006/relationships/hyperlink"/><Relationship Id="rId9" Target="../media/image5.png" Type="http://schemas.openxmlformats.org/officeDocument/2006/relationships/image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45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6.xml.rels><?xml version="1.0" encoding="UTF-8" standalone="yes" ?><Relationships xmlns="http://schemas.openxmlformats.org/package/2006/relationships"><Relationship Id="rId8" Target="../media/image5.png" Type="http://schemas.openxmlformats.org/officeDocument/2006/relationships/image"/><Relationship Id="rId3" Target="../media/image2.png" Type="http://schemas.openxmlformats.org/officeDocument/2006/relationships/image"/><Relationship Id="rId7" Target="../media/image10.png" Type="http://schemas.openxmlformats.org/officeDocument/2006/relationships/image"/><Relationship Id="rId2" Target="../media/image1.jpeg" Type="http://schemas.openxmlformats.org/officeDocument/2006/relationships/image"/><Relationship Id="rId1" Target="../slideLayouts/slideLayout7.xml" Type="http://schemas.openxmlformats.org/officeDocument/2006/relationships/slideLayout"/><Relationship Id="rId6" Target="../media/image6.png" Type="http://schemas.openxmlformats.org/officeDocument/2006/relationships/image"/><Relationship Id="rId5" Target="../media/image9.png" Type="http://schemas.openxmlformats.org/officeDocument/2006/relationships/image"/><Relationship Id="rId4" Target="../media/image7.png" Type="http://schemas.openxmlformats.org/officeDocument/2006/relationships/image"/><Relationship Id="rId9" Target="../media/image46.jpeg" Type="http://schemas.openxmlformats.org/officeDocument/2006/relationships/image"/></Relationships>
</file>

<file path=ppt/slides/_rels/slide3.xml.rels><?xml version="1.0" encoding="UTF-8" standalone="yes" ?><Relationships xmlns="http://schemas.openxmlformats.org/package/2006/relationships"><Relationship Id="rId8" Target="../media/image6.png" Type="http://schemas.openxmlformats.org/officeDocument/2006/relationships/image"/><Relationship Id="rId3" Target="../media/image12.png" Type="http://schemas.openxmlformats.org/officeDocument/2006/relationships/image"/><Relationship Id="rId7" Target="../media/image5.png" Type="http://schemas.openxmlformats.org/officeDocument/2006/relationships/image"/><Relationship Id="rId2" Target="../media/image1.jpeg" Type="http://schemas.openxmlformats.org/officeDocument/2006/relationships/image"/><Relationship Id="rId1" Target="../slideLayouts/slideLayout7.xml" Type="http://schemas.openxmlformats.org/officeDocument/2006/relationships/slideLayout"/><Relationship Id="rId6" Target="../media/image4.png" Type="http://schemas.openxmlformats.org/officeDocument/2006/relationships/image"/><Relationship Id="rId11" Target="../media/image14.jpeg" Type="http://schemas.openxmlformats.org/officeDocument/2006/relationships/image"/><Relationship Id="rId5" Target="../media/image3.png" Type="http://schemas.openxmlformats.org/officeDocument/2006/relationships/image"/><Relationship Id="rId10" Target="../media/image13.jpeg" Type="http://schemas.openxmlformats.org/officeDocument/2006/relationships/image"/><Relationship Id="rId4" Target="../media/image2.png" Type="http://schemas.openxmlformats.org/officeDocument/2006/relationships/image"/><Relationship Id="rId9" Target="../media/image7.png" Type="http://schemas.openxmlformats.org/officeDocument/2006/relationships/image"/></Relationships>
</file>

<file path=ppt/slides/_rels/slide4.xml.rels><?xml version="1.0" encoding="UTF-8" standalone="yes" ?><Relationships xmlns="http://schemas.openxmlformats.org/package/2006/relationships"><Relationship Id="rId8" Target="../media/image5.png" Type="http://schemas.openxmlformats.org/officeDocument/2006/relationships/image"/><Relationship Id="rId3" Target="../media/image2.png" Type="http://schemas.openxmlformats.org/officeDocument/2006/relationships/image"/><Relationship Id="rId7" Target="../media/image10.png" Type="http://schemas.openxmlformats.org/officeDocument/2006/relationships/image"/><Relationship Id="rId2" Target="../media/image1.jpeg" Type="http://schemas.openxmlformats.org/officeDocument/2006/relationships/image"/><Relationship Id="rId1" Target="../slideLayouts/slideLayout7.xml" Type="http://schemas.openxmlformats.org/officeDocument/2006/relationships/slideLayout"/><Relationship Id="rId6" Target="../media/image6.png" Type="http://schemas.openxmlformats.org/officeDocument/2006/relationships/image"/><Relationship Id="rId5" Target="../media/image9.png" Type="http://schemas.openxmlformats.org/officeDocument/2006/relationships/image"/><Relationship Id="rId4" Target="../media/image7.png" Type="http://schemas.openxmlformats.org/officeDocument/2006/relationships/image"/><Relationship Id="rId9" Target="../media/image15.jpeg" Type="http://schemas.openxmlformats.org/officeDocument/2006/relationships/image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7.png"/><Relationship Id="rId5" Type="http://schemas.openxmlformats.org/officeDocument/2006/relationships/image" Target="../media/image3.png"/><Relationship Id="rId10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6.xml.rels><?xml version="1.0" encoding="UTF-8" standalone="yes" ?><Relationships xmlns="http://schemas.openxmlformats.org/package/2006/relationships"><Relationship Id="rId8" Target="../media/image21.jpeg" Type="http://schemas.openxmlformats.org/officeDocument/2006/relationships/image"/><Relationship Id="rId3" Target="../media/image12.png" Type="http://schemas.openxmlformats.org/officeDocument/2006/relationships/image"/><Relationship Id="rId7" Target="../media/image20.png" Type="http://schemas.openxmlformats.org/officeDocument/2006/relationships/image"/><Relationship Id="rId2" Target="../media/image1.jpeg" Type="http://schemas.openxmlformats.org/officeDocument/2006/relationships/image"/><Relationship Id="rId1" Target="../slideLayouts/slideLayout7.xml" Type="http://schemas.openxmlformats.org/officeDocument/2006/relationships/slideLayout"/><Relationship Id="rId6" Target="../media/image9.png" Type="http://schemas.openxmlformats.org/officeDocument/2006/relationships/image"/><Relationship Id="rId5" Target="../media/image19.svg" Type="http://schemas.openxmlformats.org/officeDocument/2006/relationships/image"/><Relationship Id="rId4" Target="../media/image18.png" Type="http://schemas.openxmlformats.org/officeDocument/2006/relationships/image"/><Relationship Id="rId9" Target="../media/image22.png" Type="http://schemas.openxmlformats.org/officeDocument/2006/relationships/image"/></Relationships>
</file>

<file path=ppt/slides/_rels/slide7.xml.rels><?xml version="1.0" encoding="UTF-8" standalone="yes" ?><Relationships xmlns="http://schemas.openxmlformats.org/package/2006/relationships"><Relationship Id="rId2" Target="../media/image23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8.xml.rels><?xml version="1.0" encoding="UTF-8" standalone="yes" ?><Relationships xmlns="http://schemas.openxmlformats.org/package/2006/relationships"><Relationship Id="rId8" Target="../media/image24.jpeg" Type="http://schemas.openxmlformats.org/officeDocument/2006/relationships/image"/><Relationship Id="rId3" Target="../media/image12.png" Type="http://schemas.openxmlformats.org/officeDocument/2006/relationships/image"/><Relationship Id="rId7" Target="../media/image20.png" Type="http://schemas.openxmlformats.org/officeDocument/2006/relationships/image"/><Relationship Id="rId2" Target="../media/image1.jpeg" Type="http://schemas.openxmlformats.org/officeDocument/2006/relationships/image"/><Relationship Id="rId1" Target="../slideLayouts/slideLayout7.xml" Type="http://schemas.openxmlformats.org/officeDocument/2006/relationships/slideLayout"/><Relationship Id="rId6" Target="../media/image9.png" Type="http://schemas.openxmlformats.org/officeDocument/2006/relationships/image"/><Relationship Id="rId5" Target="../media/image19.svg" Type="http://schemas.openxmlformats.org/officeDocument/2006/relationships/image"/><Relationship Id="rId4" Target="../media/image18.png" Type="http://schemas.openxmlformats.org/officeDocument/2006/relationships/image"/></Relationships>
</file>

<file path=ppt/slides/_rels/slide9.xml.rels><?xml version="1.0" encoding="UTF-8" standalone="yes" ?><Relationships xmlns="http://schemas.openxmlformats.org/package/2006/relationships"><Relationship Id="rId2" Target="../media/image25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53" b="-6353"/>
            </a:stretch>
          </a:blipFill>
        </p:spPr>
      </p:sp>
      <p:sp>
        <p:nvSpPr>
          <p:cNvPr id="3" name="Freeform 3"/>
          <p:cNvSpPr/>
          <p:nvPr/>
        </p:nvSpPr>
        <p:spPr>
          <a:xfrm rot="-10351652" flipH="1">
            <a:off x="-757014" y="2552129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12145959" y="0"/>
                </a:moveTo>
                <a:lnTo>
                  <a:pt x="0" y="0"/>
                </a:lnTo>
                <a:lnTo>
                  <a:pt x="0" y="3527848"/>
                </a:lnTo>
                <a:lnTo>
                  <a:pt x="12145959" y="3527848"/>
                </a:lnTo>
                <a:lnTo>
                  <a:pt x="12145959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</p:sp>
      <p:sp>
        <p:nvSpPr>
          <p:cNvPr id="4" name="Freeform 4"/>
          <p:cNvSpPr/>
          <p:nvPr/>
        </p:nvSpPr>
        <p:spPr>
          <a:xfrm rot="-10505627" flipH="1">
            <a:off x="8004704" y="3029096"/>
            <a:ext cx="13067093" cy="3795396"/>
          </a:xfrm>
          <a:custGeom>
            <a:avLst/>
            <a:gdLst/>
            <a:ahLst/>
            <a:cxnLst/>
            <a:rect l="l" t="t" r="r" b="b"/>
            <a:pathLst>
              <a:path w="13067093" h="3795396">
                <a:moveTo>
                  <a:pt x="13067093" y="0"/>
                </a:moveTo>
                <a:lnTo>
                  <a:pt x="0" y="0"/>
                </a:lnTo>
                <a:lnTo>
                  <a:pt x="0" y="3795396"/>
                </a:lnTo>
                <a:lnTo>
                  <a:pt x="13067093" y="3795396"/>
                </a:lnTo>
                <a:lnTo>
                  <a:pt x="13067093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</p:sp>
      <p:sp>
        <p:nvSpPr>
          <p:cNvPr id="5" name="Freeform 5"/>
          <p:cNvSpPr/>
          <p:nvPr/>
        </p:nvSpPr>
        <p:spPr>
          <a:xfrm rot="-10351652" flipH="1">
            <a:off x="-1290545" y="713344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12145959" y="0"/>
                </a:moveTo>
                <a:lnTo>
                  <a:pt x="0" y="0"/>
                </a:lnTo>
                <a:lnTo>
                  <a:pt x="0" y="3527848"/>
                </a:lnTo>
                <a:lnTo>
                  <a:pt x="12145959" y="3527848"/>
                </a:lnTo>
                <a:lnTo>
                  <a:pt x="12145959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</p:sp>
      <p:sp>
        <p:nvSpPr>
          <p:cNvPr id="6" name="Freeform 6"/>
          <p:cNvSpPr/>
          <p:nvPr/>
        </p:nvSpPr>
        <p:spPr>
          <a:xfrm rot="-10351652" flipH="1">
            <a:off x="7054681" y="150141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12145959" y="0"/>
                </a:moveTo>
                <a:lnTo>
                  <a:pt x="0" y="0"/>
                </a:lnTo>
                <a:lnTo>
                  <a:pt x="0" y="3527849"/>
                </a:lnTo>
                <a:lnTo>
                  <a:pt x="12145959" y="3527849"/>
                </a:lnTo>
                <a:lnTo>
                  <a:pt x="12145959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</p:sp>
      <p:sp>
        <p:nvSpPr>
          <p:cNvPr id="7" name="Freeform 7"/>
          <p:cNvSpPr/>
          <p:nvPr/>
        </p:nvSpPr>
        <p:spPr>
          <a:xfrm rot="622815" flipH="1">
            <a:off x="-716405" y="6208862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12145959" y="0"/>
                </a:moveTo>
                <a:lnTo>
                  <a:pt x="0" y="0"/>
                </a:lnTo>
                <a:lnTo>
                  <a:pt x="0" y="3527849"/>
                </a:lnTo>
                <a:lnTo>
                  <a:pt x="12145959" y="3527849"/>
                </a:lnTo>
                <a:lnTo>
                  <a:pt x="12145959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</p:sp>
      <p:sp>
        <p:nvSpPr>
          <p:cNvPr id="8" name="Freeform 8"/>
          <p:cNvSpPr/>
          <p:nvPr/>
        </p:nvSpPr>
        <p:spPr>
          <a:xfrm rot="622815" flipH="1">
            <a:off x="6858446" y="5693789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12145959" y="0"/>
                </a:moveTo>
                <a:lnTo>
                  <a:pt x="0" y="0"/>
                </a:lnTo>
                <a:lnTo>
                  <a:pt x="0" y="3527849"/>
                </a:lnTo>
                <a:lnTo>
                  <a:pt x="12145959" y="3527849"/>
                </a:lnTo>
                <a:lnTo>
                  <a:pt x="12145959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3422540" y="2256199"/>
            <a:ext cx="11442919" cy="5868918"/>
            <a:chOff x="0" y="0"/>
            <a:chExt cx="4842930" cy="248387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842930" cy="2483873"/>
            </a:xfrm>
            <a:custGeom>
              <a:avLst/>
              <a:gdLst/>
              <a:ahLst/>
              <a:cxnLst/>
              <a:rect l="l" t="t" r="r" b="b"/>
              <a:pathLst>
                <a:path w="4842930" h="2483873">
                  <a:moveTo>
                    <a:pt x="9472" y="0"/>
                  </a:moveTo>
                  <a:lnTo>
                    <a:pt x="4833458" y="0"/>
                  </a:lnTo>
                  <a:cubicBezTo>
                    <a:pt x="4835971" y="0"/>
                    <a:pt x="4838380" y="998"/>
                    <a:pt x="4840156" y="2774"/>
                  </a:cubicBezTo>
                  <a:cubicBezTo>
                    <a:pt x="4841932" y="4551"/>
                    <a:pt x="4842930" y="6960"/>
                    <a:pt x="4842930" y="9472"/>
                  </a:cubicBezTo>
                  <a:lnTo>
                    <a:pt x="4842930" y="2474401"/>
                  </a:lnTo>
                  <a:cubicBezTo>
                    <a:pt x="4842930" y="2476913"/>
                    <a:pt x="4841932" y="2479323"/>
                    <a:pt x="4840156" y="2481099"/>
                  </a:cubicBezTo>
                  <a:cubicBezTo>
                    <a:pt x="4838380" y="2482875"/>
                    <a:pt x="4835971" y="2483873"/>
                    <a:pt x="4833458" y="2483873"/>
                  </a:cubicBezTo>
                  <a:lnTo>
                    <a:pt x="9472" y="2483873"/>
                  </a:lnTo>
                  <a:cubicBezTo>
                    <a:pt x="6960" y="2483873"/>
                    <a:pt x="4551" y="2482875"/>
                    <a:pt x="2774" y="2481099"/>
                  </a:cubicBezTo>
                  <a:cubicBezTo>
                    <a:pt x="998" y="2479323"/>
                    <a:pt x="0" y="2476913"/>
                    <a:pt x="0" y="2474401"/>
                  </a:cubicBezTo>
                  <a:lnTo>
                    <a:pt x="0" y="9472"/>
                  </a:lnTo>
                  <a:cubicBezTo>
                    <a:pt x="0" y="6960"/>
                    <a:pt x="998" y="4551"/>
                    <a:pt x="2774" y="2774"/>
                  </a:cubicBezTo>
                  <a:cubicBezTo>
                    <a:pt x="4551" y="998"/>
                    <a:pt x="6960" y="0"/>
                    <a:pt x="9472" y="0"/>
                  </a:cubicBezTo>
                  <a:close/>
                </a:path>
              </a:pathLst>
            </a:custGeom>
            <a:solidFill>
              <a:srgbClr val="F5EDD9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76200"/>
              <a:ext cx="4842930" cy="25600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rot="2018197" flipH="1">
            <a:off x="7916882" y="-1906464"/>
            <a:ext cx="14100050" cy="4095423"/>
          </a:xfrm>
          <a:custGeom>
            <a:avLst/>
            <a:gdLst/>
            <a:ahLst/>
            <a:cxnLst/>
            <a:rect l="l" t="t" r="r" b="b"/>
            <a:pathLst>
              <a:path w="14100050" h="4095423">
                <a:moveTo>
                  <a:pt x="14100050" y="0"/>
                </a:moveTo>
                <a:lnTo>
                  <a:pt x="0" y="0"/>
                </a:lnTo>
                <a:lnTo>
                  <a:pt x="0" y="4095423"/>
                </a:lnTo>
                <a:lnTo>
                  <a:pt x="14100050" y="4095423"/>
                </a:lnTo>
                <a:lnTo>
                  <a:pt x="14100050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</p:sp>
      <p:sp>
        <p:nvSpPr>
          <p:cNvPr id="13" name="Freeform 13"/>
          <p:cNvSpPr/>
          <p:nvPr/>
        </p:nvSpPr>
        <p:spPr>
          <a:xfrm rot="-10356563">
            <a:off x="-5656478" y="7615286"/>
            <a:ext cx="15146343" cy="4399323"/>
          </a:xfrm>
          <a:custGeom>
            <a:avLst/>
            <a:gdLst/>
            <a:ahLst/>
            <a:cxnLst/>
            <a:rect l="l" t="t" r="r" b="b"/>
            <a:pathLst>
              <a:path w="15146343" h="4399323">
                <a:moveTo>
                  <a:pt x="0" y="0"/>
                </a:moveTo>
                <a:lnTo>
                  <a:pt x="15146343" y="0"/>
                </a:lnTo>
                <a:lnTo>
                  <a:pt x="15146343" y="4399323"/>
                </a:lnTo>
                <a:lnTo>
                  <a:pt x="0" y="43993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</p:sp>
      <p:sp>
        <p:nvSpPr>
          <p:cNvPr id="14" name="Freeform 14"/>
          <p:cNvSpPr/>
          <p:nvPr/>
        </p:nvSpPr>
        <p:spPr>
          <a:xfrm flipV="1">
            <a:off x="2821048" y="1914066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563202"/>
                </a:moveTo>
                <a:lnTo>
                  <a:pt x="5071053" y="563202"/>
                </a:lnTo>
                <a:lnTo>
                  <a:pt x="5071053" y="0"/>
                </a:lnTo>
                <a:lnTo>
                  <a:pt x="0" y="0"/>
                </a:lnTo>
                <a:lnTo>
                  <a:pt x="0" y="563202"/>
                </a:lnTo>
                <a:close/>
              </a:path>
            </a:pathLst>
          </a:custGeom>
          <a:blipFill>
            <a:blip r:embed="rId4"/>
            <a:stretch>
              <a:fillRect t="-1209667"/>
            </a:stretch>
          </a:blipFill>
        </p:spPr>
      </p:sp>
      <p:sp>
        <p:nvSpPr>
          <p:cNvPr id="15" name="Freeform 15"/>
          <p:cNvSpPr/>
          <p:nvPr/>
        </p:nvSpPr>
        <p:spPr>
          <a:xfrm flipH="1" flipV="1">
            <a:off x="6029620" y="1914066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5071053" y="563202"/>
                </a:moveTo>
                <a:lnTo>
                  <a:pt x="0" y="563202"/>
                </a:lnTo>
                <a:lnTo>
                  <a:pt x="0" y="0"/>
                </a:lnTo>
                <a:lnTo>
                  <a:pt x="5071053" y="0"/>
                </a:lnTo>
                <a:lnTo>
                  <a:pt x="5071053" y="563202"/>
                </a:lnTo>
                <a:close/>
              </a:path>
            </a:pathLst>
          </a:custGeom>
          <a:blipFill>
            <a:blip r:embed="rId4"/>
            <a:stretch>
              <a:fillRect t="-1209667"/>
            </a:stretch>
          </a:blipFill>
        </p:spPr>
      </p:sp>
      <p:sp>
        <p:nvSpPr>
          <p:cNvPr id="16" name="Freeform 16"/>
          <p:cNvSpPr/>
          <p:nvPr/>
        </p:nvSpPr>
        <p:spPr>
          <a:xfrm rot="-5400000" flipH="1" flipV="1">
            <a:off x="746213" y="4037658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5071054" y="563203"/>
                </a:moveTo>
                <a:lnTo>
                  <a:pt x="0" y="563203"/>
                </a:lnTo>
                <a:lnTo>
                  <a:pt x="0" y="0"/>
                </a:lnTo>
                <a:lnTo>
                  <a:pt x="5071054" y="0"/>
                </a:lnTo>
                <a:lnTo>
                  <a:pt x="5071054" y="563203"/>
                </a:lnTo>
                <a:close/>
              </a:path>
            </a:pathLst>
          </a:custGeom>
          <a:blipFill>
            <a:blip r:embed="rId4"/>
            <a:stretch>
              <a:fillRect t="-1209667"/>
            </a:stretch>
          </a:blipFill>
        </p:spPr>
      </p:sp>
      <p:sp>
        <p:nvSpPr>
          <p:cNvPr id="17" name="Freeform 17"/>
          <p:cNvSpPr/>
          <p:nvPr/>
        </p:nvSpPr>
        <p:spPr>
          <a:xfrm rot="-10800000" flipV="1">
            <a:off x="10395899" y="7782983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563203"/>
                </a:moveTo>
                <a:lnTo>
                  <a:pt x="5071053" y="563203"/>
                </a:lnTo>
                <a:lnTo>
                  <a:pt x="5071053" y="0"/>
                </a:lnTo>
                <a:lnTo>
                  <a:pt x="0" y="0"/>
                </a:lnTo>
                <a:lnTo>
                  <a:pt x="0" y="563203"/>
                </a:lnTo>
                <a:close/>
              </a:path>
            </a:pathLst>
          </a:custGeom>
          <a:blipFill>
            <a:blip r:embed="rId4"/>
            <a:stretch>
              <a:fillRect t="-1209667"/>
            </a:stretch>
          </a:blipFill>
        </p:spPr>
      </p:sp>
      <p:sp>
        <p:nvSpPr>
          <p:cNvPr id="18" name="Freeform 18"/>
          <p:cNvSpPr/>
          <p:nvPr/>
        </p:nvSpPr>
        <p:spPr>
          <a:xfrm rot="-10800000" flipH="1" flipV="1">
            <a:off x="7187327" y="7782983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5071053" y="563203"/>
                </a:moveTo>
                <a:lnTo>
                  <a:pt x="0" y="563203"/>
                </a:lnTo>
                <a:lnTo>
                  <a:pt x="0" y="0"/>
                </a:lnTo>
                <a:lnTo>
                  <a:pt x="5071053" y="0"/>
                </a:lnTo>
                <a:lnTo>
                  <a:pt x="5071053" y="563203"/>
                </a:lnTo>
                <a:close/>
              </a:path>
            </a:pathLst>
          </a:custGeom>
          <a:blipFill>
            <a:blip r:embed="rId4"/>
            <a:stretch>
              <a:fillRect t="-1209667"/>
            </a:stretch>
          </a:blipFill>
        </p:spPr>
      </p:sp>
      <p:sp>
        <p:nvSpPr>
          <p:cNvPr id="19" name="Freeform 19"/>
          <p:cNvSpPr/>
          <p:nvPr/>
        </p:nvSpPr>
        <p:spPr>
          <a:xfrm rot="-10800000" flipV="1">
            <a:off x="3000139" y="7782983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563203"/>
                </a:moveTo>
                <a:lnTo>
                  <a:pt x="5071053" y="563203"/>
                </a:lnTo>
                <a:lnTo>
                  <a:pt x="5071053" y="0"/>
                </a:lnTo>
                <a:lnTo>
                  <a:pt x="0" y="0"/>
                </a:lnTo>
                <a:lnTo>
                  <a:pt x="0" y="563203"/>
                </a:lnTo>
                <a:close/>
              </a:path>
            </a:pathLst>
          </a:custGeom>
          <a:blipFill>
            <a:blip r:embed="rId4"/>
            <a:stretch>
              <a:fillRect t="-1209667"/>
            </a:stretch>
          </a:blipFill>
        </p:spPr>
      </p:sp>
      <p:sp>
        <p:nvSpPr>
          <p:cNvPr id="20" name="Freeform 20"/>
          <p:cNvSpPr/>
          <p:nvPr/>
        </p:nvSpPr>
        <p:spPr>
          <a:xfrm rot="-5400000" flipV="1">
            <a:off x="746213" y="5686139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563203"/>
                </a:moveTo>
                <a:lnTo>
                  <a:pt x="5071054" y="563203"/>
                </a:lnTo>
                <a:lnTo>
                  <a:pt x="5071054" y="0"/>
                </a:lnTo>
                <a:lnTo>
                  <a:pt x="0" y="0"/>
                </a:lnTo>
                <a:lnTo>
                  <a:pt x="0" y="563203"/>
                </a:lnTo>
                <a:close/>
              </a:path>
            </a:pathLst>
          </a:custGeom>
          <a:blipFill>
            <a:blip r:embed="rId4"/>
            <a:stretch>
              <a:fillRect t="-1209667"/>
            </a:stretch>
          </a:blipFill>
        </p:spPr>
      </p:sp>
      <p:sp>
        <p:nvSpPr>
          <p:cNvPr id="21" name="Freeform 21"/>
          <p:cNvSpPr/>
          <p:nvPr/>
        </p:nvSpPr>
        <p:spPr>
          <a:xfrm flipV="1">
            <a:off x="10216808" y="1914066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563202"/>
                </a:moveTo>
                <a:lnTo>
                  <a:pt x="5071053" y="563202"/>
                </a:lnTo>
                <a:lnTo>
                  <a:pt x="5071053" y="0"/>
                </a:lnTo>
                <a:lnTo>
                  <a:pt x="0" y="0"/>
                </a:lnTo>
                <a:lnTo>
                  <a:pt x="0" y="563202"/>
                </a:lnTo>
                <a:close/>
              </a:path>
            </a:pathLst>
          </a:custGeom>
          <a:blipFill>
            <a:blip r:embed="rId4"/>
            <a:stretch>
              <a:fillRect t="-1209667"/>
            </a:stretch>
          </a:blipFill>
        </p:spPr>
      </p:sp>
      <p:sp>
        <p:nvSpPr>
          <p:cNvPr id="22" name="Freeform 22"/>
          <p:cNvSpPr/>
          <p:nvPr/>
        </p:nvSpPr>
        <p:spPr>
          <a:xfrm rot="-5400000" flipH="1">
            <a:off x="12470733" y="4037658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5071054" y="0"/>
                </a:moveTo>
                <a:lnTo>
                  <a:pt x="0" y="0"/>
                </a:lnTo>
                <a:lnTo>
                  <a:pt x="0" y="563203"/>
                </a:lnTo>
                <a:lnTo>
                  <a:pt x="5071054" y="563203"/>
                </a:lnTo>
                <a:lnTo>
                  <a:pt x="5071054" y="0"/>
                </a:lnTo>
                <a:close/>
              </a:path>
            </a:pathLst>
          </a:custGeom>
          <a:blipFill>
            <a:blip r:embed="rId4"/>
            <a:stretch>
              <a:fillRect t="-1209667"/>
            </a:stretch>
          </a:blipFill>
        </p:spPr>
      </p:sp>
      <p:sp>
        <p:nvSpPr>
          <p:cNvPr id="23" name="Freeform 23"/>
          <p:cNvSpPr/>
          <p:nvPr/>
        </p:nvSpPr>
        <p:spPr>
          <a:xfrm rot="-5400000">
            <a:off x="12470733" y="5686139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0"/>
                </a:moveTo>
                <a:lnTo>
                  <a:pt x="5071054" y="0"/>
                </a:lnTo>
                <a:lnTo>
                  <a:pt x="5071054" y="563203"/>
                </a:lnTo>
                <a:lnTo>
                  <a:pt x="0" y="5632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209667"/>
            </a:stretch>
          </a:blipFill>
        </p:spPr>
      </p:sp>
      <p:sp>
        <p:nvSpPr>
          <p:cNvPr id="24" name="Freeform 24"/>
          <p:cNvSpPr/>
          <p:nvPr/>
        </p:nvSpPr>
        <p:spPr>
          <a:xfrm flipH="1">
            <a:off x="535161" y="3924570"/>
            <a:ext cx="3753735" cy="4578697"/>
          </a:xfrm>
          <a:custGeom>
            <a:avLst/>
            <a:gdLst/>
            <a:ahLst/>
            <a:cxnLst/>
            <a:rect l="l" t="t" r="r" b="b"/>
            <a:pathLst>
              <a:path w="3753735" h="4578697">
                <a:moveTo>
                  <a:pt x="3753735" y="0"/>
                </a:moveTo>
                <a:lnTo>
                  <a:pt x="0" y="0"/>
                </a:lnTo>
                <a:lnTo>
                  <a:pt x="0" y="4578697"/>
                </a:lnTo>
                <a:lnTo>
                  <a:pt x="3753735" y="4578697"/>
                </a:lnTo>
                <a:lnTo>
                  <a:pt x="3753735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577300" y="7718733"/>
            <a:ext cx="6521301" cy="2404730"/>
          </a:xfrm>
          <a:custGeom>
            <a:avLst/>
            <a:gdLst/>
            <a:ahLst/>
            <a:cxnLst/>
            <a:rect l="l" t="t" r="r" b="b"/>
            <a:pathLst>
              <a:path w="6521301" h="2404730">
                <a:moveTo>
                  <a:pt x="0" y="0"/>
                </a:moveTo>
                <a:lnTo>
                  <a:pt x="6521301" y="0"/>
                </a:lnTo>
                <a:lnTo>
                  <a:pt x="6521301" y="2404730"/>
                </a:lnTo>
                <a:lnTo>
                  <a:pt x="0" y="24047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486232">
            <a:off x="12027562" y="92596"/>
            <a:ext cx="3023538" cy="2241198"/>
          </a:xfrm>
          <a:custGeom>
            <a:avLst/>
            <a:gdLst/>
            <a:ahLst/>
            <a:cxnLst/>
            <a:rect l="l" t="t" r="r" b="b"/>
            <a:pathLst>
              <a:path w="3023538" h="2241198">
                <a:moveTo>
                  <a:pt x="0" y="0"/>
                </a:moveTo>
                <a:lnTo>
                  <a:pt x="3023538" y="0"/>
                </a:lnTo>
                <a:lnTo>
                  <a:pt x="3023538" y="2241198"/>
                </a:lnTo>
                <a:lnTo>
                  <a:pt x="0" y="22411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696389">
            <a:off x="14310675" y="1659609"/>
            <a:ext cx="3184169" cy="2360265"/>
          </a:xfrm>
          <a:custGeom>
            <a:avLst/>
            <a:gdLst/>
            <a:ahLst/>
            <a:cxnLst/>
            <a:rect l="l" t="t" r="r" b="b"/>
            <a:pathLst>
              <a:path w="3184169" h="2360265">
                <a:moveTo>
                  <a:pt x="0" y="0"/>
                </a:moveTo>
                <a:lnTo>
                  <a:pt x="3184168" y="0"/>
                </a:lnTo>
                <a:lnTo>
                  <a:pt x="3184168" y="2360265"/>
                </a:lnTo>
                <a:lnTo>
                  <a:pt x="0" y="236026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4724659" y="472628"/>
            <a:ext cx="1674794" cy="1723039"/>
          </a:xfrm>
          <a:custGeom>
            <a:avLst/>
            <a:gdLst/>
            <a:ahLst/>
            <a:cxnLst/>
            <a:rect l="l" t="t" r="r" b="b"/>
            <a:pathLst>
              <a:path w="1674794" h="1723039">
                <a:moveTo>
                  <a:pt x="0" y="0"/>
                </a:moveTo>
                <a:lnTo>
                  <a:pt x="1674794" y="0"/>
                </a:lnTo>
                <a:lnTo>
                  <a:pt x="1674794" y="1723039"/>
                </a:lnTo>
                <a:lnTo>
                  <a:pt x="0" y="172303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2752335" y="4045800"/>
            <a:ext cx="6214779" cy="6823828"/>
          </a:xfrm>
          <a:custGeom>
            <a:avLst/>
            <a:gdLst/>
            <a:ahLst/>
            <a:cxnLst/>
            <a:rect l="l" t="t" r="r" b="b"/>
            <a:pathLst>
              <a:path w="6214779" h="6823828">
                <a:moveTo>
                  <a:pt x="0" y="0"/>
                </a:moveTo>
                <a:lnTo>
                  <a:pt x="6214779" y="0"/>
                </a:lnTo>
                <a:lnTo>
                  <a:pt x="6214779" y="6823827"/>
                </a:lnTo>
                <a:lnTo>
                  <a:pt x="0" y="682382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4288896" y="3079352"/>
            <a:ext cx="10435763" cy="4136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75"/>
              </a:lnSpc>
            </a:pPr>
            <a:r>
              <a:rPr lang="en-US" sz="9599">
                <a:solidFill>
                  <a:srgbClr val="4D3527"/>
                </a:solidFill>
                <a:latin typeface="Old Standard Italics"/>
              </a:rPr>
              <a:t>ВСЕСВІТНІЙ ДЕНЬ ЧИТАННЯ ВГОЛОС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53" b="-6353"/>
            </a:stretch>
          </a:blipFill>
        </p:spPr>
      </p:sp>
      <p:sp>
        <p:nvSpPr>
          <p:cNvPr id="3" name="Freeform 3"/>
          <p:cNvSpPr/>
          <p:nvPr/>
        </p:nvSpPr>
        <p:spPr>
          <a:xfrm rot="-5400000" flipH="1" flipV="1">
            <a:off x="863082" y="2871475"/>
            <a:ext cx="7299864" cy="5473787"/>
          </a:xfrm>
          <a:custGeom>
            <a:avLst/>
            <a:gdLst/>
            <a:ahLst/>
            <a:cxnLst/>
            <a:rect l="l" t="t" r="r" b="b"/>
            <a:pathLst>
              <a:path w="7299864" h="5473787">
                <a:moveTo>
                  <a:pt x="7299863" y="5473787"/>
                </a:moveTo>
                <a:lnTo>
                  <a:pt x="0" y="5473787"/>
                </a:lnTo>
                <a:lnTo>
                  <a:pt x="0" y="0"/>
                </a:lnTo>
                <a:lnTo>
                  <a:pt x="7299863" y="0"/>
                </a:lnTo>
                <a:lnTo>
                  <a:pt x="7299863" y="5473787"/>
                </a:lnTo>
                <a:close/>
              </a:path>
            </a:pathLst>
          </a:custGeom>
          <a:blipFill>
            <a:blip r:embed="rId3"/>
            <a:stretch>
              <a:fillRect t="-17690"/>
            </a:stretch>
          </a:blipFill>
        </p:spPr>
      </p:sp>
      <p:sp>
        <p:nvSpPr>
          <p:cNvPr id="4" name="Freeform 4"/>
          <p:cNvSpPr/>
          <p:nvPr/>
        </p:nvSpPr>
        <p:spPr>
          <a:xfrm rot="-5400000">
            <a:off x="5960218" y="3043734"/>
            <a:ext cx="7299864" cy="5129268"/>
          </a:xfrm>
          <a:custGeom>
            <a:avLst/>
            <a:gdLst/>
            <a:ahLst/>
            <a:cxnLst/>
            <a:rect l="l" t="t" r="r" b="b"/>
            <a:pathLst>
              <a:path w="7299864" h="5129268">
                <a:moveTo>
                  <a:pt x="0" y="0"/>
                </a:moveTo>
                <a:lnTo>
                  <a:pt x="7299864" y="0"/>
                </a:lnTo>
                <a:lnTo>
                  <a:pt x="7299864" y="5129268"/>
                </a:lnTo>
                <a:lnTo>
                  <a:pt x="0" y="51292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5595"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10297315" y="3043734"/>
            <a:ext cx="7299864" cy="5129268"/>
          </a:xfrm>
          <a:custGeom>
            <a:avLst/>
            <a:gdLst/>
            <a:ahLst/>
            <a:cxnLst/>
            <a:rect l="l" t="t" r="r" b="b"/>
            <a:pathLst>
              <a:path w="7299864" h="5129268">
                <a:moveTo>
                  <a:pt x="0" y="0"/>
                </a:moveTo>
                <a:lnTo>
                  <a:pt x="7299863" y="0"/>
                </a:lnTo>
                <a:lnTo>
                  <a:pt x="7299863" y="5129268"/>
                </a:lnTo>
                <a:lnTo>
                  <a:pt x="0" y="51292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5595"/>
            </a:stretch>
          </a:blipFill>
        </p:spPr>
      </p:sp>
      <p:sp>
        <p:nvSpPr>
          <p:cNvPr id="6" name="Freeform 6"/>
          <p:cNvSpPr/>
          <p:nvPr/>
        </p:nvSpPr>
        <p:spPr>
          <a:xfrm rot="1497526">
            <a:off x="14511411" y="-2547513"/>
            <a:ext cx="5005383" cy="3722185"/>
          </a:xfrm>
          <a:custGeom>
            <a:avLst/>
            <a:gdLst/>
            <a:ahLst/>
            <a:cxnLst/>
            <a:rect l="l" t="t" r="r" b="b"/>
            <a:pathLst>
              <a:path w="5005383" h="3722185">
                <a:moveTo>
                  <a:pt x="0" y="0"/>
                </a:moveTo>
                <a:lnTo>
                  <a:pt x="5005383" y="0"/>
                </a:lnTo>
                <a:lnTo>
                  <a:pt x="5005383" y="3722185"/>
                </a:lnTo>
                <a:lnTo>
                  <a:pt x="0" y="37221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497526">
            <a:off x="-1249256" y="9244303"/>
            <a:ext cx="5005383" cy="3722185"/>
          </a:xfrm>
          <a:custGeom>
            <a:avLst/>
            <a:gdLst/>
            <a:ahLst/>
            <a:cxnLst/>
            <a:rect l="l" t="t" r="r" b="b"/>
            <a:pathLst>
              <a:path w="5005383" h="3722185">
                <a:moveTo>
                  <a:pt x="0" y="0"/>
                </a:moveTo>
                <a:lnTo>
                  <a:pt x="5005383" y="0"/>
                </a:lnTo>
                <a:lnTo>
                  <a:pt x="5005383" y="3722184"/>
                </a:lnTo>
                <a:lnTo>
                  <a:pt x="0" y="3722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196531">
            <a:off x="-611176" y="7673098"/>
            <a:ext cx="1222351" cy="3755446"/>
          </a:xfrm>
          <a:custGeom>
            <a:avLst/>
            <a:gdLst/>
            <a:ahLst/>
            <a:cxnLst/>
            <a:rect l="l" t="t" r="r" b="b"/>
            <a:pathLst>
              <a:path w="1222351" h="3755446">
                <a:moveTo>
                  <a:pt x="0" y="0"/>
                </a:moveTo>
                <a:lnTo>
                  <a:pt x="1222352" y="0"/>
                </a:lnTo>
                <a:lnTo>
                  <a:pt x="1222352" y="3755447"/>
                </a:lnTo>
                <a:lnTo>
                  <a:pt x="0" y="375544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167675" flipH="1">
            <a:off x="17676824" y="622262"/>
            <a:ext cx="1222351" cy="3755446"/>
          </a:xfrm>
          <a:custGeom>
            <a:avLst/>
            <a:gdLst/>
            <a:ahLst/>
            <a:cxnLst/>
            <a:rect l="l" t="t" r="r" b="b"/>
            <a:pathLst>
              <a:path w="1222351" h="3755446">
                <a:moveTo>
                  <a:pt x="1222352" y="0"/>
                </a:moveTo>
                <a:lnTo>
                  <a:pt x="0" y="0"/>
                </a:lnTo>
                <a:lnTo>
                  <a:pt x="0" y="3755447"/>
                </a:lnTo>
                <a:lnTo>
                  <a:pt x="1222352" y="3755447"/>
                </a:lnTo>
                <a:lnTo>
                  <a:pt x="1222352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10" name="Group 10"/>
          <p:cNvGrpSpPr>
            <a:grpSpLocks noChangeAspect="1"/>
          </p:cNvGrpSpPr>
          <p:nvPr/>
        </p:nvGrpSpPr>
        <p:grpSpPr>
          <a:xfrm rot="-70714">
            <a:off x="2907701" y="5089309"/>
            <a:ext cx="3081701" cy="4137736"/>
            <a:chOff x="0" y="0"/>
            <a:chExt cx="4076700" cy="5473700"/>
          </a:xfrm>
        </p:grpSpPr>
        <p:sp>
          <p:nvSpPr>
            <p:cNvPr id="11" name="Freeform 11"/>
            <p:cNvSpPr/>
            <p:nvPr/>
          </p:nvSpPr>
          <p:spPr>
            <a:xfrm>
              <a:off x="38100" y="0"/>
              <a:ext cx="4038600" cy="5473700"/>
            </a:xfrm>
            <a:custGeom>
              <a:avLst/>
              <a:gdLst/>
              <a:ahLst/>
              <a:cxnLst/>
              <a:rect l="l" t="t" r="r" b="b"/>
              <a:pathLst>
                <a:path w="4038600" h="5473700">
                  <a:moveTo>
                    <a:pt x="4038600" y="0"/>
                  </a:moveTo>
                  <a:lnTo>
                    <a:pt x="4038600" y="5473700"/>
                  </a:lnTo>
                  <a:lnTo>
                    <a:pt x="0" y="5473700"/>
                  </a:lnTo>
                  <a:cubicBezTo>
                    <a:pt x="0" y="5473700"/>
                    <a:pt x="25400" y="5397500"/>
                    <a:pt x="38100" y="5372100"/>
                  </a:cubicBezTo>
                  <a:cubicBezTo>
                    <a:pt x="50800" y="5346700"/>
                    <a:pt x="38100" y="5295900"/>
                    <a:pt x="38100" y="5245100"/>
                  </a:cubicBezTo>
                  <a:cubicBezTo>
                    <a:pt x="38100" y="5194300"/>
                    <a:pt x="50800" y="5092700"/>
                    <a:pt x="50800" y="5092700"/>
                  </a:cubicBezTo>
                  <a:lnTo>
                    <a:pt x="88900" y="4991100"/>
                  </a:lnTo>
                  <a:lnTo>
                    <a:pt x="76200" y="4927600"/>
                  </a:lnTo>
                  <a:lnTo>
                    <a:pt x="88900" y="4889500"/>
                  </a:lnTo>
                  <a:lnTo>
                    <a:pt x="114300" y="4800600"/>
                  </a:lnTo>
                  <a:lnTo>
                    <a:pt x="101600" y="4648200"/>
                  </a:lnTo>
                  <a:cubicBezTo>
                    <a:pt x="101600" y="4648200"/>
                    <a:pt x="127000" y="4432300"/>
                    <a:pt x="152400" y="4381500"/>
                  </a:cubicBezTo>
                  <a:cubicBezTo>
                    <a:pt x="177800" y="4330700"/>
                    <a:pt x="152400" y="4279900"/>
                    <a:pt x="152400" y="4279900"/>
                  </a:cubicBezTo>
                  <a:lnTo>
                    <a:pt x="139700" y="4203700"/>
                  </a:lnTo>
                  <a:lnTo>
                    <a:pt x="114300" y="4114800"/>
                  </a:lnTo>
                  <a:lnTo>
                    <a:pt x="114300" y="3962400"/>
                  </a:lnTo>
                  <a:lnTo>
                    <a:pt x="139700" y="3860800"/>
                  </a:lnTo>
                  <a:lnTo>
                    <a:pt x="114300" y="3670300"/>
                  </a:lnTo>
                  <a:lnTo>
                    <a:pt x="127000" y="3403600"/>
                  </a:lnTo>
                  <a:lnTo>
                    <a:pt x="114300" y="3251200"/>
                  </a:lnTo>
                  <a:lnTo>
                    <a:pt x="114300" y="3149600"/>
                  </a:lnTo>
                  <a:lnTo>
                    <a:pt x="101600" y="3009900"/>
                  </a:lnTo>
                  <a:cubicBezTo>
                    <a:pt x="101600" y="3009900"/>
                    <a:pt x="63500" y="2959100"/>
                    <a:pt x="63500" y="2933700"/>
                  </a:cubicBezTo>
                  <a:cubicBezTo>
                    <a:pt x="63500" y="2908300"/>
                    <a:pt x="101600" y="2870200"/>
                    <a:pt x="101600" y="2870200"/>
                  </a:cubicBezTo>
                  <a:lnTo>
                    <a:pt x="190500" y="2667000"/>
                  </a:lnTo>
                  <a:cubicBezTo>
                    <a:pt x="190500" y="2667000"/>
                    <a:pt x="165100" y="2616200"/>
                    <a:pt x="203200" y="2540000"/>
                  </a:cubicBezTo>
                  <a:cubicBezTo>
                    <a:pt x="241300" y="2463800"/>
                    <a:pt x="292100" y="2311400"/>
                    <a:pt x="292100" y="2311400"/>
                  </a:cubicBezTo>
                  <a:cubicBezTo>
                    <a:pt x="292100" y="2311400"/>
                    <a:pt x="266700" y="2209800"/>
                    <a:pt x="228600" y="2146300"/>
                  </a:cubicBezTo>
                  <a:cubicBezTo>
                    <a:pt x="190500" y="2082800"/>
                    <a:pt x="177800" y="1955800"/>
                    <a:pt x="177800" y="1955800"/>
                  </a:cubicBezTo>
                  <a:lnTo>
                    <a:pt x="177800" y="1803400"/>
                  </a:lnTo>
                  <a:lnTo>
                    <a:pt x="177800" y="1638300"/>
                  </a:lnTo>
                  <a:lnTo>
                    <a:pt x="177800" y="1397000"/>
                  </a:lnTo>
                  <a:cubicBezTo>
                    <a:pt x="114300" y="1295400"/>
                    <a:pt x="139700" y="1270000"/>
                    <a:pt x="139700" y="1270000"/>
                  </a:cubicBezTo>
                  <a:lnTo>
                    <a:pt x="139700" y="1193800"/>
                  </a:lnTo>
                  <a:cubicBezTo>
                    <a:pt x="139700" y="1130300"/>
                    <a:pt x="165100" y="1016000"/>
                    <a:pt x="165100" y="1016000"/>
                  </a:cubicBezTo>
                  <a:lnTo>
                    <a:pt x="152400" y="838200"/>
                  </a:lnTo>
                  <a:cubicBezTo>
                    <a:pt x="215900" y="723900"/>
                    <a:pt x="165100" y="647700"/>
                    <a:pt x="165100" y="647700"/>
                  </a:cubicBezTo>
                  <a:cubicBezTo>
                    <a:pt x="152400" y="622300"/>
                    <a:pt x="177800" y="596900"/>
                    <a:pt x="190500" y="571500"/>
                  </a:cubicBezTo>
                  <a:cubicBezTo>
                    <a:pt x="203200" y="546100"/>
                    <a:pt x="196850" y="501650"/>
                    <a:pt x="196850" y="501650"/>
                  </a:cubicBezTo>
                  <a:cubicBezTo>
                    <a:pt x="95250" y="247650"/>
                    <a:pt x="107950" y="6350"/>
                    <a:pt x="107950" y="6350"/>
                  </a:cubicBezTo>
                  <a:lnTo>
                    <a:pt x="4038600" y="0"/>
                  </a:lnTo>
                  <a:close/>
                </a:path>
              </a:pathLst>
            </a:custGeom>
            <a:solidFill>
              <a:srgbClr val="F5EDD9"/>
            </a:solidFill>
            <a:ln w="12700">
              <a:solidFill>
                <a:srgbClr val="000000"/>
              </a:solidFill>
            </a:ln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393700" cy="5473700"/>
            </a:xfrm>
            <a:custGeom>
              <a:avLst/>
              <a:gdLst/>
              <a:ahLst/>
              <a:cxnLst/>
              <a:rect l="l" t="t" r="r" b="b"/>
              <a:pathLst>
                <a:path w="393700" h="5473700">
                  <a:moveTo>
                    <a:pt x="393700" y="5473700"/>
                  </a:moveTo>
                  <a:lnTo>
                    <a:pt x="0" y="5473700"/>
                  </a:lnTo>
                  <a:lnTo>
                    <a:pt x="0" y="0"/>
                  </a:lnTo>
                  <a:lnTo>
                    <a:pt x="393700" y="0"/>
                  </a:lnTo>
                  <a:lnTo>
                    <a:pt x="393700" y="5473700"/>
                  </a:lnTo>
                  <a:close/>
                </a:path>
              </a:pathLst>
            </a:custGeom>
            <a:blipFill>
              <a:blip r:embed="rId7"/>
              <a:stretch>
                <a:fillRect t="-275" r="-18931" b="-5006"/>
              </a:stretch>
            </a:blip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 rot="-70714">
            <a:off x="3199236" y="5394195"/>
            <a:ext cx="2627555" cy="3527963"/>
            <a:chOff x="0" y="0"/>
            <a:chExt cx="4076700" cy="5473700"/>
          </a:xfrm>
        </p:grpSpPr>
        <p:sp>
          <p:nvSpPr>
            <p:cNvPr id="14" name="Freeform 14"/>
            <p:cNvSpPr/>
            <p:nvPr/>
          </p:nvSpPr>
          <p:spPr>
            <a:xfrm>
              <a:off x="38100" y="0"/>
              <a:ext cx="4038600" cy="5473700"/>
            </a:xfrm>
            <a:custGeom>
              <a:avLst/>
              <a:gdLst/>
              <a:ahLst/>
              <a:cxnLst/>
              <a:rect l="l" t="t" r="r" b="b"/>
              <a:pathLst>
                <a:path w="4038600" h="5473700">
                  <a:moveTo>
                    <a:pt x="4038600" y="0"/>
                  </a:moveTo>
                  <a:lnTo>
                    <a:pt x="4038600" y="5473700"/>
                  </a:lnTo>
                  <a:lnTo>
                    <a:pt x="0" y="5473700"/>
                  </a:lnTo>
                  <a:cubicBezTo>
                    <a:pt x="0" y="5473700"/>
                    <a:pt x="25400" y="5397500"/>
                    <a:pt x="38100" y="5372100"/>
                  </a:cubicBezTo>
                  <a:cubicBezTo>
                    <a:pt x="50800" y="5346700"/>
                    <a:pt x="38100" y="5295900"/>
                    <a:pt x="38100" y="5245100"/>
                  </a:cubicBezTo>
                  <a:cubicBezTo>
                    <a:pt x="38100" y="5194300"/>
                    <a:pt x="50800" y="5092700"/>
                    <a:pt x="50800" y="5092700"/>
                  </a:cubicBezTo>
                  <a:lnTo>
                    <a:pt x="88900" y="4991100"/>
                  </a:lnTo>
                  <a:lnTo>
                    <a:pt x="76200" y="4927600"/>
                  </a:lnTo>
                  <a:lnTo>
                    <a:pt x="88900" y="4889500"/>
                  </a:lnTo>
                  <a:lnTo>
                    <a:pt x="114300" y="4800600"/>
                  </a:lnTo>
                  <a:lnTo>
                    <a:pt x="101600" y="4648200"/>
                  </a:lnTo>
                  <a:cubicBezTo>
                    <a:pt x="101600" y="4648200"/>
                    <a:pt x="127000" y="4432300"/>
                    <a:pt x="152400" y="4381500"/>
                  </a:cubicBezTo>
                  <a:cubicBezTo>
                    <a:pt x="177800" y="4330700"/>
                    <a:pt x="152400" y="4279900"/>
                    <a:pt x="152400" y="4279900"/>
                  </a:cubicBezTo>
                  <a:lnTo>
                    <a:pt x="139700" y="4203700"/>
                  </a:lnTo>
                  <a:lnTo>
                    <a:pt x="114300" y="4114800"/>
                  </a:lnTo>
                  <a:lnTo>
                    <a:pt x="114300" y="3962400"/>
                  </a:lnTo>
                  <a:lnTo>
                    <a:pt x="139700" y="3860800"/>
                  </a:lnTo>
                  <a:lnTo>
                    <a:pt x="114300" y="3670300"/>
                  </a:lnTo>
                  <a:lnTo>
                    <a:pt x="127000" y="3403600"/>
                  </a:lnTo>
                  <a:lnTo>
                    <a:pt x="114300" y="3251200"/>
                  </a:lnTo>
                  <a:lnTo>
                    <a:pt x="114300" y="3149600"/>
                  </a:lnTo>
                  <a:lnTo>
                    <a:pt x="101600" y="3009900"/>
                  </a:lnTo>
                  <a:cubicBezTo>
                    <a:pt x="101600" y="3009900"/>
                    <a:pt x="63500" y="2959100"/>
                    <a:pt x="63500" y="2933700"/>
                  </a:cubicBezTo>
                  <a:cubicBezTo>
                    <a:pt x="63500" y="2908300"/>
                    <a:pt x="101600" y="2870200"/>
                    <a:pt x="101600" y="2870200"/>
                  </a:cubicBezTo>
                  <a:lnTo>
                    <a:pt x="190500" y="2667000"/>
                  </a:lnTo>
                  <a:cubicBezTo>
                    <a:pt x="190500" y="2667000"/>
                    <a:pt x="165100" y="2616200"/>
                    <a:pt x="203200" y="2540000"/>
                  </a:cubicBezTo>
                  <a:cubicBezTo>
                    <a:pt x="241300" y="2463800"/>
                    <a:pt x="292100" y="2311400"/>
                    <a:pt x="292100" y="2311400"/>
                  </a:cubicBezTo>
                  <a:cubicBezTo>
                    <a:pt x="292100" y="2311400"/>
                    <a:pt x="266700" y="2209800"/>
                    <a:pt x="228600" y="2146300"/>
                  </a:cubicBezTo>
                  <a:cubicBezTo>
                    <a:pt x="190500" y="2082800"/>
                    <a:pt x="177800" y="1955800"/>
                    <a:pt x="177800" y="1955800"/>
                  </a:cubicBezTo>
                  <a:lnTo>
                    <a:pt x="177800" y="1803400"/>
                  </a:lnTo>
                  <a:lnTo>
                    <a:pt x="177800" y="1638300"/>
                  </a:lnTo>
                  <a:lnTo>
                    <a:pt x="177800" y="1397000"/>
                  </a:lnTo>
                  <a:cubicBezTo>
                    <a:pt x="114300" y="1295400"/>
                    <a:pt x="139700" y="1270000"/>
                    <a:pt x="139700" y="1270000"/>
                  </a:cubicBezTo>
                  <a:lnTo>
                    <a:pt x="139700" y="1193800"/>
                  </a:lnTo>
                  <a:cubicBezTo>
                    <a:pt x="139700" y="1130300"/>
                    <a:pt x="165100" y="1016000"/>
                    <a:pt x="165100" y="1016000"/>
                  </a:cubicBezTo>
                  <a:lnTo>
                    <a:pt x="152400" y="838200"/>
                  </a:lnTo>
                  <a:cubicBezTo>
                    <a:pt x="215900" y="723900"/>
                    <a:pt x="165100" y="647700"/>
                    <a:pt x="165100" y="647700"/>
                  </a:cubicBezTo>
                  <a:cubicBezTo>
                    <a:pt x="152400" y="622300"/>
                    <a:pt x="177800" y="596900"/>
                    <a:pt x="190500" y="571500"/>
                  </a:cubicBezTo>
                  <a:cubicBezTo>
                    <a:pt x="203200" y="546100"/>
                    <a:pt x="196850" y="501650"/>
                    <a:pt x="196850" y="501650"/>
                  </a:cubicBezTo>
                  <a:cubicBezTo>
                    <a:pt x="95250" y="247650"/>
                    <a:pt x="107950" y="6350"/>
                    <a:pt x="107950" y="6350"/>
                  </a:cubicBezTo>
                  <a:lnTo>
                    <a:pt x="4038600" y="0"/>
                  </a:lnTo>
                  <a:close/>
                </a:path>
              </a:pathLst>
            </a:custGeom>
            <a:blipFill>
              <a:blip r:embed="rId8"/>
              <a:stretch>
                <a:fillRect l="-107598" r="-38529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0" y="0"/>
              <a:ext cx="393700" cy="5473700"/>
            </a:xfrm>
            <a:custGeom>
              <a:avLst/>
              <a:gdLst/>
              <a:ahLst/>
              <a:cxnLst/>
              <a:rect l="l" t="t" r="r" b="b"/>
              <a:pathLst>
                <a:path w="393700" h="5473700">
                  <a:moveTo>
                    <a:pt x="393700" y="5473700"/>
                  </a:moveTo>
                  <a:lnTo>
                    <a:pt x="0" y="5473700"/>
                  </a:lnTo>
                  <a:lnTo>
                    <a:pt x="0" y="0"/>
                  </a:lnTo>
                  <a:lnTo>
                    <a:pt x="393700" y="0"/>
                  </a:lnTo>
                  <a:lnTo>
                    <a:pt x="393700" y="5473700"/>
                  </a:lnTo>
                  <a:close/>
                </a:path>
              </a:pathLst>
            </a:custGeom>
            <a:blipFill>
              <a:blip r:embed="rId7"/>
              <a:stretch>
                <a:fillRect t="-275" r="-18931" b="-5006"/>
              </a:stretch>
            </a:blipFill>
          </p:spPr>
        </p:sp>
      </p:grpSp>
      <p:sp>
        <p:nvSpPr>
          <p:cNvPr id="16" name="Freeform 16"/>
          <p:cNvSpPr/>
          <p:nvPr/>
        </p:nvSpPr>
        <p:spPr>
          <a:xfrm rot="6730157">
            <a:off x="-3239161" y="-1605436"/>
            <a:ext cx="4830262" cy="4262706"/>
          </a:xfrm>
          <a:custGeom>
            <a:avLst/>
            <a:gdLst/>
            <a:ahLst/>
            <a:cxnLst/>
            <a:rect l="l" t="t" r="r" b="b"/>
            <a:pathLst>
              <a:path w="4830262" h="4262706">
                <a:moveTo>
                  <a:pt x="0" y="0"/>
                </a:moveTo>
                <a:lnTo>
                  <a:pt x="4830262" y="0"/>
                </a:lnTo>
                <a:lnTo>
                  <a:pt x="4830262" y="4262707"/>
                </a:lnTo>
                <a:lnTo>
                  <a:pt x="0" y="42627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3698158">
            <a:off x="17074726" y="7419468"/>
            <a:ext cx="4830262" cy="4262706"/>
          </a:xfrm>
          <a:custGeom>
            <a:avLst/>
            <a:gdLst/>
            <a:ahLst/>
            <a:cxnLst/>
            <a:rect l="l" t="t" r="r" b="b"/>
            <a:pathLst>
              <a:path w="4830262" h="4262706">
                <a:moveTo>
                  <a:pt x="0" y="0"/>
                </a:moveTo>
                <a:lnTo>
                  <a:pt x="4830262" y="0"/>
                </a:lnTo>
                <a:lnTo>
                  <a:pt x="4830262" y="4262707"/>
                </a:lnTo>
                <a:lnTo>
                  <a:pt x="0" y="42627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6031630" y="2847082"/>
            <a:ext cx="8388411" cy="6143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81"/>
              </a:lnSpc>
            </a:pPr>
            <a:r>
              <a:rPr lang="en-US" sz="4699">
                <a:solidFill>
                  <a:srgbClr val="4D3527"/>
                </a:solidFill>
                <a:latin typeface="Old Standard Italics"/>
              </a:rPr>
              <a:t>“Жила-була дівчина, мати якої померла, коли вона була дуже маленькою. Тато одружився вдруге, і нова мати мала двох дочок. Дружина була зла та жорстока, але її власні дівчата були ще гірше. Вони завжди ображали та глузували з неї.''</a:t>
            </a:r>
          </a:p>
          <a:p>
            <a:pPr algn="just">
              <a:lnSpc>
                <a:spcPts val="2967"/>
              </a:lnSpc>
            </a:pPr>
            <a:endParaRPr lang="en-US" sz="4699">
              <a:solidFill>
                <a:srgbClr val="4D3527"/>
              </a:solidFill>
              <a:latin typeface="Old Standard Italics"/>
            </a:endParaRPr>
          </a:p>
        </p:txBody>
      </p:sp>
      <p:sp>
        <p:nvSpPr>
          <p:cNvPr id="19" name="Freeform 19"/>
          <p:cNvSpPr/>
          <p:nvPr/>
        </p:nvSpPr>
        <p:spPr>
          <a:xfrm rot="636159">
            <a:off x="14738138" y="5870659"/>
            <a:ext cx="3215729" cy="3930335"/>
          </a:xfrm>
          <a:custGeom>
            <a:avLst/>
            <a:gdLst/>
            <a:ahLst/>
            <a:cxnLst/>
            <a:rect l="l" t="t" r="r" b="b"/>
            <a:pathLst>
              <a:path w="3215729" h="3930335">
                <a:moveTo>
                  <a:pt x="0" y="0"/>
                </a:moveTo>
                <a:lnTo>
                  <a:pt x="3215728" y="0"/>
                </a:lnTo>
                <a:lnTo>
                  <a:pt x="3215728" y="3930335"/>
                </a:lnTo>
                <a:lnTo>
                  <a:pt x="0" y="393033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4307722" y="427672"/>
            <a:ext cx="6900134" cy="1078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  <a:spcBef>
                <a:spcPct val="0"/>
              </a:spcBef>
            </a:pPr>
            <a:r>
              <a:rPr lang="en-US" sz="6299" spc="377">
                <a:solidFill>
                  <a:srgbClr val="44312B"/>
                </a:solidFill>
                <a:latin typeface="Loubag Ultra-Bold"/>
              </a:rPr>
              <a:t>ФРАГМЕНТ 3: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4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326686" y="0"/>
            <a:ext cx="7634628" cy="10287000"/>
          </a:xfrm>
          <a:custGeom>
            <a:avLst/>
            <a:gdLst/>
            <a:ahLst/>
            <a:cxnLst/>
            <a:rect l="l" t="t" r="r" b="b"/>
            <a:pathLst>
              <a:path w="7634628" h="10287000">
                <a:moveTo>
                  <a:pt x="0" y="0"/>
                </a:moveTo>
                <a:lnTo>
                  <a:pt x="7634628" y="0"/>
                </a:lnTo>
                <a:lnTo>
                  <a:pt x="763462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04" r="-88" b="-30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17308" y="0"/>
            <a:ext cx="4721806" cy="10287000"/>
          </a:xfrm>
          <a:custGeom>
            <a:avLst/>
            <a:gdLst/>
            <a:ahLst/>
            <a:cxnLst/>
            <a:rect l="l" t="t" r="r" b="b"/>
            <a:pathLst>
              <a:path w="4721806" h="10287000">
                <a:moveTo>
                  <a:pt x="0" y="0"/>
                </a:moveTo>
                <a:lnTo>
                  <a:pt x="4721807" y="0"/>
                </a:lnTo>
                <a:lnTo>
                  <a:pt x="472180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928" r="-136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960065" y="2057400"/>
            <a:ext cx="5326686" cy="8229600"/>
          </a:xfrm>
          <a:custGeom>
            <a:avLst/>
            <a:gdLst/>
            <a:ahLst/>
            <a:cxnLst/>
            <a:rect l="l" t="t" r="r" b="b"/>
            <a:pathLst>
              <a:path w="5326686" h="8229600">
                <a:moveTo>
                  <a:pt x="0" y="0"/>
                </a:moveTo>
                <a:lnTo>
                  <a:pt x="5326686" y="0"/>
                </a:lnTo>
                <a:lnTo>
                  <a:pt x="53266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9178"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53" b="-6353"/>
            </a:stretch>
          </a:blipFill>
        </p:spPr>
      </p:sp>
      <p:sp>
        <p:nvSpPr>
          <p:cNvPr id="3" name="Freeform 3"/>
          <p:cNvSpPr/>
          <p:nvPr/>
        </p:nvSpPr>
        <p:spPr>
          <a:xfrm rot="-5400000" flipH="1" flipV="1">
            <a:off x="863082" y="2871475"/>
            <a:ext cx="7299864" cy="5473787"/>
          </a:xfrm>
          <a:custGeom>
            <a:avLst/>
            <a:gdLst/>
            <a:ahLst/>
            <a:cxnLst/>
            <a:rect l="l" t="t" r="r" b="b"/>
            <a:pathLst>
              <a:path w="7299864" h="5473787">
                <a:moveTo>
                  <a:pt x="7299863" y="5473787"/>
                </a:moveTo>
                <a:lnTo>
                  <a:pt x="0" y="5473787"/>
                </a:lnTo>
                <a:lnTo>
                  <a:pt x="0" y="0"/>
                </a:lnTo>
                <a:lnTo>
                  <a:pt x="7299863" y="0"/>
                </a:lnTo>
                <a:lnTo>
                  <a:pt x="7299863" y="5473787"/>
                </a:lnTo>
                <a:close/>
              </a:path>
            </a:pathLst>
          </a:custGeom>
          <a:blipFill>
            <a:blip r:embed="rId3"/>
            <a:stretch>
              <a:fillRect t="-17690"/>
            </a:stretch>
          </a:blipFill>
        </p:spPr>
      </p:sp>
      <p:sp>
        <p:nvSpPr>
          <p:cNvPr id="4" name="Freeform 4"/>
          <p:cNvSpPr/>
          <p:nvPr/>
        </p:nvSpPr>
        <p:spPr>
          <a:xfrm rot="-5400000">
            <a:off x="5960218" y="3043734"/>
            <a:ext cx="7299864" cy="5129268"/>
          </a:xfrm>
          <a:custGeom>
            <a:avLst/>
            <a:gdLst/>
            <a:ahLst/>
            <a:cxnLst/>
            <a:rect l="l" t="t" r="r" b="b"/>
            <a:pathLst>
              <a:path w="7299864" h="5129268">
                <a:moveTo>
                  <a:pt x="0" y="0"/>
                </a:moveTo>
                <a:lnTo>
                  <a:pt x="7299864" y="0"/>
                </a:lnTo>
                <a:lnTo>
                  <a:pt x="7299864" y="5129268"/>
                </a:lnTo>
                <a:lnTo>
                  <a:pt x="0" y="51292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5595"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10297315" y="3043734"/>
            <a:ext cx="7299864" cy="5129268"/>
          </a:xfrm>
          <a:custGeom>
            <a:avLst/>
            <a:gdLst/>
            <a:ahLst/>
            <a:cxnLst/>
            <a:rect l="l" t="t" r="r" b="b"/>
            <a:pathLst>
              <a:path w="7299864" h="5129268">
                <a:moveTo>
                  <a:pt x="0" y="0"/>
                </a:moveTo>
                <a:lnTo>
                  <a:pt x="7299863" y="0"/>
                </a:lnTo>
                <a:lnTo>
                  <a:pt x="7299863" y="5129268"/>
                </a:lnTo>
                <a:lnTo>
                  <a:pt x="0" y="51292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5595"/>
            </a:stretch>
          </a:blipFill>
        </p:spPr>
      </p:sp>
      <p:sp>
        <p:nvSpPr>
          <p:cNvPr id="6" name="Freeform 6"/>
          <p:cNvSpPr/>
          <p:nvPr/>
        </p:nvSpPr>
        <p:spPr>
          <a:xfrm rot="1497526">
            <a:off x="14511411" y="-2547513"/>
            <a:ext cx="5005383" cy="3722185"/>
          </a:xfrm>
          <a:custGeom>
            <a:avLst/>
            <a:gdLst/>
            <a:ahLst/>
            <a:cxnLst/>
            <a:rect l="l" t="t" r="r" b="b"/>
            <a:pathLst>
              <a:path w="5005383" h="3722185">
                <a:moveTo>
                  <a:pt x="0" y="0"/>
                </a:moveTo>
                <a:lnTo>
                  <a:pt x="5005383" y="0"/>
                </a:lnTo>
                <a:lnTo>
                  <a:pt x="5005383" y="3722185"/>
                </a:lnTo>
                <a:lnTo>
                  <a:pt x="0" y="37221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497526">
            <a:off x="-1249256" y="9244303"/>
            <a:ext cx="5005383" cy="3722185"/>
          </a:xfrm>
          <a:custGeom>
            <a:avLst/>
            <a:gdLst/>
            <a:ahLst/>
            <a:cxnLst/>
            <a:rect l="l" t="t" r="r" b="b"/>
            <a:pathLst>
              <a:path w="5005383" h="3722185">
                <a:moveTo>
                  <a:pt x="0" y="0"/>
                </a:moveTo>
                <a:lnTo>
                  <a:pt x="5005383" y="0"/>
                </a:lnTo>
                <a:lnTo>
                  <a:pt x="5005383" y="3722184"/>
                </a:lnTo>
                <a:lnTo>
                  <a:pt x="0" y="3722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196531">
            <a:off x="-611176" y="7673098"/>
            <a:ext cx="1222351" cy="3755446"/>
          </a:xfrm>
          <a:custGeom>
            <a:avLst/>
            <a:gdLst/>
            <a:ahLst/>
            <a:cxnLst/>
            <a:rect l="l" t="t" r="r" b="b"/>
            <a:pathLst>
              <a:path w="1222351" h="3755446">
                <a:moveTo>
                  <a:pt x="0" y="0"/>
                </a:moveTo>
                <a:lnTo>
                  <a:pt x="1222352" y="0"/>
                </a:lnTo>
                <a:lnTo>
                  <a:pt x="1222352" y="3755447"/>
                </a:lnTo>
                <a:lnTo>
                  <a:pt x="0" y="375544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167675" flipH="1">
            <a:off x="17676824" y="622262"/>
            <a:ext cx="1222351" cy="3755446"/>
          </a:xfrm>
          <a:custGeom>
            <a:avLst/>
            <a:gdLst/>
            <a:ahLst/>
            <a:cxnLst/>
            <a:rect l="l" t="t" r="r" b="b"/>
            <a:pathLst>
              <a:path w="1222351" h="3755446">
                <a:moveTo>
                  <a:pt x="1222352" y="0"/>
                </a:moveTo>
                <a:lnTo>
                  <a:pt x="0" y="0"/>
                </a:lnTo>
                <a:lnTo>
                  <a:pt x="0" y="3755447"/>
                </a:lnTo>
                <a:lnTo>
                  <a:pt x="1222352" y="3755447"/>
                </a:lnTo>
                <a:lnTo>
                  <a:pt x="1222352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10" name="Group 10"/>
          <p:cNvGrpSpPr>
            <a:grpSpLocks noChangeAspect="1"/>
          </p:cNvGrpSpPr>
          <p:nvPr/>
        </p:nvGrpSpPr>
        <p:grpSpPr>
          <a:xfrm rot="-70714">
            <a:off x="2907701" y="5089309"/>
            <a:ext cx="3081701" cy="4137736"/>
            <a:chOff x="0" y="0"/>
            <a:chExt cx="4076700" cy="5473700"/>
          </a:xfrm>
        </p:grpSpPr>
        <p:sp>
          <p:nvSpPr>
            <p:cNvPr id="11" name="Freeform 11"/>
            <p:cNvSpPr/>
            <p:nvPr/>
          </p:nvSpPr>
          <p:spPr>
            <a:xfrm>
              <a:off x="38100" y="0"/>
              <a:ext cx="4038600" cy="5473700"/>
            </a:xfrm>
            <a:custGeom>
              <a:avLst/>
              <a:gdLst/>
              <a:ahLst/>
              <a:cxnLst/>
              <a:rect l="l" t="t" r="r" b="b"/>
              <a:pathLst>
                <a:path w="4038600" h="5473700">
                  <a:moveTo>
                    <a:pt x="4038600" y="0"/>
                  </a:moveTo>
                  <a:lnTo>
                    <a:pt x="4038600" y="5473700"/>
                  </a:lnTo>
                  <a:lnTo>
                    <a:pt x="0" y="5473700"/>
                  </a:lnTo>
                  <a:cubicBezTo>
                    <a:pt x="0" y="5473700"/>
                    <a:pt x="25400" y="5397500"/>
                    <a:pt x="38100" y="5372100"/>
                  </a:cubicBezTo>
                  <a:cubicBezTo>
                    <a:pt x="50800" y="5346700"/>
                    <a:pt x="38100" y="5295900"/>
                    <a:pt x="38100" y="5245100"/>
                  </a:cubicBezTo>
                  <a:cubicBezTo>
                    <a:pt x="38100" y="5194300"/>
                    <a:pt x="50800" y="5092700"/>
                    <a:pt x="50800" y="5092700"/>
                  </a:cubicBezTo>
                  <a:lnTo>
                    <a:pt x="88900" y="4991100"/>
                  </a:lnTo>
                  <a:lnTo>
                    <a:pt x="76200" y="4927600"/>
                  </a:lnTo>
                  <a:lnTo>
                    <a:pt x="88900" y="4889500"/>
                  </a:lnTo>
                  <a:lnTo>
                    <a:pt x="114300" y="4800600"/>
                  </a:lnTo>
                  <a:lnTo>
                    <a:pt x="101600" y="4648200"/>
                  </a:lnTo>
                  <a:cubicBezTo>
                    <a:pt x="101600" y="4648200"/>
                    <a:pt x="127000" y="4432300"/>
                    <a:pt x="152400" y="4381500"/>
                  </a:cubicBezTo>
                  <a:cubicBezTo>
                    <a:pt x="177800" y="4330700"/>
                    <a:pt x="152400" y="4279900"/>
                    <a:pt x="152400" y="4279900"/>
                  </a:cubicBezTo>
                  <a:lnTo>
                    <a:pt x="139700" y="4203700"/>
                  </a:lnTo>
                  <a:lnTo>
                    <a:pt x="114300" y="4114800"/>
                  </a:lnTo>
                  <a:lnTo>
                    <a:pt x="114300" y="3962400"/>
                  </a:lnTo>
                  <a:lnTo>
                    <a:pt x="139700" y="3860800"/>
                  </a:lnTo>
                  <a:lnTo>
                    <a:pt x="114300" y="3670300"/>
                  </a:lnTo>
                  <a:lnTo>
                    <a:pt x="127000" y="3403600"/>
                  </a:lnTo>
                  <a:lnTo>
                    <a:pt x="114300" y="3251200"/>
                  </a:lnTo>
                  <a:lnTo>
                    <a:pt x="114300" y="3149600"/>
                  </a:lnTo>
                  <a:lnTo>
                    <a:pt x="101600" y="3009900"/>
                  </a:lnTo>
                  <a:cubicBezTo>
                    <a:pt x="101600" y="3009900"/>
                    <a:pt x="63500" y="2959100"/>
                    <a:pt x="63500" y="2933700"/>
                  </a:cubicBezTo>
                  <a:cubicBezTo>
                    <a:pt x="63500" y="2908300"/>
                    <a:pt x="101600" y="2870200"/>
                    <a:pt x="101600" y="2870200"/>
                  </a:cubicBezTo>
                  <a:lnTo>
                    <a:pt x="190500" y="2667000"/>
                  </a:lnTo>
                  <a:cubicBezTo>
                    <a:pt x="190500" y="2667000"/>
                    <a:pt x="165100" y="2616200"/>
                    <a:pt x="203200" y="2540000"/>
                  </a:cubicBezTo>
                  <a:cubicBezTo>
                    <a:pt x="241300" y="2463800"/>
                    <a:pt x="292100" y="2311400"/>
                    <a:pt x="292100" y="2311400"/>
                  </a:cubicBezTo>
                  <a:cubicBezTo>
                    <a:pt x="292100" y="2311400"/>
                    <a:pt x="266700" y="2209800"/>
                    <a:pt x="228600" y="2146300"/>
                  </a:cubicBezTo>
                  <a:cubicBezTo>
                    <a:pt x="190500" y="2082800"/>
                    <a:pt x="177800" y="1955800"/>
                    <a:pt x="177800" y="1955800"/>
                  </a:cubicBezTo>
                  <a:lnTo>
                    <a:pt x="177800" y="1803400"/>
                  </a:lnTo>
                  <a:lnTo>
                    <a:pt x="177800" y="1638300"/>
                  </a:lnTo>
                  <a:lnTo>
                    <a:pt x="177800" y="1397000"/>
                  </a:lnTo>
                  <a:cubicBezTo>
                    <a:pt x="114300" y="1295400"/>
                    <a:pt x="139700" y="1270000"/>
                    <a:pt x="139700" y="1270000"/>
                  </a:cubicBezTo>
                  <a:lnTo>
                    <a:pt x="139700" y="1193800"/>
                  </a:lnTo>
                  <a:cubicBezTo>
                    <a:pt x="139700" y="1130300"/>
                    <a:pt x="165100" y="1016000"/>
                    <a:pt x="165100" y="1016000"/>
                  </a:cubicBezTo>
                  <a:lnTo>
                    <a:pt x="152400" y="838200"/>
                  </a:lnTo>
                  <a:cubicBezTo>
                    <a:pt x="215900" y="723900"/>
                    <a:pt x="165100" y="647700"/>
                    <a:pt x="165100" y="647700"/>
                  </a:cubicBezTo>
                  <a:cubicBezTo>
                    <a:pt x="152400" y="622300"/>
                    <a:pt x="177800" y="596900"/>
                    <a:pt x="190500" y="571500"/>
                  </a:cubicBezTo>
                  <a:cubicBezTo>
                    <a:pt x="203200" y="546100"/>
                    <a:pt x="196850" y="501650"/>
                    <a:pt x="196850" y="501650"/>
                  </a:cubicBezTo>
                  <a:cubicBezTo>
                    <a:pt x="95250" y="247650"/>
                    <a:pt x="107950" y="6350"/>
                    <a:pt x="107950" y="6350"/>
                  </a:cubicBezTo>
                  <a:lnTo>
                    <a:pt x="4038600" y="0"/>
                  </a:lnTo>
                  <a:close/>
                </a:path>
              </a:pathLst>
            </a:custGeom>
            <a:solidFill>
              <a:srgbClr val="F5EDD9"/>
            </a:solidFill>
            <a:ln w="12700">
              <a:solidFill>
                <a:srgbClr val="000000"/>
              </a:solidFill>
            </a:ln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393700" cy="5473700"/>
            </a:xfrm>
            <a:custGeom>
              <a:avLst/>
              <a:gdLst/>
              <a:ahLst/>
              <a:cxnLst/>
              <a:rect l="l" t="t" r="r" b="b"/>
              <a:pathLst>
                <a:path w="393700" h="5473700">
                  <a:moveTo>
                    <a:pt x="393700" y="5473700"/>
                  </a:moveTo>
                  <a:lnTo>
                    <a:pt x="0" y="5473700"/>
                  </a:lnTo>
                  <a:lnTo>
                    <a:pt x="0" y="0"/>
                  </a:lnTo>
                  <a:lnTo>
                    <a:pt x="393700" y="0"/>
                  </a:lnTo>
                  <a:lnTo>
                    <a:pt x="393700" y="5473700"/>
                  </a:lnTo>
                  <a:close/>
                </a:path>
              </a:pathLst>
            </a:custGeom>
            <a:blipFill>
              <a:blip r:embed="rId7"/>
              <a:stretch>
                <a:fillRect t="-275" r="-18931" b="-5006"/>
              </a:stretch>
            </a:blip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 rot="-70714">
            <a:off x="3186453" y="5256009"/>
            <a:ext cx="2627555" cy="3527963"/>
            <a:chOff x="0" y="0"/>
            <a:chExt cx="4076700" cy="5473700"/>
          </a:xfrm>
        </p:grpSpPr>
        <p:sp>
          <p:nvSpPr>
            <p:cNvPr id="14" name="Freeform 14"/>
            <p:cNvSpPr/>
            <p:nvPr/>
          </p:nvSpPr>
          <p:spPr>
            <a:xfrm>
              <a:off x="38100" y="0"/>
              <a:ext cx="4038600" cy="5473700"/>
            </a:xfrm>
            <a:custGeom>
              <a:avLst/>
              <a:gdLst/>
              <a:ahLst/>
              <a:cxnLst/>
              <a:rect l="l" t="t" r="r" b="b"/>
              <a:pathLst>
                <a:path w="4038600" h="5473700">
                  <a:moveTo>
                    <a:pt x="4038600" y="0"/>
                  </a:moveTo>
                  <a:lnTo>
                    <a:pt x="4038600" y="5473700"/>
                  </a:lnTo>
                  <a:lnTo>
                    <a:pt x="0" y="5473700"/>
                  </a:lnTo>
                  <a:cubicBezTo>
                    <a:pt x="0" y="5473700"/>
                    <a:pt x="25400" y="5397500"/>
                    <a:pt x="38100" y="5372100"/>
                  </a:cubicBezTo>
                  <a:cubicBezTo>
                    <a:pt x="50800" y="5346700"/>
                    <a:pt x="38100" y="5295900"/>
                    <a:pt x="38100" y="5245100"/>
                  </a:cubicBezTo>
                  <a:cubicBezTo>
                    <a:pt x="38100" y="5194300"/>
                    <a:pt x="50800" y="5092700"/>
                    <a:pt x="50800" y="5092700"/>
                  </a:cubicBezTo>
                  <a:lnTo>
                    <a:pt x="88900" y="4991100"/>
                  </a:lnTo>
                  <a:lnTo>
                    <a:pt x="76200" y="4927600"/>
                  </a:lnTo>
                  <a:lnTo>
                    <a:pt x="88900" y="4889500"/>
                  </a:lnTo>
                  <a:lnTo>
                    <a:pt x="114300" y="4800600"/>
                  </a:lnTo>
                  <a:lnTo>
                    <a:pt x="101600" y="4648200"/>
                  </a:lnTo>
                  <a:cubicBezTo>
                    <a:pt x="101600" y="4648200"/>
                    <a:pt x="127000" y="4432300"/>
                    <a:pt x="152400" y="4381500"/>
                  </a:cubicBezTo>
                  <a:cubicBezTo>
                    <a:pt x="177800" y="4330700"/>
                    <a:pt x="152400" y="4279900"/>
                    <a:pt x="152400" y="4279900"/>
                  </a:cubicBezTo>
                  <a:lnTo>
                    <a:pt x="139700" y="4203700"/>
                  </a:lnTo>
                  <a:lnTo>
                    <a:pt x="114300" y="4114800"/>
                  </a:lnTo>
                  <a:lnTo>
                    <a:pt x="114300" y="3962400"/>
                  </a:lnTo>
                  <a:lnTo>
                    <a:pt x="139700" y="3860800"/>
                  </a:lnTo>
                  <a:lnTo>
                    <a:pt x="114300" y="3670300"/>
                  </a:lnTo>
                  <a:lnTo>
                    <a:pt x="127000" y="3403600"/>
                  </a:lnTo>
                  <a:lnTo>
                    <a:pt x="114300" y="3251200"/>
                  </a:lnTo>
                  <a:lnTo>
                    <a:pt x="114300" y="3149600"/>
                  </a:lnTo>
                  <a:lnTo>
                    <a:pt x="101600" y="3009900"/>
                  </a:lnTo>
                  <a:cubicBezTo>
                    <a:pt x="101600" y="3009900"/>
                    <a:pt x="63500" y="2959100"/>
                    <a:pt x="63500" y="2933700"/>
                  </a:cubicBezTo>
                  <a:cubicBezTo>
                    <a:pt x="63500" y="2908300"/>
                    <a:pt x="101600" y="2870200"/>
                    <a:pt x="101600" y="2870200"/>
                  </a:cubicBezTo>
                  <a:lnTo>
                    <a:pt x="190500" y="2667000"/>
                  </a:lnTo>
                  <a:cubicBezTo>
                    <a:pt x="190500" y="2667000"/>
                    <a:pt x="165100" y="2616200"/>
                    <a:pt x="203200" y="2540000"/>
                  </a:cubicBezTo>
                  <a:cubicBezTo>
                    <a:pt x="241300" y="2463800"/>
                    <a:pt x="292100" y="2311400"/>
                    <a:pt x="292100" y="2311400"/>
                  </a:cubicBezTo>
                  <a:cubicBezTo>
                    <a:pt x="292100" y="2311400"/>
                    <a:pt x="266700" y="2209800"/>
                    <a:pt x="228600" y="2146300"/>
                  </a:cubicBezTo>
                  <a:cubicBezTo>
                    <a:pt x="190500" y="2082800"/>
                    <a:pt x="177800" y="1955800"/>
                    <a:pt x="177800" y="1955800"/>
                  </a:cubicBezTo>
                  <a:lnTo>
                    <a:pt x="177800" y="1803400"/>
                  </a:lnTo>
                  <a:lnTo>
                    <a:pt x="177800" y="1638300"/>
                  </a:lnTo>
                  <a:lnTo>
                    <a:pt x="177800" y="1397000"/>
                  </a:lnTo>
                  <a:cubicBezTo>
                    <a:pt x="114300" y="1295400"/>
                    <a:pt x="139700" y="1270000"/>
                    <a:pt x="139700" y="1270000"/>
                  </a:cubicBezTo>
                  <a:lnTo>
                    <a:pt x="139700" y="1193800"/>
                  </a:lnTo>
                  <a:cubicBezTo>
                    <a:pt x="139700" y="1130300"/>
                    <a:pt x="165100" y="1016000"/>
                    <a:pt x="165100" y="1016000"/>
                  </a:cubicBezTo>
                  <a:lnTo>
                    <a:pt x="152400" y="838200"/>
                  </a:lnTo>
                  <a:cubicBezTo>
                    <a:pt x="215900" y="723900"/>
                    <a:pt x="165100" y="647700"/>
                    <a:pt x="165100" y="647700"/>
                  </a:cubicBezTo>
                  <a:cubicBezTo>
                    <a:pt x="152400" y="622300"/>
                    <a:pt x="177800" y="596900"/>
                    <a:pt x="190500" y="571500"/>
                  </a:cubicBezTo>
                  <a:cubicBezTo>
                    <a:pt x="203200" y="546100"/>
                    <a:pt x="196850" y="501650"/>
                    <a:pt x="196850" y="501650"/>
                  </a:cubicBezTo>
                  <a:cubicBezTo>
                    <a:pt x="95250" y="247650"/>
                    <a:pt x="107950" y="6350"/>
                    <a:pt x="107950" y="6350"/>
                  </a:cubicBezTo>
                  <a:lnTo>
                    <a:pt x="4038600" y="0"/>
                  </a:lnTo>
                  <a:close/>
                </a:path>
              </a:pathLst>
            </a:custGeom>
            <a:blipFill>
              <a:blip r:embed="rId8"/>
              <a:stretch>
                <a:fillRect t="-2895" b="-2895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0" y="0"/>
              <a:ext cx="393700" cy="5473700"/>
            </a:xfrm>
            <a:custGeom>
              <a:avLst/>
              <a:gdLst/>
              <a:ahLst/>
              <a:cxnLst/>
              <a:rect l="l" t="t" r="r" b="b"/>
              <a:pathLst>
                <a:path w="393700" h="5473700">
                  <a:moveTo>
                    <a:pt x="393700" y="5473700"/>
                  </a:moveTo>
                  <a:lnTo>
                    <a:pt x="0" y="5473700"/>
                  </a:lnTo>
                  <a:lnTo>
                    <a:pt x="0" y="0"/>
                  </a:lnTo>
                  <a:lnTo>
                    <a:pt x="393700" y="0"/>
                  </a:lnTo>
                  <a:lnTo>
                    <a:pt x="393700" y="5473700"/>
                  </a:lnTo>
                  <a:close/>
                </a:path>
              </a:pathLst>
            </a:custGeom>
            <a:blipFill>
              <a:blip r:embed="rId7"/>
              <a:stretch>
                <a:fillRect t="-275" r="-18931" b="-5006"/>
              </a:stretch>
            </a:blipFill>
          </p:spPr>
        </p:sp>
      </p:grpSp>
      <p:sp>
        <p:nvSpPr>
          <p:cNvPr id="16" name="Freeform 16"/>
          <p:cNvSpPr/>
          <p:nvPr/>
        </p:nvSpPr>
        <p:spPr>
          <a:xfrm rot="6730157">
            <a:off x="-3239161" y="-1605436"/>
            <a:ext cx="4830262" cy="4262706"/>
          </a:xfrm>
          <a:custGeom>
            <a:avLst/>
            <a:gdLst/>
            <a:ahLst/>
            <a:cxnLst/>
            <a:rect l="l" t="t" r="r" b="b"/>
            <a:pathLst>
              <a:path w="4830262" h="4262706">
                <a:moveTo>
                  <a:pt x="0" y="0"/>
                </a:moveTo>
                <a:lnTo>
                  <a:pt x="4830262" y="0"/>
                </a:lnTo>
                <a:lnTo>
                  <a:pt x="4830262" y="4262707"/>
                </a:lnTo>
                <a:lnTo>
                  <a:pt x="0" y="42627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3698158">
            <a:off x="17074726" y="7419468"/>
            <a:ext cx="4830262" cy="4262706"/>
          </a:xfrm>
          <a:custGeom>
            <a:avLst/>
            <a:gdLst/>
            <a:ahLst/>
            <a:cxnLst/>
            <a:rect l="l" t="t" r="r" b="b"/>
            <a:pathLst>
              <a:path w="4830262" h="4262706">
                <a:moveTo>
                  <a:pt x="0" y="0"/>
                </a:moveTo>
                <a:lnTo>
                  <a:pt x="4830262" y="0"/>
                </a:lnTo>
                <a:lnTo>
                  <a:pt x="4830262" y="4262707"/>
                </a:lnTo>
                <a:lnTo>
                  <a:pt x="0" y="42627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9357300" y="5990736"/>
            <a:ext cx="7656803" cy="4033705"/>
          </a:xfrm>
          <a:custGeom>
            <a:avLst/>
            <a:gdLst/>
            <a:ahLst/>
            <a:cxnLst/>
            <a:rect l="l" t="t" r="r" b="b"/>
            <a:pathLst>
              <a:path w="7656803" h="4033705">
                <a:moveTo>
                  <a:pt x="0" y="0"/>
                </a:moveTo>
                <a:lnTo>
                  <a:pt x="7656803" y="0"/>
                </a:lnTo>
                <a:lnTo>
                  <a:pt x="7656803" y="4033705"/>
                </a:lnTo>
                <a:lnTo>
                  <a:pt x="0" y="403370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345"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6031630" y="2015466"/>
            <a:ext cx="10435389" cy="4220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313"/>
              </a:lnSpc>
            </a:pPr>
            <a:r>
              <a:rPr lang="en-US" sz="6899">
                <a:solidFill>
                  <a:srgbClr val="4D3527"/>
                </a:solidFill>
                <a:latin typeface="Old Standard Italics"/>
              </a:rPr>
              <a:t>"Жили-були три поросяти, які вирішили побудувати собі будинки та оселяшиться в лісі."</a:t>
            </a:r>
          </a:p>
          <a:p>
            <a:pPr algn="just">
              <a:lnSpc>
                <a:spcPts val="2967"/>
              </a:lnSpc>
            </a:pPr>
            <a:endParaRPr lang="en-US" sz="6899">
              <a:solidFill>
                <a:srgbClr val="4D3527"/>
              </a:solidFill>
              <a:latin typeface="Old Standard Italics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3991849" y="402092"/>
            <a:ext cx="8037213" cy="1127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9"/>
              </a:lnSpc>
              <a:spcBef>
                <a:spcPct val="0"/>
              </a:spcBef>
            </a:pPr>
            <a:r>
              <a:rPr lang="en-US" sz="6599" spc="395">
                <a:solidFill>
                  <a:srgbClr val="44312B"/>
                </a:solidFill>
                <a:latin typeface="Loubag Ultra-Bold"/>
              </a:rPr>
              <a:t>ФРАГМЕНТ 4: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4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322532" y="0"/>
            <a:ext cx="7642936" cy="10287000"/>
          </a:xfrm>
          <a:custGeom>
            <a:avLst/>
            <a:gdLst/>
            <a:ahLst/>
            <a:cxnLst/>
            <a:rect l="l" t="t" r="r" b="b"/>
            <a:pathLst>
              <a:path w="7642936" h="10287000">
                <a:moveTo>
                  <a:pt x="0" y="0"/>
                </a:moveTo>
                <a:lnTo>
                  <a:pt x="7642936" y="0"/>
                </a:lnTo>
                <a:lnTo>
                  <a:pt x="764293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42" t="-2830" b="-283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11463" y="236853"/>
            <a:ext cx="4500602" cy="4668675"/>
          </a:xfrm>
          <a:custGeom>
            <a:avLst/>
            <a:gdLst/>
            <a:ahLst/>
            <a:cxnLst/>
            <a:rect l="l" t="t" r="r" b="b"/>
            <a:pathLst>
              <a:path w="4500602" h="4668675">
                <a:moveTo>
                  <a:pt x="0" y="0"/>
                </a:moveTo>
                <a:lnTo>
                  <a:pt x="4500603" y="0"/>
                </a:lnTo>
                <a:lnTo>
                  <a:pt x="4500603" y="4668675"/>
                </a:lnTo>
                <a:lnTo>
                  <a:pt x="0" y="46686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113453" y="5143500"/>
            <a:ext cx="5174547" cy="5143500"/>
          </a:xfrm>
          <a:custGeom>
            <a:avLst/>
            <a:gdLst/>
            <a:ahLst/>
            <a:cxnLst/>
            <a:rect l="l" t="t" r="r" b="b"/>
            <a:pathLst>
              <a:path w="5174547" h="5143500">
                <a:moveTo>
                  <a:pt x="0" y="0"/>
                </a:moveTo>
                <a:lnTo>
                  <a:pt x="5174547" y="0"/>
                </a:lnTo>
                <a:lnTo>
                  <a:pt x="5174547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523607" y="27303"/>
            <a:ext cx="7240786" cy="1001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000000"/>
                </a:solidFill>
                <a:latin typeface="Old Standard Bold"/>
              </a:rPr>
              <a:t>ДЖОЗЕФ ДЖЕЙКОБС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53" b="-6353"/>
            </a:stretch>
          </a:blipFill>
        </p:spPr>
      </p:sp>
      <p:sp>
        <p:nvSpPr>
          <p:cNvPr id="3" name="Freeform 3"/>
          <p:cNvSpPr/>
          <p:nvPr/>
        </p:nvSpPr>
        <p:spPr>
          <a:xfrm rot="-5400000" flipH="1" flipV="1">
            <a:off x="863082" y="2871475"/>
            <a:ext cx="7299864" cy="5473787"/>
          </a:xfrm>
          <a:custGeom>
            <a:avLst/>
            <a:gdLst/>
            <a:ahLst/>
            <a:cxnLst/>
            <a:rect l="l" t="t" r="r" b="b"/>
            <a:pathLst>
              <a:path w="7299864" h="5473787">
                <a:moveTo>
                  <a:pt x="7299863" y="5473787"/>
                </a:moveTo>
                <a:lnTo>
                  <a:pt x="0" y="5473787"/>
                </a:lnTo>
                <a:lnTo>
                  <a:pt x="0" y="0"/>
                </a:lnTo>
                <a:lnTo>
                  <a:pt x="7299863" y="0"/>
                </a:lnTo>
                <a:lnTo>
                  <a:pt x="7299863" y="5473787"/>
                </a:lnTo>
                <a:close/>
              </a:path>
            </a:pathLst>
          </a:custGeom>
          <a:blipFill>
            <a:blip r:embed="rId3"/>
            <a:stretch>
              <a:fillRect t="-17690"/>
            </a:stretch>
          </a:blipFill>
        </p:spPr>
      </p:sp>
      <p:sp>
        <p:nvSpPr>
          <p:cNvPr id="4" name="Freeform 4"/>
          <p:cNvSpPr/>
          <p:nvPr/>
        </p:nvSpPr>
        <p:spPr>
          <a:xfrm rot="-5400000">
            <a:off x="5960218" y="3043734"/>
            <a:ext cx="7299864" cy="5129268"/>
          </a:xfrm>
          <a:custGeom>
            <a:avLst/>
            <a:gdLst/>
            <a:ahLst/>
            <a:cxnLst/>
            <a:rect l="l" t="t" r="r" b="b"/>
            <a:pathLst>
              <a:path w="7299864" h="5129268">
                <a:moveTo>
                  <a:pt x="0" y="0"/>
                </a:moveTo>
                <a:lnTo>
                  <a:pt x="7299864" y="0"/>
                </a:lnTo>
                <a:lnTo>
                  <a:pt x="7299864" y="5129268"/>
                </a:lnTo>
                <a:lnTo>
                  <a:pt x="0" y="51292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5595"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10297315" y="3043734"/>
            <a:ext cx="7299864" cy="5129268"/>
          </a:xfrm>
          <a:custGeom>
            <a:avLst/>
            <a:gdLst/>
            <a:ahLst/>
            <a:cxnLst/>
            <a:rect l="l" t="t" r="r" b="b"/>
            <a:pathLst>
              <a:path w="7299864" h="5129268">
                <a:moveTo>
                  <a:pt x="0" y="0"/>
                </a:moveTo>
                <a:lnTo>
                  <a:pt x="7299863" y="0"/>
                </a:lnTo>
                <a:lnTo>
                  <a:pt x="7299863" y="5129268"/>
                </a:lnTo>
                <a:lnTo>
                  <a:pt x="0" y="51292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5595"/>
            </a:stretch>
          </a:blipFill>
        </p:spPr>
      </p:sp>
      <p:sp>
        <p:nvSpPr>
          <p:cNvPr id="6" name="Freeform 6"/>
          <p:cNvSpPr/>
          <p:nvPr/>
        </p:nvSpPr>
        <p:spPr>
          <a:xfrm rot="1497526">
            <a:off x="14511411" y="-2547513"/>
            <a:ext cx="5005383" cy="3722185"/>
          </a:xfrm>
          <a:custGeom>
            <a:avLst/>
            <a:gdLst/>
            <a:ahLst/>
            <a:cxnLst/>
            <a:rect l="l" t="t" r="r" b="b"/>
            <a:pathLst>
              <a:path w="5005383" h="3722185">
                <a:moveTo>
                  <a:pt x="0" y="0"/>
                </a:moveTo>
                <a:lnTo>
                  <a:pt x="5005383" y="0"/>
                </a:lnTo>
                <a:lnTo>
                  <a:pt x="5005383" y="3722185"/>
                </a:lnTo>
                <a:lnTo>
                  <a:pt x="0" y="37221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497526">
            <a:off x="-1249256" y="9244303"/>
            <a:ext cx="5005383" cy="3722185"/>
          </a:xfrm>
          <a:custGeom>
            <a:avLst/>
            <a:gdLst/>
            <a:ahLst/>
            <a:cxnLst/>
            <a:rect l="l" t="t" r="r" b="b"/>
            <a:pathLst>
              <a:path w="5005383" h="3722185">
                <a:moveTo>
                  <a:pt x="0" y="0"/>
                </a:moveTo>
                <a:lnTo>
                  <a:pt x="5005383" y="0"/>
                </a:lnTo>
                <a:lnTo>
                  <a:pt x="5005383" y="3722184"/>
                </a:lnTo>
                <a:lnTo>
                  <a:pt x="0" y="3722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196531">
            <a:off x="-611176" y="7673098"/>
            <a:ext cx="1222351" cy="3755446"/>
          </a:xfrm>
          <a:custGeom>
            <a:avLst/>
            <a:gdLst/>
            <a:ahLst/>
            <a:cxnLst/>
            <a:rect l="l" t="t" r="r" b="b"/>
            <a:pathLst>
              <a:path w="1222351" h="3755446">
                <a:moveTo>
                  <a:pt x="0" y="0"/>
                </a:moveTo>
                <a:lnTo>
                  <a:pt x="1222352" y="0"/>
                </a:lnTo>
                <a:lnTo>
                  <a:pt x="1222352" y="3755447"/>
                </a:lnTo>
                <a:lnTo>
                  <a:pt x="0" y="375544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167675" flipH="1">
            <a:off x="17676824" y="622262"/>
            <a:ext cx="1222351" cy="3755446"/>
          </a:xfrm>
          <a:custGeom>
            <a:avLst/>
            <a:gdLst/>
            <a:ahLst/>
            <a:cxnLst/>
            <a:rect l="l" t="t" r="r" b="b"/>
            <a:pathLst>
              <a:path w="1222351" h="3755446">
                <a:moveTo>
                  <a:pt x="1222352" y="0"/>
                </a:moveTo>
                <a:lnTo>
                  <a:pt x="0" y="0"/>
                </a:lnTo>
                <a:lnTo>
                  <a:pt x="0" y="3755447"/>
                </a:lnTo>
                <a:lnTo>
                  <a:pt x="1222352" y="3755447"/>
                </a:lnTo>
                <a:lnTo>
                  <a:pt x="1222352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10" name="Group 10"/>
          <p:cNvGrpSpPr>
            <a:grpSpLocks noChangeAspect="1"/>
          </p:cNvGrpSpPr>
          <p:nvPr/>
        </p:nvGrpSpPr>
        <p:grpSpPr>
          <a:xfrm rot="-70714">
            <a:off x="2907701" y="5089309"/>
            <a:ext cx="3081701" cy="4137736"/>
            <a:chOff x="0" y="0"/>
            <a:chExt cx="4076700" cy="5473700"/>
          </a:xfrm>
        </p:grpSpPr>
        <p:sp>
          <p:nvSpPr>
            <p:cNvPr id="11" name="Freeform 11"/>
            <p:cNvSpPr/>
            <p:nvPr/>
          </p:nvSpPr>
          <p:spPr>
            <a:xfrm>
              <a:off x="38100" y="0"/>
              <a:ext cx="4038600" cy="5473700"/>
            </a:xfrm>
            <a:custGeom>
              <a:avLst/>
              <a:gdLst/>
              <a:ahLst/>
              <a:cxnLst/>
              <a:rect l="l" t="t" r="r" b="b"/>
              <a:pathLst>
                <a:path w="4038600" h="5473700">
                  <a:moveTo>
                    <a:pt x="4038600" y="0"/>
                  </a:moveTo>
                  <a:lnTo>
                    <a:pt x="4038600" y="5473700"/>
                  </a:lnTo>
                  <a:lnTo>
                    <a:pt x="0" y="5473700"/>
                  </a:lnTo>
                  <a:cubicBezTo>
                    <a:pt x="0" y="5473700"/>
                    <a:pt x="25400" y="5397500"/>
                    <a:pt x="38100" y="5372100"/>
                  </a:cubicBezTo>
                  <a:cubicBezTo>
                    <a:pt x="50800" y="5346700"/>
                    <a:pt x="38100" y="5295900"/>
                    <a:pt x="38100" y="5245100"/>
                  </a:cubicBezTo>
                  <a:cubicBezTo>
                    <a:pt x="38100" y="5194300"/>
                    <a:pt x="50800" y="5092700"/>
                    <a:pt x="50800" y="5092700"/>
                  </a:cubicBezTo>
                  <a:lnTo>
                    <a:pt x="88900" y="4991100"/>
                  </a:lnTo>
                  <a:lnTo>
                    <a:pt x="76200" y="4927600"/>
                  </a:lnTo>
                  <a:lnTo>
                    <a:pt x="88900" y="4889500"/>
                  </a:lnTo>
                  <a:lnTo>
                    <a:pt x="114300" y="4800600"/>
                  </a:lnTo>
                  <a:lnTo>
                    <a:pt x="101600" y="4648200"/>
                  </a:lnTo>
                  <a:cubicBezTo>
                    <a:pt x="101600" y="4648200"/>
                    <a:pt x="127000" y="4432300"/>
                    <a:pt x="152400" y="4381500"/>
                  </a:cubicBezTo>
                  <a:cubicBezTo>
                    <a:pt x="177800" y="4330700"/>
                    <a:pt x="152400" y="4279900"/>
                    <a:pt x="152400" y="4279900"/>
                  </a:cubicBezTo>
                  <a:lnTo>
                    <a:pt x="139700" y="4203700"/>
                  </a:lnTo>
                  <a:lnTo>
                    <a:pt x="114300" y="4114800"/>
                  </a:lnTo>
                  <a:lnTo>
                    <a:pt x="114300" y="3962400"/>
                  </a:lnTo>
                  <a:lnTo>
                    <a:pt x="139700" y="3860800"/>
                  </a:lnTo>
                  <a:lnTo>
                    <a:pt x="114300" y="3670300"/>
                  </a:lnTo>
                  <a:lnTo>
                    <a:pt x="127000" y="3403600"/>
                  </a:lnTo>
                  <a:lnTo>
                    <a:pt x="114300" y="3251200"/>
                  </a:lnTo>
                  <a:lnTo>
                    <a:pt x="114300" y="3149600"/>
                  </a:lnTo>
                  <a:lnTo>
                    <a:pt x="101600" y="3009900"/>
                  </a:lnTo>
                  <a:cubicBezTo>
                    <a:pt x="101600" y="3009900"/>
                    <a:pt x="63500" y="2959100"/>
                    <a:pt x="63500" y="2933700"/>
                  </a:cubicBezTo>
                  <a:cubicBezTo>
                    <a:pt x="63500" y="2908300"/>
                    <a:pt x="101600" y="2870200"/>
                    <a:pt x="101600" y="2870200"/>
                  </a:cubicBezTo>
                  <a:lnTo>
                    <a:pt x="190500" y="2667000"/>
                  </a:lnTo>
                  <a:cubicBezTo>
                    <a:pt x="190500" y="2667000"/>
                    <a:pt x="165100" y="2616200"/>
                    <a:pt x="203200" y="2540000"/>
                  </a:cubicBezTo>
                  <a:cubicBezTo>
                    <a:pt x="241300" y="2463800"/>
                    <a:pt x="292100" y="2311400"/>
                    <a:pt x="292100" y="2311400"/>
                  </a:cubicBezTo>
                  <a:cubicBezTo>
                    <a:pt x="292100" y="2311400"/>
                    <a:pt x="266700" y="2209800"/>
                    <a:pt x="228600" y="2146300"/>
                  </a:cubicBezTo>
                  <a:cubicBezTo>
                    <a:pt x="190500" y="2082800"/>
                    <a:pt x="177800" y="1955800"/>
                    <a:pt x="177800" y="1955800"/>
                  </a:cubicBezTo>
                  <a:lnTo>
                    <a:pt x="177800" y="1803400"/>
                  </a:lnTo>
                  <a:lnTo>
                    <a:pt x="177800" y="1638300"/>
                  </a:lnTo>
                  <a:lnTo>
                    <a:pt x="177800" y="1397000"/>
                  </a:lnTo>
                  <a:cubicBezTo>
                    <a:pt x="114300" y="1295400"/>
                    <a:pt x="139700" y="1270000"/>
                    <a:pt x="139700" y="1270000"/>
                  </a:cubicBezTo>
                  <a:lnTo>
                    <a:pt x="139700" y="1193800"/>
                  </a:lnTo>
                  <a:cubicBezTo>
                    <a:pt x="139700" y="1130300"/>
                    <a:pt x="165100" y="1016000"/>
                    <a:pt x="165100" y="1016000"/>
                  </a:cubicBezTo>
                  <a:lnTo>
                    <a:pt x="152400" y="838200"/>
                  </a:lnTo>
                  <a:cubicBezTo>
                    <a:pt x="215900" y="723900"/>
                    <a:pt x="165100" y="647700"/>
                    <a:pt x="165100" y="647700"/>
                  </a:cubicBezTo>
                  <a:cubicBezTo>
                    <a:pt x="152400" y="622300"/>
                    <a:pt x="177800" y="596900"/>
                    <a:pt x="190500" y="571500"/>
                  </a:cubicBezTo>
                  <a:cubicBezTo>
                    <a:pt x="203200" y="546100"/>
                    <a:pt x="196850" y="501650"/>
                    <a:pt x="196850" y="501650"/>
                  </a:cubicBezTo>
                  <a:cubicBezTo>
                    <a:pt x="95250" y="247650"/>
                    <a:pt x="107950" y="6350"/>
                    <a:pt x="107950" y="6350"/>
                  </a:cubicBezTo>
                  <a:lnTo>
                    <a:pt x="4038600" y="0"/>
                  </a:lnTo>
                  <a:close/>
                </a:path>
              </a:pathLst>
            </a:custGeom>
            <a:solidFill>
              <a:srgbClr val="F5EDD9"/>
            </a:solidFill>
            <a:ln w="12700">
              <a:solidFill>
                <a:srgbClr val="000000"/>
              </a:solidFill>
            </a:ln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393700" cy="5473700"/>
            </a:xfrm>
            <a:custGeom>
              <a:avLst/>
              <a:gdLst/>
              <a:ahLst/>
              <a:cxnLst/>
              <a:rect l="l" t="t" r="r" b="b"/>
              <a:pathLst>
                <a:path w="393700" h="5473700">
                  <a:moveTo>
                    <a:pt x="393700" y="5473700"/>
                  </a:moveTo>
                  <a:lnTo>
                    <a:pt x="0" y="5473700"/>
                  </a:lnTo>
                  <a:lnTo>
                    <a:pt x="0" y="0"/>
                  </a:lnTo>
                  <a:lnTo>
                    <a:pt x="393700" y="0"/>
                  </a:lnTo>
                  <a:lnTo>
                    <a:pt x="393700" y="5473700"/>
                  </a:lnTo>
                  <a:close/>
                </a:path>
              </a:pathLst>
            </a:custGeom>
            <a:blipFill>
              <a:blip r:embed="rId7"/>
              <a:stretch>
                <a:fillRect t="-275" r="-18931" b="-5006"/>
              </a:stretch>
            </a:blip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 rot="-70714">
            <a:off x="3186453" y="5256009"/>
            <a:ext cx="2627555" cy="3527963"/>
            <a:chOff x="0" y="0"/>
            <a:chExt cx="4076700" cy="5473700"/>
          </a:xfrm>
        </p:grpSpPr>
        <p:sp>
          <p:nvSpPr>
            <p:cNvPr id="14" name="Freeform 14"/>
            <p:cNvSpPr/>
            <p:nvPr/>
          </p:nvSpPr>
          <p:spPr>
            <a:xfrm>
              <a:off x="38100" y="0"/>
              <a:ext cx="4038600" cy="5473700"/>
            </a:xfrm>
            <a:custGeom>
              <a:avLst/>
              <a:gdLst/>
              <a:ahLst/>
              <a:cxnLst/>
              <a:rect l="l" t="t" r="r" b="b"/>
              <a:pathLst>
                <a:path w="4038600" h="5473700">
                  <a:moveTo>
                    <a:pt x="4038600" y="0"/>
                  </a:moveTo>
                  <a:lnTo>
                    <a:pt x="4038600" y="5473700"/>
                  </a:lnTo>
                  <a:lnTo>
                    <a:pt x="0" y="5473700"/>
                  </a:lnTo>
                  <a:cubicBezTo>
                    <a:pt x="0" y="5473700"/>
                    <a:pt x="25400" y="5397500"/>
                    <a:pt x="38100" y="5372100"/>
                  </a:cubicBezTo>
                  <a:cubicBezTo>
                    <a:pt x="50800" y="5346700"/>
                    <a:pt x="38100" y="5295900"/>
                    <a:pt x="38100" y="5245100"/>
                  </a:cubicBezTo>
                  <a:cubicBezTo>
                    <a:pt x="38100" y="5194300"/>
                    <a:pt x="50800" y="5092700"/>
                    <a:pt x="50800" y="5092700"/>
                  </a:cubicBezTo>
                  <a:lnTo>
                    <a:pt x="88900" y="4991100"/>
                  </a:lnTo>
                  <a:lnTo>
                    <a:pt x="76200" y="4927600"/>
                  </a:lnTo>
                  <a:lnTo>
                    <a:pt x="88900" y="4889500"/>
                  </a:lnTo>
                  <a:lnTo>
                    <a:pt x="114300" y="4800600"/>
                  </a:lnTo>
                  <a:lnTo>
                    <a:pt x="101600" y="4648200"/>
                  </a:lnTo>
                  <a:cubicBezTo>
                    <a:pt x="101600" y="4648200"/>
                    <a:pt x="127000" y="4432300"/>
                    <a:pt x="152400" y="4381500"/>
                  </a:cubicBezTo>
                  <a:cubicBezTo>
                    <a:pt x="177800" y="4330700"/>
                    <a:pt x="152400" y="4279900"/>
                    <a:pt x="152400" y="4279900"/>
                  </a:cubicBezTo>
                  <a:lnTo>
                    <a:pt x="139700" y="4203700"/>
                  </a:lnTo>
                  <a:lnTo>
                    <a:pt x="114300" y="4114800"/>
                  </a:lnTo>
                  <a:lnTo>
                    <a:pt x="114300" y="3962400"/>
                  </a:lnTo>
                  <a:lnTo>
                    <a:pt x="139700" y="3860800"/>
                  </a:lnTo>
                  <a:lnTo>
                    <a:pt x="114300" y="3670300"/>
                  </a:lnTo>
                  <a:lnTo>
                    <a:pt x="127000" y="3403600"/>
                  </a:lnTo>
                  <a:lnTo>
                    <a:pt x="114300" y="3251200"/>
                  </a:lnTo>
                  <a:lnTo>
                    <a:pt x="114300" y="3149600"/>
                  </a:lnTo>
                  <a:lnTo>
                    <a:pt x="101600" y="3009900"/>
                  </a:lnTo>
                  <a:cubicBezTo>
                    <a:pt x="101600" y="3009900"/>
                    <a:pt x="63500" y="2959100"/>
                    <a:pt x="63500" y="2933700"/>
                  </a:cubicBezTo>
                  <a:cubicBezTo>
                    <a:pt x="63500" y="2908300"/>
                    <a:pt x="101600" y="2870200"/>
                    <a:pt x="101600" y="2870200"/>
                  </a:cubicBezTo>
                  <a:lnTo>
                    <a:pt x="190500" y="2667000"/>
                  </a:lnTo>
                  <a:cubicBezTo>
                    <a:pt x="190500" y="2667000"/>
                    <a:pt x="165100" y="2616200"/>
                    <a:pt x="203200" y="2540000"/>
                  </a:cubicBezTo>
                  <a:cubicBezTo>
                    <a:pt x="241300" y="2463800"/>
                    <a:pt x="292100" y="2311400"/>
                    <a:pt x="292100" y="2311400"/>
                  </a:cubicBezTo>
                  <a:cubicBezTo>
                    <a:pt x="292100" y="2311400"/>
                    <a:pt x="266700" y="2209800"/>
                    <a:pt x="228600" y="2146300"/>
                  </a:cubicBezTo>
                  <a:cubicBezTo>
                    <a:pt x="190500" y="2082800"/>
                    <a:pt x="177800" y="1955800"/>
                    <a:pt x="177800" y="1955800"/>
                  </a:cubicBezTo>
                  <a:lnTo>
                    <a:pt x="177800" y="1803400"/>
                  </a:lnTo>
                  <a:lnTo>
                    <a:pt x="177800" y="1638300"/>
                  </a:lnTo>
                  <a:lnTo>
                    <a:pt x="177800" y="1397000"/>
                  </a:lnTo>
                  <a:cubicBezTo>
                    <a:pt x="114300" y="1295400"/>
                    <a:pt x="139700" y="1270000"/>
                    <a:pt x="139700" y="1270000"/>
                  </a:cubicBezTo>
                  <a:lnTo>
                    <a:pt x="139700" y="1193800"/>
                  </a:lnTo>
                  <a:cubicBezTo>
                    <a:pt x="139700" y="1130300"/>
                    <a:pt x="165100" y="1016000"/>
                    <a:pt x="165100" y="1016000"/>
                  </a:cubicBezTo>
                  <a:lnTo>
                    <a:pt x="152400" y="838200"/>
                  </a:lnTo>
                  <a:cubicBezTo>
                    <a:pt x="215900" y="723900"/>
                    <a:pt x="165100" y="647700"/>
                    <a:pt x="165100" y="647700"/>
                  </a:cubicBezTo>
                  <a:cubicBezTo>
                    <a:pt x="152400" y="622300"/>
                    <a:pt x="177800" y="596900"/>
                    <a:pt x="190500" y="571500"/>
                  </a:cubicBezTo>
                  <a:cubicBezTo>
                    <a:pt x="203200" y="546100"/>
                    <a:pt x="196850" y="501650"/>
                    <a:pt x="196850" y="501650"/>
                  </a:cubicBezTo>
                  <a:cubicBezTo>
                    <a:pt x="95250" y="247650"/>
                    <a:pt x="107950" y="6350"/>
                    <a:pt x="107950" y="6350"/>
                  </a:cubicBezTo>
                  <a:lnTo>
                    <a:pt x="4038600" y="0"/>
                  </a:lnTo>
                  <a:close/>
                </a:path>
              </a:pathLst>
            </a:custGeom>
            <a:blipFill>
              <a:blip r:embed="rId8"/>
              <a:stretch>
                <a:fillRect t="-2164" b="-2164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0" y="0"/>
              <a:ext cx="393700" cy="5473700"/>
            </a:xfrm>
            <a:custGeom>
              <a:avLst/>
              <a:gdLst/>
              <a:ahLst/>
              <a:cxnLst/>
              <a:rect l="l" t="t" r="r" b="b"/>
              <a:pathLst>
                <a:path w="393700" h="5473700">
                  <a:moveTo>
                    <a:pt x="393700" y="5473700"/>
                  </a:moveTo>
                  <a:lnTo>
                    <a:pt x="0" y="5473700"/>
                  </a:lnTo>
                  <a:lnTo>
                    <a:pt x="0" y="0"/>
                  </a:lnTo>
                  <a:lnTo>
                    <a:pt x="393700" y="0"/>
                  </a:lnTo>
                  <a:lnTo>
                    <a:pt x="393700" y="5473700"/>
                  </a:lnTo>
                  <a:close/>
                </a:path>
              </a:pathLst>
            </a:custGeom>
            <a:blipFill>
              <a:blip r:embed="rId7"/>
              <a:stretch>
                <a:fillRect t="-275" r="-18931" b="-5006"/>
              </a:stretch>
            </a:blipFill>
          </p:spPr>
        </p:sp>
      </p:grpSp>
      <p:sp>
        <p:nvSpPr>
          <p:cNvPr id="16" name="Freeform 16"/>
          <p:cNvSpPr/>
          <p:nvPr/>
        </p:nvSpPr>
        <p:spPr>
          <a:xfrm rot="6730157">
            <a:off x="-3239161" y="-1605436"/>
            <a:ext cx="4830262" cy="4262706"/>
          </a:xfrm>
          <a:custGeom>
            <a:avLst/>
            <a:gdLst/>
            <a:ahLst/>
            <a:cxnLst/>
            <a:rect l="l" t="t" r="r" b="b"/>
            <a:pathLst>
              <a:path w="4830262" h="4262706">
                <a:moveTo>
                  <a:pt x="0" y="0"/>
                </a:moveTo>
                <a:lnTo>
                  <a:pt x="4830262" y="0"/>
                </a:lnTo>
                <a:lnTo>
                  <a:pt x="4830262" y="4262707"/>
                </a:lnTo>
                <a:lnTo>
                  <a:pt x="0" y="42627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3698158">
            <a:off x="17074726" y="7419468"/>
            <a:ext cx="4830262" cy="4262706"/>
          </a:xfrm>
          <a:custGeom>
            <a:avLst/>
            <a:gdLst/>
            <a:ahLst/>
            <a:cxnLst/>
            <a:rect l="l" t="t" r="r" b="b"/>
            <a:pathLst>
              <a:path w="4830262" h="4262706">
                <a:moveTo>
                  <a:pt x="0" y="0"/>
                </a:moveTo>
                <a:lnTo>
                  <a:pt x="4830262" y="0"/>
                </a:lnTo>
                <a:lnTo>
                  <a:pt x="4830262" y="4262707"/>
                </a:lnTo>
                <a:lnTo>
                  <a:pt x="0" y="42627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6031630" y="2401722"/>
            <a:ext cx="9698159" cy="5255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77"/>
              </a:lnSpc>
            </a:pPr>
            <a:r>
              <a:rPr lang="en-US" sz="6299">
                <a:solidFill>
                  <a:srgbClr val="4D3527"/>
                </a:solidFill>
                <a:latin typeface="Old Standard Italics"/>
              </a:rPr>
              <a:t>"На краю лісу, де закінчувався світ, стояла маленька хатка, в якій жив ведмідь по ім'ям Вінні."</a:t>
            </a:r>
          </a:p>
          <a:p>
            <a:pPr algn="just">
              <a:lnSpc>
                <a:spcPts val="6677"/>
              </a:lnSpc>
            </a:pPr>
            <a:endParaRPr lang="en-US" sz="6299">
              <a:solidFill>
                <a:srgbClr val="4D3527"/>
              </a:solidFill>
              <a:latin typeface="Old Standard Itali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8897732" y="5863659"/>
            <a:ext cx="7475993" cy="4209086"/>
          </a:xfrm>
          <a:custGeom>
            <a:avLst/>
            <a:gdLst/>
            <a:ahLst/>
            <a:cxnLst/>
            <a:rect l="l" t="t" r="r" b="b"/>
            <a:pathLst>
              <a:path w="7475993" h="4209086">
                <a:moveTo>
                  <a:pt x="0" y="0"/>
                </a:moveTo>
                <a:lnTo>
                  <a:pt x="7475993" y="0"/>
                </a:lnTo>
                <a:lnTo>
                  <a:pt x="7475993" y="4209087"/>
                </a:lnTo>
                <a:lnTo>
                  <a:pt x="0" y="420908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4084380" y="339089"/>
            <a:ext cx="7852152" cy="12363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79"/>
              </a:lnSpc>
              <a:spcBef>
                <a:spcPct val="0"/>
              </a:spcBef>
            </a:pPr>
            <a:r>
              <a:rPr lang="en-US" sz="7199" spc="431">
                <a:solidFill>
                  <a:srgbClr val="44312B"/>
                </a:solidFill>
                <a:latin typeface="Loubag Ultra-Bold"/>
              </a:rPr>
              <a:t>ФРАГМЕНТ 5: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4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688793" y="0"/>
            <a:ext cx="13280642" cy="10287000"/>
          </a:xfrm>
          <a:custGeom>
            <a:avLst/>
            <a:gdLst/>
            <a:ahLst/>
            <a:cxnLst/>
            <a:rect l="l" t="t" r="r" b="b"/>
            <a:pathLst>
              <a:path w="13280642" h="10287000">
                <a:moveTo>
                  <a:pt x="0" y="0"/>
                </a:moveTo>
                <a:lnTo>
                  <a:pt x="13280643" y="0"/>
                </a:lnTo>
                <a:lnTo>
                  <a:pt x="1328064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9" t="-44" b="-44"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53" b="-635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461727" y="9451163"/>
            <a:ext cx="4830262" cy="4262706"/>
          </a:xfrm>
          <a:custGeom>
            <a:avLst/>
            <a:gdLst/>
            <a:ahLst/>
            <a:cxnLst/>
            <a:rect l="l" t="t" r="r" b="b"/>
            <a:pathLst>
              <a:path w="4830262" h="4262706">
                <a:moveTo>
                  <a:pt x="0" y="0"/>
                </a:moveTo>
                <a:lnTo>
                  <a:pt x="4830262" y="0"/>
                </a:lnTo>
                <a:lnTo>
                  <a:pt x="4830262" y="4262707"/>
                </a:lnTo>
                <a:lnTo>
                  <a:pt x="0" y="42627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252631" y="9451163"/>
            <a:ext cx="4830262" cy="4262706"/>
          </a:xfrm>
          <a:custGeom>
            <a:avLst/>
            <a:gdLst/>
            <a:ahLst/>
            <a:cxnLst/>
            <a:rect l="l" t="t" r="r" b="b"/>
            <a:pathLst>
              <a:path w="4830262" h="4262706">
                <a:moveTo>
                  <a:pt x="0" y="0"/>
                </a:moveTo>
                <a:lnTo>
                  <a:pt x="4830262" y="0"/>
                </a:lnTo>
                <a:lnTo>
                  <a:pt x="4830262" y="4262707"/>
                </a:lnTo>
                <a:lnTo>
                  <a:pt x="0" y="42627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043534" y="9451163"/>
            <a:ext cx="4830262" cy="4262706"/>
          </a:xfrm>
          <a:custGeom>
            <a:avLst/>
            <a:gdLst/>
            <a:ahLst/>
            <a:cxnLst/>
            <a:rect l="l" t="t" r="r" b="b"/>
            <a:pathLst>
              <a:path w="4830262" h="4262706">
                <a:moveTo>
                  <a:pt x="0" y="0"/>
                </a:moveTo>
                <a:lnTo>
                  <a:pt x="4830262" y="0"/>
                </a:lnTo>
                <a:lnTo>
                  <a:pt x="4830262" y="4262707"/>
                </a:lnTo>
                <a:lnTo>
                  <a:pt x="0" y="42627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640337" y="2324305"/>
            <a:ext cx="12960279" cy="5868918"/>
            <a:chOff x="0" y="0"/>
            <a:chExt cx="5485115" cy="248387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485115" cy="2483873"/>
            </a:xfrm>
            <a:custGeom>
              <a:avLst/>
              <a:gdLst/>
              <a:ahLst/>
              <a:cxnLst/>
              <a:rect l="l" t="t" r="r" b="b"/>
              <a:pathLst>
                <a:path w="5485115" h="2483873">
                  <a:moveTo>
                    <a:pt x="8363" y="0"/>
                  </a:moveTo>
                  <a:lnTo>
                    <a:pt x="5476752" y="0"/>
                  </a:lnTo>
                  <a:cubicBezTo>
                    <a:pt x="5478970" y="0"/>
                    <a:pt x="5481097" y="881"/>
                    <a:pt x="5482666" y="2449"/>
                  </a:cubicBezTo>
                  <a:cubicBezTo>
                    <a:pt x="5484234" y="4018"/>
                    <a:pt x="5485115" y="6145"/>
                    <a:pt x="5485115" y="8363"/>
                  </a:cubicBezTo>
                  <a:lnTo>
                    <a:pt x="5485115" y="2475510"/>
                  </a:lnTo>
                  <a:cubicBezTo>
                    <a:pt x="5485115" y="2477728"/>
                    <a:pt x="5484234" y="2479855"/>
                    <a:pt x="5482666" y="2481424"/>
                  </a:cubicBezTo>
                  <a:cubicBezTo>
                    <a:pt x="5481097" y="2482992"/>
                    <a:pt x="5478970" y="2483873"/>
                    <a:pt x="5476752" y="2483873"/>
                  </a:cubicBezTo>
                  <a:lnTo>
                    <a:pt x="8363" y="2483873"/>
                  </a:lnTo>
                  <a:cubicBezTo>
                    <a:pt x="6145" y="2483873"/>
                    <a:pt x="4018" y="2482992"/>
                    <a:pt x="2449" y="2481424"/>
                  </a:cubicBezTo>
                  <a:cubicBezTo>
                    <a:pt x="881" y="2479855"/>
                    <a:pt x="0" y="2477728"/>
                    <a:pt x="0" y="2475510"/>
                  </a:cubicBezTo>
                  <a:lnTo>
                    <a:pt x="0" y="8363"/>
                  </a:lnTo>
                  <a:cubicBezTo>
                    <a:pt x="0" y="6145"/>
                    <a:pt x="881" y="4018"/>
                    <a:pt x="2449" y="2449"/>
                  </a:cubicBezTo>
                  <a:cubicBezTo>
                    <a:pt x="4018" y="881"/>
                    <a:pt x="6145" y="0"/>
                    <a:pt x="8363" y="0"/>
                  </a:cubicBezTo>
                  <a:close/>
                </a:path>
              </a:pathLst>
            </a:custGeom>
            <a:solidFill>
              <a:srgbClr val="F5EDD9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76200"/>
              <a:ext cx="5485115" cy="25600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2018197" flipH="1">
            <a:off x="7975160" y="-1996155"/>
            <a:ext cx="13745044" cy="3992310"/>
          </a:xfrm>
          <a:custGeom>
            <a:avLst/>
            <a:gdLst/>
            <a:ahLst/>
            <a:cxnLst/>
            <a:rect l="l" t="t" r="r" b="b"/>
            <a:pathLst>
              <a:path w="13745044" h="3992310">
                <a:moveTo>
                  <a:pt x="13745044" y="0"/>
                </a:moveTo>
                <a:lnTo>
                  <a:pt x="0" y="0"/>
                </a:lnTo>
                <a:lnTo>
                  <a:pt x="0" y="3992310"/>
                </a:lnTo>
                <a:lnTo>
                  <a:pt x="13745044" y="3992310"/>
                </a:lnTo>
                <a:lnTo>
                  <a:pt x="13745044" y="0"/>
                </a:lnTo>
                <a:close/>
              </a:path>
            </a:pathLst>
          </a:custGeom>
          <a:blipFill>
            <a:blip r:embed="rId4"/>
            <a:stretch>
              <a:fillRect t="-96674"/>
            </a:stretch>
          </a:blipFill>
        </p:spPr>
      </p:sp>
      <p:sp>
        <p:nvSpPr>
          <p:cNvPr id="10" name="Freeform 10"/>
          <p:cNvSpPr/>
          <p:nvPr/>
        </p:nvSpPr>
        <p:spPr>
          <a:xfrm flipV="1">
            <a:off x="2121472" y="1980468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563203"/>
                </a:moveTo>
                <a:lnTo>
                  <a:pt x="5071053" y="563203"/>
                </a:lnTo>
                <a:lnTo>
                  <a:pt x="5071053" y="0"/>
                </a:lnTo>
                <a:lnTo>
                  <a:pt x="0" y="0"/>
                </a:lnTo>
                <a:lnTo>
                  <a:pt x="0" y="563203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</p:sp>
      <p:sp>
        <p:nvSpPr>
          <p:cNvPr id="11" name="Freeform 11"/>
          <p:cNvSpPr/>
          <p:nvPr/>
        </p:nvSpPr>
        <p:spPr>
          <a:xfrm flipH="1" flipV="1">
            <a:off x="6029620" y="1914066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5071053" y="563202"/>
                </a:moveTo>
                <a:lnTo>
                  <a:pt x="0" y="563202"/>
                </a:lnTo>
                <a:lnTo>
                  <a:pt x="0" y="0"/>
                </a:lnTo>
                <a:lnTo>
                  <a:pt x="5071053" y="0"/>
                </a:lnTo>
                <a:lnTo>
                  <a:pt x="5071053" y="563202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</p:sp>
      <p:sp>
        <p:nvSpPr>
          <p:cNvPr id="12" name="Freeform 12"/>
          <p:cNvSpPr/>
          <p:nvPr/>
        </p:nvSpPr>
        <p:spPr>
          <a:xfrm rot="-10800000" flipV="1">
            <a:off x="10395899" y="7782983"/>
            <a:ext cx="5071052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563203"/>
                </a:moveTo>
                <a:lnTo>
                  <a:pt x="5071053" y="563203"/>
                </a:lnTo>
                <a:lnTo>
                  <a:pt x="5071053" y="0"/>
                </a:lnTo>
                <a:lnTo>
                  <a:pt x="0" y="0"/>
                </a:lnTo>
                <a:lnTo>
                  <a:pt x="0" y="563203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</p:sp>
      <p:sp>
        <p:nvSpPr>
          <p:cNvPr id="13" name="Freeform 13"/>
          <p:cNvSpPr/>
          <p:nvPr/>
        </p:nvSpPr>
        <p:spPr>
          <a:xfrm rot="-10800000" flipH="1" flipV="1">
            <a:off x="7187327" y="7782983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5071053" y="563203"/>
                </a:moveTo>
                <a:lnTo>
                  <a:pt x="0" y="563203"/>
                </a:lnTo>
                <a:lnTo>
                  <a:pt x="0" y="0"/>
                </a:lnTo>
                <a:lnTo>
                  <a:pt x="5071053" y="0"/>
                </a:lnTo>
                <a:lnTo>
                  <a:pt x="5071053" y="563203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</p:sp>
      <p:sp>
        <p:nvSpPr>
          <p:cNvPr id="14" name="Freeform 14"/>
          <p:cNvSpPr/>
          <p:nvPr/>
        </p:nvSpPr>
        <p:spPr>
          <a:xfrm rot="-10800000" flipV="1">
            <a:off x="2121472" y="7685397"/>
            <a:ext cx="5949720" cy="660789"/>
          </a:xfrm>
          <a:custGeom>
            <a:avLst/>
            <a:gdLst/>
            <a:ahLst/>
            <a:cxnLst/>
            <a:rect l="l" t="t" r="r" b="b"/>
            <a:pathLst>
              <a:path w="5949720" h="660789">
                <a:moveTo>
                  <a:pt x="0" y="660789"/>
                </a:moveTo>
                <a:lnTo>
                  <a:pt x="5949720" y="660789"/>
                </a:lnTo>
                <a:lnTo>
                  <a:pt x="5949720" y="0"/>
                </a:lnTo>
                <a:lnTo>
                  <a:pt x="0" y="0"/>
                </a:lnTo>
                <a:lnTo>
                  <a:pt x="0" y="660789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</p:sp>
      <p:sp>
        <p:nvSpPr>
          <p:cNvPr id="15" name="Freeform 15"/>
          <p:cNvSpPr/>
          <p:nvPr/>
        </p:nvSpPr>
        <p:spPr>
          <a:xfrm rot="-5400000" flipV="1">
            <a:off x="-132454" y="5686139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563203"/>
                </a:moveTo>
                <a:lnTo>
                  <a:pt x="5071054" y="563203"/>
                </a:lnTo>
                <a:lnTo>
                  <a:pt x="5071054" y="0"/>
                </a:lnTo>
                <a:lnTo>
                  <a:pt x="0" y="0"/>
                </a:lnTo>
                <a:lnTo>
                  <a:pt x="0" y="563203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</p:sp>
      <p:sp>
        <p:nvSpPr>
          <p:cNvPr id="16" name="Freeform 16"/>
          <p:cNvSpPr/>
          <p:nvPr/>
        </p:nvSpPr>
        <p:spPr>
          <a:xfrm flipV="1">
            <a:off x="10216808" y="1914066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563202"/>
                </a:moveTo>
                <a:lnTo>
                  <a:pt x="5071053" y="563202"/>
                </a:lnTo>
                <a:lnTo>
                  <a:pt x="5071053" y="0"/>
                </a:lnTo>
                <a:lnTo>
                  <a:pt x="0" y="0"/>
                </a:lnTo>
                <a:lnTo>
                  <a:pt x="0" y="563202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</p:sp>
      <p:sp>
        <p:nvSpPr>
          <p:cNvPr id="17" name="Freeform 17"/>
          <p:cNvSpPr/>
          <p:nvPr/>
        </p:nvSpPr>
        <p:spPr>
          <a:xfrm rot="-5400000" flipH="1">
            <a:off x="13065360" y="4167991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5071054" y="0"/>
                </a:moveTo>
                <a:lnTo>
                  <a:pt x="0" y="0"/>
                </a:lnTo>
                <a:lnTo>
                  <a:pt x="0" y="563202"/>
                </a:lnTo>
                <a:lnTo>
                  <a:pt x="5071054" y="563202"/>
                </a:lnTo>
                <a:lnTo>
                  <a:pt x="5071054" y="0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</p:sp>
      <p:sp>
        <p:nvSpPr>
          <p:cNvPr id="18" name="Freeform 18"/>
          <p:cNvSpPr/>
          <p:nvPr/>
        </p:nvSpPr>
        <p:spPr>
          <a:xfrm rot="-5400000">
            <a:off x="13116145" y="5866354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0"/>
                </a:moveTo>
                <a:lnTo>
                  <a:pt x="5071053" y="0"/>
                </a:lnTo>
                <a:lnTo>
                  <a:pt x="5071053" y="563202"/>
                </a:lnTo>
                <a:lnTo>
                  <a:pt x="0" y="5632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</p:sp>
      <p:sp>
        <p:nvSpPr>
          <p:cNvPr id="19" name="Freeform 19"/>
          <p:cNvSpPr/>
          <p:nvPr/>
        </p:nvSpPr>
        <p:spPr>
          <a:xfrm flipH="1">
            <a:off x="0" y="5967740"/>
            <a:ext cx="2379378" cy="2902297"/>
          </a:xfrm>
          <a:custGeom>
            <a:avLst/>
            <a:gdLst/>
            <a:ahLst/>
            <a:cxnLst/>
            <a:rect l="l" t="t" r="r" b="b"/>
            <a:pathLst>
              <a:path w="2379378" h="2902297">
                <a:moveTo>
                  <a:pt x="2379378" y="0"/>
                </a:moveTo>
                <a:lnTo>
                  <a:pt x="0" y="0"/>
                </a:lnTo>
                <a:lnTo>
                  <a:pt x="0" y="2902298"/>
                </a:lnTo>
                <a:lnTo>
                  <a:pt x="2379378" y="2902298"/>
                </a:lnTo>
                <a:lnTo>
                  <a:pt x="2379378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30841" y="8346186"/>
            <a:ext cx="4175096" cy="1539567"/>
          </a:xfrm>
          <a:custGeom>
            <a:avLst/>
            <a:gdLst/>
            <a:ahLst/>
            <a:cxnLst/>
            <a:rect l="l" t="t" r="r" b="b"/>
            <a:pathLst>
              <a:path w="4175096" h="1539567">
                <a:moveTo>
                  <a:pt x="0" y="0"/>
                </a:moveTo>
                <a:lnTo>
                  <a:pt x="4175096" y="0"/>
                </a:lnTo>
                <a:lnTo>
                  <a:pt x="4175096" y="1539566"/>
                </a:lnTo>
                <a:lnTo>
                  <a:pt x="0" y="153956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486232">
            <a:off x="13446310" y="1269739"/>
            <a:ext cx="2183882" cy="1618802"/>
          </a:xfrm>
          <a:custGeom>
            <a:avLst/>
            <a:gdLst/>
            <a:ahLst/>
            <a:cxnLst/>
            <a:rect l="l" t="t" r="r" b="b"/>
            <a:pathLst>
              <a:path w="2183882" h="1618802">
                <a:moveTo>
                  <a:pt x="0" y="0"/>
                </a:moveTo>
                <a:lnTo>
                  <a:pt x="2183881" y="0"/>
                </a:lnTo>
                <a:lnTo>
                  <a:pt x="2183881" y="1618803"/>
                </a:lnTo>
                <a:lnTo>
                  <a:pt x="0" y="161880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696389">
            <a:off x="14934903" y="2183604"/>
            <a:ext cx="2183882" cy="1618802"/>
          </a:xfrm>
          <a:custGeom>
            <a:avLst/>
            <a:gdLst/>
            <a:ahLst/>
            <a:cxnLst/>
            <a:rect l="l" t="t" r="r" b="b"/>
            <a:pathLst>
              <a:path w="2183882" h="1618802">
                <a:moveTo>
                  <a:pt x="0" y="0"/>
                </a:moveTo>
                <a:lnTo>
                  <a:pt x="2183882" y="0"/>
                </a:lnTo>
                <a:lnTo>
                  <a:pt x="2183882" y="1618803"/>
                </a:lnTo>
                <a:lnTo>
                  <a:pt x="0" y="161880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5045092" y="506855"/>
            <a:ext cx="1674794" cy="1723039"/>
          </a:xfrm>
          <a:custGeom>
            <a:avLst/>
            <a:gdLst/>
            <a:ahLst/>
            <a:cxnLst/>
            <a:rect l="l" t="t" r="r" b="b"/>
            <a:pathLst>
              <a:path w="1674794" h="1723039">
                <a:moveTo>
                  <a:pt x="0" y="0"/>
                </a:moveTo>
                <a:lnTo>
                  <a:pt x="1674793" y="0"/>
                </a:lnTo>
                <a:lnTo>
                  <a:pt x="1674793" y="1723038"/>
                </a:lnTo>
                <a:lnTo>
                  <a:pt x="0" y="172303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-196742" y="9451163"/>
            <a:ext cx="4830262" cy="4262706"/>
          </a:xfrm>
          <a:custGeom>
            <a:avLst/>
            <a:gdLst/>
            <a:ahLst/>
            <a:cxnLst/>
            <a:rect l="l" t="t" r="r" b="b"/>
            <a:pathLst>
              <a:path w="4830262" h="4262706">
                <a:moveTo>
                  <a:pt x="0" y="0"/>
                </a:moveTo>
                <a:lnTo>
                  <a:pt x="4830262" y="0"/>
                </a:lnTo>
                <a:lnTo>
                  <a:pt x="4830262" y="4262707"/>
                </a:lnTo>
                <a:lnTo>
                  <a:pt x="0" y="42627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25" name="Group 25"/>
          <p:cNvGrpSpPr/>
          <p:nvPr/>
        </p:nvGrpSpPr>
        <p:grpSpPr>
          <a:xfrm>
            <a:off x="394588" y="1221844"/>
            <a:ext cx="2605551" cy="2643654"/>
            <a:chOff x="0" y="0"/>
            <a:chExt cx="2952750" cy="2995930"/>
          </a:xfrm>
        </p:grpSpPr>
        <p:sp>
          <p:nvSpPr>
            <p:cNvPr id="26" name="Freeform 26"/>
            <p:cNvSpPr/>
            <p:nvPr/>
          </p:nvSpPr>
          <p:spPr>
            <a:xfrm rot="-5400000" flipH="1" flipV="1">
              <a:off x="-26018" y="12619"/>
              <a:ext cx="3004820" cy="2962910"/>
            </a:xfrm>
            <a:custGeom>
              <a:avLst/>
              <a:gdLst/>
              <a:ahLst/>
              <a:cxnLst/>
              <a:rect l="l" t="t" r="r" b="b"/>
              <a:pathLst>
                <a:path w="3004820" h="2962910">
                  <a:moveTo>
                    <a:pt x="16510" y="26670"/>
                  </a:moveTo>
                  <a:lnTo>
                    <a:pt x="16510" y="36830"/>
                  </a:lnTo>
                  <a:cubicBezTo>
                    <a:pt x="16510" y="278130"/>
                    <a:pt x="19050" y="519430"/>
                    <a:pt x="21590" y="759460"/>
                  </a:cubicBezTo>
                  <a:cubicBezTo>
                    <a:pt x="26670" y="1187450"/>
                    <a:pt x="34290" y="1616710"/>
                    <a:pt x="35560" y="2044700"/>
                  </a:cubicBezTo>
                  <a:cubicBezTo>
                    <a:pt x="35560" y="2211070"/>
                    <a:pt x="26670" y="2377440"/>
                    <a:pt x="16510" y="2543810"/>
                  </a:cubicBezTo>
                  <a:cubicBezTo>
                    <a:pt x="7620" y="2680970"/>
                    <a:pt x="0" y="2820670"/>
                    <a:pt x="10160" y="2957830"/>
                  </a:cubicBezTo>
                  <a:cubicBezTo>
                    <a:pt x="210820" y="2956560"/>
                    <a:pt x="411480" y="2955290"/>
                    <a:pt x="610870" y="2952750"/>
                  </a:cubicBezTo>
                  <a:cubicBezTo>
                    <a:pt x="1056640" y="2948940"/>
                    <a:pt x="1502410" y="2942590"/>
                    <a:pt x="1948180" y="2946400"/>
                  </a:cubicBezTo>
                  <a:cubicBezTo>
                    <a:pt x="2169160" y="2947670"/>
                    <a:pt x="2390140" y="2956560"/>
                    <a:pt x="2611120" y="2960370"/>
                  </a:cubicBezTo>
                  <a:cubicBezTo>
                    <a:pt x="2730500" y="2962910"/>
                    <a:pt x="2849880" y="2952750"/>
                    <a:pt x="2967990" y="2945130"/>
                  </a:cubicBezTo>
                  <a:cubicBezTo>
                    <a:pt x="2962910" y="2885440"/>
                    <a:pt x="2966720" y="2824480"/>
                    <a:pt x="2971800" y="2766060"/>
                  </a:cubicBezTo>
                  <a:cubicBezTo>
                    <a:pt x="2979420" y="2675890"/>
                    <a:pt x="2988310" y="2586990"/>
                    <a:pt x="2992120" y="2496820"/>
                  </a:cubicBezTo>
                  <a:cubicBezTo>
                    <a:pt x="3004820" y="2080260"/>
                    <a:pt x="2997200" y="1662430"/>
                    <a:pt x="2987040" y="1245870"/>
                  </a:cubicBezTo>
                  <a:cubicBezTo>
                    <a:pt x="2975610" y="835660"/>
                    <a:pt x="2962910" y="424180"/>
                    <a:pt x="2961640" y="12700"/>
                  </a:cubicBezTo>
                  <a:cubicBezTo>
                    <a:pt x="2794000" y="20320"/>
                    <a:pt x="2626360" y="29210"/>
                    <a:pt x="2457450" y="34290"/>
                  </a:cubicBezTo>
                  <a:cubicBezTo>
                    <a:pt x="2034540" y="46990"/>
                    <a:pt x="1612900" y="29210"/>
                    <a:pt x="1189990" y="17780"/>
                  </a:cubicBezTo>
                  <a:cubicBezTo>
                    <a:pt x="800100" y="6350"/>
                    <a:pt x="407670" y="0"/>
                    <a:pt x="16510" y="26670"/>
                  </a:cubicBezTo>
                  <a:close/>
                </a:path>
              </a:pathLst>
            </a:custGeom>
            <a:blipFill>
              <a:blip r:embed="rId5"/>
              <a:stretch>
                <a:fillRect l="-394090" t="-1209667" r="-394090"/>
              </a:stretch>
            </a:blipFill>
          </p:spPr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7CFB12BB-E316-4F8F-629C-780D9B632257}"/>
              </a:ext>
            </a:extLst>
          </p:cNvPr>
          <p:cNvSpPr txBox="1"/>
          <p:nvPr/>
        </p:nvSpPr>
        <p:spPr>
          <a:xfrm>
            <a:off x="3080866" y="3322537"/>
            <a:ext cx="1184222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UA" sz="7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Як </a:t>
            </a:r>
            <a:r>
              <a:rPr lang="ru-UA" sz="7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ви</a:t>
            </a:r>
            <a:r>
              <a:rPr lang="ru-UA" sz="7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7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думаєте</a:t>
            </a:r>
            <a:r>
              <a:rPr lang="ru-UA" sz="7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яка </a:t>
            </a:r>
            <a:r>
              <a:rPr lang="ru-UA" sz="7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користь</a:t>
            </a:r>
            <a:r>
              <a:rPr lang="ru-UA" sz="7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7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від</a:t>
            </a:r>
            <a:r>
              <a:rPr lang="ru-UA" sz="7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7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читання</a:t>
            </a:r>
            <a:r>
              <a:rPr lang="ru-UA" sz="7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книг, і </a:t>
            </a:r>
            <a:r>
              <a:rPr lang="ru-UA" sz="7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навіщо</a:t>
            </a:r>
            <a:r>
              <a:rPr lang="ru-UA" sz="7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7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взагалі</a:t>
            </a:r>
            <a:r>
              <a:rPr lang="ru-UA" sz="7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7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варто</a:t>
            </a:r>
            <a:r>
              <a:rPr lang="ru-UA" sz="7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7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читати</a:t>
            </a:r>
            <a:r>
              <a:rPr lang="ru-UA" sz="7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книги? </a:t>
            </a:r>
            <a:endParaRPr lang="ru-UA" sz="8800" i="1" dirty="0"/>
          </a:p>
        </p:txBody>
      </p:sp>
      <p:sp>
        <p:nvSpPr>
          <p:cNvPr id="27" name="AutoShape 2" descr="Гостевая книга">
            <a:extLst>
              <a:ext uri="{FF2B5EF4-FFF2-40B4-BE49-F238E27FC236}">
                <a16:creationId xmlns:a16="http://schemas.microsoft.com/office/drawing/2014/main" id="{F5F81E64-DB18-F60E-6B15-E7ADA8A80C1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UA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735C6AD-DACB-3055-B838-9E0EB4C0ECF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336187">
            <a:off x="13526055" y="5110612"/>
            <a:ext cx="4712866" cy="5250042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939D6F2-0AD1-F621-04BF-7D375B6CF63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97374" y="-138328"/>
            <a:ext cx="4830262" cy="530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8823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53" b="-635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461727" y="9451163"/>
            <a:ext cx="4830262" cy="4262706"/>
          </a:xfrm>
          <a:custGeom>
            <a:avLst/>
            <a:gdLst/>
            <a:ahLst/>
            <a:cxnLst/>
            <a:rect l="l" t="t" r="r" b="b"/>
            <a:pathLst>
              <a:path w="4830262" h="4262706">
                <a:moveTo>
                  <a:pt x="0" y="0"/>
                </a:moveTo>
                <a:lnTo>
                  <a:pt x="4830262" y="0"/>
                </a:lnTo>
                <a:lnTo>
                  <a:pt x="4830262" y="4262707"/>
                </a:lnTo>
                <a:lnTo>
                  <a:pt x="0" y="42627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252631" y="9451163"/>
            <a:ext cx="4830262" cy="4262706"/>
          </a:xfrm>
          <a:custGeom>
            <a:avLst/>
            <a:gdLst/>
            <a:ahLst/>
            <a:cxnLst/>
            <a:rect l="l" t="t" r="r" b="b"/>
            <a:pathLst>
              <a:path w="4830262" h="4262706">
                <a:moveTo>
                  <a:pt x="0" y="0"/>
                </a:moveTo>
                <a:lnTo>
                  <a:pt x="4830262" y="0"/>
                </a:lnTo>
                <a:lnTo>
                  <a:pt x="4830262" y="4262707"/>
                </a:lnTo>
                <a:lnTo>
                  <a:pt x="0" y="42627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043534" y="9451163"/>
            <a:ext cx="4830262" cy="4262706"/>
          </a:xfrm>
          <a:custGeom>
            <a:avLst/>
            <a:gdLst/>
            <a:ahLst/>
            <a:cxnLst/>
            <a:rect l="l" t="t" r="r" b="b"/>
            <a:pathLst>
              <a:path w="4830262" h="4262706">
                <a:moveTo>
                  <a:pt x="0" y="0"/>
                </a:moveTo>
                <a:lnTo>
                  <a:pt x="4830262" y="0"/>
                </a:lnTo>
                <a:lnTo>
                  <a:pt x="4830262" y="4262707"/>
                </a:lnTo>
                <a:lnTo>
                  <a:pt x="0" y="42627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3422540" y="2256199"/>
            <a:ext cx="11442919" cy="5868918"/>
            <a:chOff x="0" y="0"/>
            <a:chExt cx="4842930" cy="2483873"/>
          </a:xfrm>
        </p:grpSpPr>
        <p:sp>
          <p:nvSpPr>
            <p:cNvPr id="7" name="Freeform 7">
              <a:hlinkClick r:id="rId4" tooltip="https://www.youtube.com/watch?v=4OrjEVTnHXM"/>
            </p:cNvPr>
            <p:cNvSpPr/>
            <p:nvPr/>
          </p:nvSpPr>
          <p:spPr>
            <a:xfrm>
              <a:off x="0" y="0"/>
              <a:ext cx="4842930" cy="2483873"/>
            </a:xfrm>
            <a:custGeom>
              <a:avLst/>
              <a:gdLst/>
              <a:ahLst/>
              <a:cxnLst/>
              <a:rect l="l" t="t" r="r" b="b"/>
              <a:pathLst>
                <a:path w="4842930" h="2483873">
                  <a:moveTo>
                    <a:pt x="9472" y="0"/>
                  </a:moveTo>
                  <a:lnTo>
                    <a:pt x="4833458" y="0"/>
                  </a:lnTo>
                  <a:cubicBezTo>
                    <a:pt x="4835971" y="0"/>
                    <a:pt x="4838380" y="998"/>
                    <a:pt x="4840156" y="2774"/>
                  </a:cubicBezTo>
                  <a:cubicBezTo>
                    <a:pt x="4841932" y="4551"/>
                    <a:pt x="4842930" y="6960"/>
                    <a:pt x="4842930" y="9472"/>
                  </a:cubicBezTo>
                  <a:lnTo>
                    <a:pt x="4842930" y="2474401"/>
                  </a:lnTo>
                  <a:cubicBezTo>
                    <a:pt x="4842930" y="2476913"/>
                    <a:pt x="4841932" y="2479323"/>
                    <a:pt x="4840156" y="2481099"/>
                  </a:cubicBezTo>
                  <a:cubicBezTo>
                    <a:pt x="4838380" y="2482875"/>
                    <a:pt x="4835971" y="2483873"/>
                    <a:pt x="4833458" y="2483873"/>
                  </a:cubicBezTo>
                  <a:lnTo>
                    <a:pt x="9472" y="2483873"/>
                  </a:lnTo>
                  <a:cubicBezTo>
                    <a:pt x="6960" y="2483873"/>
                    <a:pt x="4551" y="2482875"/>
                    <a:pt x="2774" y="2481099"/>
                  </a:cubicBezTo>
                  <a:cubicBezTo>
                    <a:pt x="998" y="2479323"/>
                    <a:pt x="0" y="2476913"/>
                    <a:pt x="0" y="2474401"/>
                  </a:cubicBezTo>
                  <a:lnTo>
                    <a:pt x="0" y="9472"/>
                  </a:lnTo>
                  <a:cubicBezTo>
                    <a:pt x="0" y="6960"/>
                    <a:pt x="998" y="4551"/>
                    <a:pt x="2774" y="2774"/>
                  </a:cubicBezTo>
                  <a:cubicBezTo>
                    <a:pt x="4551" y="998"/>
                    <a:pt x="6960" y="0"/>
                    <a:pt x="9472" y="0"/>
                  </a:cubicBezTo>
                  <a:close/>
                </a:path>
              </a:pathLst>
            </a:custGeom>
            <a:solidFill>
              <a:srgbClr val="F5EDD9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76200"/>
              <a:ext cx="4842930" cy="25600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2018197" flipH="1">
            <a:off x="7975160" y="-1996155"/>
            <a:ext cx="13745044" cy="3992310"/>
          </a:xfrm>
          <a:custGeom>
            <a:avLst/>
            <a:gdLst/>
            <a:ahLst/>
            <a:cxnLst/>
            <a:rect l="l" t="t" r="r" b="b"/>
            <a:pathLst>
              <a:path w="13745044" h="3992310">
                <a:moveTo>
                  <a:pt x="13745044" y="0"/>
                </a:moveTo>
                <a:lnTo>
                  <a:pt x="0" y="0"/>
                </a:lnTo>
                <a:lnTo>
                  <a:pt x="0" y="3992310"/>
                </a:lnTo>
                <a:lnTo>
                  <a:pt x="13745044" y="3992310"/>
                </a:lnTo>
                <a:lnTo>
                  <a:pt x="13745044" y="0"/>
                </a:lnTo>
                <a:close/>
              </a:path>
            </a:pathLst>
          </a:custGeom>
          <a:blipFill>
            <a:blip r:embed="rId5"/>
            <a:stretch>
              <a:fillRect t="-96674"/>
            </a:stretch>
          </a:blipFill>
        </p:spPr>
      </p:sp>
      <p:sp>
        <p:nvSpPr>
          <p:cNvPr id="10" name="Freeform 10"/>
          <p:cNvSpPr/>
          <p:nvPr/>
        </p:nvSpPr>
        <p:spPr>
          <a:xfrm flipV="1">
            <a:off x="2821048" y="1914066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563202"/>
                </a:moveTo>
                <a:lnTo>
                  <a:pt x="5071053" y="563202"/>
                </a:lnTo>
                <a:lnTo>
                  <a:pt x="5071053" y="0"/>
                </a:lnTo>
                <a:lnTo>
                  <a:pt x="0" y="0"/>
                </a:lnTo>
                <a:lnTo>
                  <a:pt x="0" y="563202"/>
                </a:lnTo>
                <a:close/>
              </a:path>
            </a:pathLst>
          </a:custGeom>
          <a:blipFill>
            <a:blip r:embed="rId6"/>
            <a:stretch>
              <a:fillRect t="-1209667"/>
            </a:stretch>
          </a:blipFill>
        </p:spPr>
      </p:sp>
      <p:sp>
        <p:nvSpPr>
          <p:cNvPr id="11" name="Freeform 11"/>
          <p:cNvSpPr/>
          <p:nvPr/>
        </p:nvSpPr>
        <p:spPr>
          <a:xfrm flipH="1" flipV="1">
            <a:off x="6029620" y="1914066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5071053" y="563202"/>
                </a:moveTo>
                <a:lnTo>
                  <a:pt x="0" y="563202"/>
                </a:lnTo>
                <a:lnTo>
                  <a:pt x="0" y="0"/>
                </a:lnTo>
                <a:lnTo>
                  <a:pt x="5071053" y="0"/>
                </a:lnTo>
                <a:lnTo>
                  <a:pt x="5071053" y="563202"/>
                </a:lnTo>
                <a:close/>
              </a:path>
            </a:pathLst>
          </a:custGeom>
          <a:blipFill>
            <a:blip r:embed="rId6"/>
            <a:stretch>
              <a:fillRect t="-1209667"/>
            </a:stretch>
          </a:blipFill>
        </p:spPr>
      </p:sp>
      <p:sp>
        <p:nvSpPr>
          <p:cNvPr id="12" name="Freeform 12"/>
          <p:cNvSpPr/>
          <p:nvPr/>
        </p:nvSpPr>
        <p:spPr>
          <a:xfrm rot="-5400000" flipH="1" flipV="1">
            <a:off x="746213" y="4037658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5071054" y="563203"/>
                </a:moveTo>
                <a:lnTo>
                  <a:pt x="0" y="563203"/>
                </a:lnTo>
                <a:lnTo>
                  <a:pt x="0" y="0"/>
                </a:lnTo>
                <a:lnTo>
                  <a:pt x="5071054" y="0"/>
                </a:lnTo>
                <a:lnTo>
                  <a:pt x="5071054" y="563203"/>
                </a:lnTo>
                <a:close/>
              </a:path>
            </a:pathLst>
          </a:custGeom>
          <a:blipFill>
            <a:blip r:embed="rId6"/>
            <a:stretch>
              <a:fillRect t="-1209667"/>
            </a:stretch>
          </a:blipFill>
        </p:spPr>
      </p:sp>
      <p:sp>
        <p:nvSpPr>
          <p:cNvPr id="13" name="Freeform 13"/>
          <p:cNvSpPr/>
          <p:nvPr/>
        </p:nvSpPr>
        <p:spPr>
          <a:xfrm rot="-10800000" flipV="1">
            <a:off x="10395899" y="7782983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563203"/>
                </a:moveTo>
                <a:lnTo>
                  <a:pt x="5071053" y="563203"/>
                </a:lnTo>
                <a:lnTo>
                  <a:pt x="5071053" y="0"/>
                </a:lnTo>
                <a:lnTo>
                  <a:pt x="0" y="0"/>
                </a:lnTo>
                <a:lnTo>
                  <a:pt x="0" y="563203"/>
                </a:lnTo>
                <a:close/>
              </a:path>
            </a:pathLst>
          </a:custGeom>
          <a:blipFill>
            <a:blip r:embed="rId6"/>
            <a:stretch>
              <a:fillRect t="-1209667"/>
            </a:stretch>
          </a:blipFill>
        </p:spPr>
      </p:sp>
      <p:sp>
        <p:nvSpPr>
          <p:cNvPr id="14" name="Freeform 14"/>
          <p:cNvSpPr/>
          <p:nvPr/>
        </p:nvSpPr>
        <p:spPr>
          <a:xfrm rot="-10800000" flipH="1" flipV="1">
            <a:off x="7187327" y="7782983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5071053" y="563203"/>
                </a:moveTo>
                <a:lnTo>
                  <a:pt x="0" y="563203"/>
                </a:lnTo>
                <a:lnTo>
                  <a:pt x="0" y="0"/>
                </a:lnTo>
                <a:lnTo>
                  <a:pt x="5071053" y="0"/>
                </a:lnTo>
                <a:lnTo>
                  <a:pt x="5071053" y="563203"/>
                </a:lnTo>
                <a:close/>
              </a:path>
            </a:pathLst>
          </a:custGeom>
          <a:blipFill>
            <a:blip r:embed="rId6"/>
            <a:stretch>
              <a:fillRect t="-1209667"/>
            </a:stretch>
          </a:blipFill>
        </p:spPr>
      </p:sp>
      <p:sp>
        <p:nvSpPr>
          <p:cNvPr id="15" name="Freeform 15"/>
          <p:cNvSpPr/>
          <p:nvPr/>
        </p:nvSpPr>
        <p:spPr>
          <a:xfrm rot="-10800000" flipV="1">
            <a:off x="3000139" y="7782983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563203"/>
                </a:moveTo>
                <a:lnTo>
                  <a:pt x="5071053" y="563203"/>
                </a:lnTo>
                <a:lnTo>
                  <a:pt x="5071053" y="0"/>
                </a:lnTo>
                <a:lnTo>
                  <a:pt x="0" y="0"/>
                </a:lnTo>
                <a:lnTo>
                  <a:pt x="0" y="563203"/>
                </a:lnTo>
                <a:close/>
              </a:path>
            </a:pathLst>
          </a:custGeom>
          <a:blipFill>
            <a:blip r:embed="rId6"/>
            <a:stretch>
              <a:fillRect t="-1209667"/>
            </a:stretch>
          </a:blipFill>
        </p:spPr>
      </p:sp>
      <p:sp>
        <p:nvSpPr>
          <p:cNvPr id="16" name="Freeform 16"/>
          <p:cNvSpPr/>
          <p:nvPr/>
        </p:nvSpPr>
        <p:spPr>
          <a:xfrm rot="-5400000" flipV="1">
            <a:off x="746213" y="5686139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563203"/>
                </a:moveTo>
                <a:lnTo>
                  <a:pt x="5071054" y="563203"/>
                </a:lnTo>
                <a:lnTo>
                  <a:pt x="5071054" y="0"/>
                </a:lnTo>
                <a:lnTo>
                  <a:pt x="0" y="0"/>
                </a:lnTo>
                <a:lnTo>
                  <a:pt x="0" y="563203"/>
                </a:lnTo>
                <a:close/>
              </a:path>
            </a:pathLst>
          </a:custGeom>
          <a:blipFill>
            <a:blip r:embed="rId6"/>
            <a:stretch>
              <a:fillRect t="-1209667"/>
            </a:stretch>
          </a:blipFill>
        </p:spPr>
      </p:sp>
      <p:sp>
        <p:nvSpPr>
          <p:cNvPr id="17" name="Freeform 17"/>
          <p:cNvSpPr/>
          <p:nvPr/>
        </p:nvSpPr>
        <p:spPr>
          <a:xfrm flipV="1">
            <a:off x="10216808" y="1914066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563202"/>
                </a:moveTo>
                <a:lnTo>
                  <a:pt x="5071053" y="563202"/>
                </a:lnTo>
                <a:lnTo>
                  <a:pt x="5071053" y="0"/>
                </a:lnTo>
                <a:lnTo>
                  <a:pt x="0" y="0"/>
                </a:lnTo>
                <a:lnTo>
                  <a:pt x="0" y="563202"/>
                </a:lnTo>
                <a:close/>
              </a:path>
            </a:pathLst>
          </a:custGeom>
          <a:blipFill>
            <a:blip r:embed="rId6"/>
            <a:stretch>
              <a:fillRect t="-1209667"/>
            </a:stretch>
          </a:blipFill>
        </p:spPr>
      </p:sp>
      <p:sp>
        <p:nvSpPr>
          <p:cNvPr id="18" name="Freeform 18"/>
          <p:cNvSpPr/>
          <p:nvPr/>
        </p:nvSpPr>
        <p:spPr>
          <a:xfrm rot="-5400000" flipH="1">
            <a:off x="12470733" y="4037658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5071054" y="0"/>
                </a:moveTo>
                <a:lnTo>
                  <a:pt x="0" y="0"/>
                </a:lnTo>
                <a:lnTo>
                  <a:pt x="0" y="563203"/>
                </a:lnTo>
                <a:lnTo>
                  <a:pt x="5071054" y="563203"/>
                </a:lnTo>
                <a:lnTo>
                  <a:pt x="5071054" y="0"/>
                </a:lnTo>
                <a:close/>
              </a:path>
            </a:pathLst>
          </a:custGeom>
          <a:blipFill>
            <a:blip r:embed="rId6"/>
            <a:stretch>
              <a:fillRect t="-1209667"/>
            </a:stretch>
          </a:blipFill>
        </p:spPr>
      </p:sp>
      <p:sp>
        <p:nvSpPr>
          <p:cNvPr id="19" name="Freeform 19"/>
          <p:cNvSpPr/>
          <p:nvPr/>
        </p:nvSpPr>
        <p:spPr>
          <a:xfrm rot="-5400000">
            <a:off x="12470733" y="5686139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0"/>
                </a:moveTo>
                <a:lnTo>
                  <a:pt x="5071054" y="0"/>
                </a:lnTo>
                <a:lnTo>
                  <a:pt x="5071054" y="563203"/>
                </a:lnTo>
                <a:lnTo>
                  <a:pt x="0" y="5632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209667"/>
            </a:stretch>
          </a:blipFill>
        </p:spPr>
      </p:sp>
      <p:sp>
        <p:nvSpPr>
          <p:cNvPr id="20" name="Freeform 20"/>
          <p:cNvSpPr/>
          <p:nvPr/>
        </p:nvSpPr>
        <p:spPr>
          <a:xfrm flipH="1">
            <a:off x="1028700" y="5751282"/>
            <a:ext cx="2379378" cy="2902297"/>
          </a:xfrm>
          <a:custGeom>
            <a:avLst/>
            <a:gdLst/>
            <a:ahLst/>
            <a:cxnLst/>
            <a:rect l="l" t="t" r="r" b="b"/>
            <a:pathLst>
              <a:path w="2379378" h="2902297">
                <a:moveTo>
                  <a:pt x="2379378" y="0"/>
                </a:moveTo>
                <a:lnTo>
                  <a:pt x="0" y="0"/>
                </a:lnTo>
                <a:lnTo>
                  <a:pt x="0" y="2902297"/>
                </a:lnTo>
                <a:lnTo>
                  <a:pt x="2379378" y="2902297"/>
                </a:lnTo>
                <a:lnTo>
                  <a:pt x="2379378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577300" y="7718733"/>
            <a:ext cx="4175096" cy="1539567"/>
          </a:xfrm>
          <a:custGeom>
            <a:avLst/>
            <a:gdLst/>
            <a:ahLst/>
            <a:cxnLst/>
            <a:rect l="l" t="t" r="r" b="b"/>
            <a:pathLst>
              <a:path w="4175096" h="1539567">
                <a:moveTo>
                  <a:pt x="0" y="0"/>
                </a:moveTo>
                <a:lnTo>
                  <a:pt x="4175095" y="0"/>
                </a:lnTo>
                <a:lnTo>
                  <a:pt x="4175095" y="1539567"/>
                </a:lnTo>
                <a:lnTo>
                  <a:pt x="0" y="153956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486232">
            <a:off x="13446310" y="1269739"/>
            <a:ext cx="2183882" cy="1618802"/>
          </a:xfrm>
          <a:custGeom>
            <a:avLst/>
            <a:gdLst/>
            <a:ahLst/>
            <a:cxnLst/>
            <a:rect l="l" t="t" r="r" b="b"/>
            <a:pathLst>
              <a:path w="2183882" h="1618802">
                <a:moveTo>
                  <a:pt x="0" y="0"/>
                </a:moveTo>
                <a:lnTo>
                  <a:pt x="2183881" y="0"/>
                </a:lnTo>
                <a:lnTo>
                  <a:pt x="2183881" y="1618803"/>
                </a:lnTo>
                <a:lnTo>
                  <a:pt x="0" y="16188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696389">
            <a:off x="14934903" y="2183604"/>
            <a:ext cx="2183882" cy="1618802"/>
          </a:xfrm>
          <a:custGeom>
            <a:avLst/>
            <a:gdLst/>
            <a:ahLst/>
            <a:cxnLst/>
            <a:rect l="l" t="t" r="r" b="b"/>
            <a:pathLst>
              <a:path w="2183882" h="1618802">
                <a:moveTo>
                  <a:pt x="0" y="0"/>
                </a:moveTo>
                <a:lnTo>
                  <a:pt x="2183882" y="0"/>
                </a:lnTo>
                <a:lnTo>
                  <a:pt x="2183882" y="1618803"/>
                </a:lnTo>
                <a:lnTo>
                  <a:pt x="0" y="16188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5045092" y="506855"/>
            <a:ext cx="1674794" cy="1723039"/>
          </a:xfrm>
          <a:custGeom>
            <a:avLst/>
            <a:gdLst/>
            <a:ahLst/>
            <a:cxnLst/>
            <a:rect l="l" t="t" r="r" b="b"/>
            <a:pathLst>
              <a:path w="1674794" h="1723039">
                <a:moveTo>
                  <a:pt x="0" y="0"/>
                </a:moveTo>
                <a:lnTo>
                  <a:pt x="1674793" y="0"/>
                </a:lnTo>
                <a:lnTo>
                  <a:pt x="1674793" y="1723038"/>
                </a:lnTo>
                <a:lnTo>
                  <a:pt x="0" y="172303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-196742" y="9451163"/>
            <a:ext cx="4830262" cy="4262706"/>
          </a:xfrm>
          <a:custGeom>
            <a:avLst/>
            <a:gdLst/>
            <a:ahLst/>
            <a:cxnLst/>
            <a:rect l="l" t="t" r="r" b="b"/>
            <a:pathLst>
              <a:path w="4830262" h="4262706">
                <a:moveTo>
                  <a:pt x="0" y="0"/>
                </a:moveTo>
                <a:lnTo>
                  <a:pt x="4830262" y="0"/>
                </a:lnTo>
                <a:lnTo>
                  <a:pt x="4830262" y="4262707"/>
                </a:lnTo>
                <a:lnTo>
                  <a:pt x="0" y="42627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9729B86-60E0-0EED-F369-B0A68941C90B}"/>
              </a:ext>
            </a:extLst>
          </p:cNvPr>
          <p:cNvSpPr txBox="1"/>
          <p:nvPr/>
        </p:nvSpPr>
        <p:spPr>
          <a:xfrm>
            <a:off x="3477808" y="3832527"/>
            <a:ext cx="1121011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dirty="0">
                <a:hlinkClick r:id="rId4"/>
              </a:rPr>
              <a:t>https://www.youtube.com/watch?v=4OrjEVTnHXM</a:t>
            </a:r>
            <a:r>
              <a:rPr lang="en-US" sz="8000" dirty="0"/>
              <a:t> </a:t>
            </a:r>
            <a:endParaRPr lang="ru-UA" sz="8000" dirty="0"/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961EC0F5-B1E1-DBF0-046B-0FA5F34D205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723613" y="6356139"/>
            <a:ext cx="4019550" cy="317182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53" b="-635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461727" y="9451163"/>
            <a:ext cx="4830262" cy="4262706"/>
          </a:xfrm>
          <a:custGeom>
            <a:avLst/>
            <a:gdLst/>
            <a:ahLst/>
            <a:cxnLst/>
            <a:rect l="l" t="t" r="r" b="b"/>
            <a:pathLst>
              <a:path w="4830262" h="4262706">
                <a:moveTo>
                  <a:pt x="0" y="0"/>
                </a:moveTo>
                <a:lnTo>
                  <a:pt x="4830262" y="0"/>
                </a:lnTo>
                <a:lnTo>
                  <a:pt x="4830262" y="4262707"/>
                </a:lnTo>
                <a:lnTo>
                  <a:pt x="0" y="42627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252631" y="9451163"/>
            <a:ext cx="4830262" cy="4262706"/>
          </a:xfrm>
          <a:custGeom>
            <a:avLst/>
            <a:gdLst/>
            <a:ahLst/>
            <a:cxnLst/>
            <a:rect l="l" t="t" r="r" b="b"/>
            <a:pathLst>
              <a:path w="4830262" h="4262706">
                <a:moveTo>
                  <a:pt x="0" y="0"/>
                </a:moveTo>
                <a:lnTo>
                  <a:pt x="4830262" y="0"/>
                </a:lnTo>
                <a:lnTo>
                  <a:pt x="4830262" y="4262707"/>
                </a:lnTo>
                <a:lnTo>
                  <a:pt x="0" y="42627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043534" y="9451163"/>
            <a:ext cx="4830262" cy="4262706"/>
          </a:xfrm>
          <a:custGeom>
            <a:avLst/>
            <a:gdLst/>
            <a:ahLst/>
            <a:cxnLst/>
            <a:rect l="l" t="t" r="r" b="b"/>
            <a:pathLst>
              <a:path w="4830262" h="4262706">
                <a:moveTo>
                  <a:pt x="0" y="0"/>
                </a:moveTo>
                <a:lnTo>
                  <a:pt x="4830262" y="0"/>
                </a:lnTo>
                <a:lnTo>
                  <a:pt x="4830262" y="4262707"/>
                </a:lnTo>
                <a:lnTo>
                  <a:pt x="0" y="42627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506674" y="2338710"/>
            <a:ext cx="12960279" cy="5868918"/>
            <a:chOff x="0" y="0"/>
            <a:chExt cx="5485115" cy="248387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485115" cy="2483873"/>
            </a:xfrm>
            <a:custGeom>
              <a:avLst/>
              <a:gdLst/>
              <a:ahLst/>
              <a:cxnLst/>
              <a:rect l="l" t="t" r="r" b="b"/>
              <a:pathLst>
                <a:path w="5485115" h="2483873">
                  <a:moveTo>
                    <a:pt x="8363" y="0"/>
                  </a:moveTo>
                  <a:lnTo>
                    <a:pt x="5476752" y="0"/>
                  </a:lnTo>
                  <a:cubicBezTo>
                    <a:pt x="5478970" y="0"/>
                    <a:pt x="5481097" y="881"/>
                    <a:pt x="5482666" y="2449"/>
                  </a:cubicBezTo>
                  <a:cubicBezTo>
                    <a:pt x="5484234" y="4018"/>
                    <a:pt x="5485115" y="6145"/>
                    <a:pt x="5485115" y="8363"/>
                  </a:cubicBezTo>
                  <a:lnTo>
                    <a:pt x="5485115" y="2475510"/>
                  </a:lnTo>
                  <a:cubicBezTo>
                    <a:pt x="5485115" y="2477728"/>
                    <a:pt x="5484234" y="2479855"/>
                    <a:pt x="5482666" y="2481424"/>
                  </a:cubicBezTo>
                  <a:cubicBezTo>
                    <a:pt x="5481097" y="2482992"/>
                    <a:pt x="5478970" y="2483873"/>
                    <a:pt x="5476752" y="2483873"/>
                  </a:cubicBezTo>
                  <a:lnTo>
                    <a:pt x="8363" y="2483873"/>
                  </a:lnTo>
                  <a:cubicBezTo>
                    <a:pt x="6145" y="2483873"/>
                    <a:pt x="4018" y="2482992"/>
                    <a:pt x="2449" y="2481424"/>
                  </a:cubicBezTo>
                  <a:cubicBezTo>
                    <a:pt x="881" y="2479855"/>
                    <a:pt x="0" y="2477728"/>
                    <a:pt x="0" y="2475510"/>
                  </a:cubicBezTo>
                  <a:lnTo>
                    <a:pt x="0" y="8363"/>
                  </a:lnTo>
                  <a:cubicBezTo>
                    <a:pt x="0" y="6145"/>
                    <a:pt x="881" y="4018"/>
                    <a:pt x="2449" y="2449"/>
                  </a:cubicBezTo>
                  <a:cubicBezTo>
                    <a:pt x="4018" y="881"/>
                    <a:pt x="6145" y="0"/>
                    <a:pt x="8363" y="0"/>
                  </a:cubicBezTo>
                  <a:close/>
                </a:path>
              </a:pathLst>
            </a:custGeom>
            <a:solidFill>
              <a:srgbClr val="F5EDD9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76200"/>
              <a:ext cx="5485115" cy="25600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2018197" flipH="1">
            <a:off x="7975160" y="-1996155"/>
            <a:ext cx="13745044" cy="3992310"/>
          </a:xfrm>
          <a:custGeom>
            <a:avLst/>
            <a:gdLst/>
            <a:ahLst/>
            <a:cxnLst/>
            <a:rect l="l" t="t" r="r" b="b"/>
            <a:pathLst>
              <a:path w="13745044" h="3992310">
                <a:moveTo>
                  <a:pt x="13745044" y="0"/>
                </a:moveTo>
                <a:lnTo>
                  <a:pt x="0" y="0"/>
                </a:lnTo>
                <a:lnTo>
                  <a:pt x="0" y="3992310"/>
                </a:lnTo>
                <a:lnTo>
                  <a:pt x="13745044" y="3992310"/>
                </a:lnTo>
                <a:lnTo>
                  <a:pt x="13745044" y="0"/>
                </a:lnTo>
                <a:close/>
              </a:path>
            </a:pathLst>
          </a:custGeom>
          <a:blipFill>
            <a:blip r:embed="rId4"/>
            <a:stretch>
              <a:fillRect t="-96674"/>
            </a:stretch>
          </a:blipFill>
        </p:spPr>
      </p:sp>
      <p:sp>
        <p:nvSpPr>
          <p:cNvPr id="10" name="Freeform 10"/>
          <p:cNvSpPr/>
          <p:nvPr/>
        </p:nvSpPr>
        <p:spPr>
          <a:xfrm flipV="1">
            <a:off x="2121472" y="1980468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563203"/>
                </a:moveTo>
                <a:lnTo>
                  <a:pt x="5071053" y="563203"/>
                </a:lnTo>
                <a:lnTo>
                  <a:pt x="5071053" y="0"/>
                </a:lnTo>
                <a:lnTo>
                  <a:pt x="0" y="0"/>
                </a:lnTo>
                <a:lnTo>
                  <a:pt x="0" y="563203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</p:sp>
      <p:sp>
        <p:nvSpPr>
          <p:cNvPr id="11" name="Freeform 11"/>
          <p:cNvSpPr/>
          <p:nvPr/>
        </p:nvSpPr>
        <p:spPr>
          <a:xfrm flipH="1" flipV="1">
            <a:off x="6029620" y="1914066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5071053" y="563202"/>
                </a:moveTo>
                <a:lnTo>
                  <a:pt x="0" y="563202"/>
                </a:lnTo>
                <a:lnTo>
                  <a:pt x="0" y="0"/>
                </a:lnTo>
                <a:lnTo>
                  <a:pt x="5071053" y="0"/>
                </a:lnTo>
                <a:lnTo>
                  <a:pt x="5071053" y="563202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</p:sp>
      <p:sp>
        <p:nvSpPr>
          <p:cNvPr id="12" name="Freeform 12"/>
          <p:cNvSpPr/>
          <p:nvPr/>
        </p:nvSpPr>
        <p:spPr>
          <a:xfrm rot="-10800000" flipV="1">
            <a:off x="10395899" y="7782983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563203"/>
                </a:moveTo>
                <a:lnTo>
                  <a:pt x="5071053" y="563203"/>
                </a:lnTo>
                <a:lnTo>
                  <a:pt x="5071053" y="0"/>
                </a:lnTo>
                <a:lnTo>
                  <a:pt x="0" y="0"/>
                </a:lnTo>
                <a:lnTo>
                  <a:pt x="0" y="563203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</p:sp>
      <p:sp>
        <p:nvSpPr>
          <p:cNvPr id="13" name="Freeform 13"/>
          <p:cNvSpPr/>
          <p:nvPr/>
        </p:nvSpPr>
        <p:spPr>
          <a:xfrm rot="-10800000" flipH="1" flipV="1">
            <a:off x="7187327" y="7782983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5071053" y="563203"/>
                </a:moveTo>
                <a:lnTo>
                  <a:pt x="0" y="563203"/>
                </a:lnTo>
                <a:lnTo>
                  <a:pt x="0" y="0"/>
                </a:lnTo>
                <a:lnTo>
                  <a:pt x="5071053" y="0"/>
                </a:lnTo>
                <a:lnTo>
                  <a:pt x="5071053" y="563203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</p:sp>
      <p:sp>
        <p:nvSpPr>
          <p:cNvPr id="14" name="Freeform 14"/>
          <p:cNvSpPr/>
          <p:nvPr/>
        </p:nvSpPr>
        <p:spPr>
          <a:xfrm rot="-10800000" flipV="1">
            <a:off x="2121472" y="7685397"/>
            <a:ext cx="5949720" cy="660789"/>
          </a:xfrm>
          <a:custGeom>
            <a:avLst/>
            <a:gdLst/>
            <a:ahLst/>
            <a:cxnLst/>
            <a:rect l="l" t="t" r="r" b="b"/>
            <a:pathLst>
              <a:path w="5949720" h="660789">
                <a:moveTo>
                  <a:pt x="0" y="660789"/>
                </a:moveTo>
                <a:lnTo>
                  <a:pt x="5949720" y="660789"/>
                </a:lnTo>
                <a:lnTo>
                  <a:pt x="5949720" y="0"/>
                </a:lnTo>
                <a:lnTo>
                  <a:pt x="0" y="0"/>
                </a:lnTo>
                <a:lnTo>
                  <a:pt x="0" y="660789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</p:sp>
      <p:sp>
        <p:nvSpPr>
          <p:cNvPr id="15" name="Freeform 15"/>
          <p:cNvSpPr/>
          <p:nvPr/>
        </p:nvSpPr>
        <p:spPr>
          <a:xfrm rot="-5400000" flipV="1">
            <a:off x="-132454" y="5686139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563203"/>
                </a:moveTo>
                <a:lnTo>
                  <a:pt x="5071054" y="563203"/>
                </a:lnTo>
                <a:lnTo>
                  <a:pt x="5071054" y="0"/>
                </a:lnTo>
                <a:lnTo>
                  <a:pt x="0" y="0"/>
                </a:lnTo>
                <a:lnTo>
                  <a:pt x="0" y="563203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</p:sp>
      <p:sp>
        <p:nvSpPr>
          <p:cNvPr id="16" name="Freeform 16"/>
          <p:cNvSpPr/>
          <p:nvPr/>
        </p:nvSpPr>
        <p:spPr>
          <a:xfrm flipV="1">
            <a:off x="10216808" y="1914066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563202"/>
                </a:moveTo>
                <a:lnTo>
                  <a:pt x="5071053" y="563202"/>
                </a:lnTo>
                <a:lnTo>
                  <a:pt x="5071053" y="0"/>
                </a:lnTo>
                <a:lnTo>
                  <a:pt x="0" y="0"/>
                </a:lnTo>
                <a:lnTo>
                  <a:pt x="0" y="563202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</p:sp>
      <p:sp>
        <p:nvSpPr>
          <p:cNvPr id="17" name="Freeform 17"/>
          <p:cNvSpPr/>
          <p:nvPr/>
        </p:nvSpPr>
        <p:spPr>
          <a:xfrm rot="-5400000" flipH="1">
            <a:off x="13065360" y="4167991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5071054" y="0"/>
                </a:moveTo>
                <a:lnTo>
                  <a:pt x="0" y="0"/>
                </a:lnTo>
                <a:lnTo>
                  <a:pt x="0" y="563202"/>
                </a:lnTo>
                <a:lnTo>
                  <a:pt x="5071054" y="563202"/>
                </a:lnTo>
                <a:lnTo>
                  <a:pt x="5071054" y="0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</p:sp>
      <p:sp>
        <p:nvSpPr>
          <p:cNvPr id="18" name="Freeform 18"/>
          <p:cNvSpPr/>
          <p:nvPr/>
        </p:nvSpPr>
        <p:spPr>
          <a:xfrm rot="-5400000">
            <a:off x="13117835" y="5880744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0"/>
                </a:moveTo>
                <a:lnTo>
                  <a:pt x="5071053" y="0"/>
                </a:lnTo>
                <a:lnTo>
                  <a:pt x="5071053" y="563202"/>
                </a:lnTo>
                <a:lnTo>
                  <a:pt x="0" y="5632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</p:sp>
      <p:sp>
        <p:nvSpPr>
          <p:cNvPr id="19" name="Freeform 19"/>
          <p:cNvSpPr/>
          <p:nvPr/>
        </p:nvSpPr>
        <p:spPr>
          <a:xfrm flipH="1">
            <a:off x="0" y="5967740"/>
            <a:ext cx="2379378" cy="2902297"/>
          </a:xfrm>
          <a:custGeom>
            <a:avLst/>
            <a:gdLst/>
            <a:ahLst/>
            <a:cxnLst/>
            <a:rect l="l" t="t" r="r" b="b"/>
            <a:pathLst>
              <a:path w="2379378" h="2902297">
                <a:moveTo>
                  <a:pt x="2379378" y="0"/>
                </a:moveTo>
                <a:lnTo>
                  <a:pt x="0" y="0"/>
                </a:lnTo>
                <a:lnTo>
                  <a:pt x="0" y="2902298"/>
                </a:lnTo>
                <a:lnTo>
                  <a:pt x="2379378" y="2902298"/>
                </a:lnTo>
                <a:lnTo>
                  <a:pt x="2379378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30841" y="8346186"/>
            <a:ext cx="4175096" cy="1539567"/>
          </a:xfrm>
          <a:custGeom>
            <a:avLst/>
            <a:gdLst/>
            <a:ahLst/>
            <a:cxnLst/>
            <a:rect l="l" t="t" r="r" b="b"/>
            <a:pathLst>
              <a:path w="4175096" h="1539567">
                <a:moveTo>
                  <a:pt x="0" y="0"/>
                </a:moveTo>
                <a:lnTo>
                  <a:pt x="4175096" y="0"/>
                </a:lnTo>
                <a:lnTo>
                  <a:pt x="4175096" y="1539566"/>
                </a:lnTo>
                <a:lnTo>
                  <a:pt x="0" y="153956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486232">
            <a:off x="13446310" y="1269739"/>
            <a:ext cx="2183882" cy="1618802"/>
          </a:xfrm>
          <a:custGeom>
            <a:avLst/>
            <a:gdLst/>
            <a:ahLst/>
            <a:cxnLst/>
            <a:rect l="l" t="t" r="r" b="b"/>
            <a:pathLst>
              <a:path w="2183882" h="1618802">
                <a:moveTo>
                  <a:pt x="0" y="0"/>
                </a:moveTo>
                <a:lnTo>
                  <a:pt x="2183881" y="0"/>
                </a:lnTo>
                <a:lnTo>
                  <a:pt x="2183881" y="1618803"/>
                </a:lnTo>
                <a:lnTo>
                  <a:pt x="0" y="161880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696389">
            <a:off x="14934903" y="2183604"/>
            <a:ext cx="2183882" cy="1618802"/>
          </a:xfrm>
          <a:custGeom>
            <a:avLst/>
            <a:gdLst/>
            <a:ahLst/>
            <a:cxnLst/>
            <a:rect l="l" t="t" r="r" b="b"/>
            <a:pathLst>
              <a:path w="2183882" h="1618802">
                <a:moveTo>
                  <a:pt x="0" y="0"/>
                </a:moveTo>
                <a:lnTo>
                  <a:pt x="2183882" y="0"/>
                </a:lnTo>
                <a:lnTo>
                  <a:pt x="2183882" y="1618803"/>
                </a:lnTo>
                <a:lnTo>
                  <a:pt x="0" y="161880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5045092" y="506855"/>
            <a:ext cx="1674794" cy="1723039"/>
          </a:xfrm>
          <a:custGeom>
            <a:avLst/>
            <a:gdLst/>
            <a:ahLst/>
            <a:cxnLst/>
            <a:rect l="l" t="t" r="r" b="b"/>
            <a:pathLst>
              <a:path w="1674794" h="1723039">
                <a:moveTo>
                  <a:pt x="0" y="0"/>
                </a:moveTo>
                <a:lnTo>
                  <a:pt x="1674793" y="0"/>
                </a:lnTo>
                <a:lnTo>
                  <a:pt x="1674793" y="1723038"/>
                </a:lnTo>
                <a:lnTo>
                  <a:pt x="0" y="172303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-196742" y="9451163"/>
            <a:ext cx="4830262" cy="4262706"/>
          </a:xfrm>
          <a:custGeom>
            <a:avLst/>
            <a:gdLst/>
            <a:ahLst/>
            <a:cxnLst/>
            <a:rect l="l" t="t" r="r" b="b"/>
            <a:pathLst>
              <a:path w="4830262" h="4262706">
                <a:moveTo>
                  <a:pt x="0" y="0"/>
                </a:moveTo>
                <a:lnTo>
                  <a:pt x="4830262" y="0"/>
                </a:lnTo>
                <a:lnTo>
                  <a:pt x="4830262" y="4262707"/>
                </a:lnTo>
                <a:lnTo>
                  <a:pt x="0" y="42627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25" name="Group 25"/>
          <p:cNvGrpSpPr/>
          <p:nvPr/>
        </p:nvGrpSpPr>
        <p:grpSpPr>
          <a:xfrm>
            <a:off x="394588" y="1221844"/>
            <a:ext cx="2605551" cy="2643654"/>
            <a:chOff x="0" y="0"/>
            <a:chExt cx="2952750" cy="2995930"/>
          </a:xfrm>
        </p:grpSpPr>
        <p:sp>
          <p:nvSpPr>
            <p:cNvPr id="26" name="Freeform 26"/>
            <p:cNvSpPr/>
            <p:nvPr/>
          </p:nvSpPr>
          <p:spPr>
            <a:xfrm rot="-5400000" flipH="1" flipV="1">
              <a:off x="-26018" y="12619"/>
              <a:ext cx="3004820" cy="2962910"/>
            </a:xfrm>
            <a:custGeom>
              <a:avLst/>
              <a:gdLst/>
              <a:ahLst/>
              <a:cxnLst/>
              <a:rect l="l" t="t" r="r" b="b"/>
              <a:pathLst>
                <a:path w="3004820" h="2962910">
                  <a:moveTo>
                    <a:pt x="16510" y="26670"/>
                  </a:moveTo>
                  <a:lnTo>
                    <a:pt x="16510" y="36830"/>
                  </a:lnTo>
                  <a:cubicBezTo>
                    <a:pt x="16510" y="278130"/>
                    <a:pt x="19050" y="519430"/>
                    <a:pt x="21590" y="759460"/>
                  </a:cubicBezTo>
                  <a:cubicBezTo>
                    <a:pt x="26670" y="1187450"/>
                    <a:pt x="34290" y="1616710"/>
                    <a:pt x="35560" y="2044700"/>
                  </a:cubicBezTo>
                  <a:cubicBezTo>
                    <a:pt x="35560" y="2211070"/>
                    <a:pt x="26670" y="2377440"/>
                    <a:pt x="16510" y="2543810"/>
                  </a:cubicBezTo>
                  <a:cubicBezTo>
                    <a:pt x="7620" y="2680970"/>
                    <a:pt x="0" y="2820670"/>
                    <a:pt x="10160" y="2957830"/>
                  </a:cubicBezTo>
                  <a:cubicBezTo>
                    <a:pt x="210820" y="2956560"/>
                    <a:pt x="411480" y="2955290"/>
                    <a:pt x="610870" y="2952750"/>
                  </a:cubicBezTo>
                  <a:cubicBezTo>
                    <a:pt x="1056640" y="2948940"/>
                    <a:pt x="1502410" y="2942590"/>
                    <a:pt x="1948180" y="2946400"/>
                  </a:cubicBezTo>
                  <a:cubicBezTo>
                    <a:pt x="2169160" y="2947670"/>
                    <a:pt x="2390140" y="2956560"/>
                    <a:pt x="2611120" y="2960370"/>
                  </a:cubicBezTo>
                  <a:cubicBezTo>
                    <a:pt x="2730500" y="2962910"/>
                    <a:pt x="2849880" y="2952750"/>
                    <a:pt x="2967990" y="2945130"/>
                  </a:cubicBezTo>
                  <a:cubicBezTo>
                    <a:pt x="2962910" y="2885440"/>
                    <a:pt x="2966720" y="2824480"/>
                    <a:pt x="2971800" y="2766060"/>
                  </a:cubicBezTo>
                  <a:cubicBezTo>
                    <a:pt x="2979420" y="2675890"/>
                    <a:pt x="2988310" y="2586990"/>
                    <a:pt x="2992120" y="2496820"/>
                  </a:cubicBezTo>
                  <a:cubicBezTo>
                    <a:pt x="3004820" y="2080260"/>
                    <a:pt x="2997200" y="1662430"/>
                    <a:pt x="2987040" y="1245870"/>
                  </a:cubicBezTo>
                  <a:cubicBezTo>
                    <a:pt x="2975610" y="835660"/>
                    <a:pt x="2962910" y="424180"/>
                    <a:pt x="2961640" y="12700"/>
                  </a:cubicBezTo>
                  <a:cubicBezTo>
                    <a:pt x="2794000" y="20320"/>
                    <a:pt x="2626360" y="29210"/>
                    <a:pt x="2457450" y="34290"/>
                  </a:cubicBezTo>
                  <a:cubicBezTo>
                    <a:pt x="2034540" y="46990"/>
                    <a:pt x="1612900" y="29210"/>
                    <a:pt x="1189990" y="17780"/>
                  </a:cubicBezTo>
                  <a:cubicBezTo>
                    <a:pt x="800100" y="6350"/>
                    <a:pt x="407670" y="0"/>
                    <a:pt x="16510" y="26670"/>
                  </a:cubicBezTo>
                  <a:close/>
                </a:path>
              </a:pathLst>
            </a:custGeom>
            <a:blipFill>
              <a:blip r:embed="rId5"/>
              <a:stretch>
                <a:fillRect l="-394090" t="-1209667" r="-394090"/>
              </a:stretch>
            </a:blipFill>
          </p:spPr>
        </p:sp>
      </p:grpSp>
      <p:sp>
        <p:nvSpPr>
          <p:cNvPr id="27" name="TextBox 27"/>
          <p:cNvSpPr txBox="1"/>
          <p:nvPr/>
        </p:nvSpPr>
        <p:spPr>
          <a:xfrm>
            <a:off x="1892345" y="3669985"/>
            <a:ext cx="13761016" cy="3139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37"/>
              </a:lnSpc>
            </a:pPr>
            <a:r>
              <a:rPr lang="en-US" sz="7299" dirty="0" err="1">
                <a:solidFill>
                  <a:srgbClr val="4D3527"/>
                </a:solidFill>
                <a:latin typeface="Old Standard Italics"/>
              </a:rPr>
              <a:t>Віртуальний</a:t>
            </a:r>
            <a:r>
              <a:rPr lang="en-US" sz="7299" dirty="0">
                <a:solidFill>
                  <a:srgbClr val="4D3527"/>
                </a:solidFill>
                <a:latin typeface="Old Standard Italics"/>
              </a:rPr>
              <a:t> </a:t>
            </a:r>
          </a:p>
          <a:p>
            <a:pPr algn="ctr">
              <a:lnSpc>
                <a:spcPts val="7737"/>
              </a:lnSpc>
            </a:pPr>
            <a:r>
              <a:rPr lang="en-US" sz="7299" dirty="0" err="1">
                <a:solidFill>
                  <a:srgbClr val="4D3527"/>
                </a:solidFill>
                <a:latin typeface="Old Standard Italics"/>
              </a:rPr>
              <a:t>майстер-клас</a:t>
            </a:r>
            <a:endParaRPr lang="en-US" sz="7299" dirty="0">
              <a:solidFill>
                <a:srgbClr val="4D3527"/>
              </a:solidFill>
              <a:latin typeface="Old Standard Italics"/>
            </a:endParaRPr>
          </a:p>
          <a:p>
            <a:pPr algn="ctr">
              <a:lnSpc>
                <a:spcPts val="7737"/>
              </a:lnSpc>
            </a:pPr>
            <a:r>
              <a:rPr lang="en-US" sz="7299" dirty="0">
                <a:solidFill>
                  <a:srgbClr val="4D3527"/>
                </a:solidFill>
                <a:latin typeface="Old Standard Italics"/>
              </a:rPr>
              <a:t> "</a:t>
            </a:r>
            <a:r>
              <a:rPr lang="en-US" sz="7299" dirty="0" err="1">
                <a:solidFill>
                  <a:srgbClr val="4D3527"/>
                </a:solidFill>
                <a:latin typeface="Old Standard Italics"/>
              </a:rPr>
              <a:t>Мистецтво</a:t>
            </a:r>
            <a:r>
              <a:rPr lang="en-US" sz="7299" dirty="0">
                <a:solidFill>
                  <a:srgbClr val="4D3527"/>
                </a:solidFill>
                <a:latin typeface="Old Standard Italics"/>
              </a:rPr>
              <a:t> </a:t>
            </a:r>
            <a:r>
              <a:rPr lang="en-US" sz="7299" dirty="0" err="1">
                <a:solidFill>
                  <a:srgbClr val="4D3527"/>
                </a:solidFill>
                <a:latin typeface="Old Standard Italics"/>
              </a:rPr>
              <a:t>читання</a:t>
            </a:r>
            <a:r>
              <a:rPr lang="en-US" sz="7299" dirty="0">
                <a:solidFill>
                  <a:srgbClr val="4D3527"/>
                </a:solidFill>
                <a:latin typeface="Old Standard Italics"/>
              </a:rPr>
              <a:t> </a:t>
            </a:r>
            <a:r>
              <a:rPr lang="en-US" sz="7299" dirty="0" err="1">
                <a:solidFill>
                  <a:srgbClr val="4D3527"/>
                </a:solidFill>
                <a:latin typeface="Old Standard Italics"/>
              </a:rPr>
              <a:t>вголос</a:t>
            </a:r>
            <a:r>
              <a:rPr lang="en-US" sz="7299" dirty="0">
                <a:solidFill>
                  <a:srgbClr val="4D3527"/>
                </a:solidFill>
                <a:latin typeface="Old Standard Italics"/>
              </a:rPr>
              <a:t>"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53" b="-6353"/>
            </a:stretch>
          </a:blipFill>
        </p:spPr>
      </p:sp>
      <p:sp>
        <p:nvSpPr>
          <p:cNvPr id="3" name="Freeform 3"/>
          <p:cNvSpPr/>
          <p:nvPr/>
        </p:nvSpPr>
        <p:spPr>
          <a:xfrm rot="10491015" flipH="1">
            <a:off x="-348146" y="-306015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12145959" y="0"/>
                </a:moveTo>
                <a:lnTo>
                  <a:pt x="0" y="0"/>
                </a:lnTo>
                <a:lnTo>
                  <a:pt x="0" y="3527848"/>
                </a:lnTo>
                <a:lnTo>
                  <a:pt x="12145959" y="3527848"/>
                </a:lnTo>
                <a:lnTo>
                  <a:pt x="12145959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</p:sp>
      <p:sp>
        <p:nvSpPr>
          <p:cNvPr id="4" name="Freeform 4"/>
          <p:cNvSpPr/>
          <p:nvPr/>
        </p:nvSpPr>
        <p:spPr>
          <a:xfrm rot="10182178" flipH="1">
            <a:off x="6213538" y="-2613095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12145959" y="0"/>
                </a:moveTo>
                <a:lnTo>
                  <a:pt x="0" y="0"/>
                </a:lnTo>
                <a:lnTo>
                  <a:pt x="0" y="3527848"/>
                </a:lnTo>
                <a:lnTo>
                  <a:pt x="12145959" y="3527848"/>
                </a:lnTo>
                <a:lnTo>
                  <a:pt x="12145959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</p:sp>
      <p:sp>
        <p:nvSpPr>
          <p:cNvPr id="5" name="Freeform 5"/>
          <p:cNvSpPr/>
          <p:nvPr/>
        </p:nvSpPr>
        <p:spPr>
          <a:xfrm rot="10182178" flipH="1">
            <a:off x="7793156" y="-735224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12145959" y="0"/>
                </a:moveTo>
                <a:lnTo>
                  <a:pt x="0" y="0"/>
                </a:lnTo>
                <a:lnTo>
                  <a:pt x="0" y="3527848"/>
                </a:lnTo>
                <a:lnTo>
                  <a:pt x="12145959" y="3527848"/>
                </a:lnTo>
                <a:lnTo>
                  <a:pt x="12145959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</p:sp>
      <p:sp>
        <p:nvSpPr>
          <p:cNvPr id="6" name="Freeform 6"/>
          <p:cNvSpPr/>
          <p:nvPr/>
        </p:nvSpPr>
        <p:spPr>
          <a:xfrm rot="-248081">
            <a:off x="-325706" y="7069841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0" y="0"/>
                </a:moveTo>
                <a:lnTo>
                  <a:pt x="12145958" y="0"/>
                </a:lnTo>
                <a:lnTo>
                  <a:pt x="12145958" y="3527848"/>
                </a:lnTo>
                <a:lnTo>
                  <a:pt x="0" y="35278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</p:sp>
      <p:sp>
        <p:nvSpPr>
          <p:cNvPr id="7" name="Freeform 7"/>
          <p:cNvSpPr/>
          <p:nvPr/>
        </p:nvSpPr>
        <p:spPr>
          <a:xfrm rot="-248081">
            <a:off x="7793156" y="8523076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0" y="0"/>
                </a:moveTo>
                <a:lnTo>
                  <a:pt x="12145959" y="0"/>
                </a:lnTo>
                <a:lnTo>
                  <a:pt x="12145959" y="3527848"/>
                </a:lnTo>
                <a:lnTo>
                  <a:pt x="0" y="35278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0" y="2101512"/>
            <a:ext cx="18288000" cy="6861870"/>
            <a:chOff x="0" y="0"/>
            <a:chExt cx="7301857" cy="273974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301857" cy="2739741"/>
            </a:xfrm>
            <a:custGeom>
              <a:avLst/>
              <a:gdLst/>
              <a:ahLst/>
              <a:cxnLst/>
              <a:rect l="l" t="t" r="r" b="b"/>
              <a:pathLst>
                <a:path w="7301857" h="2739741">
                  <a:moveTo>
                    <a:pt x="5927" y="0"/>
                  </a:moveTo>
                  <a:lnTo>
                    <a:pt x="7295931" y="0"/>
                  </a:lnTo>
                  <a:cubicBezTo>
                    <a:pt x="7297503" y="0"/>
                    <a:pt x="7299010" y="624"/>
                    <a:pt x="7300122" y="1736"/>
                  </a:cubicBezTo>
                  <a:cubicBezTo>
                    <a:pt x="7301233" y="2847"/>
                    <a:pt x="7301857" y="4355"/>
                    <a:pt x="7301857" y="5927"/>
                  </a:cubicBezTo>
                  <a:lnTo>
                    <a:pt x="7301857" y="2733815"/>
                  </a:lnTo>
                  <a:cubicBezTo>
                    <a:pt x="7301857" y="2737088"/>
                    <a:pt x="7299204" y="2739741"/>
                    <a:pt x="7295931" y="2739741"/>
                  </a:cubicBezTo>
                  <a:lnTo>
                    <a:pt x="5927" y="2739741"/>
                  </a:lnTo>
                  <a:cubicBezTo>
                    <a:pt x="2653" y="2739741"/>
                    <a:pt x="0" y="2737088"/>
                    <a:pt x="0" y="2733815"/>
                  </a:cubicBezTo>
                  <a:lnTo>
                    <a:pt x="0" y="5927"/>
                  </a:lnTo>
                  <a:cubicBezTo>
                    <a:pt x="0" y="2653"/>
                    <a:pt x="2653" y="0"/>
                    <a:pt x="5927" y="0"/>
                  </a:cubicBezTo>
                  <a:close/>
                </a:path>
              </a:pathLst>
            </a:custGeom>
            <a:solidFill>
              <a:srgbClr val="F5EDD9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7301857" cy="28159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311139" y="7369656"/>
            <a:ext cx="1016041" cy="1045310"/>
          </a:xfrm>
          <a:custGeom>
            <a:avLst/>
            <a:gdLst/>
            <a:ahLst/>
            <a:cxnLst/>
            <a:rect l="l" t="t" r="r" b="b"/>
            <a:pathLst>
              <a:path w="1016041" h="1045310">
                <a:moveTo>
                  <a:pt x="0" y="0"/>
                </a:moveTo>
                <a:lnTo>
                  <a:pt x="1016041" y="0"/>
                </a:lnTo>
                <a:lnTo>
                  <a:pt x="1016041" y="1045309"/>
                </a:lnTo>
                <a:lnTo>
                  <a:pt x="0" y="10453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872636">
            <a:off x="-291875" y="5911546"/>
            <a:ext cx="1206027" cy="3705293"/>
          </a:xfrm>
          <a:custGeom>
            <a:avLst/>
            <a:gdLst/>
            <a:ahLst/>
            <a:cxnLst/>
            <a:rect l="l" t="t" r="r" b="b"/>
            <a:pathLst>
              <a:path w="1206027" h="3705293">
                <a:moveTo>
                  <a:pt x="0" y="0"/>
                </a:moveTo>
                <a:lnTo>
                  <a:pt x="1206027" y="0"/>
                </a:lnTo>
                <a:lnTo>
                  <a:pt x="1206027" y="3705293"/>
                </a:lnTo>
                <a:lnTo>
                  <a:pt x="0" y="37052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696389">
            <a:off x="14820449" y="1162494"/>
            <a:ext cx="2183882" cy="1618802"/>
          </a:xfrm>
          <a:custGeom>
            <a:avLst/>
            <a:gdLst/>
            <a:ahLst/>
            <a:cxnLst/>
            <a:rect l="l" t="t" r="r" b="b"/>
            <a:pathLst>
              <a:path w="2183882" h="1618802">
                <a:moveTo>
                  <a:pt x="0" y="0"/>
                </a:moveTo>
                <a:lnTo>
                  <a:pt x="2183882" y="0"/>
                </a:lnTo>
                <a:lnTo>
                  <a:pt x="2183882" y="1618803"/>
                </a:lnTo>
                <a:lnTo>
                  <a:pt x="0" y="16188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013125">
            <a:off x="16381154" y="296403"/>
            <a:ext cx="2576792" cy="3610217"/>
          </a:xfrm>
          <a:custGeom>
            <a:avLst/>
            <a:gdLst/>
            <a:ahLst/>
            <a:cxnLst/>
            <a:rect l="l" t="t" r="r" b="b"/>
            <a:pathLst>
              <a:path w="2576792" h="3610217">
                <a:moveTo>
                  <a:pt x="0" y="0"/>
                </a:moveTo>
                <a:lnTo>
                  <a:pt x="2576792" y="0"/>
                </a:lnTo>
                <a:lnTo>
                  <a:pt x="2576792" y="3610217"/>
                </a:lnTo>
                <a:lnTo>
                  <a:pt x="0" y="361021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6714124" y="1492956"/>
            <a:ext cx="748798" cy="770369"/>
          </a:xfrm>
          <a:custGeom>
            <a:avLst/>
            <a:gdLst/>
            <a:ahLst/>
            <a:cxnLst/>
            <a:rect l="l" t="t" r="r" b="b"/>
            <a:pathLst>
              <a:path w="748798" h="770369">
                <a:moveTo>
                  <a:pt x="0" y="0"/>
                </a:moveTo>
                <a:lnTo>
                  <a:pt x="748798" y="0"/>
                </a:lnTo>
                <a:lnTo>
                  <a:pt x="748798" y="770369"/>
                </a:lnTo>
                <a:lnTo>
                  <a:pt x="0" y="7703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498898" y="8270463"/>
            <a:ext cx="3055196" cy="1126604"/>
          </a:xfrm>
          <a:custGeom>
            <a:avLst/>
            <a:gdLst/>
            <a:ahLst/>
            <a:cxnLst/>
            <a:rect l="l" t="t" r="r" b="b"/>
            <a:pathLst>
              <a:path w="3055196" h="1126604">
                <a:moveTo>
                  <a:pt x="0" y="0"/>
                </a:moveTo>
                <a:lnTo>
                  <a:pt x="3055196" y="0"/>
                </a:lnTo>
                <a:lnTo>
                  <a:pt x="3055196" y="1126604"/>
                </a:lnTo>
                <a:lnTo>
                  <a:pt x="0" y="112660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327180" y="3548150"/>
            <a:ext cx="16927930" cy="4560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327"/>
              </a:lnSpc>
            </a:pPr>
            <a:r>
              <a:rPr lang="en-US" sz="8799">
                <a:solidFill>
                  <a:srgbClr val="4D3527"/>
                </a:solidFill>
                <a:latin typeface="Old Standard Italics"/>
              </a:rPr>
              <a:t>Сонце гріє, пташки співають, і кожен день - це свято.</a:t>
            </a:r>
          </a:p>
          <a:p>
            <a:pPr algn="just">
              <a:lnSpc>
                <a:spcPts val="7419"/>
              </a:lnSpc>
            </a:pPr>
            <a:endParaRPr lang="en-US" sz="8799">
              <a:solidFill>
                <a:srgbClr val="4D3527"/>
              </a:solidFill>
              <a:latin typeface="Old Standard Italics"/>
            </a:endParaRPr>
          </a:p>
          <a:p>
            <a:pPr>
              <a:lnSpc>
                <a:spcPts val="5617"/>
              </a:lnSpc>
            </a:pPr>
            <a:r>
              <a:rPr lang="en-US" sz="5299">
                <a:solidFill>
                  <a:srgbClr val="4D3527"/>
                </a:solidFill>
                <a:latin typeface="Old Standard"/>
              </a:rPr>
              <a:t>    </a:t>
            </a:r>
            <a:r>
              <a:rPr lang="en-US" sz="5299">
                <a:solidFill>
                  <a:srgbClr val="4D3527"/>
                </a:solidFill>
                <a:latin typeface="Old Standard Bold"/>
              </a:rPr>
              <a:t>[Учень читає речення з радістю та ентузіазмом.]</a:t>
            </a:r>
          </a:p>
          <a:p>
            <a:pPr algn="just">
              <a:lnSpc>
                <a:spcPts val="2967"/>
              </a:lnSpc>
            </a:pPr>
            <a:endParaRPr lang="en-US" sz="5299">
              <a:solidFill>
                <a:srgbClr val="4D3527"/>
              </a:solidFill>
              <a:latin typeface="Old Standard 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53" b="-6353"/>
            </a:stretch>
          </a:blipFill>
        </p:spPr>
      </p:sp>
      <p:sp>
        <p:nvSpPr>
          <p:cNvPr id="3" name="Freeform 3"/>
          <p:cNvSpPr/>
          <p:nvPr/>
        </p:nvSpPr>
        <p:spPr>
          <a:xfrm rot="10491015" flipH="1">
            <a:off x="-348146" y="-306015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12145959" y="0"/>
                </a:moveTo>
                <a:lnTo>
                  <a:pt x="0" y="0"/>
                </a:lnTo>
                <a:lnTo>
                  <a:pt x="0" y="3527848"/>
                </a:lnTo>
                <a:lnTo>
                  <a:pt x="12145959" y="3527848"/>
                </a:lnTo>
                <a:lnTo>
                  <a:pt x="12145959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</p:sp>
      <p:sp>
        <p:nvSpPr>
          <p:cNvPr id="4" name="Freeform 4"/>
          <p:cNvSpPr/>
          <p:nvPr/>
        </p:nvSpPr>
        <p:spPr>
          <a:xfrm rot="10182178" flipH="1">
            <a:off x="6213538" y="-2613095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12145959" y="0"/>
                </a:moveTo>
                <a:lnTo>
                  <a:pt x="0" y="0"/>
                </a:lnTo>
                <a:lnTo>
                  <a:pt x="0" y="3527848"/>
                </a:lnTo>
                <a:lnTo>
                  <a:pt x="12145959" y="3527848"/>
                </a:lnTo>
                <a:lnTo>
                  <a:pt x="12145959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</p:sp>
      <p:sp>
        <p:nvSpPr>
          <p:cNvPr id="5" name="Freeform 5"/>
          <p:cNvSpPr/>
          <p:nvPr/>
        </p:nvSpPr>
        <p:spPr>
          <a:xfrm rot="10182178" flipH="1">
            <a:off x="7793156" y="-735224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12145959" y="0"/>
                </a:moveTo>
                <a:lnTo>
                  <a:pt x="0" y="0"/>
                </a:lnTo>
                <a:lnTo>
                  <a:pt x="0" y="3527848"/>
                </a:lnTo>
                <a:lnTo>
                  <a:pt x="12145959" y="3527848"/>
                </a:lnTo>
                <a:lnTo>
                  <a:pt x="12145959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</p:sp>
      <p:sp>
        <p:nvSpPr>
          <p:cNvPr id="6" name="Freeform 6"/>
          <p:cNvSpPr/>
          <p:nvPr/>
        </p:nvSpPr>
        <p:spPr>
          <a:xfrm rot="-248081">
            <a:off x="-325706" y="7069841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0" y="0"/>
                </a:moveTo>
                <a:lnTo>
                  <a:pt x="12145958" y="0"/>
                </a:lnTo>
                <a:lnTo>
                  <a:pt x="12145958" y="3527848"/>
                </a:lnTo>
                <a:lnTo>
                  <a:pt x="0" y="35278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</p:sp>
      <p:sp>
        <p:nvSpPr>
          <p:cNvPr id="7" name="Freeform 7"/>
          <p:cNvSpPr/>
          <p:nvPr/>
        </p:nvSpPr>
        <p:spPr>
          <a:xfrm rot="-248081">
            <a:off x="7789293" y="8416068"/>
            <a:ext cx="12145959" cy="3634995"/>
          </a:xfrm>
          <a:custGeom>
            <a:avLst/>
            <a:gdLst/>
            <a:ahLst/>
            <a:cxnLst/>
            <a:rect l="l" t="t" r="r" b="b"/>
            <a:pathLst>
              <a:path w="12145959" h="3634995">
                <a:moveTo>
                  <a:pt x="0" y="0"/>
                </a:moveTo>
                <a:lnTo>
                  <a:pt x="12145959" y="0"/>
                </a:lnTo>
                <a:lnTo>
                  <a:pt x="12145959" y="3634996"/>
                </a:lnTo>
                <a:lnTo>
                  <a:pt x="0" y="36349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0877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0" y="1971896"/>
            <a:ext cx="18288000" cy="6861870"/>
            <a:chOff x="0" y="0"/>
            <a:chExt cx="7301857" cy="273974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301857" cy="2739741"/>
            </a:xfrm>
            <a:custGeom>
              <a:avLst/>
              <a:gdLst/>
              <a:ahLst/>
              <a:cxnLst/>
              <a:rect l="l" t="t" r="r" b="b"/>
              <a:pathLst>
                <a:path w="7301857" h="2739741">
                  <a:moveTo>
                    <a:pt x="5927" y="0"/>
                  </a:moveTo>
                  <a:lnTo>
                    <a:pt x="7295931" y="0"/>
                  </a:lnTo>
                  <a:cubicBezTo>
                    <a:pt x="7297503" y="0"/>
                    <a:pt x="7299010" y="624"/>
                    <a:pt x="7300122" y="1736"/>
                  </a:cubicBezTo>
                  <a:cubicBezTo>
                    <a:pt x="7301233" y="2847"/>
                    <a:pt x="7301857" y="4355"/>
                    <a:pt x="7301857" y="5927"/>
                  </a:cubicBezTo>
                  <a:lnTo>
                    <a:pt x="7301857" y="2733815"/>
                  </a:lnTo>
                  <a:cubicBezTo>
                    <a:pt x="7301857" y="2737088"/>
                    <a:pt x="7299204" y="2739741"/>
                    <a:pt x="7295931" y="2739741"/>
                  </a:cubicBezTo>
                  <a:lnTo>
                    <a:pt x="5927" y="2739741"/>
                  </a:lnTo>
                  <a:cubicBezTo>
                    <a:pt x="2653" y="2739741"/>
                    <a:pt x="0" y="2737088"/>
                    <a:pt x="0" y="2733815"/>
                  </a:cubicBezTo>
                  <a:lnTo>
                    <a:pt x="0" y="5927"/>
                  </a:lnTo>
                  <a:cubicBezTo>
                    <a:pt x="0" y="2653"/>
                    <a:pt x="2653" y="0"/>
                    <a:pt x="5927" y="0"/>
                  </a:cubicBezTo>
                  <a:close/>
                </a:path>
              </a:pathLst>
            </a:custGeom>
            <a:solidFill>
              <a:srgbClr val="F5EDD9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7301857" cy="28159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311139" y="7369656"/>
            <a:ext cx="1016041" cy="1045310"/>
          </a:xfrm>
          <a:custGeom>
            <a:avLst/>
            <a:gdLst/>
            <a:ahLst/>
            <a:cxnLst/>
            <a:rect l="l" t="t" r="r" b="b"/>
            <a:pathLst>
              <a:path w="1016041" h="1045310">
                <a:moveTo>
                  <a:pt x="0" y="0"/>
                </a:moveTo>
                <a:lnTo>
                  <a:pt x="1016041" y="0"/>
                </a:lnTo>
                <a:lnTo>
                  <a:pt x="1016041" y="1045309"/>
                </a:lnTo>
                <a:lnTo>
                  <a:pt x="0" y="10453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872636">
            <a:off x="-291875" y="5911546"/>
            <a:ext cx="1206027" cy="3705293"/>
          </a:xfrm>
          <a:custGeom>
            <a:avLst/>
            <a:gdLst/>
            <a:ahLst/>
            <a:cxnLst/>
            <a:rect l="l" t="t" r="r" b="b"/>
            <a:pathLst>
              <a:path w="1206027" h="3705293">
                <a:moveTo>
                  <a:pt x="0" y="0"/>
                </a:moveTo>
                <a:lnTo>
                  <a:pt x="1206027" y="0"/>
                </a:lnTo>
                <a:lnTo>
                  <a:pt x="1206027" y="3705293"/>
                </a:lnTo>
                <a:lnTo>
                  <a:pt x="0" y="37052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696389">
            <a:off x="14820449" y="1162494"/>
            <a:ext cx="2183882" cy="1618802"/>
          </a:xfrm>
          <a:custGeom>
            <a:avLst/>
            <a:gdLst/>
            <a:ahLst/>
            <a:cxnLst/>
            <a:rect l="l" t="t" r="r" b="b"/>
            <a:pathLst>
              <a:path w="2183882" h="1618802">
                <a:moveTo>
                  <a:pt x="0" y="0"/>
                </a:moveTo>
                <a:lnTo>
                  <a:pt x="2183882" y="0"/>
                </a:lnTo>
                <a:lnTo>
                  <a:pt x="2183882" y="1618803"/>
                </a:lnTo>
                <a:lnTo>
                  <a:pt x="0" y="16188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013125">
            <a:off x="16381154" y="296403"/>
            <a:ext cx="2576792" cy="3610217"/>
          </a:xfrm>
          <a:custGeom>
            <a:avLst/>
            <a:gdLst/>
            <a:ahLst/>
            <a:cxnLst/>
            <a:rect l="l" t="t" r="r" b="b"/>
            <a:pathLst>
              <a:path w="2576792" h="3610217">
                <a:moveTo>
                  <a:pt x="0" y="0"/>
                </a:moveTo>
                <a:lnTo>
                  <a:pt x="2576792" y="0"/>
                </a:lnTo>
                <a:lnTo>
                  <a:pt x="2576792" y="3610217"/>
                </a:lnTo>
                <a:lnTo>
                  <a:pt x="0" y="361021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6714124" y="1492956"/>
            <a:ext cx="748798" cy="770369"/>
          </a:xfrm>
          <a:custGeom>
            <a:avLst/>
            <a:gdLst/>
            <a:ahLst/>
            <a:cxnLst/>
            <a:rect l="l" t="t" r="r" b="b"/>
            <a:pathLst>
              <a:path w="748798" h="770369">
                <a:moveTo>
                  <a:pt x="0" y="0"/>
                </a:moveTo>
                <a:lnTo>
                  <a:pt x="748798" y="0"/>
                </a:lnTo>
                <a:lnTo>
                  <a:pt x="748798" y="770369"/>
                </a:lnTo>
                <a:lnTo>
                  <a:pt x="0" y="7703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498898" y="8270463"/>
            <a:ext cx="3055196" cy="1126604"/>
          </a:xfrm>
          <a:custGeom>
            <a:avLst/>
            <a:gdLst/>
            <a:ahLst/>
            <a:cxnLst/>
            <a:rect l="l" t="t" r="r" b="b"/>
            <a:pathLst>
              <a:path w="3055196" h="1126604">
                <a:moveTo>
                  <a:pt x="0" y="0"/>
                </a:moveTo>
                <a:lnTo>
                  <a:pt x="3055196" y="0"/>
                </a:lnTo>
                <a:lnTo>
                  <a:pt x="3055196" y="1126604"/>
                </a:lnTo>
                <a:lnTo>
                  <a:pt x="0" y="112660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2261087" y="4203023"/>
            <a:ext cx="7900088" cy="4428936"/>
          </a:xfrm>
          <a:custGeom>
            <a:avLst/>
            <a:gdLst/>
            <a:ahLst/>
            <a:cxnLst/>
            <a:rect l="l" t="t" r="r" b="b"/>
            <a:pathLst>
              <a:path w="7900088" h="4428936">
                <a:moveTo>
                  <a:pt x="0" y="0"/>
                </a:moveTo>
                <a:lnTo>
                  <a:pt x="7900087" y="0"/>
                </a:lnTo>
                <a:lnTo>
                  <a:pt x="7900087" y="4428936"/>
                </a:lnTo>
                <a:lnTo>
                  <a:pt x="0" y="442893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437" r="-351" b="-251"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6033095" y="493840"/>
            <a:ext cx="7833041" cy="138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spc="239">
                <a:solidFill>
                  <a:srgbClr val="44312B"/>
                </a:solidFill>
                <a:latin typeface="Loubag Ultra-Bold"/>
              </a:rPr>
              <a:t>ІСТОРІЯ ВСЕСВІТНЬОГО ДНЯ ЧИТАННЯ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0" y="2453614"/>
            <a:ext cx="15025888" cy="2322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21"/>
              </a:lnSpc>
            </a:pPr>
            <a:r>
              <a:rPr lang="en-US" sz="4171">
                <a:solidFill>
                  <a:srgbClr val="4D3527"/>
                </a:solidFill>
                <a:latin typeface="Old Standard Italics"/>
              </a:rPr>
              <a:t>1 лютого проводиться Всесвітній день читання вголос. Цю подію започаткував міжнародний освітній проєкт «LitWorld» у 2010 році.</a:t>
            </a:r>
          </a:p>
          <a:p>
            <a:pPr algn="just">
              <a:lnSpc>
                <a:spcPts val="4421"/>
              </a:lnSpc>
            </a:pPr>
            <a:endParaRPr lang="en-US" sz="4171">
              <a:solidFill>
                <a:srgbClr val="4D3527"/>
              </a:solidFill>
              <a:latin typeface="Old Standard Italics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0503601" y="5213565"/>
            <a:ext cx="7483289" cy="1730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45"/>
              </a:lnSpc>
            </a:pPr>
            <a:r>
              <a:rPr lang="en-US" sz="4099">
                <a:solidFill>
                  <a:srgbClr val="4D3527"/>
                </a:solidFill>
                <a:latin typeface="Old Standard Italics"/>
              </a:rPr>
              <a:t>Мета: заохочення людства,а найбільше–молодого покоління, до читання книг. </a:t>
            </a:r>
            <a:r>
              <a:rPr lang="en-US" sz="4099">
                <a:solidFill>
                  <a:srgbClr val="4D3527"/>
                </a:solidFill>
                <a:latin typeface="Old Standard"/>
              </a:rPr>
              <a:t>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53" b="-6353"/>
            </a:stretch>
          </a:blipFill>
        </p:spPr>
      </p:sp>
      <p:sp>
        <p:nvSpPr>
          <p:cNvPr id="3" name="Freeform 3"/>
          <p:cNvSpPr/>
          <p:nvPr/>
        </p:nvSpPr>
        <p:spPr>
          <a:xfrm rot="10491015" flipH="1">
            <a:off x="-348146" y="-306015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12145959" y="0"/>
                </a:moveTo>
                <a:lnTo>
                  <a:pt x="0" y="0"/>
                </a:lnTo>
                <a:lnTo>
                  <a:pt x="0" y="3527848"/>
                </a:lnTo>
                <a:lnTo>
                  <a:pt x="12145959" y="3527848"/>
                </a:lnTo>
                <a:lnTo>
                  <a:pt x="12145959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</p:sp>
      <p:sp>
        <p:nvSpPr>
          <p:cNvPr id="4" name="Freeform 4"/>
          <p:cNvSpPr/>
          <p:nvPr/>
        </p:nvSpPr>
        <p:spPr>
          <a:xfrm rot="10182178" flipH="1">
            <a:off x="6213538" y="-2613095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12145959" y="0"/>
                </a:moveTo>
                <a:lnTo>
                  <a:pt x="0" y="0"/>
                </a:lnTo>
                <a:lnTo>
                  <a:pt x="0" y="3527848"/>
                </a:lnTo>
                <a:lnTo>
                  <a:pt x="12145959" y="3527848"/>
                </a:lnTo>
                <a:lnTo>
                  <a:pt x="12145959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</p:sp>
      <p:sp>
        <p:nvSpPr>
          <p:cNvPr id="5" name="Freeform 5"/>
          <p:cNvSpPr/>
          <p:nvPr/>
        </p:nvSpPr>
        <p:spPr>
          <a:xfrm rot="10182178" flipH="1">
            <a:off x="7793156" y="-735224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12145959" y="0"/>
                </a:moveTo>
                <a:lnTo>
                  <a:pt x="0" y="0"/>
                </a:lnTo>
                <a:lnTo>
                  <a:pt x="0" y="3527848"/>
                </a:lnTo>
                <a:lnTo>
                  <a:pt x="12145959" y="3527848"/>
                </a:lnTo>
                <a:lnTo>
                  <a:pt x="12145959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</p:sp>
      <p:sp>
        <p:nvSpPr>
          <p:cNvPr id="6" name="Freeform 6"/>
          <p:cNvSpPr/>
          <p:nvPr/>
        </p:nvSpPr>
        <p:spPr>
          <a:xfrm rot="-248081">
            <a:off x="-325706" y="7069841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0" y="0"/>
                </a:moveTo>
                <a:lnTo>
                  <a:pt x="12145958" y="0"/>
                </a:lnTo>
                <a:lnTo>
                  <a:pt x="12145958" y="3527848"/>
                </a:lnTo>
                <a:lnTo>
                  <a:pt x="0" y="35278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</p:sp>
      <p:sp>
        <p:nvSpPr>
          <p:cNvPr id="7" name="Freeform 7"/>
          <p:cNvSpPr/>
          <p:nvPr/>
        </p:nvSpPr>
        <p:spPr>
          <a:xfrm rot="-248081">
            <a:off x="7793156" y="7633143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0" y="0"/>
                </a:moveTo>
                <a:lnTo>
                  <a:pt x="12145959" y="0"/>
                </a:lnTo>
                <a:lnTo>
                  <a:pt x="12145959" y="3527848"/>
                </a:lnTo>
                <a:lnTo>
                  <a:pt x="0" y="35278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0" y="1971896"/>
            <a:ext cx="18288000" cy="6861870"/>
            <a:chOff x="0" y="0"/>
            <a:chExt cx="7301857" cy="273974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301857" cy="2739741"/>
            </a:xfrm>
            <a:custGeom>
              <a:avLst/>
              <a:gdLst/>
              <a:ahLst/>
              <a:cxnLst/>
              <a:rect l="l" t="t" r="r" b="b"/>
              <a:pathLst>
                <a:path w="7301857" h="2739741">
                  <a:moveTo>
                    <a:pt x="5927" y="0"/>
                  </a:moveTo>
                  <a:lnTo>
                    <a:pt x="7295931" y="0"/>
                  </a:lnTo>
                  <a:cubicBezTo>
                    <a:pt x="7297503" y="0"/>
                    <a:pt x="7299010" y="624"/>
                    <a:pt x="7300122" y="1736"/>
                  </a:cubicBezTo>
                  <a:cubicBezTo>
                    <a:pt x="7301233" y="2847"/>
                    <a:pt x="7301857" y="4355"/>
                    <a:pt x="7301857" y="5927"/>
                  </a:cubicBezTo>
                  <a:lnTo>
                    <a:pt x="7301857" y="2733815"/>
                  </a:lnTo>
                  <a:cubicBezTo>
                    <a:pt x="7301857" y="2737088"/>
                    <a:pt x="7299204" y="2739741"/>
                    <a:pt x="7295931" y="2739741"/>
                  </a:cubicBezTo>
                  <a:lnTo>
                    <a:pt x="5927" y="2739741"/>
                  </a:lnTo>
                  <a:cubicBezTo>
                    <a:pt x="2653" y="2739741"/>
                    <a:pt x="0" y="2737088"/>
                    <a:pt x="0" y="2733815"/>
                  </a:cubicBezTo>
                  <a:lnTo>
                    <a:pt x="0" y="5927"/>
                  </a:lnTo>
                  <a:cubicBezTo>
                    <a:pt x="0" y="2653"/>
                    <a:pt x="2653" y="0"/>
                    <a:pt x="5927" y="0"/>
                  </a:cubicBezTo>
                  <a:close/>
                </a:path>
              </a:pathLst>
            </a:custGeom>
            <a:solidFill>
              <a:srgbClr val="F5EDD9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7301857" cy="28159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311139" y="7369656"/>
            <a:ext cx="1016041" cy="1045310"/>
          </a:xfrm>
          <a:custGeom>
            <a:avLst/>
            <a:gdLst/>
            <a:ahLst/>
            <a:cxnLst/>
            <a:rect l="l" t="t" r="r" b="b"/>
            <a:pathLst>
              <a:path w="1016041" h="1045310">
                <a:moveTo>
                  <a:pt x="0" y="0"/>
                </a:moveTo>
                <a:lnTo>
                  <a:pt x="1016041" y="0"/>
                </a:lnTo>
                <a:lnTo>
                  <a:pt x="1016041" y="1045309"/>
                </a:lnTo>
                <a:lnTo>
                  <a:pt x="0" y="10453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872636">
            <a:off x="-291875" y="5911546"/>
            <a:ext cx="1206027" cy="3705293"/>
          </a:xfrm>
          <a:custGeom>
            <a:avLst/>
            <a:gdLst/>
            <a:ahLst/>
            <a:cxnLst/>
            <a:rect l="l" t="t" r="r" b="b"/>
            <a:pathLst>
              <a:path w="1206027" h="3705293">
                <a:moveTo>
                  <a:pt x="0" y="0"/>
                </a:moveTo>
                <a:lnTo>
                  <a:pt x="1206027" y="0"/>
                </a:lnTo>
                <a:lnTo>
                  <a:pt x="1206027" y="3705293"/>
                </a:lnTo>
                <a:lnTo>
                  <a:pt x="0" y="37052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696389">
            <a:off x="14820449" y="1162494"/>
            <a:ext cx="2183882" cy="1618802"/>
          </a:xfrm>
          <a:custGeom>
            <a:avLst/>
            <a:gdLst/>
            <a:ahLst/>
            <a:cxnLst/>
            <a:rect l="l" t="t" r="r" b="b"/>
            <a:pathLst>
              <a:path w="2183882" h="1618802">
                <a:moveTo>
                  <a:pt x="0" y="0"/>
                </a:moveTo>
                <a:lnTo>
                  <a:pt x="2183882" y="0"/>
                </a:lnTo>
                <a:lnTo>
                  <a:pt x="2183882" y="1618803"/>
                </a:lnTo>
                <a:lnTo>
                  <a:pt x="0" y="16188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013125">
            <a:off x="16381154" y="296403"/>
            <a:ext cx="2576792" cy="3610217"/>
          </a:xfrm>
          <a:custGeom>
            <a:avLst/>
            <a:gdLst/>
            <a:ahLst/>
            <a:cxnLst/>
            <a:rect l="l" t="t" r="r" b="b"/>
            <a:pathLst>
              <a:path w="2576792" h="3610217">
                <a:moveTo>
                  <a:pt x="0" y="0"/>
                </a:moveTo>
                <a:lnTo>
                  <a:pt x="2576792" y="0"/>
                </a:lnTo>
                <a:lnTo>
                  <a:pt x="2576792" y="3610217"/>
                </a:lnTo>
                <a:lnTo>
                  <a:pt x="0" y="361021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6714124" y="1492956"/>
            <a:ext cx="748798" cy="770369"/>
          </a:xfrm>
          <a:custGeom>
            <a:avLst/>
            <a:gdLst/>
            <a:ahLst/>
            <a:cxnLst/>
            <a:rect l="l" t="t" r="r" b="b"/>
            <a:pathLst>
              <a:path w="748798" h="770369">
                <a:moveTo>
                  <a:pt x="0" y="0"/>
                </a:moveTo>
                <a:lnTo>
                  <a:pt x="748798" y="0"/>
                </a:lnTo>
                <a:lnTo>
                  <a:pt x="748798" y="770369"/>
                </a:lnTo>
                <a:lnTo>
                  <a:pt x="0" y="7703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498898" y="8270463"/>
            <a:ext cx="3055196" cy="1126604"/>
          </a:xfrm>
          <a:custGeom>
            <a:avLst/>
            <a:gdLst/>
            <a:ahLst/>
            <a:cxnLst/>
            <a:rect l="l" t="t" r="r" b="b"/>
            <a:pathLst>
              <a:path w="3055196" h="1126604">
                <a:moveTo>
                  <a:pt x="0" y="0"/>
                </a:moveTo>
                <a:lnTo>
                  <a:pt x="3055196" y="0"/>
                </a:lnTo>
                <a:lnTo>
                  <a:pt x="3055196" y="1126604"/>
                </a:lnTo>
                <a:lnTo>
                  <a:pt x="0" y="112660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028700" y="3033276"/>
            <a:ext cx="16868051" cy="5656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903"/>
              </a:lnSpc>
            </a:pPr>
            <a:r>
              <a:rPr lang="en-US" sz="8399">
                <a:solidFill>
                  <a:srgbClr val="4D3527"/>
                </a:solidFill>
                <a:latin typeface="Old Standard Italics"/>
              </a:rPr>
              <a:t>У лісі, серед темних дерев, чути лише шепіт вітру та загадкові шорсткотіння.</a:t>
            </a:r>
          </a:p>
          <a:p>
            <a:pPr algn="just">
              <a:lnSpc>
                <a:spcPts val="8055"/>
              </a:lnSpc>
            </a:pPr>
            <a:endParaRPr lang="en-US" sz="8399">
              <a:solidFill>
                <a:srgbClr val="4D3527"/>
              </a:solidFill>
              <a:latin typeface="Old Standard Italics"/>
            </a:endParaRPr>
          </a:p>
          <a:p>
            <a:pPr algn="just">
              <a:lnSpc>
                <a:spcPts val="5405"/>
              </a:lnSpc>
            </a:pPr>
            <a:r>
              <a:rPr lang="en-US" sz="5099">
                <a:solidFill>
                  <a:srgbClr val="4D3527"/>
                </a:solidFill>
                <a:latin typeface="Old Standard"/>
              </a:rPr>
              <a:t>  </a:t>
            </a:r>
            <a:r>
              <a:rPr lang="en-US" sz="5099">
                <a:solidFill>
                  <a:srgbClr val="4D3527"/>
                </a:solidFill>
                <a:latin typeface="Old Standard Bold"/>
              </a:rPr>
              <a:t>[Учень читає речення з загадковістю та таємничістю.]</a:t>
            </a:r>
          </a:p>
          <a:p>
            <a:pPr algn="just">
              <a:lnSpc>
                <a:spcPts val="2967"/>
              </a:lnSpc>
            </a:pPr>
            <a:endParaRPr lang="en-US" sz="5099">
              <a:solidFill>
                <a:srgbClr val="4D3527"/>
              </a:solidFill>
              <a:latin typeface="Old Standard Bold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53" b="-6353"/>
            </a:stretch>
          </a:blipFill>
        </p:spPr>
      </p:sp>
      <p:sp>
        <p:nvSpPr>
          <p:cNvPr id="3" name="Freeform 3"/>
          <p:cNvSpPr/>
          <p:nvPr/>
        </p:nvSpPr>
        <p:spPr>
          <a:xfrm rot="10491015" flipH="1">
            <a:off x="-348146" y="-306015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12145959" y="0"/>
                </a:moveTo>
                <a:lnTo>
                  <a:pt x="0" y="0"/>
                </a:lnTo>
                <a:lnTo>
                  <a:pt x="0" y="3527848"/>
                </a:lnTo>
                <a:lnTo>
                  <a:pt x="12145959" y="3527848"/>
                </a:lnTo>
                <a:lnTo>
                  <a:pt x="12145959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</p:sp>
      <p:sp>
        <p:nvSpPr>
          <p:cNvPr id="4" name="Freeform 4"/>
          <p:cNvSpPr/>
          <p:nvPr/>
        </p:nvSpPr>
        <p:spPr>
          <a:xfrm rot="10182178" flipH="1">
            <a:off x="6213538" y="-2613095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12145959" y="0"/>
                </a:moveTo>
                <a:lnTo>
                  <a:pt x="0" y="0"/>
                </a:lnTo>
                <a:lnTo>
                  <a:pt x="0" y="3527848"/>
                </a:lnTo>
                <a:lnTo>
                  <a:pt x="12145959" y="3527848"/>
                </a:lnTo>
                <a:lnTo>
                  <a:pt x="12145959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</p:sp>
      <p:sp>
        <p:nvSpPr>
          <p:cNvPr id="5" name="Freeform 5"/>
          <p:cNvSpPr/>
          <p:nvPr/>
        </p:nvSpPr>
        <p:spPr>
          <a:xfrm rot="10182178" flipH="1">
            <a:off x="7793156" y="-735224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12145959" y="0"/>
                </a:moveTo>
                <a:lnTo>
                  <a:pt x="0" y="0"/>
                </a:lnTo>
                <a:lnTo>
                  <a:pt x="0" y="3527848"/>
                </a:lnTo>
                <a:lnTo>
                  <a:pt x="12145959" y="3527848"/>
                </a:lnTo>
                <a:lnTo>
                  <a:pt x="12145959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</p:sp>
      <p:sp>
        <p:nvSpPr>
          <p:cNvPr id="6" name="Freeform 6"/>
          <p:cNvSpPr/>
          <p:nvPr/>
        </p:nvSpPr>
        <p:spPr>
          <a:xfrm rot="-248081">
            <a:off x="-325706" y="7069841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0" y="0"/>
                </a:moveTo>
                <a:lnTo>
                  <a:pt x="12145958" y="0"/>
                </a:lnTo>
                <a:lnTo>
                  <a:pt x="12145958" y="3527848"/>
                </a:lnTo>
                <a:lnTo>
                  <a:pt x="0" y="35278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</p:sp>
      <p:sp>
        <p:nvSpPr>
          <p:cNvPr id="7" name="Freeform 7"/>
          <p:cNvSpPr/>
          <p:nvPr/>
        </p:nvSpPr>
        <p:spPr>
          <a:xfrm rot="-248081">
            <a:off x="7793156" y="8523076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0" y="0"/>
                </a:moveTo>
                <a:lnTo>
                  <a:pt x="12145959" y="0"/>
                </a:lnTo>
                <a:lnTo>
                  <a:pt x="12145959" y="3527848"/>
                </a:lnTo>
                <a:lnTo>
                  <a:pt x="0" y="35278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0" y="1492956"/>
            <a:ext cx="18288000" cy="6861870"/>
            <a:chOff x="0" y="0"/>
            <a:chExt cx="7301857" cy="273974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301857" cy="2739741"/>
            </a:xfrm>
            <a:custGeom>
              <a:avLst/>
              <a:gdLst/>
              <a:ahLst/>
              <a:cxnLst/>
              <a:rect l="l" t="t" r="r" b="b"/>
              <a:pathLst>
                <a:path w="7301857" h="2739741">
                  <a:moveTo>
                    <a:pt x="5927" y="0"/>
                  </a:moveTo>
                  <a:lnTo>
                    <a:pt x="7295931" y="0"/>
                  </a:lnTo>
                  <a:cubicBezTo>
                    <a:pt x="7297503" y="0"/>
                    <a:pt x="7299010" y="624"/>
                    <a:pt x="7300122" y="1736"/>
                  </a:cubicBezTo>
                  <a:cubicBezTo>
                    <a:pt x="7301233" y="2847"/>
                    <a:pt x="7301857" y="4355"/>
                    <a:pt x="7301857" y="5927"/>
                  </a:cubicBezTo>
                  <a:lnTo>
                    <a:pt x="7301857" y="2733815"/>
                  </a:lnTo>
                  <a:cubicBezTo>
                    <a:pt x="7301857" y="2737088"/>
                    <a:pt x="7299204" y="2739741"/>
                    <a:pt x="7295931" y="2739741"/>
                  </a:cubicBezTo>
                  <a:lnTo>
                    <a:pt x="5927" y="2739741"/>
                  </a:lnTo>
                  <a:cubicBezTo>
                    <a:pt x="2653" y="2739741"/>
                    <a:pt x="0" y="2737088"/>
                    <a:pt x="0" y="2733815"/>
                  </a:cubicBezTo>
                  <a:lnTo>
                    <a:pt x="0" y="5927"/>
                  </a:lnTo>
                  <a:cubicBezTo>
                    <a:pt x="0" y="2653"/>
                    <a:pt x="2653" y="0"/>
                    <a:pt x="5927" y="0"/>
                  </a:cubicBezTo>
                  <a:close/>
                </a:path>
              </a:pathLst>
            </a:custGeom>
            <a:solidFill>
              <a:srgbClr val="F5EDD9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7301857" cy="28159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311139" y="7369656"/>
            <a:ext cx="1016041" cy="1045310"/>
          </a:xfrm>
          <a:custGeom>
            <a:avLst/>
            <a:gdLst/>
            <a:ahLst/>
            <a:cxnLst/>
            <a:rect l="l" t="t" r="r" b="b"/>
            <a:pathLst>
              <a:path w="1016041" h="1045310">
                <a:moveTo>
                  <a:pt x="0" y="0"/>
                </a:moveTo>
                <a:lnTo>
                  <a:pt x="1016041" y="0"/>
                </a:lnTo>
                <a:lnTo>
                  <a:pt x="1016041" y="1045309"/>
                </a:lnTo>
                <a:lnTo>
                  <a:pt x="0" y="10453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872636">
            <a:off x="-291875" y="5911546"/>
            <a:ext cx="1206027" cy="3705293"/>
          </a:xfrm>
          <a:custGeom>
            <a:avLst/>
            <a:gdLst/>
            <a:ahLst/>
            <a:cxnLst/>
            <a:rect l="l" t="t" r="r" b="b"/>
            <a:pathLst>
              <a:path w="1206027" h="3705293">
                <a:moveTo>
                  <a:pt x="0" y="0"/>
                </a:moveTo>
                <a:lnTo>
                  <a:pt x="1206027" y="0"/>
                </a:lnTo>
                <a:lnTo>
                  <a:pt x="1206027" y="3705293"/>
                </a:lnTo>
                <a:lnTo>
                  <a:pt x="0" y="37052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696389">
            <a:off x="14820449" y="1162494"/>
            <a:ext cx="2183882" cy="1618802"/>
          </a:xfrm>
          <a:custGeom>
            <a:avLst/>
            <a:gdLst/>
            <a:ahLst/>
            <a:cxnLst/>
            <a:rect l="l" t="t" r="r" b="b"/>
            <a:pathLst>
              <a:path w="2183882" h="1618802">
                <a:moveTo>
                  <a:pt x="0" y="0"/>
                </a:moveTo>
                <a:lnTo>
                  <a:pt x="2183882" y="0"/>
                </a:lnTo>
                <a:lnTo>
                  <a:pt x="2183882" y="1618803"/>
                </a:lnTo>
                <a:lnTo>
                  <a:pt x="0" y="16188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013125">
            <a:off x="16381154" y="296403"/>
            <a:ext cx="2576792" cy="3610217"/>
          </a:xfrm>
          <a:custGeom>
            <a:avLst/>
            <a:gdLst/>
            <a:ahLst/>
            <a:cxnLst/>
            <a:rect l="l" t="t" r="r" b="b"/>
            <a:pathLst>
              <a:path w="2576792" h="3610217">
                <a:moveTo>
                  <a:pt x="0" y="0"/>
                </a:moveTo>
                <a:lnTo>
                  <a:pt x="2576792" y="0"/>
                </a:lnTo>
                <a:lnTo>
                  <a:pt x="2576792" y="3610217"/>
                </a:lnTo>
                <a:lnTo>
                  <a:pt x="0" y="361021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6714124" y="1492956"/>
            <a:ext cx="748798" cy="770369"/>
          </a:xfrm>
          <a:custGeom>
            <a:avLst/>
            <a:gdLst/>
            <a:ahLst/>
            <a:cxnLst/>
            <a:rect l="l" t="t" r="r" b="b"/>
            <a:pathLst>
              <a:path w="748798" h="770369">
                <a:moveTo>
                  <a:pt x="0" y="0"/>
                </a:moveTo>
                <a:lnTo>
                  <a:pt x="748798" y="0"/>
                </a:lnTo>
                <a:lnTo>
                  <a:pt x="748798" y="770369"/>
                </a:lnTo>
                <a:lnTo>
                  <a:pt x="0" y="7703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498898" y="8270463"/>
            <a:ext cx="3055196" cy="1126604"/>
          </a:xfrm>
          <a:custGeom>
            <a:avLst/>
            <a:gdLst/>
            <a:ahLst/>
            <a:cxnLst/>
            <a:rect l="l" t="t" r="r" b="b"/>
            <a:pathLst>
              <a:path w="3055196" h="1126604">
                <a:moveTo>
                  <a:pt x="0" y="0"/>
                </a:moveTo>
                <a:lnTo>
                  <a:pt x="3055196" y="0"/>
                </a:lnTo>
                <a:lnTo>
                  <a:pt x="3055196" y="1126604"/>
                </a:lnTo>
                <a:lnTo>
                  <a:pt x="0" y="112660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710772" y="2554582"/>
            <a:ext cx="15201618" cy="4671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797"/>
              </a:lnSpc>
            </a:pPr>
            <a:r>
              <a:rPr lang="en-US" sz="8299">
                <a:solidFill>
                  <a:srgbClr val="4D3527"/>
                </a:solidFill>
                <a:latin typeface="Old Standard Italics"/>
              </a:rPr>
              <a:t>Туман клубочиться навколо, а листя падає з дерев, нагадуючи про кінцевий період.</a:t>
            </a:r>
          </a:p>
          <a:p>
            <a:pPr>
              <a:lnSpc>
                <a:spcPts val="8797"/>
              </a:lnSpc>
            </a:pPr>
            <a:endParaRPr lang="en-US" sz="8299">
              <a:solidFill>
                <a:srgbClr val="4D3527"/>
              </a:solidFill>
              <a:latin typeface="Old Standard Italics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2556298" y="6863486"/>
            <a:ext cx="13825649" cy="1226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829"/>
              </a:lnSpc>
            </a:pPr>
            <a:r>
              <a:rPr lang="en-US" sz="5499">
                <a:solidFill>
                  <a:srgbClr val="4D3527"/>
                </a:solidFill>
                <a:latin typeface="Old Standard Bold"/>
              </a:rPr>
              <a:t>[Учень читає речення з вираженою сумом.]</a:t>
            </a:r>
          </a:p>
          <a:p>
            <a:pPr algn="just">
              <a:lnSpc>
                <a:spcPts val="2967"/>
              </a:lnSpc>
            </a:pPr>
            <a:endParaRPr lang="en-US" sz="5499">
              <a:solidFill>
                <a:srgbClr val="4D3527"/>
              </a:solidFill>
              <a:latin typeface="Old Standard Bold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53" b="-6353"/>
            </a:stretch>
          </a:blipFill>
        </p:spPr>
      </p:sp>
      <p:sp>
        <p:nvSpPr>
          <p:cNvPr id="3" name="Freeform 3"/>
          <p:cNvSpPr/>
          <p:nvPr/>
        </p:nvSpPr>
        <p:spPr>
          <a:xfrm rot="10491015" flipH="1">
            <a:off x="-348146" y="-306015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12145959" y="0"/>
                </a:moveTo>
                <a:lnTo>
                  <a:pt x="0" y="0"/>
                </a:lnTo>
                <a:lnTo>
                  <a:pt x="0" y="3527848"/>
                </a:lnTo>
                <a:lnTo>
                  <a:pt x="12145959" y="3527848"/>
                </a:lnTo>
                <a:lnTo>
                  <a:pt x="12145959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</p:sp>
      <p:sp>
        <p:nvSpPr>
          <p:cNvPr id="4" name="Freeform 4"/>
          <p:cNvSpPr/>
          <p:nvPr/>
        </p:nvSpPr>
        <p:spPr>
          <a:xfrm rot="10182178" flipH="1">
            <a:off x="6213538" y="-2613095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12145959" y="0"/>
                </a:moveTo>
                <a:lnTo>
                  <a:pt x="0" y="0"/>
                </a:lnTo>
                <a:lnTo>
                  <a:pt x="0" y="3527848"/>
                </a:lnTo>
                <a:lnTo>
                  <a:pt x="12145959" y="3527848"/>
                </a:lnTo>
                <a:lnTo>
                  <a:pt x="12145959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</p:sp>
      <p:sp>
        <p:nvSpPr>
          <p:cNvPr id="5" name="Freeform 5"/>
          <p:cNvSpPr/>
          <p:nvPr/>
        </p:nvSpPr>
        <p:spPr>
          <a:xfrm rot="10182178" flipH="1">
            <a:off x="7793156" y="-735224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12145959" y="0"/>
                </a:moveTo>
                <a:lnTo>
                  <a:pt x="0" y="0"/>
                </a:lnTo>
                <a:lnTo>
                  <a:pt x="0" y="3527848"/>
                </a:lnTo>
                <a:lnTo>
                  <a:pt x="12145959" y="3527848"/>
                </a:lnTo>
                <a:lnTo>
                  <a:pt x="12145959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</p:sp>
      <p:sp>
        <p:nvSpPr>
          <p:cNvPr id="6" name="Freeform 6"/>
          <p:cNvSpPr/>
          <p:nvPr/>
        </p:nvSpPr>
        <p:spPr>
          <a:xfrm rot="-248081">
            <a:off x="-325706" y="7069841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0" y="0"/>
                </a:moveTo>
                <a:lnTo>
                  <a:pt x="12145958" y="0"/>
                </a:lnTo>
                <a:lnTo>
                  <a:pt x="12145958" y="3527848"/>
                </a:lnTo>
                <a:lnTo>
                  <a:pt x="0" y="35278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</p:sp>
      <p:sp>
        <p:nvSpPr>
          <p:cNvPr id="7" name="Freeform 7"/>
          <p:cNvSpPr/>
          <p:nvPr/>
        </p:nvSpPr>
        <p:spPr>
          <a:xfrm rot="-248081">
            <a:off x="7793156" y="8523076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0" y="0"/>
                </a:moveTo>
                <a:lnTo>
                  <a:pt x="12145959" y="0"/>
                </a:lnTo>
                <a:lnTo>
                  <a:pt x="12145959" y="3527848"/>
                </a:lnTo>
                <a:lnTo>
                  <a:pt x="0" y="35278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0" y="1971896"/>
            <a:ext cx="18288000" cy="6861870"/>
            <a:chOff x="0" y="0"/>
            <a:chExt cx="7301857" cy="273974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301857" cy="2739741"/>
            </a:xfrm>
            <a:custGeom>
              <a:avLst/>
              <a:gdLst/>
              <a:ahLst/>
              <a:cxnLst/>
              <a:rect l="l" t="t" r="r" b="b"/>
              <a:pathLst>
                <a:path w="7301857" h="2739741">
                  <a:moveTo>
                    <a:pt x="5927" y="0"/>
                  </a:moveTo>
                  <a:lnTo>
                    <a:pt x="7295931" y="0"/>
                  </a:lnTo>
                  <a:cubicBezTo>
                    <a:pt x="7297503" y="0"/>
                    <a:pt x="7299010" y="624"/>
                    <a:pt x="7300122" y="1736"/>
                  </a:cubicBezTo>
                  <a:cubicBezTo>
                    <a:pt x="7301233" y="2847"/>
                    <a:pt x="7301857" y="4355"/>
                    <a:pt x="7301857" y="5927"/>
                  </a:cubicBezTo>
                  <a:lnTo>
                    <a:pt x="7301857" y="2733815"/>
                  </a:lnTo>
                  <a:cubicBezTo>
                    <a:pt x="7301857" y="2737088"/>
                    <a:pt x="7299204" y="2739741"/>
                    <a:pt x="7295931" y="2739741"/>
                  </a:cubicBezTo>
                  <a:lnTo>
                    <a:pt x="5927" y="2739741"/>
                  </a:lnTo>
                  <a:cubicBezTo>
                    <a:pt x="2653" y="2739741"/>
                    <a:pt x="0" y="2737088"/>
                    <a:pt x="0" y="2733815"/>
                  </a:cubicBezTo>
                  <a:lnTo>
                    <a:pt x="0" y="5927"/>
                  </a:lnTo>
                  <a:cubicBezTo>
                    <a:pt x="0" y="2653"/>
                    <a:pt x="2653" y="0"/>
                    <a:pt x="5927" y="0"/>
                  </a:cubicBezTo>
                  <a:close/>
                </a:path>
              </a:pathLst>
            </a:custGeom>
            <a:solidFill>
              <a:srgbClr val="F5EDD9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7301857" cy="28159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311139" y="7369656"/>
            <a:ext cx="1016041" cy="1045310"/>
          </a:xfrm>
          <a:custGeom>
            <a:avLst/>
            <a:gdLst/>
            <a:ahLst/>
            <a:cxnLst/>
            <a:rect l="l" t="t" r="r" b="b"/>
            <a:pathLst>
              <a:path w="1016041" h="1045310">
                <a:moveTo>
                  <a:pt x="0" y="0"/>
                </a:moveTo>
                <a:lnTo>
                  <a:pt x="1016041" y="0"/>
                </a:lnTo>
                <a:lnTo>
                  <a:pt x="1016041" y="1045309"/>
                </a:lnTo>
                <a:lnTo>
                  <a:pt x="0" y="10453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872636">
            <a:off x="-291875" y="5911546"/>
            <a:ext cx="1206027" cy="3705293"/>
          </a:xfrm>
          <a:custGeom>
            <a:avLst/>
            <a:gdLst/>
            <a:ahLst/>
            <a:cxnLst/>
            <a:rect l="l" t="t" r="r" b="b"/>
            <a:pathLst>
              <a:path w="1206027" h="3705293">
                <a:moveTo>
                  <a:pt x="0" y="0"/>
                </a:moveTo>
                <a:lnTo>
                  <a:pt x="1206027" y="0"/>
                </a:lnTo>
                <a:lnTo>
                  <a:pt x="1206027" y="3705293"/>
                </a:lnTo>
                <a:lnTo>
                  <a:pt x="0" y="37052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696389">
            <a:off x="14820449" y="1162494"/>
            <a:ext cx="2183882" cy="1618802"/>
          </a:xfrm>
          <a:custGeom>
            <a:avLst/>
            <a:gdLst/>
            <a:ahLst/>
            <a:cxnLst/>
            <a:rect l="l" t="t" r="r" b="b"/>
            <a:pathLst>
              <a:path w="2183882" h="1618802">
                <a:moveTo>
                  <a:pt x="0" y="0"/>
                </a:moveTo>
                <a:lnTo>
                  <a:pt x="2183882" y="0"/>
                </a:lnTo>
                <a:lnTo>
                  <a:pt x="2183882" y="1618803"/>
                </a:lnTo>
                <a:lnTo>
                  <a:pt x="0" y="16188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013125">
            <a:off x="16381154" y="296403"/>
            <a:ext cx="2576792" cy="3610217"/>
          </a:xfrm>
          <a:custGeom>
            <a:avLst/>
            <a:gdLst/>
            <a:ahLst/>
            <a:cxnLst/>
            <a:rect l="l" t="t" r="r" b="b"/>
            <a:pathLst>
              <a:path w="2576792" h="3610217">
                <a:moveTo>
                  <a:pt x="0" y="0"/>
                </a:moveTo>
                <a:lnTo>
                  <a:pt x="2576792" y="0"/>
                </a:lnTo>
                <a:lnTo>
                  <a:pt x="2576792" y="3610217"/>
                </a:lnTo>
                <a:lnTo>
                  <a:pt x="0" y="361021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6714124" y="1492956"/>
            <a:ext cx="748798" cy="770369"/>
          </a:xfrm>
          <a:custGeom>
            <a:avLst/>
            <a:gdLst/>
            <a:ahLst/>
            <a:cxnLst/>
            <a:rect l="l" t="t" r="r" b="b"/>
            <a:pathLst>
              <a:path w="748798" h="770369">
                <a:moveTo>
                  <a:pt x="0" y="0"/>
                </a:moveTo>
                <a:lnTo>
                  <a:pt x="748798" y="0"/>
                </a:lnTo>
                <a:lnTo>
                  <a:pt x="748798" y="770369"/>
                </a:lnTo>
                <a:lnTo>
                  <a:pt x="0" y="7703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498898" y="8270463"/>
            <a:ext cx="3055196" cy="1126604"/>
          </a:xfrm>
          <a:custGeom>
            <a:avLst/>
            <a:gdLst/>
            <a:ahLst/>
            <a:cxnLst/>
            <a:rect l="l" t="t" r="r" b="b"/>
            <a:pathLst>
              <a:path w="3055196" h="1126604">
                <a:moveTo>
                  <a:pt x="0" y="0"/>
                </a:moveTo>
                <a:lnTo>
                  <a:pt x="3055196" y="0"/>
                </a:lnTo>
                <a:lnTo>
                  <a:pt x="3055196" y="1126604"/>
                </a:lnTo>
                <a:lnTo>
                  <a:pt x="0" y="112660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569636" y="2448204"/>
            <a:ext cx="15148728" cy="5444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267"/>
              </a:lnSpc>
            </a:pPr>
            <a:r>
              <a:rPr lang="en-US" sz="7799">
                <a:solidFill>
                  <a:srgbClr val="4D3527"/>
                </a:solidFill>
                <a:latin typeface="Old Standard Italics"/>
              </a:rPr>
              <a:t>Неочікувано, серед звичайного, з'явився неймовірний пейзаж, який зачарував кожного, хто побачив його.</a:t>
            </a:r>
          </a:p>
          <a:p>
            <a:pPr algn="just">
              <a:lnSpc>
                <a:spcPts val="8267"/>
              </a:lnSpc>
            </a:pPr>
            <a:endParaRPr lang="en-US" sz="7799">
              <a:solidFill>
                <a:srgbClr val="4D3527"/>
              </a:solidFill>
              <a:latin typeface="Old Standard Italics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754751" y="7595713"/>
            <a:ext cx="16301428" cy="674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51"/>
              </a:lnSpc>
            </a:pPr>
            <a:r>
              <a:rPr lang="en-US" sz="4199">
                <a:solidFill>
                  <a:srgbClr val="4D3527"/>
                </a:solidFill>
                <a:latin typeface="Old Standard"/>
              </a:rPr>
              <a:t>[</a:t>
            </a:r>
            <a:r>
              <a:rPr lang="en-US" sz="4199">
                <a:solidFill>
                  <a:srgbClr val="4D3527"/>
                </a:solidFill>
                <a:latin typeface="Old Standard Bold"/>
              </a:rPr>
              <a:t>Учень читає речення з вираженим здивуванням та захопленням.]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53" b="-6353"/>
            </a:stretch>
          </a:blipFill>
        </p:spPr>
      </p:sp>
      <p:sp>
        <p:nvSpPr>
          <p:cNvPr id="3" name="Freeform 3"/>
          <p:cNvSpPr/>
          <p:nvPr/>
        </p:nvSpPr>
        <p:spPr>
          <a:xfrm rot="10491015" flipH="1">
            <a:off x="-348146" y="-306015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12145959" y="0"/>
                </a:moveTo>
                <a:lnTo>
                  <a:pt x="0" y="0"/>
                </a:lnTo>
                <a:lnTo>
                  <a:pt x="0" y="3527848"/>
                </a:lnTo>
                <a:lnTo>
                  <a:pt x="12145959" y="3527848"/>
                </a:lnTo>
                <a:lnTo>
                  <a:pt x="12145959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</p:sp>
      <p:sp>
        <p:nvSpPr>
          <p:cNvPr id="4" name="Freeform 4"/>
          <p:cNvSpPr/>
          <p:nvPr/>
        </p:nvSpPr>
        <p:spPr>
          <a:xfrm rot="10182178" flipH="1">
            <a:off x="6213538" y="-2613095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12145959" y="0"/>
                </a:moveTo>
                <a:lnTo>
                  <a:pt x="0" y="0"/>
                </a:lnTo>
                <a:lnTo>
                  <a:pt x="0" y="3527848"/>
                </a:lnTo>
                <a:lnTo>
                  <a:pt x="12145959" y="3527848"/>
                </a:lnTo>
                <a:lnTo>
                  <a:pt x="12145959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</p:sp>
      <p:sp>
        <p:nvSpPr>
          <p:cNvPr id="5" name="Freeform 5"/>
          <p:cNvSpPr/>
          <p:nvPr/>
        </p:nvSpPr>
        <p:spPr>
          <a:xfrm rot="10182178" flipH="1">
            <a:off x="7793156" y="-735224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12145959" y="0"/>
                </a:moveTo>
                <a:lnTo>
                  <a:pt x="0" y="0"/>
                </a:lnTo>
                <a:lnTo>
                  <a:pt x="0" y="3527848"/>
                </a:lnTo>
                <a:lnTo>
                  <a:pt x="12145959" y="3527848"/>
                </a:lnTo>
                <a:lnTo>
                  <a:pt x="12145959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</p:sp>
      <p:sp>
        <p:nvSpPr>
          <p:cNvPr id="6" name="Freeform 6"/>
          <p:cNvSpPr/>
          <p:nvPr/>
        </p:nvSpPr>
        <p:spPr>
          <a:xfrm rot="-248081">
            <a:off x="-325706" y="7069841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0" y="0"/>
                </a:moveTo>
                <a:lnTo>
                  <a:pt x="12145958" y="0"/>
                </a:lnTo>
                <a:lnTo>
                  <a:pt x="12145958" y="3527848"/>
                </a:lnTo>
                <a:lnTo>
                  <a:pt x="0" y="35278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</p:sp>
      <p:sp>
        <p:nvSpPr>
          <p:cNvPr id="7" name="Freeform 7"/>
          <p:cNvSpPr/>
          <p:nvPr/>
        </p:nvSpPr>
        <p:spPr>
          <a:xfrm rot="-248081">
            <a:off x="7793156" y="8523076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0" y="0"/>
                </a:moveTo>
                <a:lnTo>
                  <a:pt x="12145959" y="0"/>
                </a:lnTo>
                <a:lnTo>
                  <a:pt x="12145959" y="3527848"/>
                </a:lnTo>
                <a:lnTo>
                  <a:pt x="0" y="35278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0" y="1971896"/>
            <a:ext cx="18288000" cy="6861870"/>
            <a:chOff x="0" y="0"/>
            <a:chExt cx="7301857" cy="273974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301857" cy="2739741"/>
            </a:xfrm>
            <a:custGeom>
              <a:avLst/>
              <a:gdLst/>
              <a:ahLst/>
              <a:cxnLst/>
              <a:rect l="l" t="t" r="r" b="b"/>
              <a:pathLst>
                <a:path w="7301857" h="2739741">
                  <a:moveTo>
                    <a:pt x="5927" y="0"/>
                  </a:moveTo>
                  <a:lnTo>
                    <a:pt x="7295931" y="0"/>
                  </a:lnTo>
                  <a:cubicBezTo>
                    <a:pt x="7297503" y="0"/>
                    <a:pt x="7299010" y="624"/>
                    <a:pt x="7300122" y="1736"/>
                  </a:cubicBezTo>
                  <a:cubicBezTo>
                    <a:pt x="7301233" y="2847"/>
                    <a:pt x="7301857" y="4355"/>
                    <a:pt x="7301857" y="5927"/>
                  </a:cubicBezTo>
                  <a:lnTo>
                    <a:pt x="7301857" y="2733815"/>
                  </a:lnTo>
                  <a:cubicBezTo>
                    <a:pt x="7301857" y="2737088"/>
                    <a:pt x="7299204" y="2739741"/>
                    <a:pt x="7295931" y="2739741"/>
                  </a:cubicBezTo>
                  <a:lnTo>
                    <a:pt x="5927" y="2739741"/>
                  </a:lnTo>
                  <a:cubicBezTo>
                    <a:pt x="2653" y="2739741"/>
                    <a:pt x="0" y="2737088"/>
                    <a:pt x="0" y="2733815"/>
                  </a:cubicBezTo>
                  <a:lnTo>
                    <a:pt x="0" y="5927"/>
                  </a:lnTo>
                  <a:cubicBezTo>
                    <a:pt x="0" y="2653"/>
                    <a:pt x="2653" y="0"/>
                    <a:pt x="5927" y="0"/>
                  </a:cubicBezTo>
                  <a:close/>
                </a:path>
              </a:pathLst>
            </a:custGeom>
            <a:solidFill>
              <a:srgbClr val="F5EDD9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7301857" cy="28159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311139" y="7369656"/>
            <a:ext cx="1016041" cy="1045310"/>
          </a:xfrm>
          <a:custGeom>
            <a:avLst/>
            <a:gdLst/>
            <a:ahLst/>
            <a:cxnLst/>
            <a:rect l="l" t="t" r="r" b="b"/>
            <a:pathLst>
              <a:path w="1016041" h="1045310">
                <a:moveTo>
                  <a:pt x="0" y="0"/>
                </a:moveTo>
                <a:lnTo>
                  <a:pt x="1016041" y="0"/>
                </a:lnTo>
                <a:lnTo>
                  <a:pt x="1016041" y="1045309"/>
                </a:lnTo>
                <a:lnTo>
                  <a:pt x="0" y="10453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872636">
            <a:off x="-291875" y="5911546"/>
            <a:ext cx="1206027" cy="3705293"/>
          </a:xfrm>
          <a:custGeom>
            <a:avLst/>
            <a:gdLst/>
            <a:ahLst/>
            <a:cxnLst/>
            <a:rect l="l" t="t" r="r" b="b"/>
            <a:pathLst>
              <a:path w="1206027" h="3705293">
                <a:moveTo>
                  <a:pt x="0" y="0"/>
                </a:moveTo>
                <a:lnTo>
                  <a:pt x="1206027" y="0"/>
                </a:lnTo>
                <a:lnTo>
                  <a:pt x="1206027" y="3705293"/>
                </a:lnTo>
                <a:lnTo>
                  <a:pt x="0" y="37052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696389">
            <a:off x="14820449" y="1162494"/>
            <a:ext cx="2183882" cy="1618802"/>
          </a:xfrm>
          <a:custGeom>
            <a:avLst/>
            <a:gdLst/>
            <a:ahLst/>
            <a:cxnLst/>
            <a:rect l="l" t="t" r="r" b="b"/>
            <a:pathLst>
              <a:path w="2183882" h="1618802">
                <a:moveTo>
                  <a:pt x="0" y="0"/>
                </a:moveTo>
                <a:lnTo>
                  <a:pt x="2183882" y="0"/>
                </a:lnTo>
                <a:lnTo>
                  <a:pt x="2183882" y="1618803"/>
                </a:lnTo>
                <a:lnTo>
                  <a:pt x="0" y="16188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013125">
            <a:off x="16381154" y="296403"/>
            <a:ext cx="2576792" cy="3610217"/>
          </a:xfrm>
          <a:custGeom>
            <a:avLst/>
            <a:gdLst/>
            <a:ahLst/>
            <a:cxnLst/>
            <a:rect l="l" t="t" r="r" b="b"/>
            <a:pathLst>
              <a:path w="2576792" h="3610217">
                <a:moveTo>
                  <a:pt x="0" y="0"/>
                </a:moveTo>
                <a:lnTo>
                  <a:pt x="2576792" y="0"/>
                </a:lnTo>
                <a:lnTo>
                  <a:pt x="2576792" y="3610217"/>
                </a:lnTo>
                <a:lnTo>
                  <a:pt x="0" y="361021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6714124" y="1492956"/>
            <a:ext cx="748798" cy="770369"/>
          </a:xfrm>
          <a:custGeom>
            <a:avLst/>
            <a:gdLst/>
            <a:ahLst/>
            <a:cxnLst/>
            <a:rect l="l" t="t" r="r" b="b"/>
            <a:pathLst>
              <a:path w="748798" h="770369">
                <a:moveTo>
                  <a:pt x="0" y="0"/>
                </a:moveTo>
                <a:lnTo>
                  <a:pt x="748798" y="0"/>
                </a:lnTo>
                <a:lnTo>
                  <a:pt x="748798" y="770369"/>
                </a:lnTo>
                <a:lnTo>
                  <a:pt x="0" y="7703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498898" y="8270463"/>
            <a:ext cx="3055196" cy="1126604"/>
          </a:xfrm>
          <a:custGeom>
            <a:avLst/>
            <a:gdLst/>
            <a:ahLst/>
            <a:cxnLst/>
            <a:rect l="l" t="t" r="r" b="b"/>
            <a:pathLst>
              <a:path w="3055196" h="1126604">
                <a:moveTo>
                  <a:pt x="0" y="0"/>
                </a:moveTo>
                <a:lnTo>
                  <a:pt x="3055196" y="0"/>
                </a:lnTo>
                <a:lnTo>
                  <a:pt x="3055196" y="1126604"/>
                </a:lnTo>
                <a:lnTo>
                  <a:pt x="0" y="112660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4707569" y="439134"/>
            <a:ext cx="9972365" cy="2329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39"/>
              </a:lnSpc>
            </a:pPr>
            <a:r>
              <a:rPr lang="en-US" sz="9099" spc="545">
                <a:solidFill>
                  <a:srgbClr val="44312B"/>
                </a:solidFill>
                <a:latin typeface="Hitch Hike"/>
              </a:rPr>
              <a:t>БІБЛІОТЕКИ СВІТУ </a:t>
            </a:r>
          </a:p>
          <a:p>
            <a:pPr algn="ctr">
              <a:lnSpc>
                <a:spcPts val="5599"/>
              </a:lnSpc>
              <a:spcBef>
                <a:spcPct val="0"/>
              </a:spcBef>
            </a:pPr>
            <a:endParaRPr lang="en-US" sz="9099" spc="545">
              <a:solidFill>
                <a:srgbClr val="44312B"/>
              </a:solidFill>
              <a:latin typeface="Hitch Hike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1028700" y="2117610"/>
            <a:ext cx="7448796" cy="5106331"/>
          </a:xfrm>
          <a:custGeom>
            <a:avLst/>
            <a:gdLst/>
            <a:ahLst/>
            <a:cxnLst/>
            <a:rect l="l" t="t" r="r" b="b"/>
            <a:pathLst>
              <a:path w="7448796" h="5106331">
                <a:moveTo>
                  <a:pt x="0" y="0"/>
                </a:moveTo>
                <a:lnTo>
                  <a:pt x="7448796" y="0"/>
                </a:lnTo>
                <a:lnTo>
                  <a:pt x="7448796" y="5106331"/>
                </a:lnTo>
                <a:lnTo>
                  <a:pt x="0" y="510633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2828"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8643751" y="3629235"/>
            <a:ext cx="9295267" cy="6014655"/>
          </a:xfrm>
          <a:custGeom>
            <a:avLst/>
            <a:gdLst/>
            <a:ahLst/>
            <a:cxnLst/>
            <a:rect l="l" t="t" r="r" b="b"/>
            <a:pathLst>
              <a:path w="9295267" h="6014655">
                <a:moveTo>
                  <a:pt x="0" y="0"/>
                </a:moveTo>
                <a:lnTo>
                  <a:pt x="9295267" y="0"/>
                </a:lnTo>
                <a:lnTo>
                  <a:pt x="9295267" y="6014655"/>
                </a:lnTo>
                <a:lnTo>
                  <a:pt x="0" y="60146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286" b="-286"/>
            </a:stretch>
          </a:blipFill>
        </p:spPr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53" b="-6353"/>
            </a:stretch>
          </a:blipFill>
        </p:spPr>
      </p:sp>
      <p:sp>
        <p:nvSpPr>
          <p:cNvPr id="3" name="Freeform 3"/>
          <p:cNvSpPr/>
          <p:nvPr/>
        </p:nvSpPr>
        <p:spPr>
          <a:xfrm rot="10491015" flipH="1">
            <a:off x="-348146" y="-306015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12145959" y="0"/>
                </a:moveTo>
                <a:lnTo>
                  <a:pt x="0" y="0"/>
                </a:lnTo>
                <a:lnTo>
                  <a:pt x="0" y="3527848"/>
                </a:lnTo>
                <a:lnTo>
                  <a:pt x="12145959" y="3527848"/>
                </a:lnTo>
                <a:lnTo>
                  <a:pt x="12145959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</p:sp>
      <p:sp>
        <p:nvSpPr>
          <p:cNvPr id="4" name="Freeform 4"/>
          <p:cNvSpPr/>
          <p:nvPr/>
        </p:nvSpPr>
        <p:spPr>
          <a:xfrm rot="10182178" flipH="1">
            <a:off x="6213538" y="-2613095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12145959" y="0"/>
                </a:moveTo>
                <a:lnTo>
                  <a:pt x="0" y="0"/>
                </a:lnTo>
                <a:lnTo>
                  <a:pt x="0" y="3527848"/>
                </a:lnTo>
                <a:lnTo>
                  <a:pt x="12145959" y="3527848"/>
                </a:lnTo>
                <a:lnTo>
                  <a:pt x="12145959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</p:sp>
      <p:sp>
        <p:nvSpPr>
          <p:cNvPr id="5" name="Freeform 5"/>
          <p:cNvSpPr/>
          <p:nvPr/>
        </p:nvSpPr>
        <p:spPr>
          <a:xfrm rot="10182178" flipH="1">
            <a:off x="7793156" y="-735224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12145959" y="0"/>
                </a:moveTo>
                <a:lnTo>
                  <a:pt x="0" y="0"/>
                </a:lnTo>
                <a:lnTo>
                  <a:pt x="0" y="3527848"/>
                </a:lnTo>
                <a:lnTo>
                  <a:pt x="12145959" y="3527848"/>
                </a:lnTo>
                <a:lnTo>
                  <a:pt x="12145959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</p:sp>
      <p:sp>
        <p:nvSpPr>
          <p:cNvPr id="6" name="Freeform 6"/>
          <p:cNvSpPr/>
          <p:nvPr/>
        </p:nvSpPr>
        <p:spPr>
          <a:xfrm rot="-248081">
            <a:off x="-325706" y="7069841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0" y="0"/>
                </a:moveTo>
                <a:lnTo>
                  <a:pt x="12145958" y="0"/>
                </a:lnTo>
                <a:lnTo>
                  <a:pt x="12145958" y="3527848"/>
                </a:lnTo>
                <a:lnTo>
                  <a:pt x="0" y="35278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</p:sp>
      <p:sp>
        <p:nvSpPr>
          <p:cNvPr id="7" name="Freeform 7"/>
          <p:cNvSpPr/>
          <p:nvPr/>
        </p:nvSpPr>
        <p:spPr>
          <a:xfrm rot="-248081">
            <a:off x="7793156" y="8523076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0" y="0"/>
                </a:moveTo>
                <a:lnTo>
                  <a:pt x="12145959" y="0"/>
                </a:lnTo>
                <a:lnTo>
                  <a:pt x="12145959" y="3527848"/>
                </a:lnTo>
                <a:lnTo>
                  <a:pt x="0" y="35278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0" y="2211200"/>
            <a:ext cx="18288000" cy="6861870"/>
            <a:chOff x="0" y="0"/>
            <a:chExt cx="7301857" cy="2739742"/>
          </a:xfrm>
        </p:grpSpPr>
        <p:sp>
          <p:nvSpPr>
            <p:cNvPr id="9" name="Freeform 9">
              <a:hlinkClick r:id="rId4" tooltip="https://www.youtube.com/watch?v=9HJ0DPYggNA&amp;t=62s"/>
            </p:cNvPr>
            <p:cNvSpPr/>
            <p:nvPr/>
          </p:nvSpPr>
          <p:spPr>
            <a:xfrm>
              <a:off x="0" y="0"/>
              <a:ext cx="7301857" cy="2739741"/>
            </a:xfrm>
            <a:custGeom>
              <a:avLst/>
              <a:gdLst/>
              <a:ahLst/>
              <a:cxnLst/>
              <a:rect l="l" t="t" r="r" b="b"/>
              <a:pathLst>
                <a:path w="7301857" h="2739741">
                  <a:moveTo>
                    <a:pt x="5927" y="0"/>
                  </a:moveTo>
                  <a:lnTo>
                    <a:pt x="7295931" y="0"/>
                  </a:lnTo>
                  <a:cubicBezTo>
                    <a:pt x="7297503" y="0"/>
                    <a:pt x="7299010" y="624"/>
                    <a:pt x="7300122" y="1736"/>
                  </a:cubicBezTo>
                  <a:cubicBezTo>
                    <a:pt x="7301233" y="2847"/>
                    <a:pt x="7301857" y="4355"/>
                    <a:pt x="7301857" y="5927"/>
                  </a:cubicBezTo>
                  <a:lnTo>
                    <a:pt x="7301857" y="2733815"/>
                  </a:lnTo>
                  <a:cubicBezTo>
                    <a:pt x="7301857" y="2737088"/>
                    <a:pt x="7299204" y="2739741"/>
                    <a:pt x="7295931" y="2739741"/>
                  </a:cubicBezTo>
                  <a:lnTo>
                    <a:pt x="5927" y="2739741"/>
                  </a:lnTo>
                  <a:cubicBezTo>
                    <a:pt x="2653" y="2739741"/>
                    <a:pt x="0" y="2737088"/>
                    <a:pt x="0" y="2733815"/>
                  </a:cubicBezTo>
                  <a:lnTo>
                    <a:pt x="0" y="5927"/>
                  </a:lnTo>
                  <a:cubicBezTo>
                    <a:pt x="0" y="2653"/>
                    <a:pt x="2653" y="0"/>
                    <a:pt x="5927" y="0"/>
                  </a:cubicBezTo>
                  <a:close/>
                </a:path>
              </a:pathLst>
            </a:custGeom>
            <a:solidFill>
              <a:srgbClr val="F5EDD9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7301857" cy="28159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311139" y="7369656"/>
            <a:ext cx="1016041" cy="1045310"/>
          </a:xfrm>
          <a:custGeom>
            <a:avLst/>
            <a:gdLst/>
            <a:ahLst/>
            <a:cxnLst/>
            <a:rect l="l" t="t" r="r" b="b"/>
            <a:pathLst>
              <a:path w="1016041" h="1045310">
                <a:moveTo>
                  <a:pt x="0" y="0"/>
                </a:moveTo>
                <a:lnTo>
                  <a:pt x="1016041" y="0"/>
                </a:lnTo>
                <a:lnTo>
                  <a:pt x="1016041" y="1045309"/>
                </a:lnTo>
                <a:lnTo>
                  <a:pt x="0" y="10453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872636">
            <a:off x="-291875" y="5911546"/>
            <a:ext cx="1206027" cy="3705293"/>
          </a:xfrm>
          <a:custGeom>
            <a:avLst/>
            <a:gdLst/>
            <a:ahLst/>
            <a:cxnLst/>
            <a:rect l="l" t="t" r="r" b="b"/>
            <a:pathLst>
              <a:path w="1206027" h="3705293">
                <a:moveTo>
                  <a:pt x="0" y="0"/>
                </a:moveTo>
                <a:lnTo>
                  <a:pt x="1206027" y="0"/>
                </a:lnTo>
                <a:lnTo>
                  <a:pt x="1206027" y="3705293"/>
                </a:lnTo>
                <a:lnTo>
                  <a:pt x="0" y="37052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696389">
            <a:off x="14820449" y="1162494"/>
            <a:ext cx="2183882" cy="1618802"/>
          </a:xfrm>
          <a:custGeom>
            <a:avLst/>
            <a:gdLst/>
            <a:ahLst/>
            <a:cxnLst/>
            <a:rect l="l" t="t" r="r" b="b"/>
            <a:pathLst>
              <a:path w="2183882" h="1618802">
                <a:moveTo>
                  <a:pt x="0" y="0"/>
                </a:moveTo>
                <a:lnTo>
                  <a:pt x="2183882" y="0"/>
                </a:lnTo>
                <a:lnTo>
                  <a:pt x="2183882" y="1618803"/>
                </a:lnTo>
                <a:lnTo>
                  <a:pt x="0" y="161880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013125">
            <a:off x="16381154" y="296403"/>
            <a:ext cx="2576792" cy="3610217"/>
          </a:xfrm>
          <a:custGeom>
            <a:avLst/>
            <a:gdLst/>
            <a:ahLst/>
            <a:cxnLst/>
            <a:rect l="l" t="t" r="r" b="b"/>
            <a:pathLst>
              <a:path w="2576792" h="3610217">
                <a:moveTo>
                  <a:pt x="0" y="0"/>
                </a:moveTo>
                <a:lnTo>
                  <a:pt x="2576792" y="0"/>
                </a:lnTo>
                <a:lnTo>
                  <a:pt x="2576792" y="3610217"/>
                </a:lnTo>
                <a:lnTo>
                  <a:pt x="0" y="361021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6714124" y="1492956"/>
            <a:ext cx="748798" cy="770369"/>
          </a:xfrm>
          <a:custGeom>
            <a:avLst/>
            <a:gdLst/>
            <a:ahLst/>
            <a:cxnLst/>
            <a:rect l="l" t="t" r="r" b="b"/>
            <a:pathLst>
              <a:path w="748798" h="770369">
                <a:moveTo>
                  <a:pt x="0" y="0"/>
                </a:moveTo>
                <a:lnTo>
                  <a:pt x="748798" y="0"/>
                </a:lnTo>
                <a:lnTo>
                  <a:pt x="748798" y="770369"/>
                </a:lnTo>
                <a:lnTo>
                  <a:pt x="0" y="7703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498898" y="8270463"/>
            <a:ext cx="3055196" cy="1126604"/>
          </a:xfrm>
          <a:custGeom>
            <a:avLst/>
            <a:gdLst/>
            <a:ahLst/>
            <a:cxnLst/>
            <a:rect l="l" t="t" r="r" b="b"/>
            <a:pathLst>
              <a:path w="3055196" h="1126604">
                <a:moveTo>
                  <a:pt x="0" y="0"/>
                </a:moveTo>
                <a:lnTo>
                  <a:pt x="3055196" y="0"/>
                </a:lnTo>
                <a:lnTo>
                  <a:pt x="3055196" y="1126604"/>
                </a:lnTo>
                <a:lnTo>
                  <a:pt x="0" y="11266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49128C2-7D13-AE66-83D5-FD0E7DA674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60059" y="2311465"/>
            <a:ext cx="7354178" cy="580317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B726DDE-6E0D-6C9C-345D-DE32F451BB29}"/>
              </a:ext>
            </a:extLst>
          </p:cNvPr>
          <p:cNvSpPr txBox="1"/>
          <p:nvPr/>
        </p:nvSpPr>
        <p:spPr>
          <a:xfrm>
            <a:off x="8945256" y="3766573"/>
            <a:ext cx="911411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dirty="0">
                <a:hlinkClick r:id="rId11"/>
              </a:rPr>
              <a:t>https://www.youtube.com/watch?v=9HJ0DPYggNA</a:t>
            </a:r>
            <a:r>
              <a:rPr lang="en-US" sz="8000" dirty="0"/>
              <a:t> </a:t>
            </a:r>
            <a:endParaRPr lang="ru-UA" sz="80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53" b="-635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461727" y="9451163"/>
            <a:ext cx="4830262" cy="4262706"/>
          </a:xfrm>
          <a:custGeom>
            <a:avLst/>
            <a:gdLst/>
            <a:ahLst/>
            <a:cxnLst/>
            <a:rect l="l" t="t" r="r" b="b"/>
            <a:pathLst>
              <a:path w="4830262" h="4262706">
                <a:moveTo>
                  <a:pt x="0" y="0"/>
                </a:moveTo>
                <a:lnTo>
                  <a:pt x="4830262" y="0"/>
                </a:lnTo>
                <a:lnTo>
                  <a:pt x="4830262" y="4262707"/>
                </a:lnTo>
                <a:lnTo>
                  <a:pt x="0" y="42627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252631" y="9451163"/>
            <a:ext cx="4830262" cy="4262706"/>
          </a:xfrm>
          <a:custGeom>
            <a:avLst/>
            <a:gdLst/>
            <a:ahLst/>
            <a:cxnLst/>
            <a:rect l="l" t="t" r="r" b="b"/>
            <a:pathLst>
              <a:path w="4830262" h="4262706">
                <a:moveTo>
                  <a:pt x="0" y="0"/>
                </a:moveTo>
                <a:lnTo>
                  <a:pt x="4830262" y="0"/>
                </a:lnTo>
                <a:lnTo>
                  <a:pt x="4830262" y="4262707"/>
                </a:lnTo>
                <a:lnTo>
                  <a:pt x="0" y="42627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043534" y="9451163"/>
            <a:ext cx="4830262" cy="4262706"/>
          </a:xfrm>
          <a:custGeom>
            <a:avLst/>
            <a:gdLst/>
            <a:ahLst/>
            <a:cxnLst/>
            <a:rect l="l" t="t" r="r" b="b"/>
            <a:pathLst>
              <a:path w="4830262" h="4262706">
                <a:moveTo>
                  <a:pt x="0" y="0"/>
                </a:moveTo>
                <a:lnTo>
                  <a:pt x="4830262" y="0"/>
                </a:lnTo>
                <a:lnTo>
                  <a:pt x="4830262" y="4262707"/>
                </a:lnTo>
                <a:lnTo>
                  <a:pt x="0" y="42627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3422540" y="2256199"/>
            <a:ext cx="11442919" cy="5868918"/>
            <a:chOff x="0" y="0"/>
            <a:chExt cx="4842930" cy="248387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42930" cy="2483873"/>
            </a:xfrm>
            <a:custGeom>
              <a:avLst/>
              <a:gdLst/>
              <a:ahLst/>
              <a:cxnLst/>
              <a:rect l="l" t="t" r="r" b="b"/>
              <a:pathLst>
                <a:path w="4842930" h="2483873">
                  <a:moveTo>
                    <a:pt x="9472" y="0"/>
                  </a:moveTo>
                  <a:lnTo>
                    <a:pt x="4833458" y="0"/>
                  </a:lnTo>
                  <a:cubicBezTo>
                    <a:pt x="4835971" y="0"/>
                    <a:pt x="4838380" y="998"/>
                    <a:pt x="4840156" y="2774"/>
                  </a:cubicBezTo>
                  <a:cubicBezTo>
                    <a:pt x="4841932" y="4551"/>
                    <a:pt x="4842930" y="6960"/>
                    <a:pt x="4842930" y="9472"/>
                  </a:cubicBezTo>
                  <a:lnTo>
                    <a:pt x="4842930" y="2474401"/>
                  </a:lnTo>
                  <a:cubicBezTo>
                    <a:pt x="4842930" y="2476913"/>
                    <a:pt x="4841932" y="2479323"/>
                    <a:pt x="4840156" y="2481099"/>
                  </a:cubicBezTo>
                  <a:cubicBezTo>
                    <a:pt x="4838380" y="2482875"/>
                    <a:pt x="4835971" y="2483873"/>
                    <a:pt x="4833458" y="2483873"/>
                  </a:cubicBezTo>
                  <a:lnTo>
                    <a:pt x="9472" y="2483873"/>
                  </a:lnTo>
                  <a:cubicBezTo>
                    <a:pt x="6960" y="2483873"/>
                    <a:pt x="4551" y="2482875"/>
                    <a:pt x="2774" y="2481099"/>
                  </a:cubicBezTo>
                  <a:cubicBezTo>
                    <a:pt x="998" y="2479323"/>
                    <a:pt x="0" y="2476913"/>
                    <a:pt x="0" y="2474401"/>
                  </a:cubicBezTo>
                  <a:lnTo>
                    <a:pt x="0" y="9472"/>
                  </a:lnTo>
                  <a:cubicBezTo>
                    <a:pt x="0" y="6960"/>
                    <a:pt x="998" y="4551"/>
                    <a:pt x="2774" y="2774"/>
                  </a:cubicBezTo>
                  <a:cubicBezTo>
                    <a:pt x="4551" y="998"/>
                    <a:pt x="6960" y="0"/>
                    <a:pt x="9472" y="0"/>
                  </a:cubicBezTo>
                  <a:close/>
                </a:path>
              </a:pathLst>
            </a:custGeom>
            <a:solidFill>
              <a:srgbClr val="F5EDD9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76200"/>
              <a:ext cx="4842930" cy="25600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2018197" flipH="1">
            <a:off x="7975160" y="-1996155"/>
            <a:ext cx="13745044" cy="3992310"/>
          </a:xfrm>
          <a:custGeom>
            <a:avLst/>
            <a:gdLst/>
            <a:ahLst/>
            <a:cxnLst/>
            <a:rect l="l" t="t" r="r" b="b"/>
            <a:pathLst>
              <a:path w="13745044" h="3992310">
                <a:moveTo>
                  <a:pt x="13745044" y="0"/>
                </a:moveTo>
                <a:lnTo>
                  <a:pt x="0" y="0"/>
                </a:lnTo>
                <a:lnTo>
                  <a:pt x="0" y="3992310"/>
                </a:lnTo>
                <a:lnTo>
                  <a:pt x="13745044" y="3992310"/>
                </a:lnTo>
                <a:lnTo>
                  <a:pt x="13745044" y="0"/>
                </a:lnTo>
                <a:close/>
              </a:path>
            </a:pathLst>
          </a:custGeom>
          <a:blipFill>
            <a:blip r:embed="rId4"/>
            <a:stretch>
              <a:fillRect t="-96674"/>
            </a:stretch>
          </a:blipFill>
        </p:spPr>
      </p:sp>
      <p:sp>
        <p:nvSpPr>
          <p:cNvPr id="10" name="Freeform 10"/>
          <p:cNvSpPr/>
          <p:nvPr/>
        </p:nvSpPr>
        <p:spPr>
          <a:xfrm flipV="1">
            <a:off x="2821048" y="1914066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563202"/>
                </a:moveTo>
                <a:lnTo>
                  <a:pt x="5071053" y="563202"/>
                </a:lnTo>
                <a:lnTo>
                  <a:pt x="5071053" y="0"/>
                </a:lnTo>
                <a:lnTo>
                  <a:pt x="0" y="0"/>
                </a:lnTo>
                <a:lnTo>
                  <a:pt x="0" y="563202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</p:sp>
      <p:sp>
        <p:nvSpPr>
          <p:cNvPr id="11" name="Freeform 11"/>
          <p:cNvSpPr/>
          <p:nvPr/>
        </p:nvSpPr>
        <p:spPr>
          <a:xfrm flipH="1" flipV="1">
            <a:off x="6029620" y="1914066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5071053" y="563202"/>
                </a:moveTo>
                <a:lnTo>
                  <a:pt x="0" y="563202"/>
                </a:lnTo>
                <a:lnTo>
                  <a:pt x="0" y="0"/>
                </a:lnTo>
                <a:lnTo>
                  <a:pt x="5071053" y="0"/>
                </a:lnTo>
                <a:lnTo>
                  <a:pt x="5071053" y="563202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</p:sp>
      <p:sp>
        <p:nvSpPr>
          <p:cNvPr id="12" name="Freeform 12"/>
          <p:cNvSpPr/>
          <p:nvPr/>
        </p:nvSpPr>
        <p:spPr>
          <a:xfrm rot="-5400000" flipH="1" flipV="1">
            <a:off x="746213" y="4037658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5071054" y="563203"/>
                </a:moveTo>
                <a:lnTo>
                  <a:pt x="0" y="563203"/>
                </a:lnTo>
                <a:lnTo>
                  <a:pt x="0" y="0"/>
                </a:lnTo>
                <a:lnTo>
                  <a:pt x="5071054" y="0"/>
                </a:lnTo>
                <a:lnTo>
                  <a:pt x="5071054" y="563203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</p:sp>
      <p:sp>
        <p:nvSpPr>
          <p:cNvPr id="13" name="Freeform 13"/>
          <p:cNvSpPr/>
          <p:nvPr/>
        </p:nvSpPr>
        <p:spPr>
          <a:xfrm rot="-10800000" flipV="1">
            <a:off x="10395899" y="7782983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563203"/>
                </a:moveTo>
                <a:lnTo>
                  <a:pt x="5071053" y="563203"/>
                </a:lnTo>
                <a:lnTo>
                  <a:pt x="5071053" y="0"/>
                </a:lnTo>
                <a:lnTo>
                  <a:pt x="0" y="0"/>
                </a:lnTo>
                <a:lnTo>
                  <a:pt x="0" y="563203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</p:sp>
      <p:sp>
        <p:nvSpPr>
          <p:cNvPr id="14" name="Freeform 14"/>
          <p:cNvSpPr/>
          <p:nvPr/>
        </p:nvSpPr>
        <p:spPr>
          <a:xfrm rot="-10800000" flipH="1" flipV="1">
            <a:off x="7187327" y="7782983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5071053" y="563203"/>
                </a:moveTo>
                <a:lnTo>
                  <a:pt x="0" y="563203"/>
                </a:lnTo>
                <a:lnTo>
                  <a:pt x="0" y="0"/>
                </a:lnTo>
                <a:lnTo>
                  <a:pt x="5071053" y="0"/>
                </a:lnTo>
                <a:lnTo>
                  <a:pt x="5071053" y="563203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</p:sp>
      <p:sp>
        <p:nvSpPr>
          <p:cNvPr id="15" name="Freeform 15"/>
          <p:cNvSpPr/>
          <p:nvPr/>
        </p:nvSpPr>
        <p:spPr>
          <a:xfrm rot="-10800000" flipV="1">
            <a:off x="3000139" y="7782983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563203"/>
                </a:moveTo>
                <a:lnTo>
                  <a:pt x="5071053" y="563203"/>
                </a:lnTo>
                <a:lnTo>
                  <a:pt x="5071053" y="0"/>
                </a:lnTo>
                <a:lnTo>
                  <a:pt x="0" y="0"/>
                </a:lnTo>
                <a:lnTo>
                  <a:pt x="0" y="563203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</p:sp>
      <p:sp>
        <p:nvSpPr>
          <p:cNvPr id="16" name="Freeform 16"/>
          <p:cNvSpPr/>
          <p:nvPr/>
        </p:nvSpPr>
        <p:spPr>
          <a:xfrm rot="-5400000" flipV="1">
            <a:off x="746213" y="5686139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563203"/>
                </a:moveTo>
                <a:lnTo>
                  <a:pt x="5071054" y="563203"/>
                </a:lnTo>
                <a:lnTo>
                  <a:pt x="5071054" y="0"/>
                </a:lnTo>
                <a:lnTo>
                  <a:pt x="0" y="0"/>
                </a:lnTo>
                <a:lnTo>
                  <a:pt x="0" y="563203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</p:sp>
      <p:sp>
        <p:nvSpPr>
          <p:cNvPr id="17" name="Freeform 17"/>
          <p:cNvSpPr/>
          <p:nvPr/>
        </p:nvSpPr>
        <p:spPr>
          <a:xfrm flipV="1">
            <a:off x="10216808" y="1914066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563202"/>
                </a:moveTo>
                <a:lnTo>
                  <a:pt x="5071053" y="563202"/>
                </a:lnTo>
                <a:lnTo>
                  <a:pt x="5071053" y="0"/>
                </a:lnTo>
                <a:lnTo>
                  <a:pt x="0" y="0"/>
                </a:lnTo>
                <a:lnTo>
                  <a:pt x="0" y="563202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</p:sp>
      <p:sp>
        <p:nvSpPr>
          <p:cNvPr id="18" name="Freeform 18"/>
          <p:cNvSpPr/>
          <p:nvPr/>
        </p:nvSpPr>
        <p:spPr>
          <a:xfrm rot="-5400000" flipH="1">
            <a:off x="12470733" y="4037658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5071054" y="0"/>
                </a:moveTo>
                <a:lnTo>
                  <a:pt x="0" y="0"/>
                </a:lnTo>
                <a:lnTo>
                  <a:pt x="0" y="563203"/>
                </a:lnTo>
                <a:lnTo>
                  <a:pt x="5071054" y="563203"/>
                </a:lnTo>
                <a:lnTo>
                  <a:pt x="5071054" y="0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</p:sp>
      <p:sp>
        <p:nvSpPr>
          <p:cNvPr id="19" name="Freeform 19"/>
          <p:cNvSpPr/>
          <p:nvPr/>
        </p:nvSpPr>
        <p:spPr>
          <a:xfrm rot="-5400000">
            <a:off x="12470733" y="5686139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0"/>
                </a:moveTo>
                <a:lnTo>
                  <a:pt x="5071054" y="0"/>
                </a:lnTo>
                <a:lnTo>
                  <a:pt x="5071054" y="563203"/>
                </a:lnTo>
                <a:lnTo>
                  <a:pt x="0" y="5632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</p:sp>
      <p:sp>
        <p:nvSpPr>
          <p:cNvPr id="20" name="Freeform 20"/>
          <p:cNvSpPr/>
          <p:nvPr/>
        </p:nvSpPr>
        <p:spPr>
          <a:xfrm flipH="1">
            <a:off x="1028700" y="5751282"/>
            <a:ext cx="2379378" cy="2902297"/>
          </a:xfrm>
          <a:custGeom>
            <a:avLst/>
            <a:gdLst/>
            <a:ahLst/>
            <a:cxnLst/>
            <a:rect l="l" t="t" r="r" b="b"/>
            <a:pathLst>
              <a:path w="2379378" h="2902297">
                <a:moveTo>
                  <a:pt x="2379378" y="0"/>
                </a:moveTo>
                <a:lnTo>
                  <a:pt x="0" y="0"/>
                </a:lnTo>
                <a:lnTo>
                  <a:pt x="0" y="2902297"/>
                </a:lnTo>
                <a:lnTo>
                  <a:pt x="2379378" y="2902297"/>
                </a:lnTo>
                <a:lnTo>
                  <a:pt x="2379378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577300" y="7718733"/>
            <a:ext cx="4175096" cy="1539567"/>
          </a:xfrm>
          <a:custGeom>
            <a:avLst/>
            <a:gdLst/>
            <a:ahLst/>
            <a:cxnLst/>
            <a:rect l="l" t="t" r="r" b="b"/>
            <a:pathLst>
              <a:path w="4175096" h="1539567">
                <a:moveTo>
                  <a:pt x="0" y="0"/>
                </a:moveTo>
                <a:lnTo>
                  <a:pt x="4175095" y="0"/>
                </a:lnTo>
                <a:lnTo>
                  <a:pt x="4175095" y="1539567"/>
                </a:lnTo>
                <a:lnTo>
                  <a:pt x="0" y="153956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486232">
            <a:off x="13446310" y="1269739"/>
            <a:ext cx="2183882" cy="1618802"/>
          </a:xfrm>
          <a:custGeom>
            <a:avLst/>
            <a:gdLst/>
            <a:ahLst/>
            <a:cxnLst/>
            <a:rect l="l" t="t" r="r" b="b"/>
            <a:pathLst>
              <a:path w="2183882" h="1618802">
                <a:moveTo>
                  <a:pt x="0" y="0"/>
                </a:moveTo>
                <a:lnTo>
                  <a:pt x="2183881" y="0"/>
                </a:lnTo>
                <a:lnTo>
                  <a:pt x="2183881" y="1618803"/>
                </a:lnTo>
                <a:lnTo>
                  <a:pt x="0" y="161880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696389">
            <a:off x="14934903" y="2183604"/>
            <a:ext cx="2183882" cy="1618802"/>
          </a:xfrm>
          <a:custGeom>
            <a:avLst/>
            <a:gdLst/>
            <a:ahLst/>
            <a:cxnLst/>
            <a:rect l="l" t="t" r="r" b="b"/>
            <a:pathLst>
              <a:path w="2183882" h="1618802">
                <a:moveTo>
                  <a:pt x="0" y="0"/>
                </a:moveTo>
                <a:lnTo>
                  <a:pt x="2183882" y="0"/>
                </a:lnTo>
                <a:lnTo>
                  <a:pt x="2183882" y="1618803"/>
                </a:lnTo>
                <a:lnTo>
                  <a:pt x="0" y="161880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5045092" y="506855"/>
            <a:ext cx="1674794" cy="1723039"/>
          </a:xfrm>
          <a:custGeom>
            <a:avLst/>
            <a:gdLst/>
            <a:ahLst/>
            <a:cxnLst/>
            <a:rect l="l" t="t" r="r" b="b"/>
            <a:pathLst>
              <a:path w="1674794" h="1723039">
                <a:moveTo>
                  <a:pt x="0" y="0"/>
                </a:moveTo>
                <a:lnTo>
                  <a:pt x="1674793" y="0"/>
                </a:lnTo>
                <a:lnTo>
                  <a:pt x="1674793" y="1723038"/>
                </a:lnTo>
                <a:lnTo>
                  <a:pt x="0" y="172303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-196742" y="9451163"/>
            <a:ext cx="4830262" cy="4262706"/>
          </a:xfrm>
          <a:custGeom>
            <a:avLst/>
            <a:gdLst/>
            <a:ahLst/>
            <a:cxnLst/>
            <a:rect l="l" t="t" r="r" b="b"/>
            <a:pathLst>
              <a:path w="4830262" h="4262706">
                <a:moveTo>
                  <a:pt x="0" y="0"/>
                </a:moveTo>
                <a:lnTo>
                  <a:pt x="4830262" y="0"/>
                </a:lnTo>
                <a:lnTo>
                  <a:pt x="4830262" y="4262707"/>
                </a:lnTo>
                <a:lnTo>
                  <a:pt x="0" y="42627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3954820" y="4884580"/>
            <a:ext cx="2605551" cy="2643654"/>
            <a:chOff x="0" y="0"/>
            <a:chExt cx="2952750" cy="2995930"/>
          </a:xfrm>
        </p:grpSpPr>
        <p:sp>
          <p:nvSpPr>
            <p:cNvPr id="27" name="Freeform 27"/>
            <p:cNvSpPr/>
            <p:nvPr/>
          </p:nvSpPr>
          <p:spPr>
            <a:xfrm>
              <a:off x="-2540" y="-5080"/>
              <a:ext cx="2962910" cy="3004820"/>
            </a:xfrm>
            <a:custGeom>
              <a:avLst/>
              <a:gdLst/>
              <a:ahLst/>
              <a:cxnLst/>
              <a:rect l="l" t="t" r="r" b="b"/>
              <a:pathLst>
                <a:path w="2962910" h="3004820">
                  <a:moveTo>
                    <a:pt x="2936240" y="16510"/>
                  </a:moveTo>
                  <a:lnTo>
                    <a:pt x="2926080" y="16510"/>
                  </a:lnTo>
                  <a:cubicBezTo>
                    <a:pt x="2684780" y="16510"/>
                    <a:pt x="2443480" y="19050"/>
                    <a:pt x="2203450" y="21590"/>
                  </a:cubicBezTo>
                  <a:cubicBezTo>
                    <a:pt x="1775460" y="26670"/>
                    <a:pt x="1346200" y="34290"/>
                    <a:pt x="918210" y="35560"/>
                  </a:cubicBezTo>
                  <a:cubicBezTo>
                    <a:pt x="751840" y="35560"/>
                    <a:pt x="585470" y="26670"/>
                    <a:pt x="419100" y="16510"/>
                  </a:cubicBezTo>
                  <a:cubicBezTo>
                    <a:pt x="281940" y="7620"/>
                    <a:pt x="142240" y="0"/>
                    <a:pt x="5080" y="10160"/>
                  </a:cubicBezTo>
                  <a:cubicBezTo>
                    <a:pt x="6350" y="210820"/>
                    <a:pt x="7620" y="411480"/>
                    <a:pt x="10160" y="610870"/>
                  </a:cubicBezTo>
                  <a:cubicBezTo>
                    <a:pt x="13970" y="1056640"/>
                    <a:pt x="20320" y="1502410"/>
                    <a:pt x="16510" y="1948180"/>
                  </a:cubicBezTo>
                  <a:cubicBezTo>
                    <a:pt x="15240" y="2169160"/>
                    <a:pt x="6350" y="2390140"/>
                    <a:pt x="2540" y="2611120"/>
                  </a:cubicBezTo>
                  <a:cubicBezTo>
                    <a:pt x="0" y="2730500"/>
                    <a:pt x="10160" y="2849880"/>
                    <a:pt x="17780" y="2967990"/>
                  </a:cubicBezTo>
                  <a:cubicBezTo>
                    <a:pt x="77470" y="2962910"/>
                    <a:pt x="138430" y="2966720"/>
                    <a:pt x="196850" y="2971800"/>
                  </a:cubicBezTo>
                  <a:cubicBezTo>
                    <a:pt x="287020" y="2979420"/>
                    <a:pt x="375920" y="2988310"/>
                    <a:pt x="466090" y="2992120"/>
                  </a:cubicBezTo>
                  <a:cubicBezTo>
                    <a:pt x="882650" y="3004820"/>
                    <a:pt x="1300480" y="2997200"/>
                    <a:pt x="1717040" y="2987040"/>
                  </a:cubicBezTo>
                  <a:cubicBezTo>
                    <a:pt x="2127250" y="2975610"/>
                    <a:pt x="2538730" y="2962910"/>
                    <a:pt x="2950210" y="2961640"/>
                  </a:cubicBezTo>
                  <a:cubicBezTo>
                    <a:pt x="2942590" y="2794000"/>
                    <a:pt x="2933700" y="2626360"/>
                    <a:pt x="2928620" y="2457450"/>
                  </a:cubicBezTo>
                  <a:cubicBezTo>
                    <a:pt x="2915920" y="2034540"/>
                    <a:pt x="2933700" y="1612900"/>
                    <a:pt x="2945130" y="1189990"/>
                  </a:cubicBezTo>
                  <a:cubicBezTo>
                    <a:pt x="2956560" y="800100"/>
                    <a:pt x="2962910" y="407670"/>
                    <a:pt x="2936240" y="16510"/>
                  </a:cubicBezTo>
                  <a:close/>
                </a:path>
              </a:pathLst>
            </a:custGeom>
            <a:blipFill>
              <a:blip r:embed="rId10"/>
              <a:stretch>
                <a:fillRect l="-26079" r="-26079"/>
              </a:stretch>
            </a:blipFill>
          </p:spPr>
        </p:sp>
      </p:grpSp>
      <p:sp>
        <p:nvSpPr>
          <p:cNvPr id="28" name="TextBox 28"/>
          <p:cNvSpPr txBox="1"/>
          <p:nvPr/>
        </p:nvSpPr>
        <p:spPr>
          <a:xfrm>
            <a:off x="5880747" y="2554595"/>
            <a:ext cx="6526506" cy="1269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59"/>
              </a:lnSpc>
              <a:spcBef>
                <a:spcPct val="0"/>
              </a:spcBef>
            </a:pPr>
            <a:r>
              <a:rPr lang="en-US" sz="7399" spc="443">
                <a:solidFill>
                  <a:srgbClr val="44312B"/>
                </a:solidFill>
                <a:latin typeface="Hitch Hike"/>
              </a:rPr>
              <a:t> ЗАПИТАННЯ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6667738" y="3785862"/>
            <a:ext cx="7870513" cy="3718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69"/>
              </a:lnSpc>
            </a:pPr>
            <a:r>
              <a:rPr lang="en-US" sz="4499">
                <a:solidFill>
                  <a:srgbClr val="4D3527"/>
                </a:solidFill>
                <a:latin typeface="Old Standard"/>
              </a:rPr>
              <a:t>1.Які бібліотеки ви запам'ятали? </a:t>
            </a:r>
          </a:p>
          <a:p>
            <a:pPr>
              <a:lnSpc>
                <a:spcPts val="4769"/>
              </a:lnSpc>
            </a:pPr>
            <a:r>
              <a:rPr lang="en-US" sz="4499">
                <a:solidFill>
                  <a:srgbClr val="4D3527"/>
                </a:solidFill>
                <a:latin typeface="Old Standard"/>
              </a:rPr>
              <a:t>2.Яка бібліотека вам сподобалась та чому? </a:t>
            </a:r>
          </a:p>
          <a:p>
            <a:pPr>
              <a:lnSpc>
                <a:spcPts val="4769"/>
              </a:lnSpc>
            </a:pPr>
            <a:r>
              <a:rPr lang="en-US" sz="4499">
                <a:solidFill>
                  <a:srgbClr val="4D3527"/>
                </a:solidFill>
                <a:latin typeface="Old Standard"/>
              </a:rPr>
              <a:t>3.Яку бібліотеку ви хотіли б відвідати?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53" b="-6353"/>
            </a:stretch>
          </a:blipFill>
        </p:spPr>
      </p:sp>
      <p:sp>
        <p:nvSpPr>
          <p:cNvPr id="3" name="Freeform 3"/>
          <p:cNvSpPr/>
          <p:nvPr/>
        </p:nvSpPr>
        <p:spPr>
          <a:xfrm rot="10491015" flipH="1">
            <a:off x="-348146" y="-306015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12145959" y="0"/>
                </a:moveTo>
                <a:lnTo>
                  <a:pt x="0" y="0"/>
                </a:lnTo>
                <a:lnTo>
                  <a:pt x="0" y="3527848"/>
                </a:lnTo>
                <a:lnTo>
                  <a:pt x="12145959" y="3527848"/>
                </a:lnTo>
                <a:lnTo>
                  <a:pt x="12145959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</p:sp>
      <p:sp>
        <p:nvSpPr>
          <p:cNvPr id="4" name="Freeform 4"/>
          <p:cNvSpPr/>
          <p:nvPr/>
        </p:nvSpPr>
        <p:spPr>
          <a:xfrm rot="10182178" flipH="1">
            <a:off x="6213538" y="-2613095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12145959" y="0"/>
                </a:moveTo>
                <a:lnTo>
                  <a:pt x="0" y="0"/>
                </a:lnTo>
                <a:lnTo>
                  <a:pt x="0" y="3527848"/>
                </a:lnTo>
                <a:lnTo>
                  <a:pt x="12145959" y="3527848"/>
                </a:lnTo>
                <a:lnTo>
                  <a:pt x="12145959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</p:sp>
      <p:sp>
        <p:nvSpPr>
          <p:cNvPr id="5" name="Freeform 5"/>
          <p:cNvSpPr/>
          <p:nvPr/>
        </p:nvSpPr>
        <p:spPr>
          <a:xfrm rot="10182178" flipH="1">
            <a:off x="7793156" y="-735224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12145959" y="0"/>
                </a:moveTo>
                <a:lnTo>
                  <a:pt x="0" y="0"/>
                </a:lnTo>
                <a:lnTo>
                  <a:pt x="0" y="3527848"/>
                </a:lnTo>
                <a:lnTo>
                  <a:pt x="12145959" y="3527848"/>
                </a:lnTo>
                <a:lnTo>
                  <a:pt x="12145959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</p:sp>
      <p:sp>
        <p:nvSpPr>
          <p:cNvPr id="6" name="Freeform 6"/>
          <p:cNvSpPr/>
          <p:nvPr/>
        </p:nvSpPr>
        <p:spPr>
          <a:xfrm rot="-248081">
            <a:off x="-325706" y="7069841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0" y="0"/>
                </a:moveTo>
                <a:lnTo>
                  <a:pt x="12145958" y="0"/>
                </a:lnTo>
                <a:lnTo>
                  <a:pt x="12145958" y="3527848"/>
                </a:lnTo>
                <a:lnTo>
                  <a:pt x="0" y="35278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</p:sp>
      <p:sp>
        <p:nvSpPr>
          <p:cNvPr id="7" name="Freeform 7"/>
          <p:cNvSpPr/>
          <p:nvPr/>
        </p:nvSpPr>
        <p:spPr>
          <a:xfrm rot="-248081">
            <a:off x="7793156" y="8523076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0" y="0"/>
                </a:moveTo>
                <a:lnTo>
                  <a:pt x="12145959" y="0"/>
                </a:lnTo>
                <a:lnTo>
                  <a:pt x="12145959" y="3527848"/>
                </a:lnTo>
                <a:lnTo>
                  <a:pt x="0" y="35278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0" y="2263325"/>
            <a:ext cx="18288000" cy="6861870"/>
            <a:chOff x="0" y="0"/>
            <a:chExt cx="7301857" cy="273974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301857" cy="2739741"/>
            </a:xfrm>
            <a:custGeom>
              <a:avLst/>
              <a:gdLst/>
              <a:ahLst/>
              <a:cxnLst/>
              <a:rect l="l" t="t" r="r" b="b"/>
              <a:pathLst>
                <a:path w="7301857" h="2739741">
                  <a:moveTo>
                    <a:pt x="5927" y="0"/>
                  </a:moveTo>
                  <a:lnTo>
                    <a:pt x="7295931" y="0"/>
                  </a:lnTo>
                  <a:cubicBezTo>
                    <a:pt x="7297503" y="0"/>
                    <a:pt x="7299010" y="624"/>
                    <a:pt x="7300122" y="1736"/>
                  </a:cubicBezTo>
                  <a:cubicBezTo>
                    <a:pt x="7301233" y="2847"/>
                    <a:pt x="7301857" y="4355"/>
                    <a:pt x="7301857" y="5927"/>
                  </a:cubicBezTo>
                  <a:lnTo>
                    <a:pt x="7301857" y="2733815"/>
                  </a:lnTo>
                  <a:cubicBezTo>
                    <a:pt x="7301857" y="2737088"/>
                    <a:pt x="7299204" y="2739741"/>
                    <a:pt x="7295931" y="2739741"/>
                  </a:cubicBezTo>
                  <a:lnTo>
                    <a:pt x="5927" y="2739741"/>
                  </a:lnTo>
                  <a:cubicBezTo>
                    <a:pt x="2653" y="2739741"/>
                    <a:pt x="0" y="2737088"/>
                    <a:pt x="0" y="2733815"/>
                  </a:cubicBezTo>
                  <a:lnTo>
                    <a:pt x="0" y="5927"/>
                  </a:lnTo>
                  <a:cubicBezTo>
                    <a:pt x="0" y="2653"/>
                    <a:pt x="2653" y="0"/>
                    <a:pt x="5927" y="0"/>
                  </a:cubicBezTo>
                  <a:close/>
                </a:path>
              </a:pathLst>
            </a:custGeom>
            <a:solidFill>
              <a:srgbClr val="F5EDD9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7301857" cy="28159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311139" y="7369656"/>
            <a:ext cx="1016041" cy="1045310"/>
          </a:xfrm>
          <a:custGeom>
            <a:avLst/>
            <a:gdLst/>
            <a:ahLst/>
            <a:cxnLst/>
            <a:rect l="l" t="t" r="r" b="b"/>
            <a:pathLst>
              <a:path w="1016041" h="1045310">
                <a:moveTo>
                  <a:pt x="0" y="0"/>
                </a:moveTo>
                <a:lnTo>
                  <a:pt x="1016041" y="0"/>
                </a:lnTo>
                <a:lnTo>
                  <a:pt x="1016041" y="1045309"/>
                </a:lnTo>
                <a:lnTo>
                  <a:pt x="0" y="10453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872636">
            <a:off x="-291875" y="5911546"/>
            <a:ext cx="1206027" cy="3705293"/>
          </a:xfrm>
          <a:custGeom>
            <a:avLst/>
            <a:gdLst/>
            <a:ahLst/>
            <a:cxnLst/>
            <a:rect l="l" t="t" r="r" b="b"/>
            <a:pathLst>
              <a:path w="1206027" h="3705293">
                <a:moveTo>
                  <a:pt x="0" y="0"/>
                </a:moveTo>
                <a:lnTo>
                  <a:pt x="1206027" y="0"/>
                </a:lnTo>
                <a:lnTo>
                  <a:pt x="1206027" y="3705293"/>
                </a:lnTo>
                <a:lnTo>
                  <a:pt x="0" y="37052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696389">
            <a:off x="14820449" y="1162494"/>
            <a:ext cx="2183882" cy="1618802"/>
          </a:xfrm>
          <a:custGeom>
            <a:avLst/>
            <a:gdLst/>
            <a:ahLst/>
            <a:cxnLst/>
            <a:rect l="l" t="t" r="r" b="b"/>
            <a:pathLst>
              <a:path w="2183882" h="1618802">
                <a:moveTo>
                  <a:pt x="0" y="0"/>
                </a:moveTo>
                <a:lnTo>
                  <a:pt x="2183882" y="0"/>
                </a:lnTo>
                <a:lnTo>
                  <a:pt x="2183882" y="1618803"/>
                </a:lnTo>
                <a:lnTo>
                  <a:pt x="0" y="16188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013125">
            <a:off x="16381154" y="296403"/>
            <a:ext cx="2576792" cy="3610217"/>
          </a:xfrm>
          <a:custGeom>
            <a:avLst/>
            <a:gdLst/>
            <a:ahLst/>
            <a:cxnLst/>
            <a:rect l="l" t="t" r="r" b="b"/>
            <a:pathLst>
              <a:path w="2576792" h="3610217">
                <a:moveTo>
                  <a:pt x="0" y="0"/>
                </a:moveTo>
                <a:lnTo>
                  <a:pt x="2576792" y="0"/>
                </a:lnTo>
                <a:lnTo>
                  <a:pt x="2576792" y="3610217"/>
                </a:lnTo>
                <a:lnTo>
                  <a:pt x="0" y="361021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6714124" y="1492956"/>
            <a:ext cx="748798" cy="770369"/>
          </a:xfrm>
          <a:custGeom>
            <a:avLst/>
            <a:gdLst/>
            <a:ahLst/>
            <a:cxnLst/>
            <a:rect l="l" t="t" r="r" b="b"/>
            <a:pathLst>
              <a:path w="748798" h="770369">
                <a:moveTo>
                  <a:pt x="0" y="0"/>
                </a:moveTo>
                <a:lnTo>
                  <a:pt x="748798" y="0"/>
                </a:lnTo>
                <a:lnTo>
                  <a:pt x="748798" y="770369"/>
                </a:lnTo>
                <a:lnTo>
                  <a:pt x="0" y="7703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498898" y="8270463"/>
            <a:ext cx="3055196" cy="1126604"/>
          </a:xfrm>
          <a:custGeom>
            <a:avLst/>
            <a:gdLst/>
            <a:ahLst/>
            <a:cxnLst/>
            <a:rect l="l" t="t" r="r" b="b"/>
            <a:pathLst>
              <a:path w="3055196" h="1126604">
                <a:moveTo>
                  <a:pt x="0" y="0"/>
                </a:moveTo>
                <a:lnTo>
                  <a:pt x="3055196" y="0"/>
                </a:lnTo>
                <a:lnTo>
                  <a:pt x="3055196" y="1126604"/>
                </a:lnTo>
                <a:lnTo>
                  <a:pt x="0" y="112660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544190" y="3816260"/>
            <a:ext cx="6248482" cy="4397761"/>
          </a:xfrm>
          <a:custGeom>
            <a:avLst/>
            <a:gdLst/>
            <a:ahLst/>
            <a:cxnLst/>
            <a:rect l="l" t="t" r="r" b="b"/>
            <a:pathLst>
              <a:path w="6248482" h="4397761">
                <a:moveTo>
                  <a:pt x="0" y="0"/>
                </a:moveTo>
                <a:lnTo>
                  <a:pt x="6248483" y="0"/>
                </a:lnTo>
                <a:lnTo>
                  <a:pt x="6248483" y="4397761"/>
                </a:lnTo>
                <a:lnTo>
                  <a:pt x="0" y="439776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822" r="-2822"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819159" y="2193882"/>
            <a:ext cx="9152572" cy="20091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19"/>
              </a:lnSpc>
            </a:pPr>
            <a:r>
              <a:rPr lang="en-US" sz="7299" spc="437">
                <a:solidFill>
                  <a:srgbClr val="44312B"/>
                </a:solidFill>
                <a:latin typeface="Hitch Hike"/>
              </a:rPr>
              <a:t>"КНИЖКОВИЙ ОБМІН"</a:t>
            </a:r>
          </a:p>
          <a:p>
            <a:pPr algn="ctr">
              <a:lnSpc>
                <a:spcPts val="5599"/>
              </a:lnSpc>
              <a:spcBef>
                <a:spcPct val="0"/>
              </a:spcBef>
            </a:pPr>
            <a:endParaRPr lang="en-US" sz="7299" spc="437">
              <a:solidFill>
                <a:srgbClr val="44312B"/>
              </a:solidFill>
              <a:latin typeface="Hitch Hike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7973648" y="3739969"/>
            <a:ext cx="10600198" cy="4674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69"/>
              </a:lnSpc>
            </a:pPr>
            <a:r>
              <a:rPr lang="en-US" sz="4499">
                <a:solidFill>
                  <a:srgbClr val="4D3527"/>
                </a:solidFill>
                <a:latin typeface="Old Standard"/>
              </a:rPr>
              <a:t>1.Інструкція:</a:t>
            </a:r>
          </a:p>
          <a:p>
            <a:pPr>
              <a:lnSpc>
                <a:spcPts val="4769"/>
              </a:lnSpc>
            </a:pPr>
            <a:r>
              <a:rPr lang="en-US" sz="4499">
                <a:solidFill>
                  <a:srgbClr val="4D3527"/>
                </a:solidFill>
                <a:latin typeface="Old Standard"/>
              </a:rPr>
              <a:t>Оберіть свою улюблену книгу та розкажіть нам про неї. </a:t>
            </a:r>
          </a:p>
          <a:p>
            <a:pPr>
              <a:lnSpc>
                <a:spcPts val="4769"/>
              </a:lnSpc>
            </a:pPr>
            <a:r>
              <a:rPr lang="en-US" sz="4499">
                <a:solidFill>
                  <a:srgbClr val="4D3527"/>
                </a:solidFill>
                <a:latin typeface="Old Standard"/>
              </a:rPr>
              <a:t>Назвіть автора, коротко опишіть сюжет та поділіться своїми враженнями. Обмежений час - 2-3 хвилини. </a:t>
            </a:r>
          </a:p>
          <a:p>
            <a:pPr>
              <a:lnSpc>
                <a:spcPts val="4769"/>
              </a:lnSpc>
            </a:pPr>
            <a:r>
              <a:rPr lang="en-US" sz="4499">
                <a:solidFill>
                  <a:srgbClr val="4D3527"/>
                </a:solidFill>
                <a:latin typeface="Old Standard"/>
              </a:rPr>
              <a:t>Час на підготовку 3 хвилини. </a:t>
            </a:r>
          </a:p>
          <a:p>
            <a:pPr algn="just">
              <a:lnSpc>
                <a:spcPts val="2967"/>
              </a:lnSpc>
            </a:pPr>
            <a:endParaRPr lang="en-US" sz="4499">
              <a:solidFill>
                <a:srgbClr val="4D3527"/>
              </a:solidFill>
              <a:latin typeface="Old Standar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53" b="-635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461727" y="9451163"/>
            <a:ext cx="4830262" cy="4262706"/>
          </a:xfrm>
          <a:custGeom>
            <a:avLst/>
            <a:gdLst/>
            <a:ahLst/>
            <a:cxnLst/>
            <a:rect l="l" t="t" r="r" b="b"/>
            <a:pathLst>
              <a:path w="4830262" h="4262706">
                <a:moveTo>
                  <a:pt x="0" y="0"/>
                </a:moveTo>
                <a:lnTo>
                  <a:pt x="4830262" y="0"/>
                </a:lnTo>
                <a:lnTo>
                  <a:pt x="4830262" y="4262707"/>
                </a:lnTo>
                <a:lnTo>
                  <a:pt x="0" y="42627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252631" y="9451163"/>
            <a:ext cx="4830262" cy="4262706"/>
          </a:xfrm>
          <a:custGeom>
            <a:avLst/>
            <a:gdLst/>
            <a:ahLst/>
            <a:cxnLst/>
            <a:rect l="l" t="t" r="r" b="b"/>
            <a:pathLst>
              <a:path w="4830262" h="4262706">
                <a:moveTo>
                  <a:pt x="0" y="0"/>
                </a:moveTo>
                <a:lnTo>
                  <a:pt x="4830262" y="0"/>
                </a:lnTo>
                <a:lnTo>
                  <a:pt x="4830262" y="4262707"/>
                </a:lnTo>
                <a:lnTo>
                  <a:pt x="0" y="42627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043534" y="9451163"/>
            <a:ext cx="4830262" cy="4262706"/>
          </a:xfrm>
          <a:custGeom>
            <a:avLst/>
            <a:gdLst/>
            <a:ahLst/>
            <a:cxnLst/>
            <a:rect l="l" t="t" r="r" b="b"/>
            <a:pathLst>
              <a:path w="4830262" h="4262706">
                <a:moveTo>
                  <a:pt x="0" y="0"/>
                </a:moveTo>
                <a:lnTo>
                  <a:pt x="4830262" y="0"/>
                </a:lnTo>
                <a:lnTo>
                  <a:pt x="4830262" y="4262707"/>
                </a:lnTo>
                <a:lnTo>
                  <a:pt x="0" y="42627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683739" y="2256199"/>
            <a:ext cx="12181720" cy="5868918"/>
            <a:chOff x="0" y="0"/>
            <a:chExt cx="5155609" cy="248387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155609" cy="2483873"/>
            </a:xfrm>
            <a:custGeom>
              <a:avLst/>
              <a:gdLst/>
              <a:ahLst/>
              <a:cxnLst/>
              <a:rect l="l" t="t" r="r" b="b"/>
              <a:pathLst>
                <a:path w="5155609" h="2483873">
                  <a:moveTo>
                    <a:pt x="8898" y="0"/>
                  </a:moveTo>
                  <a:lnTo>
                    <a:pt x="5146712" y="0"/>
                  </a:lnTo>
                  <a:cubicBezTo>
                    <a:pt x="5149072" y="0"/>
                    <a:pt x="5151335" y="937"/>
                    <a:pt x="5153003" y="2606"/>
                  </a:cubicBezTo>
                  <a:cubicBezTo>
                    <a:pt x="5154672" y="4275"/>
                    <a:pt x="5155609" y="6538"/>
                    <a:pt x="5155609" y="8898"/>
                  </a:cubicBezTo>
                  <a:lnTo>
                    <a:pt x="5155609" y="2474976"/>
                  </a:lnTo>
                  <a:cubicBezTo>
                    <a:pt x="5155609" y="2477335"/>
                    <a:pt x="5154672" y="2479599"/>
                    <a:pt x="5153003" y="2481267"/>
                  </a:cubicBezTo>
                  <a:cubicBezTo>
                    <a:pt x="5151335" y="2482936"/>
                    <a:pt x="5149072" y="2483873"/>
                    <a:pt x="5146712" y="2483873"/>
                  </a:cubicBezTo>
                  <a:lnTo>
                    <a:pt x="8898" y="2483873"/>
                  </a:lnTo>
                  <a:cubicBezTo>
                    <a:pt x="6538" y="2483873"/>
                    <a:pt x="4275" y="2482936"/>
                    <a:pt x="2606" y="2481267"/>
                  </a:cubicBezTo>
                  <a:cubicBezTo>
                    <a:pt x="937" y="2479599"/>
                    <a:pt x="0" y="2477335"/>
                    <a:pt x="0" y="2474976"/>
                  </a:cubicBezTo>
                  <a:lnTo>
                    <a:pt x="0" y="8898"/>
                  </a:lnTo>
                  <a:cubicBezTo>
                    <a:pt x="0" y="6538"/>
                    <a:pt x="937" y="4275"/>
                    <a:pt x="2606" y="2606"/>
                  </a:cubicBezTo>
                  <a:cubicBezTo>
                    <a:pt x="4275" y="937"/>
                    <a:pt x="6538" y="0"/>
                    <a:pt x="8898" y="0"/>
                  </a:cubicBezTo>
                  <a:close/>
                </a:path>
              </a:pathLst>
            </a:custGeom>
            <a:solidFill>
              <a:srgbClr val="F5EDD9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76200"/>
              <a:ext cx="5155609" cy="25600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2018197" flipH="1">
            <a:off x="7975160" y="-1996155"/>
            <a:ext cx="13745044" cy="3992310"/>
          </a:xfrm>
          <a:custGeom>
            <a:avLst/>
            <a:gdLst/>
            <a:ahLst/>
            <a:cxnLst/>
            <a:rect l="l" t="t" r="r" b="b"/>
            <a:pathLst>
              <a:path w="13745044" h="3992310">
                <a:moveTo>
                  <a:pt x="13745044" y="0"/>
                </a:moveTo>
                <a:lnTo>
                  <a:pt x="0" y="0"/>
                </a:lnTo>
                <a:lnTo>
                  <a:pt x="0" y="3992310"/>
                </a:lnTo>
                <a:lnTo>
                  <a:pt x="13745044" y="3992310"/>
                </a:lnTo>
                <a:lnTo>
                  <a:pt x="13745044" y="0"/>
                </a:lnTo>
                <a:close/>
              </a:path>
            </a:pathLst>
          </a:custGeom>
          <a:blipFill>
            <a:blip r:embed="rId4"/>
            <a:stretch>
              <a:fillRect t="-96674"/>
            </a:stretch>
          </a:blipFill>
        </p:spPr>
      </p:sp>
      <p:sp>
        <p:nvSpPr>
          <p:cNvPr id="10" name="Freeform 10"/>
          <p:cNvSpPr/>
          <p:nvPr/>
        </p:nvSpPr>
        <p:spPr>
          <a:xfrm flipV="1">
            <a:off x="2379378" y="1914066"/>
            <a:ext cx="5512723" cy="612255"/>
          </a:xfrm>
          <a:custGeom>
            <a:avLst/>
            <a:gdLst/>
            <a:ahLst/>
            <a:cxnLst/>
            <a:rect l="l" t="t" r="r" b="b"/>
            <a:pathLst>
              <a:path w="5512723" h="612255">
                <a:moveTo>
                  <a:pt x="0" y="612255"/>
                </a:moveTo>
                <a:lnTo>
                  <a:pt x="5512723" y="612255"/>
                </a:lnTo>
                <a:lnTo>
                  <a:pt x="5512723" y="0"/>
                </a:lnTo>
                <a:lnTo>
                  <a:pt x="0" y="0"/>
                </a:lnTo>
                <a:lnTo>
                  <a:pt x="0" y="612255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</p:sp>
      <p:sp>
        <p:nvSpPr>
          <p:cNvPr id="11" name="Freeform 11"/>
          <p:cNvSpPr/>
          <p:nvPr/>
        </p:nvSpPr>
        <p:spPr>
          <a:xfrm flipH="1" flipV="1">
            <a:off x="6029620" y="1914066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5071053" y="563202"/>
                </a:moveTo>
                <a:lnTo>
                  <a:pt x="0" y="563202"/>
                </a:lnTo>
                <a:lnTo>
                  <a:pt x="0" y="0"/>
                </a:lnTo>
                <a:lnTo>
                  <a:pt x="5071053" y="0"/>
                </a:lnTo>
                <a:lnTo>
                  <a:pt x="5071053" y="563202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</p:sp>
      <p:sp>
        <p:nvSpPr>
          <p:cNvPr id="12" name="Freeform 12"/>
          <p:cNvSpPr/>
          <p:nvPr/>
        </p:nvSpPr>
        <p:spPr>
          <a:xfrm rot="-5400000" flipH="1" flipV="1">
            <a:off x="148213" y="3946680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5071053" y="563203"/>
                </a:moveTo>
                <a:lnTo>
                  <a:pt x="0" y="563203"/>
                </a:lnTo>
                <a:lnTo>
                  <a:pt x="0" y="0"/>
                </a:lnTo>
                <a:lnTo>
                  <a:pt x="5071053" y="0"/>
                </a:lnTo>
                <a:lnTo>
                  <a:pt x="5071053" y="563203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</p:sp>
      <p:sp>
        <p:nvSpPr>
          <p:cNvPr id="13" name="Freeform 13"/>
          <p:cNvSpPr/>
          <p:nvPr/>
        </p:nvSpPr>
        <p:spPr>
          <a:xfrm rot="-10800000" flipV="1">
            <a:off x="10395899" y="7782983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563203"/>
                </a:moveTo>
                <a:lnTo>
                  <a:pt x="5071053" y="563203"/>
                </a:lnTo>
                <a:lnTo>
                  <a:pt x="5071053" y="0"/>
                </a:lnTo>
                <a:lnTo>
                  <a:pt x="0" y="0"/>
                </a:lnTo>
                <a:lnTo>
                  <a:pt x="0" y="563203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</p:sp>
      <p:sp>
        <p:nvSpPr>
          <p:cNvPr id="14" name="Freeform 14"/>
          <p:cNvSpPr/>
          <p:nvPr/>
        </p:nvSpPr>
        <p:spPr>
          <a:xfrm rot="-10800000" flipH="1" flipV="1">
            <a:off x="7187327" y="7782983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5071053" y="563203"/>
                </a:moveTo>
                <a:lnTo>
                  <a:pt x="0" y="563203"/>
                </a:lnTo>
                <a:lnTo>
                  <a:pt x="0" y="0"/>
                </a:lnTo>
                <a:lnTo>
                  <a:pt x="5071053" y="0"/>
                </a:lnTo>
                <a:lnTo>
                  <a:pt x="5071053" y="563203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</p:sp>
      <p:sp>
        <p:nvSpPr>
          <p:cNvPr id="15" name="Freeform 15"/>
          <p:cNvSpPr/>
          <p:nvPr/>
        </p:nvSpPr>
        <p:spPr>
          <a:xfrm rot="-10800000" flipV="1">
            <a:off x="2218389" y="7782983"/>
            <a:ext cx="5852803" cy="650025"/>
          </a:xfrm>
          <a:custGeom>
            <a:avLst/>
            <a:gdLst/>
            <a:ahLst/>
            <a:cxnLst/>
            <a:rect l="l" t="t" r="r" b="b"/>
            <a:pathLst>
              <a:path w="5852803" h="650025">
                <a:moveTo>
                  <a:pt x="0" y="650025"/>
                </a:moveTo>
                <a:lnTo>
                  <a:pt x="5852803" y="650025"/>
                </a:lnTo>
                <a:lnTo>
                  <a:pt x="5852803" y="0"/>
                </a:lnTo>
                <a:lnTo>
                  <a:pt x="0" y="0"/>
                </a:lnTo>
                <a:lnTo>
                  <a:pt x="0" y="650025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</p:sp>
      <p:sp>
        <p:nvSpPr>
          <p:cNvPr id="16" name="Freeform 16"/>
          <p:cNvSpPr/>
          <p:nvPr/>
        </p:nvSpPr>
        <p:spPr>
          <a:xfrm rot="-5400000" flipV="1">
            <a:off x="125453" y="5247457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563202"/>
                </a:moveTo>
                <a:lnTo>
                  <a:pt x="5071053" y="563202"/>
                </a:lnTo>
                <a:lnTo>
                  <a:pt x="5071053" y="0"/>
                </a:lnTo>
                <a:lnTo>
                  <a:pt x="0" y="0"/>
                </a:lnTo>
                <a:lnTo>
                  <a:pt x="0" y="563202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</p:sp>
      <p:sp>
        <p:nvSpPr>
          <p:cNvPr id="17" name="Freeform 17"/>
          <p:cNvSpPr/>
          <p:nvPr/>
        </p:nvSpPr>
        <p:spPr>
          <a:xfrm flipV="1">
            <a:off x="10216808" y="1914066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563202"/>
                </a:moveTo>
                <a:lnTo>
                  <a:pt x="5071053" y="563202"/>
                </a:lnTo>
                <a:lnTo>
                  <a:pt x="5071053" y="0"/>
                </a:lnTo>
                <a:lnTo>
                  <a:pt x="0" y="0"/>
                </a:lnTo>
                <a:lnTo>
                  <a:pt x="0" y="563202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</p:sp>
      <p:sp>
        <p:nvSpPr>
          <p:cNvPr id="18" name="Freeform 18"/>
          <p:cNvSpPr/>
          <p:nvPr/>
        </p:nvSpPr>
        <p:spPr>
          <a:xfrm rot="-5400000" flipH="1">
            <a:off x="12470733" y="4037658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5071054" y="0"/>
                </a:moveTo>
                <a:lnTo>
                  <a:pt x="0" y="0"/>
                </a:lnTo>
                <a:lnTo>
                  <a:pt x="0" y="563203"/>
                </a:lnTo>
                <a:lnTo>
                  <a:pt x="5071054" y="563203"/>
                </a:lnTo>
                <a:lnTo>
                  <a:pt x="5071054" y="0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</p:sp>
      <p:sp>
        <p:nvSpPr>
          <p:cNvPr id="19" name="Freeform 19"/>
          <p:cNvSpPr/>
          <p:nvPr/>
        </p:nvSpPr>
        <p:spPr>
          <a:xfrm rot="-5400000">
            <a:off x="12470733" y="5686139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0"/>
                </a:moveTo>
                <a:lnTo>
                  <a:pt x="5071054" y="0"/>
                </a:lnTo>
                <a:lnTo>
                  <a:pt x="5071054" y="563203"/>
                </a:lnTo>
                <a:lnTo>
                  <a:pt x="0" y="5632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</p:sp>
      <p:sp>
        <p:nvSpPr>
          <p:cNvPr id="20" name="Freeform 20"/>
          <p:cNvSpPr/>
          <p:nvPr/>
        </p:nvSpPr>
        <p:spPr>
          <a:xfrm flipH="1">
            <a:off x="0" y="5733596"/>
            <a:ext cx="2660979" cy="3245786"/>
          </a:xfrm>
          <a:custGeom>
            <a:avLst/>
            <a:gdLst/>
            <a:ahLst/>
            <a:cxnLst/>
            <a:rect l="l" t="t" r="r" b="b"/>
            <a:pathLst>
              <a:path w="2660979" h="3245786">
                <a:moveTo>
                  <a:pt x="2660979" y="0"/>
                </a:moveTo>
                <a:lnTo>
                  <a:pt x="0" y="0"/>
                </a:lnTo>
                <a:lnTo>
                  <a:pt x="0" y="3245786"/>
                </a:lnTo>
                <a:lnTo>
                  <a:pt x="2660979" y="3245786"/>
                </a:lnTo>
                <a:lnTo>
                  <a:pt x="2660979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30841" y="7972301"/>
            <a:ext cx="4589510" cy="1692382"/>
          </a:xfrm>
          <a:custGeom>
            <a:avLst/>
            <a:gdLst/>
            <a:ahLst/>
            <a:cxnLst/>
            <a:rect l="l" t="t" r="r" b="b"/>
            <a:pathLst>
              <a:path w="4589510" h="1692382">
                <a:moveTo>
                  <a:pt x="0" y="0"/>
                </a:moveTo>
                <a:lnTo>
                  <a:pt x="4589511" y="0"/>
                </a:lnTo>
                <a:lnTo>
                  <a:pt x="4589511" y="1692382"/>
                </a:lnTo>
                <a:lnTo>
                  <a:pt x="0" y="169238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486232">
            <a:off x="12881036" y="909679"/>
            <a:ext cx="2723649" cy="2018905"/>
          </a:xfrm>
          <a:custGeom>
            <a:avLst/>
            <a:gdLst/>
            <a:ahLst/>
            <a:cxnLst/>
            <a:rect l="l" t="t" r="r" b="b"/>
            <a:pathLst>
              <a:path w="2723649" h="2018905">
                <a:moveTo>
                  <a:pt x="0" y="0"/>
                </a:moveTo>
                <a:lnTo>
                  <a:pt x="2723650" y="0"/>
                </a:lnTo>
                <a:lnTo>
                  <a:pt x="2723650" y="2018905"/>
                </a:lnTo>
                <a:lnTo>
                  <a:pt x="0" y="201890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696389">
            <a:off x="14883470" y="2240028"/>
            <a:ext cx="2790479" cy="2068443"/>
          </a:xfrm>
          <a:custGeom>
            <a:avLst/>
            <a:gdLst/>
            <a:ahLst/>
            <a:cxnLst/>
            <a:rect l="l" t="t" r="r" b="b"/>
            <a:pathLst>
              <a:path w="2790479" h="2068443">
                <a:moveTo>
                  <a:pt x="0" y="0"/>
                </a:moveTo>
                <a:lnTo>
                  <a:pt x="2790479" y="0"/>
                </a:lnTo>
                <a:lnTo>
                  <a:pt x="2790479" y="2068442"/>
                </a:lnTo>
                <a:lnTo>
                  <a:pt x="0" y="206844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4865460" y="506855"/>
            <a:ext cx="1879994" cy="1768989"/>
          </a:xfrm>
          <a:custGeom>
            <a:avLst/>
            <a:gdLst/>
            <a:ahLst/>
            <a:cxnLst/>
            <a:rect l="l" t="t" r="r" b="b"/>
            <a:pathLst>
              <a:path w="1879994" h="1768989">
                <a:moveTo>
                  <a:pt x="0" y="0"/>
                </a:moveTo>
                <a:lnTo>
                  <a:pt x="1879994" y="0"/>
                </a:lnTo>
                <a:lnTo>
                  <a:pt x="1879994" y="1768989"/>
                </a:lnTo>
                <a:lnTo>
                  <a:pt x="0" y="176898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4668" b="-4668"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-196742" y="9451163"/>
            <a:ext cx="4830262" cy="4262706"/>
          </a:xfrm>
          <a:custGeom>
            <a:avLst/>
            <a:gdLst/>
            <a:ahLst/>
            <a:cxnLst/>
            <a:rect l="l" t="t" r="r" b="b"/>
            <a:pathLst>
              <a:path w="4830262" h="4262706">
                <a:moveTo>
                  <a:pt x="0" y="0"/>
                </a:moveTo>
                <a:lnTo>
                  <a:pt x="4830262" y="0"/>
                </a:lnTo>
                <a:lnTo>
                  <a:pt x="4830262" y="4262707"/>
                </a:lnTo>
                <a:lnTo>
                  <a:pt x="0" y="42627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12277430" y="5448951"/>
            <a:ext cx="5576064" cy="4100521"/>
            <a:chOff x="0" y="0"/>
            <a:chExt cx="4073993" cy="2995930"/>
          </a:xfrm>
        </p:grpSpPr>
        <p:sp>
          <p:nvSpPr>
            <p:cNvPr id="27" name="Freeform 27"/>
            <p:cNvSpPr/>
            <p:nvPr/>
          </p:nvSpPr>
          <p:spPr>
            <a:xfrm>
              <a:off x="-2540" y="-5080"/>
              <a:ext cx="4084154" cy="3004820"/>
            </a:xfrm>
            <a:custGeom>
              <a:avLst/>
              <a:gdLst/>
              <a:ahLst/>
              <a:cxnLst/>
              <a:rect l="l" t="t" r="r" b="b"/>
              <a:pathLst>
                <a:path w="4084154" h="3004820">
                  <a:moveTo>
                    <a:pt x="4050250" y="16510"/>
                  </a:moveTo>
                  <a:lnTo>
                    <a:pt x="4036231" y="16510"/>
                  </a:lnTo>
                  <a:cubicBezTo>
                    <a:pt x="3703303" y="16510"/>
                    <a:pt x="3370374" y="19050"/>
                    <a:pt x="3039198" y="21590"/>
                  </a:cubicBezTo>
                  <a:cubicBezTo>
                    <a:pt x="2448688" y="26670"/>
                    <a:pt x="1856426" y="34290"/>
                    <a:pt x="1265916" y="35560"/>
                  </a:cubicBezTo>
                  <a:cubicBezTo>
                    <a:pt x="1036371" y="35560"/>
                    <a:pt x="806825" y="26670"/>
                    <a:pt x="577280" y="16510"/>
                  </a:cubicBezTo>
                  <a:cubicBezTo>
                    <a:pt x="388036" y="7620"/>
                    <a:pt x="195288" y="0"/>
                    <a:pt x="6045" y="10160"/>
                  </a:cubicBezTo>
                  <a:cubicBezTo>
                    <a:pt x="7797" y="210820"/>
                    <a:pt x="9549" y="411480"/>
                    <a:pt x="13054" y="610870"/>
                  </a:cubicBezTo>
                  <a:cubicBezTo>
                    <a:pt x="18310" y="1056640"/>
                    <a:pt x="27072" y="1502410"/>
                    <a:pt x="21815" y="1948180"/>
                  </a:cubicBezTo>
                  <a:cubicBezTo>
                    <a:pt x="20063" y="2169160"/>
                    <a:pt x="7797" y="2390140"/>
                    <a:pt x="2540" y="2611120"/>
                  </a:cubicBezTo>
                  <a:cubicBezTo>
                    <a:pt x="0" y="2730500"/>
                    <a:pt x="13054" y="2849880"/>
                    <a:pt x="23567" y="2967990"/>
                  </a:cubicBezTo>
                  <a:cubicBezTo>
                    <a:pt x="105923" y="2962910"/>
                    <a:pt x="190031" y="2966720"/>
                    <a:pt x="270635" y="2971800"/>
                  </a:cubicBezTo>
                  <a:cubicBezTo>
                    <a:pt x="395045" y="2979420"/>
                    <a:pt x="517703" y="2988310"/>
                    <a:pt x="642113" y="2992120"/>
                  </a:cubicBezTo>
                  <a:cubicBezTo>
                    <a:pt x="1216853" y="3004820"/>
                    <a:pt x="1793345" y="2997200"/>
                    <a:pt x="2368085" y="2987040"/>
                  </a:cubicBezTo>
                  <a:cubicBezTo>
                    <a:pt x="2934063" y="2975610"/>
                    <a:pt x="3501793" y="2962910"/>
                    <a:pt x="4069525" y="2961640"/>
                  </a:cubicBezTo>
                  <a:cubicBezTo>
                    <a:pt x="4059011" y="2794000"/>
                    <a:pt x="4046745" y="2626360"/>
                    <a:pt x="4039736" y="2457450"/>
                  </a:cubicBezTo>
                  <a:cubicBezTo>
                    <a:pt x="4022213" y="2034540"/>
                    <a:pt x="4046745" y="1612900"/>
                    <a:pt x="4062515" y="1189990"/>
                  </a:cubicBezTo>
                  <a:cubicBezTo>
                    <a:pt x="4077804" y="800100"/>
                    <a:pt x="4084154" y="407670"/>
                    <a:pt x="4050250" y="16510"/>
                  </a:cubicBezTo>
                  <a:close/>
                </a:path>
              </a:pathLst>
            </a:custGeom>
            <a:blipFill>
              <a:blip r:embed="rId10"/>
              <a:stretch>
                <a:fillRect t="-18026" b="-18026"/>
              </a:stretch>
            </a:blipFill>
          </p:spPr>
        </p:sp>
      </p:grpSp>
      <p:sp>
        <p:nvSpPr>
          <p:cNvPr id="28" name="Freeform 28"/>
          <p:cNvSpPr/>
          <p:nvPr/>
        </p:nvSpPr>
        <p:spPr>
          <a:xfrm>
            <a:off x="130841" y="727786"/>
            <a:ext cx="4250954" cy="2581522"/>
          </a:xfrm>
          <a:custGeom>
            <a:avLst/>
            <a:gdLst/>
            <a:ahLst/>
            <a:cxnLst/>
            <a:rect l="l" t="t" r="r" b="b"/>
            <a:pathLst>
              <a:path w="4250954" h="2581522">
                <a:moveTo>
                  <a:pt x="0" y="0"/>
                </a:moveTo>
                <a:lnTo>
                  <a:pt x="4250954" y="0"/>
                </a:lnTo>
                <a:lnTo>
                  <a:pt x="4250954" y="2581522"/>
                </a:lnTo>
                <a:lnTo>
                  <a:pt x="0" y="258152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21609" t="-1580" b="-1580"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3089839" y="3117297"/>
            <a:ext cx="12404301" cy="4312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29918" lvl="1" indent="-564959">
              <a:lnSpc>
                <a:spcPts val="5547"/>
              </a:lnSpc>
              <a:buFont typeface="Arial"/>
              <a:buChar char="•"/>
            </a:pPr>
            <a:r>
              <a:rPr lang="en-US" sz="5233">
                <a:solidFill>
                  <a:srgbClr val="4D3527"/>
                </a:solidFill>
                <a:latin typeface="Old Standard"/>
              </a:rPr>
              <a:t>Розвиває швидкість мовлення. </a:t>
            </a:r>
          </a:p>
          <a:p>
            <a:pPr marL="1129918" lvl="1" indent="-564959">
              <a:lnSpc>
                <a:spcPts val="5547"/>
              </a:lnSpc>
              <a:buFont typeface="Arial"/>
              <a:buChar char="•"/>
            </a:pPr>
            <a:r>
              <a:rPr lang="en-US" sz="5233">
                <a:solidFill>
                  <a:srgbClr val="4D3527"/>
                </a:solidFill>
                <a:latin typeface="Old Standard"/>
              </a:rPr>
              <a:t>Розширює словниковий запас. </a:t>
            </a:r>
          </a:p>
          <a:p>
            <a:pPr marL="1129918" lvl="1" indent="-564959">
              <a:lnSpc>
                <a:spcPts val="5547"/>
              </a:lnSpc>
              <a:buFont typeface="Arial"/>
              <a:buChar char="•"/>
            </a:pPr>
            <a:r>
              <a:rPr lang="en-US" sz="5233">
                <a:solidFill>
                  <a:srgbClr val="4D3527"/>
                </a:solidFill>
                <a:latin typeface="Old Standard"/>
              </a:rPr>
              <a:t>Покращує розуміння й активне слухання. </a:t>
            </a:r>
          </a:p>
          <a:p>
            <a:pPr marL="1129918" lvl="1" indent="-564959">
              <a:lnSpc>
                <a:spcPts val="5547"/>
              </a:lnSpc>
              <a:buFont typeface="Arial"/>
              <a:buChar char="•"/>
            </a:pPr>
            <a:r>
              <a:rPr lang="en-US" sz="5233">
                <a:solidFill>
                  <a:srgbClr val="4D3527"/>
                </a:solidFill>
                <a:latin typeface="Old Standard"/>
              </a:rPr>
              <a:t>Знижує стрес і робить нас щасливими.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4093925" y="257193"/>
            <a:ext cx="7954533" cy="1526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  <a:spcBef>
                <a:spcPct val="0"/>
              </a:spcBef>
            </a:pPr>
            <a:r>
              <a:rPr lang="en-US" sz="4399" spc="263">
                <a:solidFill>
                  <a:srgbClr val="F4F7F8"/>
                </a:solidFill>
                <a:latin typeface="Stars &amp; Love Bottom Heavy"/>
              </a:rPr>
              <a:t>КОРИСТЬ ВІД ЧИТАННЯ ВГОЛОС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53" b="-6353"/>
            </a:stretch>
          </a:blipFill>
        </p:spPr>
      </p:sp>
      <p:sp>
        <p:nvSpPr>
          <p:cNvPr id="3" name="Freeform 3"/>
          <p:cNvSpPr/>
          <p:nvPr/>
        </p:nvSpPr>
        <p:spPr>
          <a:xfrm rot="10491015" flipH="1">
            <a:off x="-348146" y="-306015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12145959" y="0"/>
                </a:moveTo>
                <a:lnTo>
                  <a:pt x="0" y="0"/>
                </a:lnTo>
                <a:lnTo>
                  <a:pt x="0" y="3527848"/>
                </a:lnTo>
                <a:lnTo>
                  <a:pt x="12145959" y="3527848"/>
                </a:lnTo>
                <a:lnTo>
                  <a:pt x="12145959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</p:sp>
      <p:sp>
        <p:nvSpPr>
          <p:cNvPr id="4" name="Freeform 4"/>
          <p:cNvSpPr/>
          <p:nvPr/>
        </p:nvSpPr>
        <p:spPr>
          <a:xfrm rot="10182178" flipH="1">
            <a:off x="6213538" y="-2613095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12145959" y="0"/>
                </a:moveTo>
                <a:lnTo>
                  <a:pt x="0" y="0"/>
                </a:lnTo>
                <a:lnTo>
                  <a:pt x="0" y="3527848"/>
                </a:lnTo>
                <a:lnTo>
                  <a:pt x="12145959" y="3527848"/>
                </a:lnTo>
                <a:lnTo>
                  <a:pt x="12145959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</p:sp>
      <p:sp>
        <p:nvSpPr>
          <p:cNvPr id="5" name="Freeform 5"/>
          <p:cNvSpPr/>
          <p:nvPr/>
        </p:nvSpPr>
        <p:spPr>
          <a:xfrm rot="10182178" flipH="1">
            <a:off x="7793156" y="-735224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12145959" y="0"/>
                </a:moveTo>
                <a:lnTo>
                  <a:pt x="0" y="0"/>
                </a:lnTo>
                <a:lnTo>
                  <a:pt x="0" y="3527848"/>
                </a:lnTo>
                <a:lnTo>
                  <a:pt x="12145959" y="3527848"/>
                </a:lnTo>
                <a:lnTo>
                  <a:pt x="12145959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</p:sp>
      <p:sp>
        <p:nvSpPr>
          <p:cNvPr id="6" name="Freeform 6"/>
          <p:cNvSpPr/>
          <p:nvPr/>
        </p:nvSpPr>
        <p:spPr>
          <a:xfrm rot="-248081">
            <a:off x="-325706" y="7069841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0" y="0"/>
                </a:moveTo>
                <a:lnTo>
                  <a:pt x="12145958" y="0"/>
                </a:lnTo>
                <a:lnTo>
                  <a:pt x="12145958" y="3527848"/>
                </a:lnTo>
                <a:lnTo>
                  <a:pt x="0" y="35278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</p:sp>
      <p:sp>
        <p:nvSpPr>
          <p:cNvPr id="7" name="Freeform 7"/>
          <p:cNvSpPr/>
          <p:nvPr/>
        </p:nvSpPr>
        <p:spPr>
          <a:xfrm rot="-248081">
            <a:off x="7793156" y="8523076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0" y="0"/>
                </a:moveTo>
                <a:lnTo>
                  <a:pt x="12145959" y="0"/>
                </a:lnTo>
                <a:lnTo>
                  <a:pt x="12145959" y="3527848"/>
                </a:lnTo>
                <a:lnTo>
                  <a:pt x="0" y="35278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0" y="1457909"/>
            <a:ext cx="18288000" cy="7939158"/>
            <a:chOff x="0" y="0"/>
            <a:chExt cx="7301857" cy="316987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301857" cy="3169871"/>
            </a:xfrm>
            <a:custGeom>
              <a:avLst/>
              <a:gdLst/>
              <a:ahLst/>
              <a:cxnLst/>
              <a:rect l="l" t="t" r="r" b="b"/>
              <a:pathLst>
                <a:path w="7301857" h="3169871">
                  <a:moveTo>
                    <a:pt x="5927" y="0"/>
                  </a:moveTo>
                  <a:lnTo>
                    <a:pt x="7295931" y="0"/>
                  </a:lnTo>
                  <a:cubicBezTo>
                    <a:pt x="7297503" y="0"/>
                    <a:pt x="7299010" y="624"/>
                    <a:pt x="7300122" y="1736"/>
                  </a:cubicBezTo>
                  <a:cubicBezTo>
                    <a:pt x="7301233" y="2847"/>
                    <a:pt x="7301857" y="4355"/>
                    <a:pt x="7301857" y="5927"/>
                  </a:cubicBezTo>
                  <a:lnTo>
                    <a:pt x="7301857" y="3163944"/>
                  </a:lnTo>
                  <a:cubicBezTo>
                    <a:pt x="7301857" y="3167217"/>
                    <a:pt x="7299204" y="3169871"/>
                    <a:pt x="7295931" y="3169871"/>
                  </a:cubicBezTo>
                  <a:lnTo>
                    <a:pt x="5927" y="3169871"/>
                  </a:lnTo>
                  <a:cubicBezTo>
                    <a:pt x="2653" y="3169871"/>
                    <a:pt x="0" y="3167217"/>
                    <a:pt x="0" y="3163944"/>
                  </a:cubicBezTo>
                  <a:lnTo>
                    <a:pt x="0" y="5927"/>
                  </a:lnTo>
                  <a:cubicBezTo>
                    <a:pt x="0" y="2653"/>
                    <a:pt x="2653" y="0"/>
                    <a:pt x="5927" y="0"/>
                  </a:cubicBezTo>
                  <a:close/>
                </a:path>
              </a:pathLst>
            </a:custGeom>
            <a:solidFill>
              <a:srgbClr val="F5EDD9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7301857" cy="32460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311139" y="7354975"/>
            <a:ext cx="1222268" cy="1257477"/>
          </a:xfrm>
          <a:custGeom>
            <a:avLst/>
            <a:gdLst/>
            <a:ahLst/>
            <a:cxnLst/>
            <a:rect l="l" t="t" r="r" b="b"/>
            <a:pathLst>
              <a:path w="1222268" h="1257477">
                <a:moveTo>
                  <a:pt x="0" y="0"/>
                </a:moveTo>
                <a:lnTo>
                  <a:pt x="1222267" y="0"/>
                </a:lnTo>
                <a:lnTo>
                  <a:pt x="1222267" y="1257477"/>
                </a:lnTo>
                <a:lnTo>
                  <a:pt x="0" y="12574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872636">
            <a:off x="-265529" y="4620470"/>
            <a:ext cx="1682235" cy="5544137"/>
          </a:xfrm>
          <a:custGeom>
            <a:avLst/>
            <a:gdLst/>
            <a:ahLst/>
            <a:cxnLst/>
            <a:rect l="l" t="t" r="r" b="b"/>
            <a:pathLst>
              <a:path w="1682235" h="5544137">
                <a:moveTo>
                  <a:pt x="0" y="0"/>
                </a:moveTo>
                <a:lnTo>
                  <a:pt x="1682234" y="0"/>
                </a:lnTo>
                <a:lnTo>
                  <a:pt x="1682234" y="5544137"/>
                </a:lnTo>
                <a:lnTo>
                  <a:pt x="0" y="55441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7270"/>
            </a:stretch>
          </a:blipFill>
        </p:spPr>
      </p:sp>
      <p:sp>
        <p:nvSpPr>
          <p:cNvPr id="13" name="Freeform 13"/>
          <p:cNvSpPr/>
          <p:nvPr/>
        </p:nvSpPr>
        <p:spPr>
          <a:xfrm rot="696389">
            <a:off x="14725202" y="117410"/>
            <a:ext cx="2572219" cy="1906657"/>
          </a:xfrm>
          <a:custGeom>
            <a:avLst/>
            <a:gdLst/>
            <a:ahLst/>
            <a:cxnLst/>
            <a:rect l="l" t="t" r="r" b="b"/>
            <a:pathLst>
              <a:path w="2572219" h="1906657">
                <a:moveTo>
                  <a:pt x="0" y="0"/>
                </a:moveTo>
                <a:lnTo>
                  <a:pt x="2572219" y="0"/>
                </a:lnTo>
                <a:lnTo>
                  <a:pt x="2572219" y="1906657"/>
                </a:lnTo>
                <a:lnTo>
                  <a:pt x="0" y="190665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013125">
            <a:off x="15954782" y="-145734"/>
            <a:ext cx="2937538" cy="4115640"/>
          </a:xfrm>
          <a:custGeom>
            <a:avLst/>
            <a:gdLst/>
            <a:ahLst/>
            <a:cxnLst/>
            <a:rect l="l" t="t" r="r" b="b"/>
            <a:pathLst>
              <a:path w="2937538" h="4115640">
                <a:moveTo>
                  <a:pt x="0" y="0"/>
                </a:moveTo>
                <a:lnTo>
                  <a:pt x="2937538" y="0"/>
                </a:lnTo>
                <a:lnTo>
                  <a:pt x="2937538" y="4115640"/>
                </a:lnTo>
                <a:lnTo>
                  <a:pt x="0" y="41156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6714124" y="1492956"/>
            <a:ext cx="748798" cy="770369"/>
          </a:xfrm>
          <a:custGeom>
            <a:avLst/>
            <a:gdLst/>
            <a:ahLst/>
            <a:cxnLst/>
            <a:rect l="l" t="t" r="r" b="b"/>
            <a:pathLst>
              <a:path w="748798" h="770369">
                <a:moveTo>
                  <a:pt x="0" y="0"/>
                </a:moveTo>
                <a:lnTo>
                  <a:pt x="748798" y="0"/>
                </a:lnTo>
                <a:lnTo>
                  <a:pt x="748798" y="770369"/>
                </a:lnTo>
                <a:lnTo>
                  <a:pt x="0" y="7703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437082" y="8502143"/>
            <a:ext cx="4840291" cy="1784857"/>
          </a:xfrm>
          <a:custGeom>
            <a:avLst/>
            <a:gdLst/>
            <a:ahLst/>
            <a:cxnLst/>
            <a:rect l="l" t="t" r="r" b="b"/>
            <a:pathLst>
              <a:path w="4840291" h="1784857">
                <a:moveTo>
                  <a:pt x="0" y="0"/>
                </a:moveTo>
                <a:lnTo>
                  <a:pt x="4840292" y="0"/>
                </a:lnTo>
                <a:lnTo>
                  <a:pt x="4840292" y="1784857"/>
                </a:lnTo>
                <a:lnTo>
                  <a:pt x="0" y="178485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4203316" y="4228125"/>
            <a:ext cx="11449340" cy="5924096"/>
          </a:xfrm>
          <a:custGeom>
            <a:avLst/>
            <a:gdLst/>
            <a:ahLst/>
            <a:cxnLst/>
            <a:rect l="l" t="t" r="r" b="b"/>
            <a:pathLst>
              <a:path w="11449340" h="5924096">
                <a:moveTo>
                  <a:pt x="0" y="0"/>
                </a:moveTo>
                <a:lnTo>
                  <a:pt x="11449340" y="0"/>
                </a:lnTo>
                <a:lnTo>
                  <a:pt x="11449340" y="5924096"/>
                </a:lnTo>
                <a:lnTo>
                  <a:pt x="0" y="592409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545" b="-10564"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0" y="1840041"/>
            <a:ext cx="15819258" cy="2215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76"/>
              </a:lnSpc>
            </a:pPr>
            <a:r>
              <a:rPr lang="en-US" sz="5166">
                <a:solidFill>
                  <a:srgbClr val="4D3527"/>
                </a:solidFill>
                <a:latin typeface="Old Standard Italics"/>
              </a:rPr>
              <a:t>Впродовж 14 років у різних країнах світу відзначається Всесвітній день читання вголос. </a:t>
            </a:r>
          </a:p>
          <a:p>
            <a:pPr algn="just">
              <a:lnSpc>
                <a:spcPts val="5476"/>
              </a:lnSpc>
            </a:pPr>
            <a:r>
              <a:rPr lang="en-US" sz="5166">
                <a:solidFill>
                  <a:srgbClr val="4D3527"/>
                </a:solidFill>
                <a:latin typeface="Old Standard Italics"/>
              </a:rPr>
              <a:t>Цю ініціативу вже підхопили мешканці 173 країн.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53" b="-635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461727" y="9451163"/>
            <a:ext cx="4830262" cy="4262706"/>
          </a:xfrm>
          <a:custGeom>
            <a:avLst/>
            <a:gdLst/>
            <a:ahLst/>
            <a:cxnLst/>
            <a:rect l="l" t="t" r="r" b="b"/>
            <a:pathLst>
              <a:path w="4830262" h="4262706">
                <a:moveTo>
                  <a:pt x="0" y="0"/>
                </a:moveTo>
                <a:lnTo>
                  <a:pt x="4830262" y="0"/>
                </a:lnTo>
                <a:lnTo>
                  <a:pt x="4830262" y="4262707"/>
                </a:lnTo>
                <a:lnTo>
                  <a:pt x="0" y="42627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252631" y="9451163"/>
            <a:ext cx="4830262" cy="4262706"/>
          </a:xfrm>
          <a:custGeom>
            <a:avLst/>
            <a:gdLst/>
            <a:ahLst/>
            <a:cxnLst/>
            <a:rect l="l" t="t" r="r" b="b"/>
            <a:pathLst>
              <a:path w="4830262" h="4262706">
                <a:moveTo>
                  <a:pt x="0" y="0"/>
                </a:moveTo>
                <a:lnTo>
                  <a:pt x="4830262" y="0"/>
                </a:lnTo>
                <a:lnTo>
                  <a:pt x="4830262" y="4262707"/>
                </a:lnTo>
                <a:lnTo>
                  <a:pt x="0" y="42627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043534" y="9451163"/>
            <a:ext cx="4830262" cy="4262706"/>
          </a:xfrm>
          <a:custGeom>
            <a:avLst/>
            <a:gdLst/>
            <a:ahLst/>
            <a:cxnLst/>
            <a:rect l="l" t="t" r="r" b="b"/>
            <a:pathLst>
              <a:path w="4830262" h="4262706">
                <a:moveTo>
                  <a:pt x="0" y="0"/>
                </a:moveTo>
                <a:lnTo>
                  <a:pt x="4830262" y="0"/>
                </a:lnTo>
                <a:lnTo>
                  <a:pt x="4830262" y="4262707"/>
                </a:lnTo>
                <a:lnTo>
                  <a:pt x="0" y="42627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683739" y="2256199"/>
            <a:ext cx="12181720" cy="5868918"/>
            <a:chOff x="0" y="0"/>
            <a:chExt cx="5155609" cy="248387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155609" cy="2483873"/>
            </a:xfrm>
            <a:custGeom>
              <a:avLst/>
              <a:gdLst/>
              <a:ahLst/>
              <a:cxnLst/>
              <a:rect l="l" t="t" r="r" b="b"/>
              <a:pathLst>
                <a:path w="5155609" h="2483873">
                  <a:moveTo>
                    <a:pt x="8898" y="0"/>
                  </a:moveTo>
                  <a:lnTo>
                    <a:pt x="5146712" y="0"/>
                  </a:lnTo>
                  <a:cubicBezTo>
                    <a:pt x="5149072" y="0"/>
                    <a:pt x="5151335" y="937"/>
                    <a:pt x="5153003" y="2606"/>
                  </a:cubicBezTo>
                  <a:cubicBezTo>
                    <a:pt x="5154672" y="4275"/>
                    <a:pt x="5155609" y="6538"/>
                    <a:pt x="5155609" y="8898"/>
                  </a:cubicBezTo>
                  <a:lnTo>
                    <a:pt x="5155609" y="2474976"/>
                  </a:lnTo>
                  <a:cubicBezTo>
                    <a:pt x="5155609" y="2477335"/>
                    <a:pt x="5154672" y="2479599"/>
                    <a:pt x="5153003" y="2481267"/>
                  </a:cubicBezTo>
                  <a:cubicBezTo>
                    <a:pt x="5151335" y="2482936"/>
                    <a:pt x="5149072" y="2483873"/>
                    <a:pt x="5146712" y="2483873"/>
                  </a:cubicBezTo>
                  <a:lnTo>
                    <a:pt x="8898" y="2483873"/>
                  </a:lnTo>
                  <a:cubicBezTo>
                    <a:pt x="6538" y="2483873"/>
                    <a:pt x="4275" y="2482936"/>
                    <a:pt x="2606" y="2481267"/>
                  </a:cubicBezTo>
                  <a:cubicBezTo>
                    <a:pt x="937" y="2479599"/>
                    <a:pt x="0" y="2477335"/>
                    <a:pt x="0" y="2474976"/>
                  </a:cubicBezTo>
                  <a:lnTo>
                    <a:pt x="0" y="8898"/>
                  </a:lnTo>
                  <a:cubicBezTo>
                    <a:pt x="0" y="6538"/>
                    <a:pt x="937" y="4275"/>
                    <a:pt x="2606" y="2606"/>
                  </a:cubicBezTo>
                  <a:cubicBezTo>
                    <a:pt x="4275" y="937"/>
                    <a:pt x="6538" y="0"/>
                    <a:pt x="8898" y="0"/>
                  </a:cubicBezTo>
                  <a:close/>
                </a:path>
              </a:pathLst>
            </a:custGeom>
            <a:solidFill>
              <a:srgbClr val="F5EDD9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76200"/>
              <a:ext cx="5155609" cy="25600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2018197" flipH="1">
            <a:off x="7975160" y="-1996155"/>
            <a:ext cx="13745044" cy="3992310"/>
          </a:xfrm>
          <a:custGeom>
            <a:avLst/>
            <a:gdLst/>
            <a:ahLst/>
            <a:cxnLst/>
            <a:rect l="l" t="t" r="r" b="b"/>
            <a:pathLst>
              <a:path w="13745044" h="3992310">
                <a:moveTo>
                  <a:pt x="13745044" y="0"/>
                </a:moveTo>
                <a:lnTo>
                  <a:pt x="0" y="0"/>
                </a:lnTo>
                <a:lnTo>
                  <a:pt x="0" y="3992310"/>
                </a:lnTo>
                <a:lnTo>
                  <a:pt x="13745044" y="3992310"/>
                </a:lnTo>
                <a:lnTo>
                  <a:pt x="13745044" y="0"/>
                </a:lnTo>
                <a:close/>
              </a:path>
            </a:pathLst>
          </a:custGeom>
          <a:blipFill>
            <a:blip r:embed="rId4"/>
            <a:stretch>
              <a:fillRect t="-96674"/>
            </a:stretch>
          </a:blipFill>
        </p:spPr>
      </p:sp>
      <p:sp>
        <p:nvSpPr>
          <p:cNvPr id="10" name="Freeform 10"/>
          <p:cNvSpPr/>
          <p:nvPr/>
        </p:nvSpPr>
        <p:spPr>
          <a:xfrm flipV="1">
            <a:off x="2379378" y="1914066"/>
            <a:ext cx="5512723" cy="612255"/>
          </a:xfrm>
          <a:custGeom>
            <a:avLst/>
            <a:gdLst/>
            <a:ahLst/>
            <a:cxnLst/>
            <a:rect l="l" t="t" r="r" b="b"/>
            <a:pathLst>
              <a:path w="5512723" h="612255">
                <a:moveTo>
                  <a:pt x="0" y="612255"/>
                </a:moveTo>
                <a:lnTo>
                  <a:pt x="5512723" y="612255"/>
                </a:lnTo>
                <a:lnTo>
                  <a:pt x="5512723" y="0"/>
                </a:lnTo>
                <a:lnTo>
                  <a:pt x="0" y="0"/>
                </a:lnTo>
                <a:lnTo>
                  <a:pt x="0" y="612255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</p:sp>
      <p:sp>
        <p:nvSpPr>
          <p:cNvPr id="11" name="Freeform 11"/>
          <p:cNvSpPr/>
          <p:nvPr/>
        </p:nvSpPr>
        <p:spPr>
          <a:xfrm flipH="1" flipV="1">
            <a:off x="6029620" y="1914066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5071053" y="563202"/>
                </a:moveTo>
                <a:lnTo>
                  <a:pt x="0" y="563202"/>
                </a:lnTo>
                <a:lnTo>
                  <a:pt x="0" y="0"/>
                </a:lnTo>
                <a:lnTo>
                  <a:pt x="5071053" y="0"/>
                </a:lnTo>
                <a:lnTo>
                  <a:pt x="5071053" y="563202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</p:sp>
      <p:sp>
        <p:nvSpPr>
          <p:cNvPr id="12" name="Freeform 12"/>
          <p:cNvSpPr/>
          <p:nvPr/>
        </p:nvSpPr>
        <p:spPr>
          <a:xfrm rot="-5400000" flipH="1" flipV="1">
            <a:off x="148213" y="3946680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5071053" y="563203"/>
                </a:moveTo>
                <a:lnTo>
                  <a:pt x="0" y="563203"/>
                </a:lnTo>
                <a:lnTo>
                  <a:pt x="0" y="0"/>
                </a:lnTo>
                <a:lnTo>
                  <a:pt x="5071053" y="0"/>
                </a:lnTo>
                <a:lnTo>
                  <a:pt x="5071053" y="563203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</p:sp>
      <p:sp>
        <p:nvSpPr>
          <p:cNvPr id="13" name="Freeform 13"/>
          <p:cNvSpPr/>
          <p:nvPr/>
        </p:nvSpPr>
        <p:spPr>
          <a:xfrm rot="-10800000" flipV="1">
            <a:off x="10395899" y="7782983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563203"/>
                </a:moveTo>
                <a:lnTo>
                  <a:pt x="5071053" y="563203"/>
                </a:lnTo>
                <a:lnTo>
                  <a:pt x="5071053" y="0"/>
                </a:lnTo>
                <a:lnTo>
                  <a:pt x="0" y="0"/>
                </a:lnTo>
                <a:lnTo>
                  <a:pt x="0" y="563203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</p:sp>
      <p:sp>
        <p:nvSpPr>
          <p:cNvPr id="14" name="Freeform 14"/>
          <p:cNvSpPr/>
          <p:nvPr/>
        </p:nvSpPr>
        <p:spPr>
          <a:xfrm rot="-10800000" flipH="1" flipV="1">
            <a:off x="7187327" y="7782983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5071053" y="563203"/>
                </a:moveTo>
                <a:lnTo>
                  <a:pt x="0" y="563203"/>
                </a:lnTo>
                <a:lnTo>
                  <a:pt x="0" y="0"/>
                </a:lnTo>
                <a:lnTo>
                  <a:pt x="5071053" y="0"/>
                </a:lnTo>
                <a:lnTo>
                  <a:pt x="5071053" y="563203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</p:sp>
      <p:sp>
        <p:nvSpPr>
          <p:cNvPr id="15" name="Freeform 15"/>
          <p:cNvSpPr/>
          <p:nvPr/>
        </p:nvSpPr>
        <p:spPr>
          <a:xfrm rot="-10800000" flipV="1">
            <a:off x="2218389" y="7782983"/>
            <a:ext cx="5852803" cy="650025"/>
          </a:xfrm>
          <a:custGeom>
            <a:avLst/>
            <a:gdLst/>
            <a:ahLst/>
            <a:cxnLst/>
            <a:rect l="l" t="t" r="r" b="b"/>
            <a:pathLst>
              <a:path w="5852803" h="650025">
                <a:moveTo>
                  <a:pt x="0" y="650025"/>
                </a:moveTo>
                <a:lnTo>
                  <a:pt x="5852803" y="650025"/>
                </a:lnTo>
                <a:lnTo>
                  <a:pt x="5852803" y="0"/>
                </a:lnTo>
                <a:lnTo>
                  <a:pt x="0" y="0"/>
                </a:lnTo>
                <a:lnTo>
                  <a:pt x="0" y="650025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</p:sp>
      <p:sp>
        <p:nvSpPr>
          <p:cNvPr id="16" name="Freeform 16"/>
          <p:cNvSpPr/>
          <p:nvPr/>
        </p:nvSpPr>
        <p:spPr>
          <a:xfrm rot="-5400000" flipV="1">
            <a:off x="125453" y="5247457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563202"/>
                </a:moveTo>
                <a:lnTo>
                  <a:pt x="5071053" y="563202"/>
                </a:lnTo>
                <a:lnTo>
                  <a:pt x="5071053" y="0"/>
                </a:lnTo>
                <a:lnTo>
                  <a:pt x="0" y="0"/>
                </a:lnTo>
                <a:lnTo>
                  <a:pt x="0" y="563202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</p:sp>
      <p:sp>
        <p:nvSpPr>
          <p:cNvPr id="17" name="Freeform 17"/>
          <p:cNvSpPr/>
          <p:nvPr/>
        </p:nvSpPr>
        <p:spPr>
          <a:xfrm flipV="1">
            <a:off x="10216808" y="1914066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563202"/>
                </a:moveTo>
                <a:lnTo>
                  <a:pt x="5071053" y="563202"/>
                </a:lnTo>
                <a:lnTo>
                  <a:pt x="5071053" y="0"/>
                </a:lnTo>
                <a:lnTo>
                  <a:pt x="0" y="0"/>
                </a:lnTo>
                <a:lnTo>
                  <a:pt x="0" y="563202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</p:sp>
      <p:sp>
        <p:nvSpPr>
          <p:cNvPr id="18" name="Freeform 18"/>
          <p:cNvSpPr/>
          <p:nvPr/>
        </p:nvSpPr>
        <p:spPr>
          <a:xfrm rot="-5400000" flipH="1">
            <a:off x="12470733" y="4037658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5071054" y="0"/>
                </a:moveTo>
                <a:lnTo>
                  <a:pt x="0" y="0"/>
                </a:lnTo>
                <a:lnTo>
                  <a:pt x="0" y="563203"/>
                </a:lnTo>
                <a:lnTo>
                  <a:pt x="5071054" y="563203"/>
                </a:lnTo>
                <a:lnTo>
                  <a:pt x="5071054" y="0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</p:sp>
      <p:sp>
        <p:nvSpPr>
          <p:cNvPr id="19" name="Freeform 19"/>
          <p:cNvSpPr/>
          <p:nvPr/>
        </p:nvSpPr>
        <p:spPr>
          <a:xfrm rot="-5400000">
            <a:off x="12470733" y="5686139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0"/>
                </a:moveTo>
                <a:lnTo>
                  <a:pt x="5071054" y="0"/>
                </a:lnTo>
                <a:lnTo>
                  <a:pt x="5071054" y="563203"/>
                </a:lnTo>
                <a:lnTo>
                  <a:pt x="0" y="5632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</p:sp>
      <p:sp>
        <p:nvSpPr>
          <p:cNvPr id="20" name="Freeform 20"/>
          <p:cNvSpPr/>
          <p:nvPr/>
        </p:nvSpPr>
        <p:spPr>
          <a:xfrm flipH="1">
            <a:off x="0" y="5733596"/>
            <a:ext cx="2660979" cy="3245786"/>
          </a:xfrm>
          <a:custGeom>
            <a:avLst/>
            <a:gdLst/>
            <a:ahLst/>
            <a:cxnLst/>
            <a:rect l="l" t="t" r="r" b="b"/>
            <a:pathLst>
              <a:path w="2660979" h="3245786">
                <a:moveTo>
                  <a:pt x="2660979" y="0"/>
                </a:moveTo>
                <a:lnTo>
                  <a:pt x="0" y="0"/>
                </a:lnTo>
                <a:lnTo>
                  <a:pt x="0" y="3245786"/>
                </a:lnTo>
                <a:lnTo>
                  <a:pt x="2660979" y="3245786"/>
                </a:lnTo>
                <a:lnTo>
                  <a:pt x="2660979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30841" y="7972301"/>
            <a:ext cx="4589510" cy="1692382"/>
          </a:xfrm>
          <a:custGeom>
            <a:avLst/>
            <a:gdLst/>
            <a:ahLst/>
            <a:cxnLst/>
            <a:rect l="l" t="t" r="r" b="b"/>
            <a:pathLst>
              <a:path w="4589510" h="1692382">
                <a:moveTo>
                  <a:pt x="0" y="0"/>
                </a:moveTo>
                <a:lnTo>
                  <a:pt x="4589511" y="0"/>
                </a:lnTo>
                <a:lnTo>
                  <a:pt x="4589511" y="1692382"/>
                </a:lnTo>
                <a:lnTo>
                  <a:pt x="0" y="169238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486232">
            <a:off x="12881036" y="909679"/>
            <a:ext cx="2723649" cy="2018905"/>
          </a:xfrm>
          <a:custGeom>
            <a:avLst/>
            <a:gdLst/>
            <a:ahLst/>
            <a:cxnLst/>
            <a:rect l="l" t="t" r="r" b="b"/>
            <a:pathLst>
              <a:path w="2723649" h="2018905">
                <a:moveTo>
                  <a:pt x="0" y="0"/>
                </a:moveTo>
                <a:lnTo>
                  <a:pt x="2723650" y="0"/>
                </a:lnTo>
                <a:lnTo>
                  <a:pt x="2723650" y="2018905"/>
                </a:lnTo>
                <a:lnTo>
                  <a:pt x="0" y="201890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696389">
            <a:off x="14883470" y="2240028"/>
            <a:ext cx="2790479" cy="2068443"/>
          </a:xfrm>
          <a:custGeom>
            <a:avLst/>
            <a:gdLst/>
            <a:ahLst/>
            <a:cxnLst/>
            <a:rect l="l" t="t" r="r" b="b"/>
            <a:pathLst>
              <a:path w="2790479" h="2068443">
                <a:moveTo>
                  <a:pt x="0" y="0"/>
                </a:moveTo>
                <a:lnTo>
                  <a:pt x="2790479" y="0"/>
                </a:lnTo>
                <a:lnTo>
                  <a:pt x="2790479" y="2068442"/>
                </a:lnTo>
                <a:lnTo>
                  <a:pt x="0" y="206844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4865460" y="506855"/>
            <a:ext cx="1879994" cy="1768989"/>
          </a:xfrm>
          <a:custGeom>
            <a:avLst/>
            <a:gdLst/>
            <a:ahLst/>
            <a:cxnLst/>
            <a:rect l="l" t="t" r="r" b="b"/>
            <a:pathLst>
              <a:path w="1879994" h="1768989">
                <a:moveTo>
                  <a:pt x="0" y="0"/>
                </a:moveTo>
                <a:lnTo>
                  <a:pt x="1879994" y="0"/>
                </a:lnTo>
                <a:lnTo>
                  <a:pt x="1879994" y="1768989"/>
                </a:lnTo>
                <a:lnTo>
                  <a:pt x="0" y="176898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4668" b="-4668"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-196742" y="9451163"/>
            <a:ext cx="4830262" cy="4262706"/>
          </a:xfrm>
          <a:custGeom>
            <a:avLst/>
            <a:gdLst/>
            <a:ahLst/>
            <a:cxnLst/>
            <a:rect l="l" t="t" r="r" b="b"/>
            <a:pathLst>
              <a:path w="4830262" h="4262706">
                <a:moveTo>
                  <a:pt x="0" y="0"/>
                </a:moveTo>
                <a:lnTo>
                  <a:pt x="4830262" y="0"/>
                </a:lnTo>
                <a:lnTo>
                  <a:pt x="4830262" y="4262707"/>
                </a:lnTo>
                <a:lnTo>
                  <a:pt x="0" y="42627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-235094" y="3713350"/>
            <a:ext cx="18019386" cy="25558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  <a:spcBef>
                <a:spcPct val="0"/>
              </a:spcBef>
            </a:pPr>
            <a:r>
              <a:rPr lang="uk-UA" sz="9600" spc="263" dirty="0">
                <a:latin typeface="Stars &amp; Love Bottom Heavy"/>
              </a:rPr>
              <a:t>Гра</a:t>
            </a:r>
          </a:p>
          <a:p>
            <a:pPr algn="ctr">
              <a:lnSpc>
                <a:spcPts val="6159"/>
              </a:lnSpc>
              <a:spcBef>
                <a:spcPct val="0"/>
              </a:spcBef>
            </a:pPr>
            <a:endParaRPr lang="uk-UA" sz="9600" spc="263" dirty="0">
              <a:latin typeface="Stars &amp; Love Bottom Heavy"/>
            </a:endParaRPr>
          </a:p>
          <a:p>
            <a:pPr algn="ctr">
              <a:lnSpc>
                <a:spcPts val="6159"/>
              </a:lnSpc>
              <a:spcBef>
                <a:spcPct val="0"/>
              </a:spcBef>
            </a:pPr>
            <a:r>
              <a:rPr lang="uk-UA" sz="9600" spc="263" dirty="0">
                <a:latin typeface="Stars &amp; Love Bottom Heavy"/>
              </a:rPr>
              <a:t> «Відгадай початок» </a:t>
            </a:r>
            <a:endParaRPr lang="en-US" sz="9600" spc="263" dirty="0">
              <a:latin typeface="Stars &amp; Love Bottom Heavy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A1BD90F-9EB4-2C3D-EACA-973B568109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96460" y="4331117"/>
            <a:ext cx="6486976" cy="6486976"/>
          </a:xfrm>
          <a:prstGeom prst="rect">
            <a:avLst/>
          </a:prstGeom>
        </p:spPr>
      </p:pic>
      <p:pic>
        <p:nvPicPr>
          <p:cNvPr id="1028" name="Picture 4" descr="Наклейка Книга PNG - AVATAN PLUS">
            <a:extLst>
              <a:ext uri="{FF2B5EF4-FFF2-40B4-BE49-F238E27FC236}">
                <a16:creationId xmlns:a16="http://schemas.microsoft.com/office/drawing/2014/main" id="{A1820DFA-89A4-3845-C20D-0137A5FDE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610" y="-176705"/>
            <a:ext cx="7050645" cy="5287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89334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53" b="-6353"/>
            </a:stretch>
          </a:blipFill>
        </p:spPr>
      </p:sp>
      <p:sp>
        <p:nvSpPr>
          <p:cNvPr id="3" name="Freeform 3"/>
          <p:cNvSpPr/>
          <p:nvPr/>
        </p:nvSpPr>
        <p:spPr>
          <a:xfrm rot="-5400000" flipH="1" flipV="1">
            <a:off x="863082" y="2871475"/>
            <a:ext cx="7299864" cy="5473787"/>
          </a:xfrm>
          <a:custGeom>
            <a:avLst/>
            <a:gdLst/>
            <a:ahLst/>
            <a:cxnLst/>
            <a:rect l="l" t="t" r="r" b="b"/>
            <a:pathLst>
              <a:path w="7299864" h="5473787">
                <a:moveTo>
                  <a:pt x="7299863" y="5473787"/>
                </a:moveTo>
                <a:lnTo>
                  <a:pt x="0" y="5473787"/>
                </a:lnTo>
                <a:lnTo>
                  <a:pt x="0" y="0"/>
                </a:lnTo>
                <a:lnTo>
                  <a:pt x="7299863" y="0"/>
                </a:lnTo>
                <a:lnTo>
                  <a:pt x="7299863" y="5473787"/>
                </a:lnTo>
                <a:close/>
              </a:path>
            </a:pathLst>
          </a:custGeom>
          <a:blipFill>
            <a:blip r:embed="rId3"/>
            <a:stretch>
              <a:fillRect t="-17690"/>
            </a:stretch>
          </a:blipFill>
        </p:spPr>
      </p:sp>
      <p:sp>
        <p:nvSpPr>
          <p:cNvPr id="4" name="Freeform 4"/>
          <p:cNvSpPr/>
          <p:nvPr/>
        </p:nvSpPr>
        <p:spPr>
          <a:xfrm rot="-5400000">
            <a:off x="5960218" y="3043734"/>
            <a:ext cx="7299864" cy="5129268"/>
          </a:xfrm>
          <a:custGeom>
            <a:avLst/>
            <a:gdLst/>
            <a:ahLst/>
            <a:cxnLst/>
            <a:rect l="l" t="t" r="r" b="b"/>
            <a:pathLst>
              <a:path w="7299864" h="5129268">
                <a:moveTo>
                  <a:pt x="0" y="0"/>
                </a:moveTo>
                <a:lnTo>
                  <a:pt x="7299864" y="0"/>
                </a:lnTo>
                <a:lnTo>
                  <a:pt x="7299864" y="5129268"/>
                </a:lnTo>
                <a:lnTo>
                  <a:pt x="0" y="51292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5595"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10297315" y="3043734"/>
            <a:ext cx="7299864" cy="5129268"/>
          </a:xfrm>
          <a:custGeom>
            <a:avLst/>
            <a:gdLst/>
            <a:ahLst/>
            <a:cxnLst/>
            <a:rect l="l" t="t" r="r" b="b"/>
            <a:pathLst>
              <a:path w="7299864" h="5129268">
                <a:moveTo>
                  <a:pt x="0" y="0"/>
                </a:moveTo>
                <a:lnTo>
                  <a:pt x="7299863" y="0"/>
                </a:lnTo>
                <a:lnTo>
                  <a:pt x="7299863" y="5129268"/>
                </a:lnTo>
                <a:lnTo>
                  <a:pt x="0" y="51292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5595"/>
            </a:stretch>
          </a:blipFill>
        </p:spPr>
      </p:sp>
      <p:sp>
        <p:nvSpPr>
          <p:cNvPr id="6" name="Freeform 6"/>
          <p:cNvSpPr/>
          <p:nvPr/>
        </p:nvSpPr>
        <p:spPr>
          <a:xfrm rot="1497526">
            <a:off x="14511411" y="-2547513"/>
            <a:ext cx="5005383" cy="3722185"/>
          </a:xfrm>
          <a:custGeom>
            <a:avLst/>
            <a:gdLst/>
            <a:ahLst/>
            <a:cxnLst/>
            <a:rect l="l" t="t" r="r" b="b"/>
            <a:pathLst>
              <a:path w="5005383" h="3722185">
                <a:moveTo>
                  <a:pt x="0" y="0"/>
                </a:moveTo>
                <a:lnTo>
                  <a:pt x="5005383" y="0"/>
                </a:lnTo>
                <a:lnTo>
                  <a:pt x="5005383" y="3722185"/>
                </a:lnTo>
                <a:lnTo>
                  <a:pt x="0" y="37221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497526">
            <a:off x="-1249256" y="9244303"/>
            <a:ext cx="5005383" cy="3722185"/>
          </a:xfrm>
          <a:custGeom>
            <a:avLst/>
            <a:gdLst/>
            <a:ahLst/>
            <a:cxnLst/>
            <a:rect l="l" t="t" r="r" b="b"/>
            <a:pathLst>
              <a:path w="5005383" h="3722185">
                <a:moveTo>
                  <a:pt x="0" y="0"/>
                </a:moveTo>
                <a:lnTo>
                  <a:pt x="5005383" y="0"/>
                </a:lnTo>
                <a:lnTo>
                  <a:pt x="5005383" y="3722184"/>
                </a:lnTo>
                <a:lnTo>
                  <a:pt x="0" y="3722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196531">
            <a:off x="-611176" y="7673098"/>
            <a:ext cx="1222351" cy="3755446"/>
          </a:xfrm>
          <a:custGeom>
            <a:avLst/>
            <a:gdLst/>
            <a:ahLst/>
            <a:cxnLst/>
            <a:rect l="l" t="t" r="r" b="b"/>
            <a:pathLst>
              <a:path w="1222351" h="3755446">
                <a:moveTo>
                  <a:pt x="0" y="0"/>
                </a:moveTo>
                <a:lnTo>
                  <a:pt x="1222352" y="0"/>
                </a:lnTo>
                <a:lnTo>
                  <a:pt x="1222352" y="3755447"/>
                </a:lnTo>
                <a:lnTo>
                  <a:pt x="0" y="375544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167675" flipH="1">
            <a:off x="17676824" y="622262"/>
            <a:ext cx="1222351" cy="3755446"/>
          </a:xfrm>
          <a:custGeom>
            <a:avLst/>
            <a:gdLst/>
            <a:ahLst/>
            <a:cxnLst/>
            <a:rect l="l" t="t" r="r" b="b"/>
            <a:pathLst>
              <a:path w="1222351" h="3755446">
                <a:moveTo>
                  <a:pt x="1222352" y="0"/>
                </a:moveTo>
                <a:lnTo>
                  <a:pt x="0" y="0"/>
                </a:lnTo>
                <a:lnTo>
                  <a:pt x="0" y="3755447"/>
                </a:lnTo>
                <a:lnTo>
                  <a:pt x="1222352" y="3755447"/>
                </a:lnTo>
                <a:lnTo>
                  <a:pt x="1222352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10" name="Group 10"/>
          <p:cNvGrpSpPr>
            <a:grpSpLocks noChangeAspect="1"/>
          </p:cNvGrpSpPr>
          <p:nvPr/>
        </p:nvGrpSpPr>
        <p:grpSpPr>
          <a:xfrm rot="-70714">
            <a:off x="2907701" y="5089309"/>
            <a:ext cx="3081701" cy="4137736"/>
            <a:chOff x="0" y="0"/>
            <a:chExt cx="4076700" cy="5473700"/>
          </a:xfrm>
        </p:grpSpPr>
        <p:sp>
          <p:nvSpPr>
            <p:cNvPr id="11" name="Freeform 11"/>
            <p:cNvSpPr/>
            <p:nvPr/>
          </p:nvSpPr>
          <p:spPr>
            <a:xfrm>
              <a:off x="38100" y="0"/>
              <a:ext cx="4038600" cy="5473700"/>
            </a:xfrm>
            <a:custGeom>
              <a:avLst/>
              <a:gdLst/>
              <a:ahLst/>
              <a:cxnLst/>
              <a:rect l="l" t="t" r="r" b="b"/>
              <a:pathLst>
                <a:path w="4038600" h="5473700">
                  <a:moveTo>
                    <a:pt x="4038600" y="0"/>
                  </a:moveTo>
                  <a:lnTo>
                    <a:pt x="4038600" y="5473700"/>
                  </a:lnTo>
                  <a:lnTo>
                    <a:pt x="0" y="5473700"/>
                  </a:lnTo>
                  <a:cubicBezTo>
                    <a:pt x="0" y="5473700"/>
                    <a:pt x="25400" y="5397500"/>
                    <a:pt x="38100" y="5372100"/>
                  </a:cubicBezTo>
                  <a:cubicBezTo>
                    <a:pt x="50800" y="5346700"/>
                    <a:pt x="38100" y="5295900"/>
                    <a:pt x="38100" y="5245100"/>
                  </a:cubicBezTo>
                  <a:cubicBezTo>
                    <a:pt x="38100" y="5194300"/>
                    <a:pt x="50800" y="5092700"/>
                    <a:pt x="50800" y="5092700"/>
                  </a:cubicBezTo>
                  <a:lnTo>
                    <a:pt x="88900" y="4991100"/>
                  </a:lnTo>
                  <a:lnTo>
                    <a:pt x="76200" y="4927600"/>
                  </a:lnTo>
                  <a:lnTo>
                    <a:pt x="88900" y="4889500"/>
                  </a:lnTo>
                  <a:lnTo>
                    <a:pt x="114300" y="4800600"/>
                  </a:lnTo>
                  <a:lnTo>
                    <a:pt x="101600" y="4648200"/>
                  </a:lnTo>
                  <a:cubicBezTo>
                    <a:pt x="101600" y="4648200"/>
                    <a:pt x="127000" y="4432300"/>
                    <a:pt x="152400" y="4381500"/>
                  </a:cubicBezTo>
                  <a:cubicBezTo>
                    <a:pt x="177800" y="4330700"/>
                    <a:pt x="152400" y="4279900"/>
                    <a:pt x="152400" y="4279900"/>
                  </a:cubicBezTo>
                  <a:lnTo>
                    <a:pt x="139700" y="4203700"/>
                  </a:lnTo>
                  <a:lnTo>
                    <a:pt x="114300" y="4114800"/>
                  </a:lnTo>
                  <a:lnTo>
                    <a:pt x="114300" y="3962400"/>
                  </a:lnTo>
                  <a:lnTo>
                    <a:pt x="139700" y="3860800"/>
                  </a:lnTo>
                  <a:lnTo>
                    <a:pt x="114300" y="3670300"/>
                  </a:lnTo>
                  <a:lnTo>
                    <a:pt x="127000" y="3403600"/>
                  </a:lnTo>
                  <a:lnTo>
                    <a:pt x="114300" y="3251200"/>
                  </a:lnTo>
                  <a:lnTo>
                    <a:pt x="114300" y="3149600"/>
                  </a:lnTo>
                  <a:lnTo>
                    <a:pt x="101600" y="3009900"/>
                  </a:lnTo>
                  <a:cubicBezTo>
                    <a:pt x="101600" y="3009900"/>
                    <a:pt x="63500" y="2959100"/>
                    <a:pt x="63500" y="2933700"/>
                  </a:cubicBezTo>
                  <a:cubicBezTo>
                    <a:pt x="63500" y="2908300"/>
                    <a:pt x="101600" y="2870200"/>
                    <a:pt x="101600" y="2870200"/>
                  </a:cubicBezTo>
                  <a:lnTo>
                    <a:pt x="190500" y="2667000"/>
                  </a:lnTo>
                  <a:cubicBezTo>
                    <a:pt x="190500" y="2667000"/>
                    <a:pt x="165100" y="2616200"/>
                    <a:pt x="203200" y="2540000"/>
                  </a:cubicBezTo>
                  <a:cubicBezTo>
                    <a:pt x="241300" y="2463800"/>
                    <a:pt x="292100" y="2311400"/>
                    <a:pt x="292100" y="2311400"/>
                  </a:cubicBezTo>
                  <a:cubicBezTo>
                    <a:pt x="292100" y="2311400"/>
                    <a:pt x="266700" y="2209800"/>
                    <a:pt x="228600" y="2146300"/>
                  </a:cubicBezTo>
                  <a:cubicBezTo>
                    <a:pt x="190500" y="2082800"/>
                    <a:pt x="177800" y="1955800"/>
                    <a:pt x="177800" y="1955800"/>
                  </a:cubicBezTo>
                  <a:lnTo>
                    <a:pt x="177800" y="1803400"/>
                  </a:lnTo>
                  <a:lnTo>
                    <a:pt x="177800" y="1638300"/>
                  </a:lnTo>
                  <a:lnTo>
                    <a:pt x="177800" y="1397000"/>
                  </a:lnTo>
                  <a:cubicBezTo>
                    <a:pt x="114300" y="1295400"/>
                    <a:pt x="139700" y="1270000"/>
                    <a:pt x="139700" y="1270000"/>
                  </a:cubicBezTo>
                  <a:lnTo>
                    <a:pt x="139700" y="1193800"/>
                  </a:lnTo>
                  <a:cubicBezTo>
                    <a:pt x="139700" y="1130300"/>
                    <a:pt x="165100" y="1016000"/>
                    <a:pt x="165100" y="1016000"/>
                  </a:cubicBezTo>
                  <a:lnTo>
                    <a:pt x="152400" y="838200"/>
                  </a:lnTo>
                  <a:cubicBezTo>
                    <a:pt x="215900" y="723900"/>
                    <a:pt x="165100" y="647700"/>
                    <a:pt x="165100" y="647700"/>
                  </a:cubicBezTo>
                  <a:cubicBezTo>
                    <a:pt x="152400" y="622300"/>
                    <a:pt x="177800" y="596900"/>
                    <a:pt x="190500" y="571500"/>
                  </a:cubicBezTo>
                  <a:cubicBezTo>
                    <a:pt x="203200" y="546100"/>
                    <a:pt x="196850" y="501650"/>
                    <a:pt x="196850" y="501650"/>
                  </a:cubicBezTo>
                  <a:cubicBezTo>
                    <a:pt x="95250" y="247650"/>
                    <a:pt x="107950" y="6350"/>
                    <a:pt x="107950" y="6350"/>
                  </a:cubicBezTo>
                  <a:lnTo>
                    <a:pt x="4038600" y="0"/>
                  </a:lnTo>
                  <a:close/>
                </a:path>
              </a:pathLst>
            </a:custGeom>
            <a:solidFill>
              <a:srgbClr val="F5EDD9"/>
            </a:solidFill>
            <a:ln w="12700">
              <a:solidFill>
                <a:srgbClr val="000000"/>
              </a:solidFill>
            </a:ln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393700" cy="5473700"/>
            </a:xfrm>
            <a:custGeom>
              <a:avLst/>
              <a:gdLst/>
              <a:ahLst/>
              <a:cxnLst/>
              <a:rect l="l" t="t" r="r" b="b"/>
              <a:pathLst>
                <a:path w="393700" h="5473700">
                  <a:moveTo>
                    <a:pt x="393700" y="5473700"/>
                  </a:moveTo>
                  <a:lnTo>
                    <a:pt x="0" y="5473700"/>
                  </a:lnTo>
                  <a:lnTo>
                    <a:pt x="0" y="0"/>
                  </a:lnTo>
                  <a:lnTo>
                    <a:pt x="393700" y="0"/>
                  </a:lnTo>
                  <a:lnTo>
                    <a:pt x="393700" y="5473700"/>
                  </a:lnTo>
                  <a:close/>
                </a:path>
              </a:pathLst>
            </a:custGeom>
            <a:blipFill>
              <a:blip r:embed="rId7"/>
              <a:stretch>
                <a:fillRect t="-275" r="-18931" b="-5006"/>
              </a:stretch>
            </a:blip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 rot="-274523">
            <a:off x="1224548" y="3369196"/>
            <a:ext cx="4701116" cy="6312091"/>
            <a:chOff x="0" y="0"/>
            <a:chExt cx="4076700" cy="5473700"/>
          </a:xfrm>
        </p:grpSpPr>
        <p:sp>
          <p:nvSpPr>
            <p:cNvPr id="14" name="Freeform 14"/>
            <p:cNvSpPr/>
            <p:nvPr/>
          </p:nvSpPr>
          <p:spPr>
            <a:xfrm>
              <a:off x="38100" y="0"/>
              <a:ext cx="4038600" cy="5473700"/>
            </a:xfrm>
            <a:custGeom>
              <a:avLst/>
              <a:gdLst/>
              <a:ahLst/>
              <a:cxnLst/>
              <a:rect l="l" t="t" r="r" b="b"/>
              <a:pathLst>
                <a:path w="4038600" h="5473700">
                  <a:moveTo>
                    <a:pt x="4038600" y="0"/>
                  </a:moveTo>
                  <a:lnTo>
                    <a:pt x="4038600" y="5473700"/>
                  </a:lnTo>
                  <a:lnTo>
                    <a:pt x="0" y="5473700"/>
                  </a:lnTo>
                  <a:cubicBezTo>
                    <a:pt x="0" y="5473700"/>
                    <a:pt x="25400" y="5397500"/>
                    <a:pt x="38100" y="5372100"/>
                  </a:cubicBezTo>
                  <a:cubicBezTo>
                    <a:pt x="50800" y="5346700"/>
                    <a:pt x="38100" y="5295900"/>
                    <a:pt x="38100" y="5245100"/>
                  </a:cubicBezTo>
                  <a:cubicBezTo>
                    <a:pt x="38100" y="5194300"/>
                    <a:pt x="50800" y="5092700"/>
                    <a:pt x="50800" y="5092700"/>
                  </a:cubicBezTo>
                  <a:lnTo>
                    <a:pt x="88900" y="4991100"/>
                  </a:lnTo>
                  <a:lnTo>
                    <a:pt x="76200" y="4927600"/>
                  </a:lnTo>
                  <a:lnTo>
                    <a:pt x="88900" y="4889500"/>
                  </a:lnTo>
                  <a:lnTo>
                    <a:pt x="114300" y="4800600"/>
                  </a:lnTo>
                  <a:lnTo>
                    <a:pt x="101600" y="4648200"/>
                  </a:lnTo>
                  <a:cubicBezTo>
                    <a:pt x="101600" y="4648200"/>
                    <a:pt x="127000" y="4432300"/>
                    <a:pt x="152400" y="4381500"/>
                  </a:cubicBezTo>
                  <a:cubicBezTo>
                    <a:pt x="177800" y="4330700"/>
                    <a:pt x="152400" y="4279900"/>
                    <a:pt x="152400" y="4279900"/>
                  </a:cubicBezTo>
                  <a:lnTo>
                    <a:pt x="139700" y="4203700"/>
                  </a:lnTo>
                  <a:lnTo>
                    <a:pt x="114300" y="4114800"/>
                  </a:lnTo>
                  <a:lnTo>
                    <a:pt x="114300" y="3962400"/>
                  </a:lnTo>
                  <a:lnTo>
                    <a:pt x="139700" y="3860800"/>
                  </a:lnTo>
                  <a:lnTo>
                    <a:pt x="114300" y="3670300"/>
                  </a:lnTo>
                  <a:lnTo>
                    <a:pt x="127000" y="3403600"/>
                  </a:lnTo>
                  <a:lnTo>
                    <a:pt x="114300" y="3251200"/>
                  </a:lnTo>
                  <a:lnTo>
                    <a:pt x="114300" y="3149600"/>
                  </a:lnTo>
                  <a:lnTo>
                    <a:pt x="101600" y="3009900"/>
                  </a:lnTo>
                  <a:cubicBezTo>
                    <a:pt x="101600" y="3009900"/>
                    <a:pt x="63500" y="2959100"/>
                    <a:pt x="63500" y="2933700"/>
                  </a:cubicBezTo>
                  <a:cubicBezTo>
                    <a:pt x="63500" y="2908300"/>
                    <a:pt x="101600" y="2870200"/>
                    <a:pt x="101600" y="2870200"/>
                  </a:cubicBezTo>
                  <a:lnTo>
                    <a:pt x="190500" y="2667000"/>
                  </a:lnTo>
                  <a:cubicBezTo>
                    <a:pt x="190500" y="2667000"/>
                    <a:pt x="165100" y="2616200"/>
                    <a:pt x="203200" y="2540000"/>
                  </a:cubicBezTo>
                  <a:cubicBezTo>
                    <a:pt x="241300" y="2463800"/>
                    <a:pt x="292100" y="2311400"/>
                    <a:pt x="292100" y="2311400"/>
                  </a:cubicBezTo>
                  <a:cubicBezTo>
                    <a:pt x="292100" y="2311400"/>
                    <a:pt x="266700" y="2209800"/>
                    <a:pt x="228600" y="2146300"/>
                  </a:cubicBezTo>
                  <a:cubicBezTo>
                    <a:pt x="190500" y="2082800"/>
                    <a:pt x="177800" y="1955800"/>
                    <a:pt x="177800" y="1955800"/>
                  </a:cubicBezTo>
                  <a:lnTo>
                    <a:pt x="177800" y="1803400"/>
                  </a:lnTo>
                  <a:lnTo>
                    <a:pt x="177800" y="1638300"/>
                  </a:lnTo>
                  <a:lnTo>
                    <a:pt x="177800" y="1397000"/>
                  </a:lnTo>
                  <a:cubicBezTo>
                    <a:pt x="114300" y="1295400"/>
                    <a:pt x="139700" y="1270000"/>
                    <a:pt x="139700" y="1270000"/>
                  </a:cubicBezTo>
                  <a:lnTo>
                    <a:pt x="139700" y="1193800"/>
                  </a:lnTo>
                  <a:cubicBezTo>
                    <a:pt x="139700" y="1130300"/>
                    <a:pt x="165100" y="1016000"/>
                    <a:pt x="165100" y="1016000"/>
                  </a:cubicBezTo>
                  <a:lnTo>
                    <a:pt x="152400" y="838200"/>
                  </a:lnTo>
                  <a:cubicBezTo>
                    <a:pt x="215900" y="723900"/>
                    <a:pt x="165100" y="647700"/>
                    <a:pt x="165100" y="647700"/>
                  </a:cubicBezTo>
                  <a:cubicBezTo>
                    <a:pt x="152400" y="622300"/>
                    <a:pt x="177800" y="596900"/>
                    <a:pt x="190500" y="571500"/>
                  </a:cubicBezTo>
                  <a:cubicBezTo>
                    <a:pt x="203200" y="546100"/>
                    <a:pt x="196850" y="501650"/>
                    <a:pt x="196850" y="501650"/>
                  </a:cubicBezTo>
                  <a:cubicBezTo>
                    <a:pt x="95250" y="247650"/>
                    <a:pt x="107950" y="6350"/>
                    <a:pt x="107950" y="6350"/>
                  </a:cubicBezTo>
                  <a:lnTo>
                    <a:pt x="4038600" y="0"/>
                  </a:lnTo>
                  <a:close/>
                </a:path>
              </a:pathLst>
            </a:custGeom>
            <a:blipFill>
              <a:blip r:embed="rId8"/>
              <a:stretch>
                <a:fillRect l="-71934" r="-32164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0" y="0"/>
              <a:ext cx="393700" cy="5473700"/>
            </a:xfrm>
            <a:custGeom>
              <a:avLst/>
              <a:gdLst/>
              <a:ahLst/>
              <a:cxnLst/>
              <a:rect l="l" t="t" r="r" b="b"/>
              <a:pathLst>
                <a:path w="393700" h="5473700">
                  <a:moveTo>
                    <a:pt x="393700" y="5473700"/>
                  </a:moveTo>
                  <a:lnTo>
                    <a:pt x="0" y="5473700"/>
                  </a:lnTo>
                  <a:lnTo>
                    <a:pt x="0" y="0"/>
                  </a:lnTo>
                  <a:lnTo>
                    <a:pt x="393700" y="0"/>
                  </a:lnTo>
                  <a:lnTo>
                    <a:pt x="393700" y="5473700"/>
                  </a:lnTo>
                  <a:close/>
                </a:path>
              </a:pathLst>
            </a:custGeom>
            <a:blipFill>
              <a:blip r:embed="rId7"/>
              <a:stretch>
                <a:fillRect t="-275" r="-18931" b="-5006"/>
              </a:stretch>
            </a:blipFill>
          </p:spPr>
        </p:sp>
      </p:grpSp>
      <p:sp>
        <p:nvSpPr>
          <p:cNvPr id="16" name="Freeform 16"/>
          <p:cNvSpPr/>
          <p:nvPr/>
        </p:nvSpPr>
        <p:spPr>
          <a:xfrm rot="6730157">
            <a:off x="-3239161" y="-1605436"/>
            <a:ext cx="4830262" cy="4262706"/>
          </a:xfrm>
          <a:custGeom>
            <a:avLst/>
            <a:gdLst/>
            <a:ahLst/>
            <a:cxnLst/>
            <a:rect l="l" t="t" r="r" b="b"/>
            <a:pathLst>
              <a:path w="4830262" h="4262706">
                <a:moveTo>
                  <a:pt x="0" y="0"/>
                </a:moveTo>
                <a:lnTo>
                  <a:pt x="4830262" y="0"/>
                </a:lnTo>
                <a:lnTo>
                  <a:pt x="4830262" y="4262707"/>
                </a:lnTo>
                <a:lnTo>
                  <a:pt x="0" y="42627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3698158">
            <a:off x="17074726" y="7419468"/>
            <a:ext cx="4830262" cy="4262706"/>
          </a:xfrm>
          <a:custGeom>
            <a:avLst/>
            <a:gdLst/>
            <a:ahLst/>
            <a:cxnLst/>
            <a:rect l="l" t="t" r="r" b="b"/>
            <a:pathLst>
              <a:path w="4830262" h="4262706">
                <a:moveTo>
                  <a:pt x="0" y="0"/>
                </a:moveTo>
                <a:lnTo>
                  <a:pt x="4830262" y="0"/>
                </a:lnTo>
                <a:lnTo>
                  <a:pt x="4830262" y="4262707"/>
                </a:lnTo>
                <a:lnTo>
                  <a:pt x="0" y="42627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6169933" y="3170541"/>
            <a:ext cx="9513044" cy="4808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313"/>
              </a:lnSpc>
            </a:pPr>
            <a:r>
              <a:rPr lang="en-US" sz="6899">
                <a:solidFill>
                  <a:srgbClr val="4D3527"/>
                </a:solidFill>
                <a:latin typeface="Old Standard Italics"/>
              </a:rPr>
              <a:t>“У долині весняного пузиря, де трави були свіжі та зелені, жив дуже хутряний кролик на ім'я Пітер.”</a:t>
            </a:r>
          </a:p>
        </p:txBody>
      </p:sp>
      <p:sp>
        <p:nvSpPr>
          <p:cNvPr id="19" name="Freeform 19"/>
          <p:cNvSpPr/>
          <p:nvPr/>
        </p:nvSpPr>
        <p:spPr>
          <a:xfrm>
            <a:off x="14034129" y="6712393"/>
            <a:ext cx="3297697" cy="3574607"/>
          </a:xfrm>
          <a:custGeom>
            <a:avLst/>
            <a:gdLst/>
            <a:ahLst/>
            <a:cxnLst/>
            <a:rect l="l" t="t" r="r" b="b"/>
            <a:pathLst>
              <a:path w="3297697" h="3574607">
                <a:moveTo>
                  <a:pt x="0" y="0"/>
                </a:moveTo>
                <a:lnTo>
                  <a:pt x="3297697" y="0"/>
                </a:lnTo>
                <a:lnTo>
                  <a:pt x="3297697" y="3574607"/>
                </a:lnTo>
                <a:lnTo>
                  <a:pt x="0" y="357460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585" b="-1585"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3150449" y="402092"/>
            <a:ext cx="11471797" cy="177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39"/>
              </a:lnSpc>
            </a:pPr>
            <a:r>
              <a:rPr lang="en-US" sz="6099" spc="365">
                <a:solidFill>
                  <a:srgbClr val="44312B"/>
                </a:solidFill>
                <a:latin typeface="Brusher Cyrillic Bold"/>
              </a:rPr>
              <a:t>ГРА "ВІДГАДАЙ ПОЧАТОК"</a:t>
            </a:r>
          </a:p>
          <a:p>
            <a:pPr algn="ctr">
              <a:lnSpc>
                <a:spcPts val="5599"/>
              </a:lnSpc>
              <a:spcBef>
                <a:spcPct val="0"/>
              </a:spcBef>
            </a:pPr>
            <a:endParaRPr lang="en-US" sz="6099" spc="365">
              <a:solidFill>
                <a:srgbClr val="44312B"/>
              </a:solidFill>
              <a:latin typeface="Brusher Cyrillic 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4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71115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3716000" h="10287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521435" y="5676900"/>
            <a:ext cx="9328695" cy="3335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86"/>
              </a:lnSpc>
            </a:pPr>
            <a:r>
              <a:rPr lang="en-US" sz="15043">
                <a:solidFill>
                  <a:srgbClr val="F4F7F8"/>
                </a:solidFill>
                <a:latin typeface="Lemon Tuesday"/>
              </a:rPr>
              <a:t>Беатріс Поттер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53" b="-6353"/>
            </a:stretch>
          </a:blipFill>
        </p:spPr>
      </p:sp>
      <p:sp>
        <p:nvSpPr>
          <p:cNvPr id="3" name="Freeform 3"/>
          <p:cNvSpPr/>
          <p:nvPr/>
        </p:nvSpPr>
        <p:spPr>
          <a:xfrm rot="-5400000" flipH="1" flipV="1">
            <a:off x="863082" y="2871475"/>
            <a:ext cx="7299864" cy="5473787"/>
          </a:xfrm>
          <a:custGeom>
            <a:avLst/>
            <a:gdLst/>
            <a:ahLst/>
            <a:cxnLst/>
            <a:rect l="l" t="t" r="r" b="b"/>
            <a:pathLst>
              <a:path w="7299864" h="5473787">
                <a:moveTo>
                  <a:pt x="7299863" y="5473787"/>
                </a:moveTo>
                <a:lnTo>
                  <a:pt x="0" y="5473787"/>
                </a:lnTo>
                <a:lnTo>
                  <a:pt x="0" y="0"/>
                </a:lnTo>
                <a:lnTo>
                  <a:pt x="7299863" y="0"/>
                </a:lnTo>
                <a:lnTo>
                  <a:pt x="7299863" y="5473787"/>
                </a:lnTo>
                <a:close/>
              </a:path>
            </a:pathLst>
          </a:custGeom>
          <a:blipFill>
            <a:blip r:embed="rId3"/>
            <a:stretch>
              <a:fillRect t="-17690"/>
            </a:stretch>
          </a:blipFill>
        </p:spPr>
      </p:sp>
      <p:sp>
        <p:nvSpPr>
          <p:cNvPr id="4" name="Freeform 4"/>
          <p:cNvSpPr/>
          <p:nvPr/>
        </p:nvSpPr>
        <p:spPr>
          <a:xfrm rot="-5400000">
            <a:off x="5960218" y="3043734"/>
            <a:ext cx="7299864" cy="5129268"/>
          </a:xfrm>
          <a:custGeom>
            <a:avLst/>
            <a:gdLst/>
            <a:ahLst/>
            <a:cxnLst/>
            <a:rect l="l" t="t" r="r" b="b"/>
            <a:pathLst>
              <a:path w="7299864" h="5129268">
                <a:moveTo>
                  <a:pt x="0" y="0"/>
                </a:moveTo>
                <a:lnTo>
                  <a:pt x="7299864" y="0"/>
                </a:lnTo>
                <a:lnTo>
                  <a:pt x="7299864" y="5129268"/>
                </a:lnTo>
                <a:lnTo>
                  <a:pt x="0" y="51292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5595"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10297315" y="3043734"/>
            <a:ext cx="7299864" cy="5129268"/>
          </a:xfrm>
          <a:custGeom>
            <a:avLst/>
            <a:gdLst/>
            <a:ahLst/>
            <a:cxnLst/>
            <a:rect l="l" t="t" r="r" b="b"/>
            <a:pathLst>
              <a:path w="7299864" h="5129268">
                <a:moveTo>
                  <a:pt x="0" y="0"/>
                </a:moveTo>
                <a:lnTo>
                  <a:pt x="7299863" y="0"/>
                </a:lnTo>
                <a:lnTo>
                  <a:pt x="7299863" y="5129268"/>
                </a:lnTo>
                <a:lnTo>
                  <a:pt x="0" y="51292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5595"/>
            </a:stretch>
          </a:blipFill>
        </p:spPr>
      </p:sp>
      <p:sp>
        <p:nvSpPr>
          <p:cNvPr id="6" name="Freeform 6"/>
          <p:cNvSpPr/>
          <p:nvPr/>
        </p:nvSpPr>
        <p:spPr>
          <a:xfrm rot="1497526">
            <a:off x="14511411" y="-2547513"/>
            <a:ext cx="5005383" cy="3722185"/>
          </a:xfrm>
          <a:custGeom>
            <a:avLst/>
            <a:gdLst/>
            <a:ahLst/>
            <a:cxnLst/>
            <a:rect l="l" t="t" r="r" b="b"/>
            <a:pathLst>
              <a:path w="5005383" h="3722185">
                <a:moveTo>
                  <a:pt x="0" y="0"/>
                </a:moveTo>
                <a:lnTo>
                  <a:pt x="5005383" y="0"/>
                </a:lnTo>
                <a:lnTo>
                  <a:pt x="5005383" y="3722185"/>
                </a:lnTo>
                <a:lnTo>
                  <a:pt x="0" y="37221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497526">
            <a:off x="-1249256" y="9244303"/>
            <a:ext cx="5005383" cy="3722185"/>
          </a:xfrm>
          <a:custGeom>
            <a:avLst/>
            <a:gdLst/>
            <a:ahLst/>
            <a:cxnLst/>
            <a:rect l="l" t="t" r="r" b="b"/>
            <a:pathLst>
              <a:path w="5005383" h="3722185">
                <a:moveTo>
                  <a:pt x="0" y="0"/>
                </a:moveTo>
                <a:lnTo>
                  <a:pt x="5005383" y="0"/>
                </a:lnTo>
                <a:lnTo>
                  <a:pt x="5005383" y="3722184"/>
                </a:lnTo>
                <a:lnTo>
                  <a:pt x="0" y="3722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196531">
            <a:off x="-611176" y="7673098"/>
            <a:ext cx="1222351" cy="3755446"/>
          </a:xfrm>
          <a:custGeom>
            <a:avLst/>
            <a:gdLst/>
            <a:ahLst/>
            <a:cxnLst/>
            <a:rect l="l" t="t" r="r" b="b"/>
            <a:pathLst>
              <a:path w="1222351" h="3755446">
                <a:moveTo>
                  <a:pt x="0" y="0"/>
                </a:moveTo>
                <a:lnTo>
                  <a:pt x="1222352" y="0"/>
                </a:lnTo>
                <a:lnTo>
                  <a:pt x="1222352" y="3755447"/>
                </a:lnTo>
                <a:lnTo>
                  <a:pt x="0" y="375544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167675" flipH="1">
            <a:off x="17676824" y="622262"/>
            <a:ext cx="1222351" cy="3755446"/>
          </a:xfrm>
          <a:custGeom>
            <a:avLst/>
            <a:gdLst/>
            <a:ahLst/>
            <a:cxnLst/>
            <a:rect l="l" t="t" r="r" b="b"/>
            <a:pathLst>
              <a:path w="1222351" h="3755446">
                <a:moveTo>
                  <a:pt x="1222352" y="0"/>
                </a:moveTo>
                <a:lnTo>
                  <a:pt x="0" y="0"/>
                </a:lnTo>
                <a:lnTo>
                  <a:pt x="0" y="3755447"/>
                </a:lnTo>
                <a:lnTo>
                  <a:pt x="1222352" y="3755447"/>
                </a:lnTo>
                <a:lnTo>
                  <a:pt x="1222352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10" name="Group 10"/>
          <p:cNvGrpSpPr>
            <a:grpSpLocks noChangeAspect="1"/>
          </p:cNvGrpSpPr>
          <p:nvPr/>
        </p:nvGrpSpPr>
        <p:grpSpPr>
          <a:xfrm rot="-70714">
            <a:off x="2907701" y="5089309"/>
            <a:ext cx="3081701" cy="4137736"/>
            <a:chOff x="0" y="0"/>
            <a:chExt cx="4076700" cy="5473700"/>
          </a:xfrm>
        </p:grpSpPr>
        <p:sp>
          <p:nvSpPr>
            <p:cNvPr id="11" name="Freeform 11"/>
            <p:cNvSpPr/>
            <p:nvPr/>
          </p:nvSpPr>
          <p:spPr>
            <a:xfrm>
              <a:off x="38100" y="0"/>
              <a:ext cx="4038600" cy="5473700"/>
            </a:xfrm>
            <a:custGeom>
              <a:avLst/>
              <a:gdLst/>
              <a:ahLst/>
              <a:cxnLst/>
              <a:rect l="l" t="t" r="r" b="b"/>
              <a:pathLst>
                <a:path w="4038600" h="5473700">
                  <a:moveTo>
                    <a:pt x="4038600" y="0"/>
                  </a:moveTo>
                  <a:lnTo>
                    <a:pt x="4038600" y="5473700"/>
                  </a:lnTo>
                  <a:lnTo>
                    <a:pt x="0" y="5473700"/>
                  </a:lnTo>
                  <a:cubicBezTo>
                    <a:pt x="0" y="5473700"/>
                    <a:pt x="25400" y="5397500"/>
                    <a:pt x="38100" y="5372100"/>
                  </a:cubicBezTo>
                  <a:cubicBezTo>
                    <a:pt x="50800" y="5346700"/>
                    <a:pt x="38100" y="5295900"/>
                    <a:pt x="38100" y="5245100"/>
                  </a:cubicBezTo>
                  <a:cubicBezTo>
                    <a:pt x="38100" y="5194300"/>
                    <a:pt x="50800" y="5092700"/>
                    <a:pt x="50800" y="5092700"/>
                  </a:cubicBezTo>
                  <a:lnTo>
                    <a:pt x="88900" y="4991100"/>
                  </a:lnTo>
                  <a:lnTo>
                    <a:pt x="76200" y="4927600"/>
                  </a:lnTo>
                  <a:lnTo>
                    <a:pt x="88900" y="4889500"/>
                  </a:lnTo>
                  <a:lnTo>
                    <a:pt x="114300" y="4800600"/>
                  </a:lnTo>
                  <a:lnTo>
                    <a:pt x="101600" y="4648200"/>
                  </a:lnTo>
                  <a:cubicBezTo>
                    <a:pt x="101600" y="4648200"/>
                    <a:pt x="127000" y="4432300"/>
                    <a:pt x="152400" y="4381500"/>
                  </a:cubicBezTo>
                  <a:cubicBezTo>
                    <a:pt x="177800" y="4330700"/>
                    <a:pt x="152400" y="4279900"/>
                    <a:pt x="152400" y="4279900"/>
                  </a:cubicBezTo>
                  <a:lnTo>
                    <a:pt x="139700" y="4203700"/>
                  </a:lnTo>
                  <a:lnTo>
                    <a:pt x="114300" y="4114800"/>
                  </a:lnTo>
                  <a:lnTo>
                    <a:pt x="114300" y="3962400"/>
                  </a:lnTo>
                  <a:lnTo>
                    <a:pt x="139700" y="3860800"/>
                  </a:lnTo>
                  <a:lnTo>
                    <a:pt x="114300" y="3670300"/>
                  </a:lnTo>
                  <a:lnTo>
                    <a:pt x="127000" y="3403600"/>
                  </a:lnTo>
                  <a:lnTo>
                    <a:pt x="114300" y="3251200"/>
                  </a:lnTo>
                  <a:lnTo>
                    <a:pt x="114300" y="3149600"/>
                  </a:lnTo>
                  <a:lnTo>
                    <a:pt x="101600" y="3009900"/>
                  </a:lnTo>
                  <a:cubicBezTo>
                    <a:pt x="101600" y="3009900"/>
                    <a:pt x="63500" y="2959100"/>
                    <a:pt x="63500" y="2933700"/>
                  </a:cubicBezTo>
                  <a:cubicBezTo>
                    <a:pt x="63500" y="2908300"/>
                    <a:pt x="101600" y="2870200"/>
                    <a:pt x="101600" y="2870200"/>
                  </a:cubicBezTo>
                  <a:lnTo>
                    <a:pt x="190500" y="2667000"/>
                  </a:lnTo>
                  <a:cubicBezTo>
                    <a:pt x="190500" y="2667000"/>
                    <a:pt x="165100" y="2616200"/>
                    <a:pt x="203200" y="2540000"/>
                  </a:cubicBezTo>
                  <a:cubicBezTo>
                    <a:pt x="241300" y="2463800"/>
                    <a:pt x="292100" y="2311400"/>
                    <a:pt x="292100" y="2311400"/>
                  </a:cubicBezTo>
                  <a:cubicBezTo>
                    <a:pt x="292100" y="2311400"/>
                    <a:pt x="266700" y="2209800"/>
                    <a:pt x="228600" y="2146300"/>
                  </a:cubicBezTo>
                  <a:cubicBezTo>
                    <a:pt x="190500" y="2082800"/>
                    <a:pt x="177800" y="1955800"/>
                    <a:pt x="177800" y="1955800"/>
                  </a:cubicBezTo>
                  <a:lnTo>
                    <a:pt x="177800" y="1803400"/>
                  </a:lnTo>
                  <a:lnTo>
                    <a:pt x="177800" y="1638300"/>
                  </a:lnTo>
                  <a:lnTo>
                    <a:pt x="177800" y="1397000"/>
                  </a:lnTo>
                  <a:cubicBezTo>
                    <a:pt x="114300" y="1295400"/>
                    <a:pt x="139700" y="1270000"/>
                    <a:pt x="139700" y="1270000"/>
                  </a:cubicBezTo>
                  <a:lnTo>
                    <a:pt x="139700" y="1193800"/>
                  </a:lnTo>
                  <a:cubicBezTo>
                    <a:pt x="139700" y="1130300"/>
                    <a:pt x="165100" y="1016000"/>
                    <a:pt x="165100" y="1016000"/>
                  </a:cubicBezTo>
                  <a:lnTo>
                    <a:pt x="152400" y="838200"/>
                  </a:lnTo>
                  <a:cubicBezTo>
                    <a:pt x="215900" y="723900"/>
                    <a:pt x="165100" y="647700"/>
                    <a:pt x="165100" y="647700"/>
                  </a:cubicBezTo>
                  <a:cubicBezTo>
                    <a:pt x="152400" y="622300"/>
                    <a:pt x="177800" y="596900"/>
                    <a:pt x="190500" y="571500"/>
                  </a:cubicBezTo>
                  <a:cubicBezTo>
                    <a:pt x="203200" y="546100"/>
                    <a:pt x="196850" y="501650"/>
                    <a:pt x="196850" y="501650"/>
                  </a:cubicBezTo>
                  <a:cubicBezTo>
                    <a:pt x="95250" y="247650"/>
                    <a:pt x="107950" y="6350"/>
                    <a:pt x="107950" y="6350"/>
                  </a:cubicBezTo>
                  <a:lnTo>
                    <a:pt x="4038600" y="0"/>
                  </a:lnTo>
                  <a:close/>
                </a:path>
              </a:pathLst>
            </a:custGeom>
            <a:solidFill>
              <a:srgbClr val="F5EDD9"/>
            </a:solidFill>
            <a:ln w="12700">
              <a:solidFill>
                <a:srgbClr val="000000"/>
              </a:solidFill>
            </a:ln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393700" cy="5473700"/>
            </a:xfrm>
            <a:custGeom>
              <a:avLst/>
              <a:gdLst/>
              <a:ahLst/>
              <a:cxnLst/>
              <a:rect l="l" t="t" r="r" b="b"/>
              <a:pathLst>
                <a:path w="393700" h="5473700">
                  <a:moveTo>
                    <a:pt x="393700" y="5473700"/>
                  </a:moveTo>
                  <a:lnTo>
                    <a:pt x="0" y="5473700"/>
                  </a:lnTo>
                  <a:lnTo>
                    <a:pt x="0" y="0"/>
                  </a:lnTo>
                  <a:lnTo>
                    <a:pt x="393700" y="0"/>
                  </a:lnTo>
                  <a:lnTo>
                    <a:pt x="393700" y="5473700"/>
                  </a:lnTo>
                  <a:close/>
                </a:path>
              </a:pathLst>
            </a:custGeom>
            <a:blipFill>
              <a:blip r:embed="rId7"/>
              <a:stretch>
                <a:fillRect t="-275" r="-18931" b="-5006"/>
              </a:stretch>
            </a:blip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 rot="-70714">
            <a:off x="3186453" y="5256009"/>
            <a:ext cx="2627555" cy="3527963"/>
            <a:chOff x="0" y="0"/>
            <a:chExt cx="4076700" cy="5473700"/>
          </a:xfrm>
        </p:grpSpPr>
        <p:sp>
          <p:nvSpPr>
            <p:cNvPr id="14" name="Freeform 14"/>
            <p:cNvSpPr/>
            <p:nvPr/>
          </p:nvSpPr>
          <p:spPr>
            <a:xfrm>
              <a:off x="38100" y="0"/>
              <a:ext cx="4038600" cy="5473700"/>
            </a:xfrm>
            <a:custGeom>
              <a:avLst/>
              <a:gdLst/>
              <a:ahLst/>
              <a:cxnLst/>
              <a:rect l="l" t="t" r="r" b="b"/>
              <a:pathLst>
                <a:path w="4038600" h="5473700">
                  <a:moveTo>
                    <a:pt x="4038600" y="0"/>
                  </a:moveTo>
                  <a:lnTo>
                    <a:pt x="4038600" y="5473700"/>
                  </a:lnTo>
                  <a:lnTo>
                    <a:pt x="0" y="5473700"/>
                  </a:lnTo>
                  <a:cubicBezTo>
                    <a:pt x="0" y="5473700"/>
                    <a:pt x="25400" y="5397500"/>
                    <a:pt x="38100" y="5372100"/>
                  </a:cubicBezTo>
                  <a:cubicBezTo>
                    <a:pt x="50800" y="5346700"/>
                    <a:pt x="38100" y="5295900"/>
                    <a:pt x="38100" y="5245100"/>
                  </a:cubicBezTo>
                  <a:cubicBezTo>
                    <a:pt x="38100" y="5194300"/>
                    <a:pt x="50800" y="5092700"/>
                    <a:pt x="50800" y="5092700"/>
                  </a:cubicBezTo>
                  <a:lnTo>
                    <a:pt x="88900" y="4991100"/>
                  </a:lnTo>
                  <a:lnTo>
                    <a:pt x="76200" y="4927600"/>
                  </a:lnTo>
                  <a:lnTo>
                    <a:pt x="88900" y="4889500"/>
                  </a:lnTo>
                  <a:lnTo>
                    <a:pt x="114300" y="4800600"/>
                  </a:lnTo>
                  <a:lnTo>
                    <a:pt x="101600" y="4648200"/>
                  </a:lnTo>
                  <a:cubicBezTo>
                    <a:pt x="101600" y="4648200"/>
                    <a:pt x="127000" y="4432300"/>
                    <a:pt x="152400" y="4381500"/>
                  </a:cubicBezTo>
                  <a:cubicBezTo>
                    <a:pt x="177800" y="4330700"/>
                    <a:pt x="152400" y="4279900"/>
                    <a:pt x="152400" y="4279900"/>
                  </a:cubicBezTo>
                  <a:lnTo>
                    <a:pt x="139700" y="4203700"/>
                  </a:lnTo>
                  <a:lnTo>
                    <a:pt x="114300" y="4114800"/>
                  </a:lnTo>
                  <a:lnTo>
                    <a:pt x="114300" y="3962400"/>
                  </a:lnTo>
                  <a:lnTo>
                    <a:pt x="139700" y="3860800"/>
                  </a:lnTo>
                  <a:lnTo>
                    <a:pt x="114300" y="3670300"/>
                  </a:lnTo>
                  <a:lnTo>
                    <a:pt x="127000" y="3403600"/>
                  </a:lnTo>
                  <a:lnTo>
                    <a:pt x="114300" y="3251200"/>
                  </a:lnTo>
                  <a:lnTo>
                    <a:pt x="114300" y="3149600"/>
                  </a:lnTo>
                  <a:lnTo>
                    <a:pt x="101600" y="3009900"/>
                  </a:lnTo>
                  <a:cubicBezTo>
                    <a:pt x="101600" y="3009900"/>
                    <a:pt x="63500" y="2959100"/>
                    <a:pt x="63500" y="2933700"/>
                  </a:cubicBezTo>
                  <a:cubicBezTo>
                    <a:pt x="63500" y="2908300"/>
                    <a:pt x="101600" y="2870200"/>
                    <a:pt x="101600" y="2870200"/>
                  </a:cubicBezTo>
                  <a:lnTo>
                    <a:pt x="190500" y="2667000"/>
                  </a:lnTo>
                  <a:cubicBezTo>
                    <a:pt x="190500" y="2667000"/>
                    <a:pt x="165100" y="2616200"/>
                    <a:pt x="203200" y="2540000"/>
                  </a:cubicBezTo>
                  <a:cubicBezTo>
                    <a:pt x="241300" y="2463800"/>
                    <a:pt x="292100" y="2311400"/>
                    <a:pt x="292100" y="2311400"/>
                  </a:cubicBezTo>
                  <a:cubicBezTo>
                    <a:pt x="292100" y="2311400"/>
                    <a:pt x="266700" y="2209800"/>
                    <a:pt x="228600" y="2146300"/>
                  </a:cubicBezTo>
                  <a:cubicBezTo>
                    <a:pt x="190500" y="2082800"/>
                    <a:pt x="177800" y="1955800"/>
                    <a:pt x="177800" y="1955800"/>
                  </a:cubicBezTo>
                  <a:lnTo>
                    <a:pt x="177800" y="1803400"/>
                  </a:lnTo>
                  <a:lnTo>
                    <a:pt x="177800" y="1638300"/>
                  </a:lnTo>
                  <a:lnTo>
                    <a:pt x="177800" y="1397000"/>
                  </a:lnTo>
                  <a:cubicBezTo>
                    <a:pt x="114300" y="1295400"/>
                    <a:pt x="139700" y="1270000"/>
                    <a:pt x="139700" y="1270000"/>
                  </a:cubicBezTo>
                  <a:lnTo>
                    <a:pt x="139700" y="1193800"/>
                  </a:lnTo>
                  <a:cubicBezTo>
                    <a:pt x="139700" y="1130300"/>
                    <a:pt x="165100" y="1016000"/>
                    <a:pt x="165100" y="1016000"/>
                  </a:cubicBezTo>
                  <a:lnTo>
                    <a:pt x="152400" y="838200"/>
                  </a:lnTo>
                  <a:cubicBezTo>
                    <a:pt x="215900" y="723900"/>
                    <a:pt x="165100" y="647700"/>
                    <a:pt x="165100" y="647700"/>
                  </a:cubicBezTo>
                  <a:cubicBezTo>
                    <a:pt x="152400" y="622300"/>
                    <a:pt x="177800" y="596900"/>
                    <a:pt x="190500" y="571500"/>
                  </a:cubicBezTo>
                  <a:cubicBezTo>
                    <a:pt x="203200" y="546100"/>
                    <a:pt x="196850" y="501650"/>
                    <a:pt x="196850" y="501650"/>
                  </a:cubicBezTo>
                  <a:cubicBezTo>
                    <a:pt x="95250" y="247650"/>
                    <a:pt x="107950" y="6350"/>
                    <a:pt x="107950" y="6350"/>
                  </a:cubicBezTo>
                  <a:lnTo>
                    <a:pt x="4038600" y="0"/>
                  </a:lnTo>
                  <a:close/>
                </a:path>
              </a:pathLst>
            </a:custGeom>
            <a:blipFill>
              <a:blip r:embed="rId8"/>
              <a:stretch>
                <a:fillRect l="-5301" r="-5301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0" y="0"/>
              <a:ext cx="393700" cy="5473700"/>
            </a:xfrm>
            <a:custGeom>
              <a:avLst/>
              <a:gdLst/>
              <a:ahLst/>
              <a:cxnLst/>
              <a:rect l="l" t="t" r="r" b="b"/>
              <a:pathLst>
                <a:path w="393700" h="5473700">
                  <a:moveTo>
                    <a:pt x="393700" y="5473700"/>
                  </a:moveTo>
                  <a:lnTo>
                    <a:pt x="0" y="5473700"/>
                  </a:lnTo>
                  <a:lnTo>
                    <a:pt x="0" y="0"/>
                  </a:lnTo>
                  <a:lnTo>
                    <a:pt x="393700" y="0"/>
                  </a:lnTo>
                  <a:lnTo>
                    <a:pt x="393700" y="5473700"/>
                  </a:lnTo>
                  <a:close/>
                </a:path>
              </a:pathLst>
            </a:custGeom>
            <a:blipFill>
              <a:blip r:embed="rId7"/>
              <a:stretch>
                <a:fillRect t="-275" r="-18931" b="-5006"/>
              </a:stretch>
            </a:blipFill>
          </p:spPr>
        </p:sp>
      </p:grpSp>
      <p:sp>
        <p:nvSpPr>
          <p:cNvPr id="16" name="Freeform 16"/>
          <p:cNvSpPr/>
          <p:nvPr/>
        </p:nvSpPr>
        <p:spPr>
          <a:xfrm rot="6730157">
            <a:off x="-3239161" y="-1605436"/>
            <a:ext cx="4830262" cy="4262706"/>
          </a:xfrm>
          <a:custGeom>
            <a:avLst/>
            <a:gdLst/>
            <a:ahLst/>
            <a:cxnLst/>
            <a:rect l="l" t="t" r="r" b="b"/>
            <a:pathLst>
              <a:path w="4830262" h="4262706">
                <a:moveTo>
                  <a:pt x="0" y="0"/>
                </a:moveTo>
                <a:lnTo>
                  <a:pt x="4830262" y="0"/>
                </a:lnTo>
                <a:lnTo>
                  <a:pt x="4830262" y="4262707"/>
                </a:lnTo>
                <a:lnTo>
                  <a:pt x="0" y="42627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3698158">
            <a:off x="17074726" y="7419468"/>
            <a:ext cx="4830262" cy="4262706"/>
          </a:xfrm>
          <a:custGeom>
            <a:avLst/>
            <a:gdLst/>
            <a:ahLst/>
            <a:cxnLst/>
            <a:rect l="l" t="t" r="r" b="b"/>
            <a:pathLst>
              <a:path w="4830262" h="4262706">
                <a:moveTo>
                  <a:pt x="0" y="0"/>
                </a:moveTo>
                <a:lnTo>
                  <a:pt x="4830262" y="0"/>
                </a:lnTo>
                <a:lnTo>
                  <a:pt x="4830262" y="4262707"/>
                </a:lnTo>
                <a:lnTo>
                  <a:pt x="0" y="42627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6334133" y="2882273"/>
            <a:ext cx="9909718" cy="7642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17"/>
              </a:lnSpc>
            </a:pPr>
            <a:r>
              <a:rPr lang="en-US" sz="5299">
                <a:solidFill>
                  <a:srgbClr val="4D3527"/>
                </a:solidFill>
                <a:latin typeface="Old Standard Italics"/>
              </a:rPr>
              <a:t>" У невеличкому містечку, де ніколи не траплялося нічого цікавого, жив маленький хлопчик по ім'ям Гаррі... </a:t>
            </a:r>
          </a:p>
          <a:p>
            <a:pPr>
              <a:lnSpc>
                <a:spcPts val="5617"/>
              </a:lnSpc>
            </a:pPr>
            <a:r>
              <a:rPr lang="en-US" sz="5299">
                <a:solidFill>
                  <a:srgbClr val="4D3527"/>
                </a:solidFill>
                <a:latin typeface="Old Standard Italics"/>
              </a:rPr>
              <a:t>У нього було багато планів із своїм життям, і він був впевнений, що все вийде відмінно."</a:t>
            </a:r>
          </a:p>
          <a:p>
            <a:pPr>
              <a:lnSpc>
                <a:spcPts val="7313"/>
              </a:lnSpc>
            </a:pPr>
            <a:endParaRPr lang="en-US" sz="5299">
              <a:solidFill>
                <a:srgbClr val="4D3527"/>
              </a:solidFill>
              <a:latin typeface="Old Standard Italics"/>
            </a:endParaRPr>
          </a:p>
          <a:p>
            <a:pPr>
              <a:lnSpc>
                <a:spcPts val="7313"/>
              </a:lnSpc>
            </a:pPr>
            <a:endParaRPr lang="en-US" sz="5299">
              <a:solidFill>
                <a:srgbClr val="4D3527"/>
              </a:solidFill>
              <a:latin typeface="Old Standard Italics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2850233" y="115086"/>
            <a:ext cx="8793126" cy="15254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459"/>
              </a:lnSpc>
              <a:spcBef>
                <a:spcPct val="0"/>
              </a:spcBef>
            </a:pPr>
            <a:r>
              <a:rPr lang="en-US" sz="8899" dirty="0">
                <a:solidFill>
                  <a:srgbClr val="4D3527"/>
                </a:solidFill>
                <a:latin typeface="Old Standard Bold"/>
              </a:rPr>
              <a:t>ФРАГМЕНТ 2: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4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41740" y="7507584"/>
            <a:ext cx="7608332" cy="1750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278"/>
              </a:lnSpc>
              <a:spcBef>
                <a:spcPct val="0"/>
              </a:spcBef>
            </a:pPr>
            <a:r>
              <a:rPr lang="en-US" sz="10199">
                <a:solidFill>
                  <a:srgbClr val="FFFFFF"/>
                </a:solidFill>
                <a:latin typeface="Hitch Hike"/>
              </a:rPr>
              <a:t>ДЖОАН РОУЛІНГ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480</Words>
  <Application>Microsoft Office PowerPoint</Application>
  <PresentationFormat>Произвольный</PresentationFormat>
  <Paragraphs>54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8" baseType="lpstr">
      <vt:lpstr>Old Standard Bold</vt:lpstr>
      <vt:lpstr>Calibri</vt:lpstr>
      <vt:lpstr>Lemon Tuesday</vt:lpstr>
      <vt:lpstr>Hitch Hike</vt:lpstr>
      <vt:lpstr>Brusher Cyrillic Bold</vt:lpstr>
      <vt:lpstr>Old Standard</vt:lpstr>
      <vt:lpstr>Stars &amp; Love Bottom Heavy</vt:lpstr>
      <vt:lpstr>Old Standard Italics</vt:lpstr>
      <vt:lpstr>Times New Roman</vt:lpstr>
      <vt:lpstr>Loubag Ultra-Bold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Brown Cream Scrapbook Reading Through Time Presentation</dc:title>
  <cp:lastModifiedBy>Жолнер Анастасія Ігорівна</cp:lastModifiedBy>
  <cp:revision>5</cp:revision>
  <dcterms:created xsi:type="dcterms:W3CDTF">2006-08-16T00:00:00Z</dcterms:created>
  <dcterms:modified xsi:type="dcterms:W3CDTF">2024-10-07T09:51:35Z</dcterms:modified>
  <dc:identifier>DAF7eu6CMyU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name="NXPowerLiteLastOptimized" pid="2">
    <vt:lpwstr>12090781</vt:lpwstr>
  </property>
  <property fmtid="{D5CDD505-2E9C-101B-9397-08002B2CF9AE}" name="NXPowerLiteSettings" pid="3">
    <vt:lpwstr>F7000400038000</vt:lpwstr>
  </property>
  <property fmtid="{D5CDD505-2E9C-101B-9397-08002B2CF9AE}" name="NXPowerLiteVersion" pid="4">
    <vt:lpwstr>S10.3.0</vt:lpwstr>
  </property>
</Properties>
</file>