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111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23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13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72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15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52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2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0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7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74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7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EEEA4-C3F2-43E6-AA64-D990CA7D338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4EB66-6B90-477C-9373-C54166F6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50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326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Планети - гіганти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76224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62250"/>
            <a:ext cx="12192000" cy="41764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03351" y="1182856"/>
            <a:ext cx="57141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dirty="0" smtClean="0">
                <a:solidFill>
                  <a:srgbClr val="FFC000"/>
                </a:solidFill>
              </a:rPr>
              <a:t>Планети - гіганти</a:t>
            </a:r>
            <a:endParaRPr lang="ru-RU" sz="6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16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1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729"/>
            <a:ext cx="12192000" cy="71807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89289" y="6078071"/>
            <a:ext cx="35301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 smtClean="0">
                <a:solidFill>
                  <a:srgbClr val="00B050"/>
                </a:solidFill>
                <a:latin typeface="Bad Script" panose="02000000000000000000" pitchFamily="2" charset="0"/>
              </a:rPr>
              <a:t>Дякую за увагу.</a:t>
            </a:r>
            <a:endParaRPr lang="ru-RU" sz="4000" dirty="0">
              <a:solidFill>
                <a:srgbClr val="00B050"/>
              </a:solidFill>
              <a:latin typeface="Bad Scrip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51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3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668" y="-247426"/>
            <a:ext cx="12428668" cy="710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31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427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0827" y="1151068"/>
            <a:ext cx="11330345" cy="32693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300000"/>
              </a:lnSpc>
            </a:pPr>
            <a:r>
              <a:rPr lang="uk-UA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Сонячну систему утворюють гігантське центральне тіло – зоря Сонце </a:t>
            </a:r>
          </a:p>
          <a:p>
            <a:pPr algn="ctr">
              <a:lnSpc>
                <a:spcPct val="300000"/>
              </a:lnSpc>
            </a:pPr>
            <a:r>
              <a:rPr lang="uk-UA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та значно менші природні космічні (Небесні) тіла, що обертаються навколо нього.</a:t>
            </a:r>
          </a:p>
          <a:p>
            <a:pPr algn="ctr">
              <a:lnSpc>
                <a:spcPct val="300000"/>
              </a:lnSpc>
            </a:pPr>
            <a:r>
              <a:rPr lang="uk-UA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До них належать: 8 великих планет з їхніми супутниками, малі планети – астероїди,</a:t>
            </a:r>
          </a:p>
          <a:p>
            <a:pPr algn="ctr">
              <a:lnSpc>
                <a:spcPct val="300000"/>
              </a:lnSpc>
            </a:pPr>
            <a:r>
              <a:rPr lang="uk-UA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Комети, метеорити й метеори, а також карликові планети.</a:t>
            </a:r>
            <a:endParaRPr lang="ru-RU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62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122" y="15240"/>
            <a:ext cx="12364122" cy="68427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9096" y="1473798"/>
            <a:ext cx="872065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uk-UA" sz="2400" b="1" dirty="0" smtClean="0">
                <a:solidFill>
                  <a:srgbClr val="FFC000"/>
                </a:solidFill>
                <a:latin typeface="Bad Script" panose="02000000000000000000" pitchFamily="2" charset="0"/>
              </a:rPr>
              <a:t>Планети – щільні кулеподібні космічні тіла, що самі не світяться, </a:t>
            </a:r>
          </a:p>
          <a:p>
            <a:pPr algn="ctr">
              <a:lnSpc>
                <a:spcPct val="200000"/>
              </a:lnSpc>
            </a:pPr>
            <a:r>
              <a:rPr lang="uk-UA" sz="2400" b="1" dirty="0" smtClean="0">
                <a:solidFill>
                  <a:srgbClr val="FFC000"/>
                </a:solidFill>
                <a:latin typeface="Bad Script" panose="02000000000000000000" pitchFamily="2" charset="0"/>
              </a:rPr>
              <a:t>а лише відбивають світло зорі.</a:t>
            </a:r>
          </a:p>
          <a:p>
            <a:pPr algn="ctr">
              <a:lnSpc>
                <a:spcPct val="200000"/>
              </a:lnSpc>
            </a:pPr>
            <a:endParaRPr lang="uk-UA" sz="2400" b="1" dirty="0">
              <a:solidFill>
                <a:srgbClr val="FFC000"/>
              </a:solidFill>
              <a:latin typeface="Bad Script" panose="02000000000000000000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uk-UA" sz="2400" b="1" dirty="0" smtClean="0">
                <a:solidFill>
                  <a:srgbClr val="FFC000"/>
                </a:solidFill>
                <a:latin typeface="Bad Script" panose="02000000000000000000" pitchFamily="2" charset="0"/>
              </a:rPr>
              <a:t>Планети й усі інші тіла Сонячної системи рухаються своїми «шляхами» </a:t>
            </a:r>
          </a:p>
          <a:p>
            <a:pPr algn="ctr">
              <a:lnSpc>
                <a:spcPct val="200000"/>
              </a:lnSpc>
            </a:pPr>
            <a:r>
              <a:rPr lang="uk-UA" sz="2400" b="1" dirty="0" smtClean="0">
                <a:solidFill>
                  <a:srgbClr val="FFC000"/>
                </a:solidFill>
                <a:latin typeface="Bad Script" panose="02000000000000000000" pitchFamily="2" charset="0"/>
              </a:rPr>
              <a:t>- орбітами – навколо Сонця.</a:t>
            </a:r>
            <a:endParaRPr lang="ru-RU" sz="2400" b="1" dirty="0">
              <a:solidFill>
                <a:srgbClr val="FFC000"/>
              </a:solidFill>
              <a:latin typeface="Bad Scrip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07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785"/>
            <a:ext cx="12192001" cy="687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638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9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541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09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930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97</Words>
  <Application>Microsoft Office PowerPoint</Application>
  <PresentationFormat>Широкоэкранный</PresentationFormat>
  <Paragraphs>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Bad Script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Планети - гіганти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3</cp:revision>
  <dcterms:created xsi:type="dcterms:W3CDTF">2024-10-29T17:10:21Z</dcterms:created>
  <dcterms:modified xsi:type="dcterms:W3CDTF">2024-10-29T17:26:25Z</dcterms:modified>
</cp:coreProperties>
</file>