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9" r:id="rId2"/>
    <p:sldId id="283" r:id="rId3"/>
    <p:sldId id="369" r:id="rId4"/>
    <p:sldId id="370" r:id="rId5"/>
    <p:sldId id="361" r:id="rId6"/>
    <p:sldId id="362" r:id="rId7"/>
    <p:sldId id="371" r:id="rId8"/>
    <p:sldId id="363" r:id="rId9"/>
    <p:sldId id="373" r:id="rId10"/>
    <p:sldId id="372" r:id="rId11"/>
    <p:sldId id="374" r:id="rId12"/>
    <p:sldId id="375" r:id="rId13"/>
    <p:sldId id="3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  <a:srgbClr val="295FFF"/>
    <a:srgbClr val="00B050"/>
    <a:srgbClr val="709E32"/>
    <a:srgbClr val="C55A11"/>
    <a:srgbClr val="2F3242"/>
    <a:srgbClr val="1694E9"/>
    <a:srgbClr val="FFB441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6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2328895" TargetMode="External"/><Relationship Id="rId2" Type="http://schemas.openxmlformats.org/officeDocument/2006/relationships/hyperlink" Target="https://learningapps.org/3127102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8079769" TargetMode="External"/><Relationship Id="rId4" Type="http://schemas.openxmlformats.org/officeDocument/2006/relationships/hyperlink" Target="https://learningapps.org/185397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6433" y="548600"/>
            <a:ext cx="26983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Звуки 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5448" y="1780724"/>
            <a:ext cx="1941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мовні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67271" y="1787464"/>
            <a:ext cx="2662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немовні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602" name="AutoShape 2" descr="Маленькі Милі Двоє Дітей Розмовляють Стоковий вектор ©serkanavci 660705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Диалог дети: векторна графіка, зображення, Диалог дет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Ilustrasi kartun penyanyi cilik Vektor Stok oleh ©funwayillustration  1092342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7483" y="3170441"/>
            <a:ext cx="2358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голосні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4469" y="3348624"/>
            <a:ext cx="348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приголосні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76078" y="4605290"/>
            <a:ext cx="501445" cy="5014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51170" y="4774227"/>
            <a:ext cx="796413" cy="1917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15536" y="4568134"/>
            <a:ext cx="796413" cy="1917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16837" y="4963737"/>
            <a:ext cx="796413" cy="1917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53670" y="5524705"/>
            <a:ext cx="2077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тверді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8315" y="5568951"/>
            <a:ext cx="1713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м’які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80728" y="5613195"/>
            <a:ext cx="3711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пом’якшені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39205" b="52842"/>
          <a:stretch/>
        </p:blipFill>
        <p:spPr>
          <a:xfrm>
            <a:off x="466426" y="1123552"/>
            <a:ext cx="11396312" cy="5418146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pic>
        <p:nvPicPr>
          <p:cNvPr id="29698" name="Picture 2" descr="Бумажный кораблик рисунок - 67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40550" cy="30971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64699" y="3457022"/>
            <a:ext cx="696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Дзюрчить струмок.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355" y="3170903"/>
            <a:ext cx="5279922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t="7807" r="39205" b="52842"/>
          <a:stretch/>
        </p:blipFill>
        <p:spPr>
          <a:xfrm>
            <a:off x="466426" y="2020529"/>
            <a:ext cx="11396312" cy="452116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pic>
        <p:nvPicPr>
          <p:cNvPr id="31746" name="Picture 2" descr="Колонка Михаила Алёшина: Маньи-Кур - все новости Формулы 1 2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030" y="3510116"/>
            <a:ext cx="5030970" cy="3347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7541" y="1227025"/>
            <a:ext cx="12074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фініші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майорить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кольровий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прапор.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964" y="2527874"/>
            <a:ext cx="696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Майорить, прапор.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1884" y="2182761"/>
            <a:ext cx="5279922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pic>
        <p:nvPicPr>
          <p:cNvPr id="32772" name="Picture 4" descr="Буквосполучення ьо, йо 2551 | kopolovets | L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917" y="1066800"/>
            <a:ext cx="9525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99317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0766" y="1972491"/>
            <a:ext cx="373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learningapps.org/31271029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learningapps.org/12328895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learningapps.org/18539748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learningapps.org/8079769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24.09.2024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Каліграфічна хвилинка.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39205" b="52842"/>
          <a:stretch/>
        </p:blipFill>
        <p:spPr>
          <a:xfrm>
            <a:off x="481175" y="1079307"/>
            <a:ext cx="11396312" cy="54181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2C6508-2978-41A9-9256-0762901DA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95" t="496" r="70079" b="83386"/>
          <a:stretch/>
        </p:blipFill>
        <p:spPr>
          <a:xfrm>
            <a:off x="5707694" y="1252674"/>
            <a:ext cx="2149088" cy="9492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AF6941C-4BEC-42EF-BEB5-7E98B8E9A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92463" y="-358839"/>
            <a:ext cx="287632" cy="3588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C015BCA-94CD-42AB-8C20-50B03844F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60605" y="1610961"/>
            <a:ext cx="287632" cy="3588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DCEAFEF-C66C-4993-88B1-3F4DFE6C0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67810" y="-400719"/>
            <a:ext cx="287632" cy="3588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C8C855F-62FF-4C95-980D-6EA63E2A1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59034" y="1624024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AF460FC-6A0D-4108-B168-E16C14A7F4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53420" y="-400719"/>
            <a:ext cx="287632" cy="358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45958FE-68EA-4472-AA8B-D5D733D810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01157" y="-419601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14E7F8A-1E4E-4D6F-8B4B-7FCB89C99E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55667" y="-337939"/>
            <a:ext cx="266016" cy="3379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E13473A-9C52-421A-9AC5-7B15D1CA0F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468638" y="-408979"/>
            <a:ext cx="287632" cy="3588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862ABF2-A75D-49D8-9470-E9D777654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95371" y="-416410"/>
            <a:ext cx="287632" cy="3588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2D5A8DE-8C93-4C42-A7AC-BE763FF2E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2" t="22239" r="48663" b="58589"/>
          <a:stretch/>
        </p:blipFill>
        <p:spPr>
          <a:xfrm>
            <a:off x="3812270" y="1974569"/>
            <a:ext cx="4734122" cy="112915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31964" y="3383281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Автомобіль</a:t>
            </a:r>
            <a:endParaRPr lang="ru-RU" sz="2400" dirty="0">
              <a:latin typeface="Propysy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724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pic>
        <p:nvPicPr>
          <p:cNvPr id="1026" name="Picture 2" descr="Гонки машинки - 5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36" y="1698171"/>
            <a:ext cx="5505995" cy="36706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58492" y="1216913"/>
            <a:ext cx="2621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змаганя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3177" y="1260737"/>
            <a:ext cx="2999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змага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нн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082116" y="2271251"/>
            <a:ext cx="545690" cy="9881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7245" y="3542522"/>
            <a:ext cx="343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подвоєння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6710" y="4763729"/>
            <a:ext cx="973393" cy="20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11961" y="5191433"/>
            <a:ext cx="973393" cy="20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50826" y="4704735"/>
            <a:ext cx="294968" cy="280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50826" y="5132439"/>
            <a:ext cx="294968" cy="280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pic>
        <p:nvPicPr>
          <p:cNvPr id="3" name="Picture 2" descr="Змішане навчання: як організувати якісний освітній процес в умовах війни |  Нова українськ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71" y="340134"/>
            <a:ext cx="3406878" cy="1916369"/>
          </a:xfrm>
          <a:prstGeom prst="rect">
            <a:avLst/>
          </a:prstGeom>
          <a:noFill/>
        </p:spPr>
      </p:pic>
      <p:pic>
        <p:nvPicPr>
          <p:cNvPr id="27650" name="Picture 2" descr="Полювання без правил: як працюють браконьєри в Україні та хто їх кришує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595" y="291222"/>
            <a:ext cx="3569301" cy="2007733"/>
          </a:xfrm>
          <a:prstGeom prst="rect">
            <a:avLst/>
          </a:prstGeom>
          <a:noFill/>
        </p:spPr>
      </p:pic>
      <p:pic>
        <p:nvPicPr>
          <p:cNvPr id="27652" name="Picture 4" descr="Виберіть чарівне зілля і дізнайтеся, якими будуть ваші наступні відносини!  – Житт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9095" y="353910"/>
            <a:ext cx="3725267" cy="1961587"/>
          </a:xfrm>
          <a:prstGeom prst="rect">
            <a:avLst/>
          </a:prstGeom>
          <a:noFill/>
        </p:spPr>
      </p:pic>
      <p:pic>
        <p:nvPicPr>
          <p:cNvPr id="27654" name="Picture 6" descr="Оригінальні техніки малювання для ді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464" y="3341643"/>
            <a:ext cx="3318388" cy="2026770"/>
          </a:xfrm>
          <a:prstGeom prst="rect">
            <a:avLst/>
          </a:prstGeom>
          <a:noFill/>
        </p:spPr>
      </p:pic>
      <p:sp>
        <p:nvSpPr>
          <p:cNvPr id="27656" name="AutoShape 8" descr="Колосся пшениці картинки, стокові Колосся пшениці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Колосся пшениці натуральні, вибілені 25 ш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7534" y="3338129"/>
            <a:ext cx="3613356" cy="2015536"/>
          </a:xfrm>
          <a:prstGeom prst="rect">
            <a:avLst/>
          </a:prstGeom>
          <a:noFill/>
        </p:spPr>
      </p:pic>
      <p:pic>
        <p:nvPicPr>
          <p:cNvPr id="27660" name="Picture 12" descr="Вчені: довге водіння автомобіля знижує I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65572" y="3329104"/>
            <a:ext cx="3451125" cy="199373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7672" y="2362651"/>
            <a:ext cx="3028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8007" y="2347903"/>
            <a:ext cx="358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полювання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27711" y="2377400"/>
            <a:ext cx="1721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зілля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711" y="5518806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малювання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2975" y="5459813"/>
            <a:ext cx="2532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колосся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41014" y="5459813"/>
            <a:ext cx="255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водіння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24.09.2024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t="20130" r="39205" b="52842"/>
          <a:stretch/>
        </p:blipFill>
        <p:spPr>
          <a:xfrm>
            <a:off x="481175" y="3392129"/>
            <a:ext cx="11396312" cy="3105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C015BCA-94CD-42AB-8C20-50B03844F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99347" y="-400719"/>
            <a:ext cx="287632" cy="3588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DCEAFEF-C66C-4993-88B1-3F4DFE6C0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67810" y="-400719"/>
            <a:ext cx="287632" cy="3588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C8C855F-62FF-4C95-980D-6EA63E2A1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559480" y="-400719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AF460FC-6A0D-4108-B168-E16C14A7F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53420" y="-400719"/>
            <a:ext cx="287632" cy="358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45958FE-68EA-4472-AA8B-D5D733D81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01157" y="-419601"/>
            <a:ext cx="287632" cy="3588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E13473A-9C52-421A-9AC5-7B15D1CA0F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468638" y="-408979"/>
            <a:ext cx="287632" cy="3588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862ABF2-A75D-49D8-9470-E9D777654E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95371" y="-416410"/>
            <a:ext cx="287632" cy="358839"/>
          </a:xfrm>
          <a:prstGeom prst="rect">
            <a:avLst/>
          </a:prstGeom>
        </p:spPr>
      </p:pic>
      <p:pic>
        <p:nvPicPr>
          <p:cNvPr id="22" name="Picture 12" descr="Вчені: довге водіння автомобіля знижує I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0153" y="630150"/>
            <a:ext cx="4380273" cy="253050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599259" y="1123787"/>
            <a:ext cx="40831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уроки пішов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водіння на 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5202" y="4312429"/>
            <a:ext cx="852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Propysy" pitchFamily="50" charset="-52"/>
              </a:rPr>
              <a:t>Я пішов на уроки водіння.</a:t>
            </a:r>
            <a:endParaRPr lang="ru-RU" sz="2400" dirty="0">
              <a:latin typeface="Propysy" pitchFamily="50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83110" y="4041058"/>
            <a:ext cx="8480322" cy="76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724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72601" y="1477747"/>
            <a:ext cx="6014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        Ю         Є         Ї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1929" y="2421644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0226" y="2392147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8020" y="2392147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8833" y="2362651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312" y="3159064"/>
            <a:ext cx="251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яблуко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054" y="4397930"/>
            <a:ext cx="213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будяк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0454" y="3262303"/>
            <a:ext cx="206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4984" y="4368432"/>
            <a:ext cx="280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калюжа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874" y="3247555"/>
            <a:ext cx="1658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єнот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9125" y="4324187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синє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03899" y="3734251"/>
            <a:ext cx="1693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їжак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pic>
        <p:nvPicPr>
          <p:cNvPr id="28674" name="Picture 2" descr="Навстречу ветру: лучшие яхты мира, сдаваемые в аренду | Forbe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7536"/>
            <a:ext cx="3141406" cy="2090464"/>
          </a:xfrm>
          <a:prstGeom prst="rect">
            <a:avLst/>
          </a:prstGeom>
          <a:noFill/>
        </p:spPr>
      </p:pic>
      <p:pic>
        <p:nvPicPr>
          <p:cNvPr id="28676" name="Picture 4" descr="У Німеччини розбився вертоліт » Слово і Ді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382" y="427703"/>
            <a:ext cx="2944761" cy="2038084"/>
          </a:xfrm>
          <a:prstGeom prst="rect">
            <a:avLst/>
          </a:prstGeom>
          <a:noFill/>
        </p:spPr>
      </p:pic>
      <p:pic>
        <p:nvPicPr>
          <p:cNvPr id="28678" name="Picture 6" descr="Велосипед Merida Big.Nine 400 dark silver (2021) Red B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6593" y="709229"/>
            <a:ext cx="2908607" cy="2181455"/>
          </a:xfrm>
          <a:prstGeom prst="rect">
            <a:avLst/>
          </a:prstGeom>
          <a:noFill/>
        </p:spPr>
      </p:pic>
      <p:pic>
        <p:nvPicPr>
          <p:cNvPr id="28680" name="Picture 8" descr="Siemens представила новий пасажирський поїзд | Економічна прав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2890" y="5073445"/>
            <a:ext cx="3569109" cy="1784555"/>
          </a:xfrm>
          <a:prstGeom prst="rect">
            <a:avLst/>
          </a:prstGeom>
          <a:noFill/>
        </p:spPr>
      </p:pic>
      <p:pic>
        <p:nvPicPr>
          <p:cNvPr id="28682" name="Picture 10" descr="Дорожня поліція. Як працюватиме служба, що замінить колишню ДАІ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277"/>
            <a:ext cx="3333135" cy="1874889"/>
          </a:xfrm>
          <a:prstGeom prst="rect">
            <a:avLst/>
          </a:prstGeom>
          <a:noFill/>
        </p:spPr>
      </p:pic>
      <p:pic>
        <p:nvPicPr>
          <p:cNvPr id="28684" name="Picture 12" descr="Трюковой скейт Enuff Py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4142" y="2465786"/>
            <a:ext cx="2041935" cy="3525643"/>
          </a:xfrm>
          <a:prstGeom prst="rect">
            <a:avLst/>
          </a:prstGeom>
          <a:noFill/>
        </p:spPr>
      </p:pic>
      <p:pic>
        <p:nvPicPr>
          <p:cNvPr id="28686" name="Picture 14" descr="Тролейбус Сіетла — Вікіпеді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046" y="2333162"/>
            <a:ext cx="3374350" cy="2253585"/>
          </a:xfrm>
          <a:prstGeom prst="rect">
            <a:avLst/>
          </a:prstGeom>
          <a:noFill/>
        </p:spPr>
      </p:pic>
      <p:pic>
        <p:nvPicPr>
          <p:cNvPr id="28688" name="Picture 16" descr="Купить Мотоцикл TVS Apache RR310 ✓ Цена в Киеве и Украине от Motokosm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85473" y="4275727"/>
            <a:ext cx="2676115" cy="2007086"/>
          </a:xfrm>
          <a:prstGeom prst="rect">
            <a:avLst/>
          </a:prstGeom>
          <a:noFill/>
        </p:spPr>
      </p:pic>
      <p:pic>
        <p:nvPicPr>
          <p:cNvPr id="28690" name="Picture 18" descr="На строительстве киевского метро могли разворовать более 500 миллионов  гривен | Украинская правд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98309" y="2763125"/>
            <a:ext cx="3461782" cy="194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24.09.2024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Каліграфічна хвилинка.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39205" b="52842"/>
          <a:stretch/>
        </p:blipFill>
        <p:spPr>
          <a:xfrm>
            <a:off x="466426" y="1123552"/>
            <a:ext cx="11396312" cy="54181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C015BCA-94CD-42AB-8C20-50B03844F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99347" y="-400719"/>
            <a:ext cx="287632" cy="3588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DCEAFEF-C66C-4993-88B1-3F4DFE6C0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67810" y="-400719"/>
            <a:ext cx="287632" cy="3588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C8C855F-62FF-4C95-980D-6EA63E2A1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559480" y="-400719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AF460FC-6A0D-4108-B168-E16C14A7F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53420" y="-400719"/>
            <a:ext cx="287632" cy="3588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45958FE-68EA-4472-AA8B-D5D733D81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01157" y="-419601"/>
            <a:ext cx="287632" cy="3588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E13473A-9C52-421A-9AC5-7B15D1CA0F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468638" y="-408979"/>
            <a:ext cx="287632" cy="3588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862ABF2-A75D-49D8-9470-E9D777654E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95371" y="-416410"/>
            <a:ext cx="287632" cy="3588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49951" y="1672468"/>
            <a:ext cx="6961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Propysy" pitchFamily="50" charset="-52"/>
              </a:rPr>
              <a:t>яхта-</a:t>
            </a:r>
            <a:endParaRPr lang="uk-UA" sz="2400" dirty="0" smtClean="0">
              <a:latin typeface="Propysy" pitchFamily="50" charset="-52"/>
            </a:endParaRPr>
          </a:p>
          <a:p>
            <a:endParaRPr lang="uk-UA" sz="2400" dirty="0" smtClean="0">
              <a:latin typeface="Propysy" pitchFamily="50" charset="-52"/>
            </a:endParaRPr>
          </a:p>
          <a:p>
            <a:r>
              <a:rPr lang="uk-UA" sz="2400" dirty="0" err="1" smtClean="0">
                <a:latin typeface="Propysy" pitchFamily="50" charset="-52"/>
              </a:rPr>
              <a:t>поліція-</a:t>
            </a:r>
            <a:endParaRPr lang="uk-UA" sz="2400" dirty="0" smtClean="0">
              <a:latin typeface="Propysy" pitchFamily="50" charset="-52"/>
            </a:endParaRPr>
          </a:p>
          <a:p>
            <a:endParaRPr lang="uk-UA" sz="2400" dirty="0" smtClean="0">
              <a:latin typeface="Propysy" pitchFamily="50" charset="-52"/>
            </a:endParaRPr>
          </a:p>
          <a:p>
            <a:endParaRPr lang="uk-UA" sz="2400" dirty="0" smtClean="0">
              <a:latin typeface="Propysy" pitchFamily="50" charset="-52"/>
            </a:endParaRPr>
          </a:p>
          <a:p>
            <a:r>
              <a:rPr lang="uk-UA" sz="2400" dirty="0" err="1" smtClean="0">
                <a:latin typeface="Propysy" pitchFamily="50" charset="-52"/>
              </a:rPr>
              <a:t>поїзд-</a:t>
            </a:r>
            <a:endParaRPr lang="ru-RU" sz="2400" dirty="0">
              <a:latin typeface="Propysy" pitchFamily="50" charset="-52"/>
            </a:endParaRPr>
          </a:p>
        </p:txBody>
      </p:sp>
      <p:pic>
        <p:nvPicPr>
          <p:cNvPr id="18" name="Picture 2" descr="Навстречу ветру: лучшие яхты мира, сдаваемые в аренду | Forbes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3802" y="4649279"/>
            <a:ext cx="3030997" cy="2016992"/>
          </a:xfrm>
          <a:prstGeom prst="rect">
            <a:avLst/>
          </a:prstGeom>
          <a:noFill/>
        </p:spPr>
      </p:pic>
      <p:pic>
        <p:nvPicPr>
          <p:cNvPr id="21" name="Picture 8" descr="Siemens представила новий пасажирський поїзд | Економічна правд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6864" y="4633451"/>
            <a:ext cx="4095135" cy="2047568"/>
          </a:xfrm>
          <a:prstGeom prst="rect">
            <a:avLst/>
          </a:prstGeom>
          <a:noFill/>
        </p:spPr>
      </p:pic>
      <p:pic>
        <p:nvPicPr>
          <p:cNvPr id="26" name="Picture 10" descr="Дорожня поліція. Як працюватиме служба, що замінить колишню ДА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0272" y="4650351"/>
            <a:ext cx="3583857" cy="201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2724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24.09.2024</a:t>
            </a:fld>
            <a:endParaRPr lang="ru-RU"/>
          </a:p>
        </p:txBody>
      </p:sp>
      <p:pic>
        <p:nvPicPr>
          <p:cNvPr id="30722" name="Picture 2" descr="Нравится ли комарам кровь пьяного человека? - BBC News Русская служ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64" y="398206"/>
            <a:ext cx="3828027" cy="2153265"/>
          </a:xfrm>
          <a:prstGeom prst="rect">
            <a:avLst/>
          </a:prstGeom>
          <a:noFill/>
        </p:spPr>
      </p:pic>
      <p:sp>
        <p:nvSpPr>
          <p:cNvPr id="30724" name="AutoShape 4" descr="Жизнь пчел: зачем ученые их изучаю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Гибридная пчела-убийца: на ее совести уже 300 жизней, и ее не останови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247" y="3522152"/>
            <a:ext cx="3441515" cy="2244467"/>
          </a:xfrm>
          <a:prstGeom prst="rect">
            <a:avLst/>
          </a:prstGeom>
          <a:noFill/>
        </p:spPr>
      </p:pic>
      <p:pic>
        <p:nvPicPr>
          <p:cNvPr id="30728" name="Picture 8" descr="Важная информация о ос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4516" y="3520487"/>
            <a:ext cx="3385471" cy="2187139"/>
          </a:xfrm>
          <a:prstGeom prst="rect">
            <a:avLst/>
          </a:prstGeom>
          <a:noFill/>
        </p:spPr>
      </p:pic>
      <p:pic>
        <p:nvPicPr>
          <p:cNvPr id="30730" name="Picture 10" descr="Шмель – мохнатая «бомба» | Калейдоскоп | Новости Слуцка и Слуцкого района  Газета &quot;Слуцкий край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0774" y="301800"/>
            <a:ext cx="3628821" cy="2279168"/>
          </a:xfrm>
          <a:prstGeom prst="rect">
            <a:avLst/>
          </a:prstGeom>
          <a:noFill/>
        </p:spPr>
      </p:pic>
      <p:pic>
        <p:nvPicPr>
          <p:cNvPr id="30732" name="Picture 12" descr="Ґедз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020" y="3538036"/>
            <a:ext cx="3148064" cy="2151970"/>
          </a:xfrm>
          <a:prstGeom prst="rect">
            <a:avLst/>
          </a:prstGeom>
          <a:noFill/>
        </p:spPr>
      </p:pic>
      <p:pic>
        <p:nvPicPr>
          <p:cNvPr id="30734" name="Picture 14" descr="Муха синяя мясная — Википед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9315" y="240891"/>
            <a:ext cx="3179096" cy="23843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01349" y="2569128"/>
            <a:ext cx="209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6433" y="2569128"/>
            <a:ext cx="246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джміль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50730" y="2539632"/>
            <a:ext cx="166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6098" y="5681038"/>
            <a:ext cx="1801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гедзь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4137" y="5607296"/>
            <a:ext cx="1188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88498" y="5666289"/>
            <a:ext cx="250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бджола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5176686" y="2698956"/>
            <a:ext cx="781664" cy="39820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1814053" y="5810865"/>
            <a:ext cx="781664" cy="39820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9453718" y="5855111"/>
            <a:ext cx="781664" cy="39820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100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375</cp:revision>
  <dcterms:created xsi:type="dcterms:W3CDTF">2018-01-05T16:38:53Z</dcterms:created>
  <dcterms:modified xsi:type="dcterms:W3CDTF">2024-09-24T10:32:19Z</dcterms:modified>
</cp:coreProperties>
</file>