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10/16/24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5B793506-23C0-9B04-934A-49D78BB14B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62532" y="0"/>
            <a:ext cx="970653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57545"/>
            <a:ext cx="7772400" cy="2842906"/>
          </a:xfrm>
        </p:spPr>
        <p:txBody>
          <a:bodyPr/>
          <a:lstStyle/>
          <a:p>
            <a:r>
              <a:rPr b="1">
                <a:solidFill>
                  <a:schemeClr val="bg1">
                    <a:lumMod val="10000"/>
                  </a:schemeClr>
                </a:solidFill>
              </a:rPr>
              <a:t>Радіологічні аспекти соціоекології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Мета: Дослідити стан радіаційного забруднення, проблеми, пов'язані із радіоактивністю, та можливі шляхи їх подолання.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8F3D9434-516B-9A88-1193-97A0B3A8C0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Феномен радіоактивності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Радіоактивність — це властивість деяких ізотопів спонтанно розпадатися, виділяючи енергію у вигляді випромінювання.</a:t>
            </a:r>
          </a:p>
          <a:p>
            <a:r>
              <a:t>Типи випромінювання: альфа-, бета-, гамма-промені</a:t>
            </a:r>
          </a:p>
          <a:p>
            <a:r>
              <a:t>Одиниці вимірювання: бекерель (Bq), сиверт (Sv)</a:t>
            </a:r>
          </a:p>
          <a:p>
            <a:r>
              <a:t>Періоди напіврозпаду різних елементів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94858137-A798-836D-B316-F8DE43CAA9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1292" y="0"/>
            <a:ext cx="929529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Природний радіоактивний фон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Природний радіоактивний фон походить від космічного випромінювання та радіоактивних мінералів у земній корі.</a:t>
            </a:r>
          </a:p>
          <a:p>
            <a:r>
              <a:t>Космічне випромінювання</a:t>
            </a:r>
          </a:p>
          <a:p>
            <a:r>
              <a:t>Природні радіоактивні ізотопи в землі</a:t>
            </a:r>
          </a:p>
          <a:p>
            <a:r>
              <a:t>Безпечні рівні випромінювання для життя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0187876A-A4CE-BF2B-7110-36C7CD47DF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51292" y="0"/>
            <a:ext cx="929529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Проблема штучної радіації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Штучні джерела радіації — це діяльність людини, наприклад, атомні електростанції, медичні процедури та випробування зброї.</a:t>
            </a:r>
          </a:p>
          <a:p>
            <a:r>
              <a:t>Атомні електростанції (АЕС)</a:t>
            </a:r>
          </a:p>
          <a:p>
            <a:r>
              <a:t>Медичні джерела: рентгени, радіотерапія</a:t>
            </a:r>
          </a:p>
          <a:p>
            <a:r>
              <a:t>Випробування ядерної зброї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AA06103A-15A5-2814-4992-DFFFD74B23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Атомна енергетика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Атомні електростанції генерують енергію за допомогою поділу ядер урану або плутонію, що виділяє тепло.</a:t>
            </a:r>
          </a:p>
          <a:p>
            <a:r>
              <a:t>Екологічні переваги: низькі викиди парникових газів</a:t>
            </a:r>
          </a:p>
          <a:p>
            <a:r>
              <a:t>АЕС — джерело стабільної енергії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C4F97A66-756A-D871-F4C0-F4BA75BB7A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568657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Проблема радіоактивних відходів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Атомні електростанції виробляють радіоактивні відходи, які залишаються небезпечними тисячі років.</a:t>
            </a:r>
          </a:p>
          <a:p>
            <a:r>
              <a:t>Проблеми зберігання та утилізації</a:t>
            </a:r>
          </a:p>
          <a:p>
            <a:r>
              <a:t>Ризик забруднення ґрунту та вод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730C723E-9721-A8A8-FDE3-43C8C2BC45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Біологічна дія радіації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Великі дози радіації можуть викликати серйозні хвороби, такі як рак та променева хвороба.</a:t>
            </a:r>
          </a:p>
          <a:p>
            <a:r>
              <a:t>Генетичні мутації</a:t>
            </a:r>
          </a:p>
          <a:p>
            <a:r>
              <a:t>Променева хвороба</a:t>
            </a:r>
          </a:p>
          <a:p>
            <a:r>
              <a:t>Ризик для працівників АЕС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5">
            <a:extLst>
              <a:ext uri="{FF2B5EF4-FFF2-40B4-BE49-F238E27FC236}">
                <a16:creationId xmlns:a16="http://schemas.microsoft.com/office/drawing/2014/main" id="{457C24B5-83B0-716C-2B30-D658443F42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Аварії на АЕС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Чорнобильська аварія 1986 року — одна з найбільших техногенних катастроф.</a:t>
            </a:r>
          </a:p>
          <a:p>
            <a:r>
              <a:t>Масштабне радіоактивне забруднення</a:t>
            </a:r>
          </a:p>
          <a:p>
            <a:r>
              <a:t>Вплив на здоров’я мільйонів людей</a:t>
            </a:r>
          </a:p>
          <a:p>
            <a:r>
              <a:t>Довготривалі наслідки для екології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4">
            <a:extLst>
              <a:ext uri="{FF2B5EF4-FFF2-40B4-BE49-F238E27FC236}">
                <a16:creationId xmlns:a16="http://schemas.microsoft.com/office/drawing/2014/main" id="{B76BD668-DA73-DE11-AEE7-7E3B2E0759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Радіологічна ситуація в Україні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Після Чорнобиля радіологічна ситуація в Україні все ще залишається проблемною. Деякі території забруднені.</a:t>
            </a:r>
          </a:p>
          <a:p>
            <a:r>
              <a:t>Зони відчуження навколо Чорнобиля</a:t>
            </a:r>
          </a:p>
          <a:p>
            <a:r>
              <a:t>Моніторинг радіаційного фону</a:t>
            </a:r>
          </a:p>
          <a:p>
            <a:r>
              <a:t>Проблеми з ліквідацією відходів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Радіологічні аспекти соціоекології</vt:lpstr>
      <vt:lpstr>Феномен радіоактивності</vt:lpstr>
      <vt:lpstr>Природний радіоактивний фон</vt:lpstr>
      <vt:lpstr>Проблема штучної радіації</vt:lpstr>
      <vt:lpstr>Атомна енергетика</vt:lpstr>
      <vt:lpstr>Проблема радіоактивних відходів</vt:lpstr>
      <vt:lpstr>Біологічна дія радіації</vt:lpstr>
      <vt:lpstr>Аварії на АЕС</vt:lpstr>
      <vt:lpstr>Радіологічна ситуація в Україні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Радіологічні аспекти соціоекології</dc:title>
  <dc:subject/>
  <dc:creator/>
  <cp:keywords/>
  <dc:description>generated using python-pptx</dc:description>
  <cp:lastModifiedBy>Юлия Маневская</cp:lastModifiedBy>
  <cp:revision>2</cp:revision>
  <dcterms:created xsi:type="dcterms:W3CDTF">2013-01-27T09:14:16Z</dcterms:created>
  <dcterms:modified xsi:type="dcterms:W3CDTF">2024-10-16T08:46:32Z</dcterms:modified>
  <cp:category/>
</cp:coreProperties>
</file>