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5415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745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572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109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99731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20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193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916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168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526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886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9B48C-7B00-4C5C-B7C0-3E166A043DB2}" type="datetimeFigureOut">
              <a:rPr lang="uk-UA" smtClean="0"/>
              <a:t>24.04.2020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E48E0-68F8-4A52-AD17-873B6023343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083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29" y="-237809"/>
            <a:ext cx="12192001" cy="7173088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2573007" y="861146"/>
            <a:ext cx="7373813" cy="45858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5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Граємось із дітьми: </a:t>
            </a:r>
          </a:p>
          <a:p>
            <a:pPr algn="ctr"/>
            <a:r>
              <a:rPr lang="uk-UA" sz="65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9 цікавих</a:t>
            </a:r>
          </a:p>
          <a:p>
            <a:pPr algn="ctr"/>
            <a:r>
              <a:rPr lang="uk-UA" sz="65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ідей відпочинку </a:t>
            </a:r>
          </a:p>
          <a:p>
            <a:pPr algn="ctr"/>
            <a:r>
              <a:rPr lang="uk-UA" sz="65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 всією сім'єю</a:t>
            </a:r>
            <a:r>
              <a:rPr lang="uk-UA" sz="65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uk-UA" sz="1600" b="1" cap="none" spc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uk-UA" sz="1600" b="1" cap="none" spc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                                                           </a:t>
            </a:r>
          </a:p>
          <a:p>
            <a:pPr algn="r"/>
            <a:r>
              <a:rPr lang="uk-UA" sz="1600" b="1" cap="none" spc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 </a:t>
            </a:r>
            <a:r>
              <a:rPr lang="uk-UA" sz="1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effectLst/>
              </a:rPr>
              <a:t>Підготувала Коваль Н.Г.</a:t>
            </a:r>
            <a:endParaRPr lang="uk-UA" sz="1600" b="1" cap="none" spc="0" dirty="0">
              <a:ln w="12700" cmpd="sng">
                <a:solidFill>
                  <a:schemeClr val="accent4"/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8667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pic>
        <p:nvPicPr>
          <p:cNvPr id="1026" name="Picture 2" descr="D:\загрузки\фейсбук поделки\dytiacha-gr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433633"/>
            <a:ext cx="4505325" cy="601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411324" flipV="1">
            <a:off x="6363656" y="1954572"/>
            <a:ext cx="5178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мультики уже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переглянуті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іграшки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набридли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хочеться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чогось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новенького,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дитині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запропонувати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вибрати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виготовити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самотужки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Ось вам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76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"/>
            <a:ext cx="12192000" cy="685714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4591213" y="277937"/>
            <a:ext cx="3443636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2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день</a:t>
            </a:r>
            <a:endParaRPr lang="uk-UA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953223" y="2034822"/>
            <a:ext cx="47480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4851707" y="3033471"/>
            <a:ext cx="1824538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ніч</a:t>
            </a:r>
            <a:endParaRPr lang="uk-UA" sz="10000" b="1" cap="none" spc="0" dirty="0">
              <a:ln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1984194" y="4038607"/>
            <a:ext cx="47480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4189659" y="4906327"/>
            <a:ext cx="3945311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місяць</a:t>
            </a:r>
            <a:endParaRPr lang="uk-UA" sz="10000" b="1" cap="none" spc="0" dirty="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61"/>
          <a:stretch/>
        </p:blipFill>
        <p:spPr>
          <a:xfrm>
            <a:off x="6896087" y="3186425"/>
            <a:ext cx="1415884" cy="1438275"/>
          </a:xfrm>
          <a:prstGeom prst="rect">
            <a:avLst/>
          </a:prstGeom>
        </p:spPr>
      </p:pic>
      <p:pic>
        <p:nvPicPr>
          <p:cNvPr id="2050" name="Picture 2" descr="D:\загрузки\фейсбук поделки\dytiacha-gr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133350"/>
            <a:ext cx="5372100" cy="659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867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37"/>
            <a:ext cx="12192000" cy="685714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5854732" y="296554"/>
            <a:ext cx="184731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pic>
        <p:nvPicPr>
          <p:cNvPr id="3074" name="Picture 2" descr="D:\загрузки\фейсбук поделки\dytiacha-gra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3" y="-147638"/>
            <a:ext cx="5362575" cy="715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20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37"/>
            <a:ext cx="12192000" cy="685714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5954122" y="217041"/>
            <a:ext cx="184731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953223" y="2034822"/>
            <a:ext cx="47480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FFFF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8969858" y="1939849"/>
            <a:ext cx="47480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FF99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FF99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5961740" y="3117639"/>
            <a:ext cx="47480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2107000" y="3933247"/>
            <a:ext cx="474810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кутник 7"/>
          <p:cNvSpPr/>
          <p:nvPr/>
        </p:nvSpPr>
        <p:spPr>
          <a:xfrm>
            <a:off x="6282516" y="4976084"/>
            <a:ext cx="47480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9313681" y="3933247"/>
            <a:ext cx="474810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endParaRPr lang="uk-UA" sz="10000" b="1" cap="none" spc="0" dirty="0">
              <a:ln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4098" name="Picture 2" descr="D:\загрузки\фейсбук поделки\dytiacha-gra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756" y="406187"/>
            <a:ext cx="8616487" cy="5748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26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57"/>
            <a:ext cx="12192000" cy="685714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6003634" y="226222"/>
            <a:ext cx="184731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4439209" y="3152702"/>
            <a:ext cx="460895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10000" b="1" cap="none" spc="0" dirty="0" smtClean="0">
                <a:ln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перший</a:t>
            </a:r>
            <a:endParaRPr lang="uk-UA" sz="10000" b="1" cap="none" spc="0" dirty="0">
              <a:ln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5122" name="Picture 2" descr="D:\загрузки\фейсбук поделки\dytiacha-gra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581" y="406569"/>
            <a:ext cx="8056373" cy="618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19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7160"/>
            <a:ext cx="12192000" cy="685714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6003633" y="226222"/>
            <a:ext cx="184731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pic>
        <p:nvPicPr>
          <p:cNvPr id="6146" name="Picture 2" descr="D:\загрузки\фейсбук поделки\dytiacha-gra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226" y="409878"/>
            <a:ext cx="5784814" cy="578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01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7160"/>
            <a:ext cx="12192000" cy="685714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6003634" y="226222"/>
            <a:ext cx="184731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pic>
        <p:nvPicPr>
          <p:cNvPr id="7170" name="Picture 2" descr="D:\загрузки\фейсбук поделки\dytiacha-gra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361" y="287215"/>
            <a:ext cx="9469315" cy="6312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97"/>
            <a:ext cx="12192000" cy="6857143"/>
          </a:xfrm>
          <a:prstGeom prst="rect">
            <a:avLst/>
          </a:prstGeom>
        </p:spPr>
      </p:pic>
      <p:sp>
        <p:nvSpPr>
          <p:cNvPr id="3" name="Прямокутник 2"/>
          <p:cNvSpPr/>
          <p:nvPr/>
        </p:nvSpPr>
        <p:spPr>
          <a:xfrm>
            <a:off x="6003634" y="348866"/>
            <a:ext cx="184730" cy="19389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endParaRPr lang="uk-UA" sz="12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pic>
        <p:nvPicPr>
          <p:cNvPr id="8195" name="Picture 3" descr="D:\загрузки\фейсбук поделки\dytiacha-gra37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485" y="348867"/>
            <a:ext cx="9309604" cy="6169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08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36</Words>
  <Application>Microsoft Office PowerPoint</Application>
  <PresentationFormat>Произвольный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Учень_2</dc:creator>
  <cp:lastModifiedBy>Светлана</cp:lastModifiedBy>
  <cp:revision>26</cp:revision>
  <dcterms:created xsi:type="dcterms:W3CDTF">2020-03-24T08:31:05Z</dcterms:created>
  <dcterms:modified xsi:type="dcterms:W3CDTF">2020-04-24T19:32:39Z</dcterms:modified>
</cp:coreProperties>
</file>