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4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45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7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0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973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20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9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916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68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26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886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B48C-7B00-4C5C-B7C0-3E166A043DB2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48E0-68F8-4A52-AD17-873B602334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83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9" y="-237809"/>
            <a:ext cx="12192001" cy="7173088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2573007" y="861146"/>
            <a:ext cx="7373813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5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Граємось із дітьми: </a:t>
            </a:r>
          </a:p>
          <a:p>
            <a:pPr algn="ctr"/>
            <a:r>
              <a:rPr lang="uk-UA" sz="65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9 цікавих</a:t>
            </a:r>
          </a:p>
          <a:p>
            <a:pPr algn="ctr"/>
            <a:r>
              <a:rPr lang="uk-UA" sz="65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ідей відпочинку </a:t>
            </a:r>
          </a:p>
          <a:p>
            <a:pPr algn="ctr"/>
            <a:r>
              <a:rPr lang="uk-UA" sz="65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 всією сім'єю</a:t>
            </a:r>
            <a:r>
              <a:rPr lang="uk-UA" sz="65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uk-UA" sz="1600" b="1" cap="none" spc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uk-UA" sz="1600" b="1" cap="none" spc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                                                      </a:t>
            </a:r>
          </a:p>
          <a:p>
            <a:pPr algn="r"/>
            <a:r>
              <a:rPr lang="uk-UA" sz="1600" b="1" cap="none" spc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uk-UA" sz="1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effectLst/>
              </a:rPr>
              <a:t>Підготувала Коваль Н.Г.</a:t>
            </a:r>
            <a:endParaRPr lang="uk-UA" sz="1600" b="1" cap="none" spc="0" dirty="0">
              <a:ln w="12700" cmpd="sng">
                <a:solidFill>
                  <a:schemeClr val="accent4"/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66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pic>
        <p:nvPicPr>
          <p:cNvPr id="1026" name="Picture 2" descr="D:\загрузки\фейсбук поделки\dytiacha-gr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433633"/>
            <a:ext cx="4505325" cy="601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411324" flipV="1">
            <a:off x="6363656" y="1954572"/>
            <a:ext cx="5178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мультики уже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переглянуті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іграшки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набридли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чогось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новенького,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виготовити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самотужки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Ось вам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4591213" y="277937"/>
            <a:ext cx="3443636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день</a:t>
            </a:r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953223" y="2034822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851707" y="3033471"/>
            <a:ext cx="182453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ніч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984194" y="4038607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189659" y="4906327"/>
            <a:ext cx="394531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місяць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1"/>
          <a:stretch/>
        </p:blipFill>
        <p:spPr>
          <a:xfrm>
            <a:off x="6896087" y="3186425"/>
            <a:ext cx="1415884" cy="1438275"/>
          </a:xfrm>
          <a:prstGeom prst="rect">
            <a:avLst/>
          </a:prstGeom>
        </p:spPr>
      </p:pic>
      <p:pic>
        <p:nvPicPr>
          <p:cNvPr id="2050" name="Picture 2" descr="D:\загрузки\фейсбук поделки\dytiacha-gr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33350"/>
            <a:ext cx="5372100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6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5854732" y="296554"/>
            <a:ext cx="1847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3074" name="Picture 2" descr="D:\загрузки\фейсбук поделки\dytiacha-gr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-147638"/>
            <a:ext cx="5362575" cy="71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5954122" y="217041"/>
            <a:ext cx="1847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953223" y="2034822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8969858" y="1939849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961740" y="3117639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107000" y="3933247"/>
            <a:ext cx="47481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282516" y="4976084"/>
            <a:ext cx="4748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9313681" y="3933247"/>
            <a:ext cx="47481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endParaRPr lang="uk-UA" sz="10000" b="1" cap="none" spc="0" dirty="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4098" name="Picture 2" descr="D:\загрузки\фейсбук поделки\dytiacha-gr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756" y="406187"/>
            <a:ext cx="8616487" cy="574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2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6003634" y="226222"/>
            <a:ext cx="1847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439209" y="3152702"/>
            <a:ext cx="460895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00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перший</a:t>
            </a:r>
            <a:endParaRPr lang="uk-UA" sz="100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5122" name="Picture 2" descr="D:\загрузки\фейсбук поделки\dytiacha-gra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581" y="406569"/>
            <a:ext cx="8056373" cy="61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1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7160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6003633" y="226222"/>
            <a:ext cx="1847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6146" name="Picture 2" descr="D:\загрузки\фейсбук поделки\dytiacha-gra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26" y="409878"/>
            <a:ext cx="5784814" cy="578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7160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6003634" y="226222"/>
            <a:ext cx="184731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7170" name="Picture 2" descr="D:\загрузки\фейсбук поделки\dytiacha-gra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61" y="287215"/>
            <a:ext cx="9469315" cy="631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97"/>
            <a:ext cx="12192000" cy="6857143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6003634" y="348866"/>
            <a:ext cx="18473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8195" name="Picture 3" descr="D:\загрузки\фейсбук поделки\dytiacha-gra37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485" y="348867"/>
            <a:ext cx="9309604" cy="61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0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36</Words>
  <Application>Microsoft Office PowerPoint</Application>
  <PresentationFormat>Произвольный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Учень_2</dc:creator>
  <cp:lastModifiedBy>Светлана</cp:lastModifiedBy>
  <cp:revision>26</cp:revision>
  <dcterms:created xsi:type="dcterms:W3CDTF">2020-03-24T08:31:05Z</dcterms:created>
  <dcterms:modified xsi:type="dcterms:W3CDTF">2020-04-24T19:32:39Z</dcterms:modified>
</cp:coreProperties>
</file>