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57" r:id="rId4"/>
    <p:sldId id="263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34" y="0"/>
            <a:ext cx="9137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3096255"/>
            <a:ext cx="7498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latin typeface="Book Antiqua" panose="02040602050305030304" pitchFamily="18" charset="0"/>
              </a:rPr>
              <a:t>Мета: збагатити знання дітей про осінні явища природи за допомогою дидактичної гри; розвивати логічне мислення, збагатити словниковий запас слів про осінь; вчити бачити красу рідної природи, складати речення за допомогою картинок про осінь; розвивати мислення, пам’ять, увагу, спостережливість; виховувати уважне, дбайливе ставлення до природи.</a:t>
            </a:r>
            <a:endParaRPr lang="uk-UA" i="1" dirty="0"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3766" y="692696"/>
            <a:ext cx="37962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anose="02040602050305030304" pitchFamily="18" charset="0"/>
              </a:rPr>
              <a:t>Дидактична гра</a:t>
            </a:r>
            <a:endParaRPr lang="uk-UA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1789" y="1772816"/>
            <a:ext cx="66674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«Краплинки складай – </a:t>
            </a:r>
          </a:p>
          <a:p>
            <a:pPr algn="ctr"/>
            <a:r>
              <a:rPr lang="uk-UA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прикмети осені називай»</a:t>
            </a:r>
            <a:endParaRPr lang="uk-UA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17232"/>
            <a:ext cx="1214397" cy="110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9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8"/>
          <a:stretch/>
        </p:blipFill>
        <p:spPr bwMode="auto">
          <a:xfrm>
            <a:off x="1" y="0"/>
            <a:ext cx="46319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7" y="0"/>
            <a:ext cx="4633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67" y="3078884"/>
            <a:ext cx="2528951" cy="273253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2" y="3493939"/>
            <a:ext cx="3398945" cy="2406333"/>
          </a:xfrm>
          <a:prstGeom prst="round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315966" y="332656"/>
            <a:ext cx="0" cy="6525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827042" y="332656"/>
            <a:ext cx="1" cy="6408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2" y="0"/>
            <a:ext cx="4633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16" r="20199"/>
          <a:stretch/>
        </p:blipFill>
        <p:spPr bwMode="auto">
          <a:xfrm>
            <a:off x="1259632" y="2409401"/>
            <a:ext cx="1854810" cy="346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311734" y="260648"/>
            <a:ext cx="0" cy="6408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7" y="0"/>
            <a:ext cx="4633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91" y="2473584"/>
            <a:ext cx="1914575" cy="340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>
            <a:endCxn id="1026" idx="2"/>
          </p:cNvCxnSpPr>
          <p:nvPr/>
        </p:nvCxnSpPr>
        <p:spPr>
          <a:xfrm>
            <a:off x="6827043" y="404664"/>
            <a:ext cx="1" cy="6453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4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33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9"/>
          <a:stretch/>
        </p:blipFill>
        <p:spPr bwMode="auto">
          <a:xfrm>
            <a:off x="768784" y="2780928"/>
            <a:ext cx="3096344" cy="3267588"/>
          </a:xfrm>
          <a:prstGeom prst="round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7" y="0"/>
            <a:ext cx="4633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750" l="10000" r="100000">
                        <a14:foregroundMark x1="61875" y1="92188" x2="62187" y2="97500"/>
                        <a14:foregroundMark x1="79063" y1="53438" x2="79063" y2="53438"/>
                        <a14:foregroundMark x1="41875" y1="83438" x2="41875" y2="83438"/>
                        <a14:foregroundMark x1="53438" y1="82500" x2="53438" y2="82500"/>
                        <a14:foregroundMark x1="47813" y1="73125" x2="47813" y2="73125"/>
                        <a14:backgroundMark x1="30312" y1="24688" x2="99375" y2="45625"/>
                        <a14:backgroundMark x1="39375" y1="51250" x2="99063" y2="51875"/>
                        <a14:backgroundMark x1="60313" y1="22813" x2="33125" y2="92188"/>
                        <a14:backgroundMark x1="90625" y1="63125" x2="99375" y2="75625"/>
                        <a14:backgroundMark x1="94688" y1="86563" x2="94063" y2="90000"/>
                        <a14:backgroundMark x1="79063" y1="84375" x2="66875" y2="93125"/>
                        <a14:backgroundMark x1="55937" y1="72188" x2="44688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51" t="50905" b="-1287"/>
          <a:stretch/>
        </p:blipFill>
        <p:spPr bwMode="auto">
          <a:xfrm>
            <a:off x="5456754" y="2780929"/>
            <a:ext cx="2859662" cy="232201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316955" y="260648"/>
            <a:ext cx="1" cy="6480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3076" idx="2"/>
          </p:cNvCxnSpPr>
          <p:nvPr/>
        </p:nvCxnSpPr>
        <p:spPr>
          <a:xfrm>
            <a:off x="6827043" y="404664"/>
            <a:ext cx="1" cy="6453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2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3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5" y="2769068"/>
            <a:ext cx="3879034" cy="208498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14" y="0"/>
            <a:ext cx="4633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645" y="2715261"/>
            <a:ext cx="28892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>
            <a:endCxn id="4098" idx="2"/>
          </p:cNvCxnSpPr>
          <p:nvPr/>
        </p:nvCxnSpPr>
        <p:spPr>
          <a:xfrm>
            <a:off x="2316956" y="332656"/>
            <a:ext cx="1" cy="6525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4100" idx="2"/>
          </p:cNvCxnSpPr>
          <p:nvPr/>
        </p:nvCxnSpPr>
        <p:spPr>
          <a:xfrm>
            <a:off x="6819270" y="332656"/>
            <a:ext cx="1" cy="6525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3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" y="0"/>
            <a:ext cx="4633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10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8" r="19883"/>
          <a:stretch/>
        </p:blipFill>
        <p:spPr bwMode="auto">
          <a:xfrm>
            <a:off x="1051701" y="2106090"/>
            <a:ext cx="2530510" cy="430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7" y="0"/>
            <a:ext cx="4633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8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18" r="16799"/>
          <a:stretch/>
        </p:blipFill>
        <p:spPr bwMode="auto">
          <a:xfrm>
            <a:off x="5868144" y="2441630"/>
            <a:ext cx="2304256" cy="362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316956" y="404664"/>
            <a:ext cx="16208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827043" y="404664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47" y="0"/>
            <a:ext cx="4633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5" y="2996952"/>
            <a:ext cx="4150208" cy="2334492"/>
          </a:xfrm>
          <a:prstGeom prst="round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36" y="0"/>
            <a:ext cx="4633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5" t="13354" b="-451"/>
          <a:stretch/>
        </p:blipFill>
        <p:spPr bwMode="auto">
          <a:xfrm>
            <a:off x="5220072" y="2615686"/>
            <a:ext cx="3247393" cy="367894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284809" y="404664"/>
            <a:ext cx="0" cy="6264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790692" y="404664"/>
            <a:ext cx="0" cy="6264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7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49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13</cp:revision>
  <dcterms:created xsi:type="dcterms:W3CDTF">2024-10-20T06:03:58Z</dcterms:created>
  <dcterms:modified xsi:type="dcterms:W3CDTF">2024-10-21T06:08:29Z</dcterms:modified>
</cp:coreProperties>
</file>