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60" r:id="rId5"/>
    <p:sldId id="271" r:id="rId6"/>
    <p:sldId id="263" r:id="rId7"/>
    <p:sldId id="272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77195"/>
            <a:ext cx="10668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70803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</a:rPr>
              <a:t>Математична гра з </a:t>
            </a:r>
            <a:r>
              <a:rPr kumimoji="0" lang="en-US" sz="36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</a:rPr>
              <a:t>Lego</a:t>
            </a:r>
            <a:r>
              <a:rPr kumimoji="0" lang="uk-UA" sz="36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Book Antiqua" panose="02040602050305030304" pitchFamily="18" charset="0"/>
              </a:rPr>
              <a:t> цеглинками</a:t>
            </a:r>
            <a:endParaRPr kumimoji="0" lang="ru-RU" sz="36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643" y="1679156"/>
            <a:ext cx="8356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«Ходить 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гарбуз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 городу»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996952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latin typeface="Book Antiqua" panose="02040602050305030304" pitchFamily="18" charset="0"/>
              </a:rPr>
              <a:t>Мета: Удосконалювати </a:t>
            </a:r>
            <a:r>
              <a:rPr lang="uk-UA" b="1" i="1" dirty="0">
                <a:latin typeface="Book Antiqua" panose="02040602050305030304" pitchFamily="18" charset="0"/>
              </a:rPr>
              <a:t>вміння визначати попереднє та наступне число відносно заданого («сусідів числа»); закріплювати у дітей навички кількісної та порядкової лічби в прямому та зворотному напрямку; розвивати пам’ять, логічне та аналітичне мислення; виховувати інтерес до пізнавальної та логіко-математичної діяльності, уважність.</a:t>
            </a:r>
          </a:p>
        </p:txBody>
      </p:sp>
    </p:spTree>
    <p:extLst>
      <p:ext uri="{BB962C8B-B14F-4D97-AF65-F5344CB8AC3E}">
        <p14:creationId xmlns:p14="http://schemas.microsoft.com/office/powerpoint/2010/main" val="4993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2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3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" y="-1"/>
            <a:ext cx="9324529" cy="699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15906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7" y="2017041"/>
            <a:ext cx="15970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17040"/>
            <a:ext cx="15970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04138" y="2635947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775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0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-66675"/>
            <a:ext cx="9328150" cy="699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393469"/>
            <a:ext cx="160972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95515"/>
            <a:ext cx="160972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73" y="1196752"/>
            <a:ext cx="160972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28880" y="323351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31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1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1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0" b="95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2"/>
            <a:ext cx="1837509" cy="229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4418377"/>
            <a:ext cx="184150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184150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2229" y="512389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86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0000" l="10000" r="90000">
                        <a14:foregroundMark x1="78281" y1="32500" x2="87188" y2="27813"/>
                        <a14:backgroundMark x1="73281" y1="22969" x2="73281" y2="22969"/>
                        <a14:backgroundMark x1="79688" y1="21563" x2="79688" y2="21563"/>
                        <a14:backgroundMark x1="74219" y1="25625" x2="74219" y2="25625"/>
                        <a14:backgroundMark x1="79688" y1="27813" x2="79688" y2="27813"/>
                        <a14:backgroundMark x1="78281" y1="28125" x2="78281" y2="28125"/>
                        <a14:backgroundMark x1="78594" y1="30781" x2="78594" y2="30781"/>
                        <a14:backgroundMark x1="62813" y1="15469" x2="62813" y2="15469"/>
                        <a14:backgroundMark x1="59219" y1="22344" x2="59219" y2="22344"/>
                        <a14:backgroundMark x1="56563" y1="22031" x2="56563" y2="22031"/>
                        <a14:backgroundMark x1="72031" y1="15000" x2="72031" y2="15000"/>
                        <a14:backgroundMark x1="74219" y1="12812" x2="74219" y2="12812"/>
                        <a14:backgroundMark x1="77813" y1="15000" x2="77813" y2="15000"/>
                        <a14:backgroundMark x1="68438" y1="28906" x2="68438" y2="28906"/>
                        <a14:backgroundMark x1="74688" y1="35625" x2="74688" y2="35625"/>
                        <a14:backgroundMark x1="67969" y1="34219" x2="67969" y2="34219"/>
                        <a14:backgroundMark x1="64219" y1="30781" x2="64219" y2="30781"/>
                        <a14:backgroundMark x1="65938" y1="15781" x2="65938" y2="15781"/>
                        <a14:backgroundMark x1="64219" y1="16719" x2="64219" y2="16719"/>
                        <a14:backgroundMark x1="60938" y1="19375" x2="60938" y2="19375"/>
                        <a14:backgroundMark x1="55781" y1="27813" x2="55781" y2="2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60" r="8418" b="9281"/>
          <a:stretch/>
        </p:blipFill>
        <p:spPr bwMode="auto">
          <a:xfrm>
            <a:off x="2300748" y="4266925"/>
            <a:ext cx="2271252" cy="25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67200"/>
            <a:ext cx="22733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64" y="4267200"/>
            <a:ext cx="22733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901105">
            <a:off x="4380838" y="539276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5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62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13</cp:revision>
  <dcterms:created xsi:type="dcterms:W3CDTF">2024-09-30T16:02:23Z</dcterms:created>
  <dcterms:modified xsi:type="dcterms:W3CDTF">2024-10-05T05:24:22Z</dcterms:modified>
</cp:coreProperties>
</file>