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7" r:id="rId10"/>
    <p:sldId id="268" r:id="rId11"/>
    <p:sldId id="269" r:id="rId12"/>
    <p:sldId id="270" r:id="rId13"/>
    <p:sldId id="271" r:id="rId14"/>
    <p:sldId id="274" r:id="rId15"/>
    <p:sldId id="275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96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53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19.10.2024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19.10.2024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19.10.2024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19.10.2024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13" Type="http://schemas.openxmlformats.org/officeDocument/2006/relationships/image" Target="../media/image58.png"/><Relationship Id="rId3" Type="http://schemas.openxmlformats.org/officeDocument/2006/relationships/image" Target="../media/image52.png"/><Relationship Id="rId7" Type="http://schemas.openxmlformats.org/officeDocument/2006/relationships/image" Target="../media/image55.png"/><Relationship Id="rId12" Type="http://schemas.microsoft.com/office/2007/relationships/hdphoto" Target="../media/hdphoto15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11" Type="http://schemas.openxmlformats.org/officeDocument/2006/relationships/image" Target="../media/image57.png"/><Relationship Id="rId5" Type="http://schemas.microsoft.com/office/2007/relationships/hdphoto" Target="../media/hdphoto12.wdp"/><Relationship Id="rId15" Type="http://schemas.openxmlformats.org/officeDocument/2006/relationships/image" Target="../media/image60.png"/><Relationship Id="rId10" Type="http://schemas.microsoft.com/office/2007/relationships/hdphoto" Target="../media/hdphoto14.wdp"/><Relationship Id="rId4" Type="http://schemas.openxmlformats.org/officeDocument/2006/relationships/image" Target="../media/image53.png"/><Relationship Id="rId9" Type="http://schemas.openxmlformats.org/officeDocument/2006/relationships/image" Target="../media/image56.png"/><Relationship Id="rId14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microsoft.com/office/2007/relationships/hdphoto" Target="../media/hdphoto19.wdp"/><Relationship Id="rId18" Type="http://schemas.microsoft.com/office/2007/relationships/hdphoto" Target="../media/hdphoto21.wdp"/><Relationship Id="rId3" Type="http://schemas.openxmlformats.org/officeDocument/2006/relationships/image" Target="../media/image62.png"/><Relationship Id="rId7" Type="http://schemas.microsoft.com/office/2007/relationships/hdphoto" Target="../media/hdphoto17.wdp"/><Relationship Id="rId12" Type="http://schemas.openxmlformats.org/officeDocument/2006/relationships/image" Target="../media/image68.png"/><Relationship Id="rId17" Type="http://schemas.openxmlformats.org/officeDocument/2006/relationships/image" Target="../media/image71.png"/><Relationship Id="rId2" Type="http://schemas.openxmlformats.org/officeDocument/2006/relationships/image" Target="../media/image61.png"/><Relationship Id="rId16" Type="http://schemas.microsoft.com/office/2007/relationships/hdphoto" Target="../media/hdphoto20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11" Type="http://schemas.openxmlformats.org/officeDocument/2006/relationships/image" Target="../media/image67.png"/><Relationship Id="rId5" Type="http://schemas.openxmlformats.org/officeDocument/2006/relationships/image" Target="../media/image63.png"/><Relationship Id="rId15" Type="http://schemas.openxmlformats.org/officeDocument/2006/relationships/image" Target="../media/image70.png"/><Relationship Id="rId10" Type="http://schemas.microsoft.com/office/2007/relationships/hdphoto" Target="../media/hdphoto18.wdp"/><Relationship Id="rId19" Type="http://schemas.openxmlformats.org/officeDocument/2006/relationships/image" Target="../media/image72.png"/><Relationship Id="rId4" Type="http://schemas.microsoft.com/office/2007/relationships/hdphoto" Target="../media/hdphoto16.wdp"/><Relationship Id="rId9" Type="http://schemas.openxmlformats.org/officeDocument/2006/relationships/image" Target="../media/image66.png"/><Relationship Id="rId14" Type="http://schemas.openxmlformats.org/officeDocument/2006/relationships/image" Target="../media/image69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0.png"/><Relationship Id="rId18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12" Type="http://schemas.microsoft.com/office/2007/relationships/hdphoto" Target="../media/hdphoto4.wdp"/><Relationship Id="rId17" Type="http://schemas.openxmlformats.org/officeDocument/2006/relationships/image" Target="../media/image13.png"/><Relationship Id="rId2" Type="http://schemas.openxmlformats.org/officeDocument/2006/relationships/image" Target="../media/image3.png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9.png"/><Relationship Id="rId5" Type="http://schemas.openxmlformats.org/officeDocument/2006/relationships/image" Target="../media/image5.png"/><Relationship Id="rId15" Type="http://schemas.microsoft.com/office/2007/relationships/hdphoto" Target="../media/hdphoto5.wdp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8.png"/><Relationship Id="rId1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21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8.wdp"/><Relationship Id="rId3" Type="http://schemas.openxmlformats.org/officeDocument/2006/relationships/image" Target="../media/image22.png"/><Relationship Id="rId7" Type="http://schemas.microsoft.com/office/2007/relationships/hdphoto" Target="../media/hdphoto6.wdp"/><Relationship Id="rId12" Type="http://schemas.openxmlformats.org/officeDocument/2006/relationships/image" Target="../media/image2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microsoft.com/office/2007/relationships/hdphoto" Target="../media/hdphoto7.wdp"/><Relationship Id="rId5" Type="http://schemas.openxmlformats.org/officeDocument/2006/relationships/image" Target="../media/image24.png"/><Relationship Id="rId10" Type="http://schemas.openxmlformats.org/officeDocument/2006/relationships/image" Target="../media/image28.png"/><Relationship Id="rId4" Type="http://schemas.openxmlformats.org/officeDocument/2006/relationships/image" Target="../media/image23.png"/><Relationship Id="rId9" Type="http://schemas.openxmlformats.org/officeDocument/2006/relationships/image" Target="../media/image27.png"/><Relationship Id="rId1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2.png"/><Relationship Id="rId7" Type="http://schemas.openxmlformats.org/officeDocument/2006/relationships/image" Target="../media/image3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32.png"/><Relationship Id="rId10" Type="http://schemas.openxmlformats.org/officeDocument/2006/relationships/image" Target="../media/image14.png"/><Relationship Id="rId4" Type="http://schemas.openxmlformats.org/officeDocument/2006/relationships/image" Target="../media/image31.png"/><Relationship Id="rId9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microsoft.com/office/2007/relationships/hdphoto" Target="../media/hdphoto10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microsoft.com/office/2007/relationships/hdphoto" Target="../media/hdphoto9.wdp"/><Relationship Id="rId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5869883"/>
            <a:ext cx="969963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577159" y="2996952"/>
            <a:ext cx="69847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50505"/>
                </a:solidFill>
                <a:latin typeface="Segoe UI Historic"/>
              </a:rPr>
              <a:t>Мета: </a:t>
            </a:r>
            <a:r>
              <a:rPr lang="ru-RU" dirty="0" err="1">
                <a:solidFill>
                  <a:srgbClr val="050505"/>
                </a:solidFill>
                <a:latin typeface="Segoe UI Historic"/>
              </a:rPr>
              <a:t>Закріпити</a:t>
            </a:r>
            <a:r>
              <a:rPr lang="ru-RU" dirty="0">
                <a:solidFill>
                  <a:srgbClr val="050505"/>
                </a:solidFill>
                <a:latin typeface="Segoe UI Historic"/>
              </a:rPr>
              <a:t> </a:t>
            </a:r>
            <a:r>
              <a:rPr lang="ru-RU" dirty="0" err="1">
                <a:solidFill>
                  <a:srgbClr val="050505"/>
                </a:solidFill>
                <a:latin typeface="Segoe UI Historic"/>
              </a:rPr>
              <a:t>знання</a:t>
            </a:r>
            <a:r>
              <a:rPr lang="ru-RU" dirty="0">
                <a:solidFill>
                  <a:srgbClr val="050505"/>
                </a:solidFill>
                <a:latin typeface="Segoe UI Historic"/>
              </a:rPr>
              <a:t> </a:t>
            </a:r>
            <a:r>
              <a:rPr lang="ru-RU" dirty="0" err="1">
                <a:solidFill>
                  <a:srgbClr val="050505"/>
                </a:solidFill>
                <a:latin typeface="Segoe UI Historic"/>
              </a:rPr>
              <a:t>дітей</a:t>
            </a:r>
            <a:r>
              <a:rPr lang="ru-RU" dirty="0">
                <a:solidFill>
                  <a:srgbClr val="050505"/>
                </a:solidFill>
                <a:latin typeface="Segoe UI Historic"/>
              </a:rPr>
              <a:t> про </a:t>
            </a:r>
            <a:r>
              <a:rPr lang="ru-RU" dirty="0" err="1">
                <a:solidFill>
                  <a:srgbClr val="050505"/>
                </a:solidFill>
                <a:latin typeface="Segoe UI Historic"/>
              </a:rPr>
              <a:t>гарбуз</a:t>
            </a:r>
            <a:r>
              <a:rPr lang="ru-RU" dirty="0">
                <a:solidFill>
                  <a:srgbClr val="050505"/>
                </a:solidFill>
                <a:latin typeface="Segoe UI Historic"/>
              </a:rPr>
              <a:t>, як </a:t>
            </a:r>
            <a:r>
              <a:rPr lang="ru-RU" dirty="0" err="1">
                <a:solidFill>
                  <a:srgbClr val="050505"/>
                </a:solidFill>
                <a:latin typeface="Segoe UI Historic"/>
              </a:rPr>
              <a:t>овоч</a:t>
            </a:r>
            <a:r>
              <a:rPr lang="ru-RU" dirty="0">
                <a:solidFill>
                  <a:srgbClr val="050505"/>
                </a:solidFill>
                <a:latin typeface="Segoe UI Historic"/>
              </a:rPr>
              <a:t>. Де </a:t>
            </a:r>
            <a:r>
              <a:rPr lang="ru-RU" dirty="0" err="1">
                <a:solidFill>
                  <a:srgbClr val="050505"/>
                </a:solidFill>
                <a:latin typeface="Segoe UI Historic"/>
              </a:rPr>
              <a:t>він</a:t>
            </a:r>
            <a:r>
              <a:rPr lang="ru-RU" dirty="0">
                <a:solidFill>
                  <a:srgbClr val="050505"/>
                </a:solidFill>
                <a:latin typeface="Segoe UI Historic"/>
              </a:rPr>
              <a:t> росте, та </a:t>
            </a:r>
            <a:r>
              <a:rPr lang="ru-RU" dirty="0" err="1">
                <a:solidFill>
                  <a:srgbClr val="050505"/>
                </a:solidFill>
                <a:latin typeface="Segoe UI Historic"/>
              </a:rPr>
              <a:t>чим</a:t>
            </a:r>
            <a:r>
              <a:rPr lang="ru-RU" dirty="0">
                <a:solidFill>
                  <a:srgbClr val="050505"/>
                </a:solidFill>
                <a:latin typeface="Segoe UI Historic"/>
              </a:rPr>
              <a:t> </a:t>
            </a:r>
            <a:r>
              <a:rPr lang="ru-RU" dirty="0" err="1">
                <a:solidFill>
                  <a:srgbClr val="050505"/>
                </a:solidFill>
                <a:latin typeface="Segoe UI Historic"/>
              </a:rPr>
              <a:t>корисний</a:t>
            </a:r>
            <a:r>
              <a:rPr lang="ru-RU" dirty="0">
                <a:solidFill>
                  <a:srgbClr val="050505"/>
                </a:solidFill>
                <a:latin typeface="Segoe UI Historic"/>
              </a:rPr>
              <a:t>. </a:t>
            </a:r>
            <a:r>
              <a:rPr lang="ru-RU" dirty="0" err="1" smtClean="0">
                <a:solidFill>
                  <a:srgbClr val="050505"/>
                </a:solidFill>
                <a:latin typeface="Segoe UI Historic"/>
              </a:rPr>
              <a:t>Закріпити</a:t>
            </a:r>
            <a:r>
              <a:rPr lang="ru-RU" dirty="0" smtClean="0">
                <a:solidFill>
                  <a:srgbClr val="050505"/>
                </a:solidFill>
                <a:latin typeface="Segoe UI Historic"/>
              </a:rPr>
              <a:t> </a:t>
            </a:r>
            <a:r>
              <a:rPr lang="ru-RU" dirty="0" err="1" smtClean="0">
                <a:solidFill>
                  <a:srgbClr val="050505"/>
                </a:solidFill>
                <a:latin typeface="Segoe UI Historic"/>
              </a:rPr>
              <a:t>геометричні</a:t>
            </a:r>
            <a:r>
              <a:rPr lang="ru-RU" dirty="0" smtClean="0">
                <a:solidFill>
                  <a:srgbClr val="050505"/>
                </a:solidFill>
                <a:latin typeface="Segoe UI Historic"/>
              </a:rPr>
              <a:t> </a:t>
            </a:r>
            <a:r>
              <a:rPr lang="ru-RU" dirty="0" err="1">
                <a:solidFill>
                  <a:srgbClr val="050505"/>
                </a:solidFill>
                <a:latin typeface="Segoe UI Historic"/>
              </a:rPr>
              <a:t>фігури</a:t>
            </a:r>
            <a:r>
              <a:rPr lang="ru-RU" dirty="0">
                <a:solidFill>
                  <a:srgbClr val="050505"/>
                </a:solidFill>
                <a:latin typeface="Segoe UI Historic"/>
              </a:rPr>
              <a:t>, </a:t>
            </a:r>
            <a:r>
              <a:rPr lang="ru-RU" dirty="0" err="1" smtClean="0">
                <a:solidFill>
                  <a:srgbClr val="050505"/>
                </a:solidFill>
                <a:latin typeface="Segoe UI Historic"/>
              </a:rPr>
              <a:t>форми</a:t>
            </a:r>
            <a:r>
              <a:rPr lang="ru-RU" dirty="0" smtClean="0">
                <a:solidFill>
                  <a:srgbClr val="050505"/>
                </a:solidFill>
                <a:latin typeface="Segoe UI Historic"/>
              </a:rPr>
              <a:t>. </a:t>
            </a:r>
            <a:r>
              <a:rPr lang="ru-RU" dirty="0" err="1" smtClean="0">
                <a:solidFill>
                  <a:srgbClr val="050505"/>
                </a:solidFill>
                <a:latin typeface="Segoe UI Historic"/>
              </a:rPr>
              <a:t>Вправляти</a:t>
            </a:r>
            <a:r>
              <a:rPr lang="ru-RU" dirty="0" smtClean="0">
                <a:solidFill>
                  <a:srgbClr val="050505"/>
                </a:solidFill>
                <a:latin typeface="Segoe UI Historic"/>
              </a:rPr>
              <a:t> </a:t>
            </a:r>
            <a:r>
              <a:rPr lang="ru-RU" dirty="0" err="1">
                <a:solidFill>
                  <a:srgbClr val="050505"/>
                </a:solidFill>
                <a:latin typeface="Segoe UI Historic"/>
              </a:rPr>
              <a:t>дітей</a:t>
            </a:r>
            <a:r>
              <a:rPr lang="ru-RU" dirty="0">
                <a:solidFill>
                  <a:srgbClr val="050505"/>
                </a:solidFill>
                <a:latin typeface="Segoe UI Historic"/>
              </a:rPr>
              <a:t> в </a:t>
            </a:r>
            <a:r>
              <a:rPr lang="ru-RU" dirty="0" err="1">
                <a:solidFill>
                  <a:srgbClr val="050505"/>
                </a:solidFill>
                <a:latin typeface="Segoe UI Historic"/>
              </a:rPr>
              <a:t>рахунку</a:t>
            </a:r>
            <a:r>
              <a:rPr lang="ru-RU" dirty="0">
                <a:solidFill>
                  <a:srgbClr val="050505"/>
                </a:solidFill>
                <a:latin typeface="Segoe UI Historic"/>
              </a:rPr>
              <a:t> в межах 5</a:t>
            </a:r>
            <a:r>
              <a:rPr lang="ru-RU" dirty="0" smtClean="0">
                <a:solidFill>
                  <a:srgbClr val="050505"/>
                </a:solidFill>
                <a:latin typeface="Segoe UI Historic"/>
              </a:rPr>
              <a:t>. </a:t>
            </a:r>
            <a:r>
              <a:rPr lang="ru-RU" dirty="0" err="1">
                <a:solidFill>
                  <a:srgbClr val="050505"/>
                </a:solidFill>
                <a:latin typeface="Segoe UI Historic"/>
              </a:rPr>
              <a:t>Розвивати</a:t>
            </a:r>
            <a:r>
              <a:rPr lang="ru-RU" dirty="0">
                <a:solidFill>
                  <a:srgbClr val="050505"/>
                </a:solidFill>
                <a:latin typeface="Segoe UI Historic"/>
              </a:rPr>
              <a:t> </a:t>
            </a:r>
            <a:r>
              <a:rPr lang="ru-RU" dirty="0" err="1">
                <a:solidFill>
                  <a:srgbClr val="050505"/>
                </a:solidFill>
                <a:latin typeface="Segoe UI Historic"/>
              </a:rPr>
              <a:t>логічне</a:t>
            </a:r>
            <a:r>
              <a:rPr lang="ru-RU" dirty="0">
                <a:solidFill>
                  <a:srgbClr val="050505"/>
                </a:solidFill>
                <a:latin typeface="Segoe UI Historic"/>
              </a:rPr>
              <a:t> </a:t>
            </a:r>
            <a:r>
              <a:rPr lang="ru-RU" dirty="0" err="1">
                <a:solidFill>
                  <a:srgbClr val="050505"/>
                </a:solidFill>
                <a:latin typeface="Segoe UI Historic"/>
              </a:rPr>
              <a:t>мислення</a:t>
            </a:r>
            <a:r>
              <a:rPr lang="ru-RU" dirty="0">
                <a:solidFill>
                  <a:srgbClr val="050505"/>
                </a:solidFill>
                <a:latin typeface="Segoe UI Historic"/>
              </a:rPr>
              <a:t>, </a:t>
            </a:r>
            <a:r>
              <a:rPr lang="ru-RU" dirty="0" err="1">
                <a:solidFill>
                  <a:srgbClr val="050505"/>
                </a:solidFill>
                <a:latin typeface="Segoe UI Historic"/>
              </a:rPr>
              <a:t>пам'ять</a:t>
            </a:r>
            <a:r>
              <a:rPr lang="ru-RU" dirty="0">
                <a:solidFill>
                  <a:srgbClr val="050505"/>
                </a:solidFill>
                <a:latin typeface="Segoe UI Historic"/>
              </a:rPr>
              <a:t>, </a:t>
            </a:r>
            <a:r>
              <a:rPr lang="ru-RU" dirty="0" err="1">
                <a:solidFill>
                  <a:srgbClr val="050505"/>
                </a:solidFill>
                <a:latin typeface="Segoe UI Historic"/>
              </a:rPr>
              <a:t>увагу</a:t>
            </a:r>
            <a:r>
              <a:rPr lang="ru-RU" dirty="0">
                <a:solidFill>
                  <a:srgbClr val="050505"/>
                </a:solidFill>
                <a:latin typeface="Segoe UI Historic"/>
              </a:rPr>
              <a:t>, </a:t>
            </a:r>
            <a:r>
              <a:rPr lang="ru-RU" dirty="0" err="1">
                <a:solidFill>
                  <a:srgbClr val="050505"/>
                </a:solidFill>
                <a:latin typeface="Segoe UI Historic"/>
              </a:rPr>
              <a:t>інтерес</a:t>
            </a:r>
            <a:r>
              <a:rPr lang="ru-RU" dirty="0">
                <a:solidFill>
                  <a:srgbClr val="050505"/>
                </a:solidFill>
                <a:latin typeface="Segoe UI Historic"/>
              </a:rPr>
              <a:t> до </a:t>
            </a:r>
            <a:r>
              <a:rPr lang="ru-RU" dirty="0" err="1">
                <a:solidFill>
                  <a:srgbClr val="050505"/>
                </a:solidFill>
                <a:latin typeface="Segoe UI Historic"/>
              </a:rPr>
              <a:t>пізнання</a:t>
            </a:r>
            <a:r>
              <a:rPr lang="ru-RU" dirty="0">
                <a:solidFill>
                  <a:srgbClr val="050505"/>
                </a:solidFill>
                <a:latin typeface="Segoe UI Historic"/>
              </a:rPr>
              <a:t> нового.</a:t>
            </a:r>
            <a:endParaRPr lang="uk-UA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051720" y="692696"/>
            <a:ext cx="53978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uk-UA" sz="5400" b="1" dirty="0" smtClean="0">
                <a:ln/>
                <a:solidFill>
                  <a:schemeClr val="accent3"/>
                </a:solidFill>
              </a:rPr>
              <a:t>Математична гра</a:t>
            </a:r>
            <a:endParaRPr lang="uk-UA" sz="5400" b="1" dirty="0">
              <a:ln/>
              <a:solidFill>
                <a:schemeClr val="accent3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688543" y="1700808"/>
            <a:ext cx="61241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uk-UA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«Гарбузовий </a:t>
            </a:r>
            <a:r>
              <a:rPr lang="uk-UA" sz="5400" b="1" cap="none" spc="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квест</a:t>
            </a:r>
            <a:r>
              <a:rPr lang="uk-UA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»</a:t>
            </a:r>
            <a:endParaRPr lang="uk-UA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92171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-49213"/>
            <a:ext cx="9120187" cy="6956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76672"/>
            <a:ext cx="4176713" cy="406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Овал 1"/>
          <p:cNvSpPr/>
          <p:nvPr/>
        </p:nvSpPr>
        <p:spPr>
          <a:xfrm>
            <a:off x="3515370" y="2593132"/>
            <a:ext cx="1969492" cy="1786012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37264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692696"/>
            <a:ext cx="4176713" cy="406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03848" y="3068960"/>
            <a:ext cx="1922512" cy="11304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48949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-49213"/>
            <a:ext cx="9120187" cy="6956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736327"/>
            <a:ext cx="4176713" cy="406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Овал 1"/>
          <p:cNvSpPr/>
          <p:nvPr/>
        </p:nvSpPr>
        <p:spPr>
          <a:xfrm>
            <a:off x="3059956" y="3068960"/>
            <a:ext cx="2448272" cy="1296144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56774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99392"/>
            <a:ext cx="9121014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59" y="836712"/>
            <a:ext cx="4176713" cy="406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Равнобедренный треугольник 1"/>
          <p:cNvSpPr/>
          <p:nvPr/>
        </p:nvSpPr>
        <p:spPr>
          <a:xfrm>
            <a:off x="3597405" y="2927730"/>
            <a:ext cx="1800200" cy="1584176"/>
          </a:xfrm>
          <a:prstGeom prst="triangl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48971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5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8" y="-15875"/>
            <a:ext cx="9102725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9452" y="2349578"/>
            <a:ext cx="1905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2819" y="2997596"/>
            <a:ext cx="880095" cy="880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5542" y="4193336"/>
            <a:ext cx="1734465" cy="1747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6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89041" l="104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935" y="4784165"/>
            <a:ext cx="4572000" cy="1750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9063" l="93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6581" y="2690940"/>
            <a:ext cx="3048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9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0981" y="3302078"/>
            <a:ext cx="1219200" cy="1228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90" name="Picture 10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968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835753"/>
            <a:ext cx="2180853" cy="2349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1" name="Picture 11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817"/>
          <a:stretch/>
        </p:blipFill>
        <p:spPr bwMode="auto">
          <a:xfrm>
            <a:off x="972320" y="564762"/>
            <a:ext cx="2038315" cy="1668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93" name="Picture 1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71396"/>
            <a:ext cx="2036763" cy="205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92" name="Picture 1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646009" y="463049"/>
            <a:ext cx="45720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0754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8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545" b="9476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592" y="463818"/>
            <a:ext cx="2232248" cy="1579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281" y="366109"/>
            <a:ext cx="2088357" cy="2030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927" b="95288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8065" y="433354"/>
            <a:ext cx="2598881" cy="183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7860" y="405133"/>
            <a:ext cx="2084387" cy="2030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843" b="9424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5" y="1352529"/>
            <a:ext cx="2763652" cy="1954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295" y="1253322"/>
            <a:ext cx="2084387" cy="2036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12" name="Picture 8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665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25" r="17815"/>
          <a:stretch/>
        </p:blipFill>
        <p:spPr bwMode="auto">
          <a:xfrm>
            <a:off x="420710" y="3714330"/>
            <a:ext cx="1872333" cy="2179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3" name="Picture 9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710" y="4077072"/>
            <a:ext cx="2079625" cy="2043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14" name="Picture 10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618" b="9411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40" r="18988"/>
          <a:stretch/>
        </p:blipFill>
        <p:spPr bwMode="auto">
          <a:xfrm>
            <a:off x="6466863" y="3077649"/>
            <a:ext cx="2301617" cy="2336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5" name="Picture 1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7860" y="3055515"/>
            <a:ext cx="2190620" cy="2152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16" name="Picture 12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5236" b="9371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7731" y="3429000"/>
            <a:ext cx="2908661" cy="2057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7" name="Picture 13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6906" y="3429000"/>
            <a:ext cx="2189163" cy="215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6509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8" y="-15875"/>
            <a:ext cx="9102725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745" b="89946" l="2717" r="89946">
                        <a14:foregroundMark x1="28533" y1="44158" x2="35326" y2="55163"/>
                        <a14:foregroundMark x1="58832" y1="38315" x2="72283" y2="44973"/>
                        <a14:foregroundMark x1="68342" y1="45652" x2="65353" y2="525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375" y="1404499"/>
            <a:ext cx="1440160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369" y="3007556"/>
            <a:ext cx="1463352" cy="1463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2549" y="4731540"/>
            <a:ext cx="1486545" cy="1486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299" b="94158" l="4620" r="96332">
                        <a14:foregroundMark x1="29212" y1="49049" x2="31658" y2="52582"/>
                        <a14:foregroundMark x1="54212" y1="51359" x2="56793" y2="548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38" y="4329987"/>
            <a:ext cx="1560984" cy="1560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853" b="98913" l="0" r="98641">
                        <a14:foregroundMark x1="39538" y1="41848" x2="45109" y2="50543"/>
                        <a14:foregroundMark x1="60190" y1="39130" x2="68886" y2="51359"/>
                        <a14:foregroundMark x1="68478" y1="40625" x2="71332" y2="46196"/>
                        <a14:foregroundMark x1="38859" y1="46603" x2="38043" y2="52174"/>
                        <a14:foregroundMark x1="53397" y1="59647" x2="61821" y2="581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3572" y="2581950"/>
            <a:ext cx="1488977" cy="1488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000" b="100000" l="4695" r="89828">
                        <a14:foregroundMark x1="35524" y1="57625" x2="38654" y2="67375"/>
                        <a14:foregroundMark x1="47261" y1="54875" x2="48357" y2="68125"/>
                        <a14:foregroundMark x1="33333" y1="72500" x2="50704" y2="73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56" y="4470908"/>
            <a:ext cx="1533968" cy="1920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6380" y="2782784"/>
            <a:ext cx="1527145" cy="1912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72" b="97011" l="9783" r="89946">
                        <a14:foregroundMark x1="32337" y1="45516" x2="34375" y2="50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000" y="948958"/>
            <a:ext cx="1632992" cy="1632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094463"/>
            <a:ext cx="1487487" cy="1487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447043"/>
            <a:ext cx="1560513" cy="1560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65675" y="117961"/>
            <a:ext cx="466005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Порахуй гарбузи</a:t>
            </a:r>
            <a:endParaRPr lang="uk-UA" sz="4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5733" y="780547"/>
            <a:ext cx="2153533" cy="5296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9081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8" y="-15875"/>
            <a:ext cx="9102725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130" y="762644"/>
            <a:ext cx="1438275" cy="144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5132" y="668189"/>
            <a:ext cx="1438275" cy="144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7138" y="2410422"/>
            <a:ext cx="1438275" cy="144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863" y="4347600"/>
            <a:ext cx="1438275" cy="144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595" y="668189"/>
            <a:ext cx="1633537" cy="163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108" y="2599485"/>
            <a:ext cx="1487487" cy="1487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7651" y="2112814"/>
            <a:ext cx="1627187" cy="163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7138" y="4289655"/>
            <a:ext cx="1560513" cy="1560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687131"/>
            <a:ext cx="1530350" cy="191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940588"/>
            <a:ext cx="2000028" cy="4919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6723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0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8" y="-15875"/>
            <a:ext cx="9102725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377" y="361998"/>
            <a:ext cx="1438275" cy="144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8812" y="2852936"/>
            <a:ext cx="1438275" cy="144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5970" y="1855438"/>
            <a:ext cx="1438275" cy="144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5596" y="4747591"/>
            <a:ext cx="1438275" cy="144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349" y="4733913"/>
            <a:ext cx="1438275" cy="144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5871" y="1196752"/>
            <a:ext cx="1487487" cy="1487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8812" y="4704729"/>
            <a:ext cx="1487487" cy="1487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358" y="187894"/>
            <a:ext cx="1560513" cy="1560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562" y="1797495"/>
            <a:ext cx="1560513" cy="1560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26" y="3193813"/>
            <a:ext cx="1633537" cy="163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5596" y="3223963"/>
            <a:ext cx="1633537" cy="163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9" name="Picture 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785773"/>
            <a:ext cx="2091558" cy="5144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3815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1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8" y="-15875"/>
            <a:ext cx="9102725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007" y="1256928"/>
            <a:ext cx="1438275" cy="144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76672"/>
            <a:ext cx="1560513" cy="1560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2281" y="341432"/>
            <a:ext cx="1633537" cy="163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17" b="100000" l="3825" r="98361">
                        <a14:foregroundMark x1="43169" y1="86875" x2="56011" y2="87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662" y="1974969"/>
            <a:ext cx="1248920" cy="1637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0752" y="2077683"/>
            <a:ext cx="1530350" cy="191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122" y="3248464"/>
            <a:ext cx="1487487" cy="1487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582" b="96875" l="5842" r="9252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0609" y="4451805"/>
            <a:ext cx="1487085" cy="1487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878" b="97645" l="3940" r="95924">
                        <a14:foregroundMark x1="35734" y1="36417" x2="29620" y2="41716"/>
                        <a14:foregroundMark x1="49321" y1="37174" x2="60734" y2="43398"/>
                        <a14:foregroundMark x1="37228" y1="56939" x2="59918" y2="53743"/>
                        <a14:foregroundMark x1="39538" y1="63078" x2="49592" y2="64508"/>
                        <a14:foregroundMark x1="17391" y1="48360" x2="17391" y2="75946"/>
                        <a14:foregroundMark x1="17391" y1="74264" x2="24592" y2="794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52" t="5578" r="9688" b="6073"/>
          <a:stretch/>
        </p:blipFill>
        <p:spPr bwMode="auto">
          <a:xfrm>
            <a:off x="1049433" y="4266929"/>
            <a:ext cx="1047968" cy="1856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769076"/>
            <a:ext cx="2183192" cy="5369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5333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60" name="Picture 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0" y="-21990"/>
            <a:ext cx="9104160" cy="6887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550" y="620688"/>
            <a:ext cx="1438275" cy="144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496" y="1762923"/>
            <a:ext cx="1438275" cy="144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1712" y="1997873"/>
            <a:ext cx="1438275" cy="144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8539" y="225729"/>
            <a:ext cx="1438275" cy="144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3437" y="4461794"/>
            <a:ext cx="1438275" cy="144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53" y="4030615"/>
            <a:ext cx="1438275" cy="144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931" y="431776"/>
            <a:ext cx="1633537" cy="163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983" y="2029747"/>
            <a:ext cx="1560513" cy="1560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406316"/>
            <a:ext cx="1487487" cy="1487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5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8625" y="3458562"/>
            <a:ext cx="1512352" cy="1512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6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068" y="4932955"/>
            <a:ext cx="1049337" cy="1858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7" name="Picture 1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2699" y="2485236"/>
            <a:ext cx="1530350" cy="191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8" name="Picture 1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597673"/>
            <a:ext cx="2289310" cy="5630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4429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605" y="548680"/>
            <a:ext cx="4608512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8172" y="1052736"/>
            <a:ext cx="3028207" cy="1368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1554" y="3657620"/>
            <a:ext cx="2781442" cy="129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221668"/>
            <a:ext cx="890587" cy="1030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5573" y="3898505"/>
            <a:ext cx="1006475" cy="90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3028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8" y="-15875"/>
            <a:ext cx="9102725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836711"/>
            <a:ext cx="4608513" cy="460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688" b="9843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323"/>
          <a:stretch/>
        </p:blipFill>
        <p:spPr bwMode="auto">
          <a:xfrm>
            <a:off x="5578243" y="751289"/>
            <a:ext cx="3571875" cy="2428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4063" l="10000" r="95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940" r="26451"/>
          <a:stretch/>
        </p:blipFill>
        <p:spPr bwMode="auto">
          <a:xfrm>
            <a:off x="6222983" y="3088910"/>
            <a:ext cx="2450999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3927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61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9088">
                        <a14:foregroundMark x1="52888" y1="31250" x2="54103" y2="33438"/>
                        <a14:foregroundMark x1="33435" y1="14063" x2="45289" y2="25000"/>
                        <a14:foregroundMark x1="50456" y1="23125" x2="53191" y2="30000"/>
                        <a14:foregroundMark x1="55319" y1="30938" x2="55319" y2="30938"/>
                        <a14:foregroundMark x1="56231" y1="30312" x2="56231" y2="30312"/>
                        <a14:foregroundMark x1="55623" y1="30000" x2="55623" y2="30000"/>
                        <a14:foregroundMark x1="65957" y1="28438" x2="65957" y2="28438"/>
                        <a14:foregroundMark x1="53799" y1="28438" x2="65046" y2="26875"/>
                        <a14:foregroundMark x1="65653" y1="28125" x2="69909" y2="27500"/>
                        <a14:foregroundMark x1="70213" y1="27500" x2="70213" y2="27500"/>
                        <a14:foregroundMark x1="49848" y1="23125" x2="66565" y2="9063"/>
                        <a14:foregroundMark x1="68693" y1="5313" x2="66565" y2="10625"/>
                        <a14:foregroundMark x1="27356" y1="13438" x2="29179" y2="20313"/>
                        <a14:foregroundMark x1="27964" y1="25938" x2="32219" y2="1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764704"/>
            <a:ext cx="4176464" cy="4062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635896" y="3068960"/>
            <a:ext cx="1440160" cy="136815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28114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</TotalTime>
  <Words>54</Words>
  <Application>Microsoft Office PowerPoint</Application>
  <PresentationFormat>Экран (4:3)</PresentationFormat>
  <Paragraphs>4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Пользователь Windows</cp:lastModifiedBy>
  <cp:revision>11</cp:revision>
  <dcterms:created xsi:type="dcterms:W3CDTF">2024-10-16T19:12:42Z</dcterms:created>
  <dcterms:modified xsi:type="dcterms:W3CDTF">2024-10-19T13:57:36Z</dcterms:modified>
</cp:coreProperties>
</file>