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0" r:id="rId3"/>
    <p:sldId id="256" r:id="rId4"/>
    <p:sldId id="261" r:id="rId5"/>
    <p:sldId id="264" r:id="rId6"/>
    <p:sldId id="265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5" y="0"/>
            <a:ext cx="91732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10668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76672"/>
            <a:ext cx="3930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Дидактична </a:t>
            </a:r>
            <a:r>
              <a:rPr lang="uk-UA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гра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371" y="1268760"/>
            <a:ext cx="8122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«Від зернини до хлібини»</a:t>
            </a:r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8367" y="2192090"/>
            <a:ext cx="49664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від минулого до сучасного</a:t>
            </a:r>
            <a:endParaRPr lang="uk-UA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140968"/>
            <a:ext cx="8051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atin typeface="Book Antiqua" panose="02040602050305030304" pitchFamily="18" charset="0"/>
              </a:rPr>
              <a:t>Мета: ознайомити дітей </a:t>
            </a:r>
            <a:r>
              <a:rPr lang="uk-UA" i="1" dirty="0" smtClean="0">
                <a:latin typeface="Book Antiqua" panose="02040602050305030304" pitchFamily="18" charset="0"/>
              </a:rPr>
              <a:t>з тим як раніше сіяли і збирали зерно, чим користувалися </a:t>
            </a:r>
            <a:r>
              <a:rPr lang="uk-UA" i="1" dirty="0">
                <a:latin typeface="Book Antiqua" panose="02040602050305030304" pitchFamily="18" charset="0"/>
              </a:rPr>
              <a:t>люди в минулому; вчити добирати сучасні, удосконалені предмети</a:t>
            </a:r>
            <a:r>
              <a:rPr lang="uk-UA" i="1" dirty="0" smtClean="0">
                <a:latin typeface="Book Antiqua" panose="02040602050305030304" pitchFamily="18" charset="0"/>
              </a:rPr>
              <a:t>, </a:t>
            </a:r>
            <a:r>
              <a:rPr lang="uk-UA" i="1" dirty="0">
                <a:latin typeface="Book Antiqua" panose="02040602050305030304" pitchFamily="18" charset="0"/>
              </a:rPr>
              <a:t>які виникли з часом; розвивати мовленнєву активність, увагу, пізнавальний інтерес, мислення; виховувати в дітей зацікавленість, шанобливе ставлення до історії своїх пращурів.</a:t>
            </a:r>
          </a:p>
        </p:txBody>
      </p:sp>
    </p:spTree>
    <p:extLst>
      <p:ext uri="{BB962C8B-B14F-4D97-AF65-F5344CB8AC3E}">
        <p14:creationId xmlns:p14="http://schemas.microsoft.com/office/powerpoint/2010/main" val="153843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5226"/>
          <a:stretch/>
        </p:blipFill>
        <p:spPr bwMode="auto">
          <a:xfrm>
            <a:off x="467542" y="404664"/>
            <a:ext cx="4094893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43" y="532728"/>
            <a:ext cx="3834000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5" y="3541494"/>
            <a:ext cx="3537224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15" y="3475154"/>
            <a:ext cx="2592000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3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68" y="332656"/>
            <a:ext cx="3770178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332657"/>
            <a:ext cx="2587697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67" y="3690603"/>
            <a:ext cx="3929058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23" y="3739821"/>
            <a:ext cx="447787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3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1" b="94882" l="53375" r="96625">
                        <a14:foregroundMark x1="53875" y1="10433" x2="54000" y2="35827"/>
                        <a14:foregroundMark x1="70500" y1="22638" x2="68750" y2="25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03" t="4350" r="3936" b="4350"/>
          <a:stretch/>
        </p:blipFill>
        <p:spPr bwMode="auto">
          <a:xfrm>
            <a:off x="683569" y="427833"/>
            <a:ext cx="1929668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4946" r="3226" b="18387"/>
          <a:stretch/>
        </p:blipFill>
        <p:spPr bwMode="auto">
          <a:xfrm>
            <a:off x="3275852" y="475696"/>
            <a:ext cx="448722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4164"/>
            <a:ext cx="3843713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4622"/>
            <a:ext cx="4462134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07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291840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r="13441"/>
          <a:stretch/>
        </p:blipFill>
        <p:spPr bwMode="auto">
          <a:xfrm>
            <a:off x="4745536" y="362693"/>
            <a:ext cx="3350679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3" y="3573016"/>
            <a:ext cx="3245154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09" y="3573016"/>
            <a:ext cx="2592000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2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70" y="9965"/>
            <a:ext cx="44021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19512"/>
            <a:ext cx="4406300" cy="686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92911"/>
            <a:ext cx="2952328" cy="2049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1"/>
          <a:stretch/>
        </p:blipFill>
        <p:spPr bwMode="auto">
          <a:xfrm>
            <a:off x="5361517" y="417147"/>
            <a:ext cx="2947980" cy="2049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077" y="3212976"/>
            <a:ext cx="3816423" cy="2592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95" y="3236146"/>
            <a:ext cx="38401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1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66</Words>
  <Application>Microsoft Office PowerPoint</Application>
  <PresentationFormat>Экран (4:3)</PresentationFormat>
  <Paragraphs>4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8</cp:revision>
  <dcterms:created xsi:type="dcterms:W3CDTF">2024-10-06T11:59:00Z</dcterms:created>
  <dcterms:modified xsi:type="dcterms:W3CDTF">2024-10-06T13:58:14Z</dcterms:modified>
</cp:coreProperties>
</file>