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07" r:id="rId2"/>
    <p:sldId id="622" r:id="rId3"/>
    <p:sldId id="623" r:id="rId4"/>
    <p:sldId id="624" r:id="rId5"/>
    <p:sldId id="625" r:id="rId6"/>
    <p:sldId id="626" r:id="rId7"/>
    <p:sldId id="627" r:id="rId8"/>
    <p:sldId id="628" r:id="rId9"/>
    <p:sldId id="631" r:id="rId10"/>
    <p:sldId id="632" r:id="rId11"/>
    <p:sldId id="629" r:id="rId12"/>
    <p:sldId id="630" r:id="rId13"/>
    <p:sldId id="63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>
      <p:ext uri="{19B8F6BF-5375-455C-9EA6-DF929625EA0E}">
        <p15:presenceInfo xmlns="" xmlns:p15="http://schemas.microsoft.com/office/powerpoint/2012/main" userId="Юлия Цуп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1CBA"/>
    <a:srgbClr val="2F3242"/>
    <a:srgbClr val="00B050"/>
    <a:srgbClr val="1694E9"/>
    <a:srgbClr val="FF3131"/>
    <a:srgbClr val="000000"/>
    <a:srgbClr val="9E0000"/>
    <a:srgbClr val="FFFF00"/>
    <a:srgbClr val="295FFF"/>
    <a:srgbClr val="FFB4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07" autoAdjust="0"/>
    <p:restoredTop sz="95673" autoAdjust="0"/>
  </p:normalViewPr>
  <p:slideViewPr>
    <p:cSldViewPr snapToGrid="0">
      <p:cViewPr varScale="1">
        <p:scale>
          <a:sx n="70" d="100"/>
          <a:sy n="70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5004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354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698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pPr/>
              <a:t>26.09.2024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pPr/>
              <a:t>26.09.2024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26.09.2024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openxmlformats.org/officeDocument/2006/relationships/hyperlink" Target="https://learningapps.org/13994002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apps.org/9777593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3.jpeg"/><Relationship Id="rId4" Type="http://schemas.openxmlformats.org/officeDocument/2006/relationships/image" Target="../media/image2.png"/><Relationship Id="rId9" Type="http://schemas.openxmlformats.org/officeDocument/2006/relationships/hyperlink" Target="https://learningapps.org/3380269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26.09.2024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Хвилинка каліграфії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0341" b="68492"/>
          <a:stretch/>
        </p:blipFill>
        <p:spPr>
          <a:xfrm>
            <a:off x="84532" y="1244424"/>
            <a:ext cx="11769388" cy="52639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092" y="994737"/>
            <a:ext cx="2275570" cy="17849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92665" y="1694078"/>
            <a:ext cx="578402" cy="72159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418759" y="1690332"/>
            <a:ext cx="578402" cy="72159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13" t="45740" r="69320" b="31307"/>
          <a:stretch/>
        </p:blipFill>
        <p:spPr>
          <a:xfrm>
            <a:off x="5892492" y="1348930"/>
            <a:ext cx="2568388" cy="1573306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093761" y="1935244"/>
            <a:ext cx="5940920" cy="1825898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750625" y="4585648"/>
            <a:ext cx="5377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Propysy" pitchFamily="50" charset="-52"/>
              </a:rPr>
              <a:t>5, 10, 49, 0</a:t>
            </a:r>
            <a:r>
              <a:rPr lang="uk-UA" dirty="0" smtClean="0"/>
              <a:t>.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1173710" y="3657601"/>
            <a:ext cx="423077" cy="232011"/>
          </a:xfrm>
          <a:prstGeom prst="line">
            <a:avLst/>
          </a:prstGeom>
          <a:ln w="57150">
            <a:solidFill>
              <a:srgbClr val="BA1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>
            <a:off x="1132768" y="3889613"/>
            <a:ext cx="464021" cy="259307"/>
          </a:xfrm>
          <a:prstGeom prst="line">
            <a:avLst/>
          </a:prstGeom>
          <a:ln w="57150">
            <a:solidFill>
              <a:srgbClr val="BA1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596788" y="3684898"/>
            <a:ext cx="928048" cy="13645"/>
          </a:xfrm>
          <a:prstGeom prst="line">
            <a:avLst/>
          </a:prstGeom>
          <a:ln w="57150">
            <a:solidFill>
              <a:srgbClr val="BA1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610436" y="4094331"/>
            <a:ext cx="928048" cy="13645"/>
          </a:xfrm>
          <a:prstGeom prst="line">
            <a:avLst/>
          </a:prstGeom>
          <a:ln w="57150">
            <a:solidFill>
              <a:srgbClr val="BA1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2552134" y="3875965"/>
            <a:ext cx="423077" cy="232011"/>
          </a:xfrm>
          <a:prstGeom prst="line">
            <a:avLst/>
          </a:prstGeom>
          <a:ln w="57150">
            <a:solidFill>
              <a:srgbClr val="BA1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0800000">
            <a:off x="2497544" y="3643953"/>
            <a:ext cx="464021" cy="259307"/>
          </a:xfrm>
          <a:prstGeom prst="line">
            <a:avLst/>
          </a:prstGeom>
          <a:ln w="57150">
            <a:solidFill>
              <a:srgbClr val="BA1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3016157" y="3643953"/>
            <a:ext cx="423077" cy="232011"/>
          </a:xfrm>
          <a:prstGeom prst="line">
            <a:avLst/>
          </a:prstGeom>
          <a:ln w="57150">
            <a:solidFill>
              <a:srgbClr val="BA1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0800000">
            <a:off x="2975215" y="3875965"/>
            <a:ext cx="464021" cy="259307"/>
          </a:xfrm>
          <a:prstGeom prst="line">
            <a:avLst/>
          </a:prstGeom>
          <a:ln w="57150">
            <a:solidFill>
              <a:srgbClr val="BA1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16200000" flipV="1">
            <a:off x="3220872" y="3889612"/>
            <a:ext cx="450376" cy="13648"/>
          </a:xfrm>
          <a:prstGeom prst="line">
            <a:avLst/>
          </a:prstGeom>
          <a:ln w="57150">
            <a:solidFill>
              <a:srgbClr val="BA1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6200000" flipV="1">
            <a:off x="1337481" y="3903259"/>
            <a:ext cx="450376" cy="13648"/>
          </a:xfrm>
          <a:prstGeom prst="line">
            <a:avLst/>
          </a:prstGeom>
          <a:ln w="57150">
            <a:solidFill>
              <a:srgbClr val="BA1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6" name="Picture 10" descr="Аквариум Tetra Starter Line LED для золотых рыбок, черный, 54 л (256989)  (ID#848645985), цена: 2607 ₴, купить на Prom.ua"/>
          <p:cNvPicPr>
            <a:picLocks noChangeAspect="1" noChangeArrowheads="1"/>
          </p:cNvPicPr>
          <p:nvPr/>
        </p:nvPicPr>
        <p:blipFill>
          <a:blip r:embed="rId10"/>
          <a:srcRect t="14403" b="14194"/>
          <a:stretch>
            <a:fillRect/>
          </a:stretch>
        </p:blipFill>
        <p:spPr bwMode="auto">
          <a:xfrm>
            <a:off x="7547448" y="3507473"/>
            <a:ext cx="4453483" cy="3179928"/>
          </a:xfrm>
          <a:prstGeom prst="rect">
            <a:avLst/>
          </a:prstGeom>
          <a:noFill/>
        </p:spPr>
      </p:pic>
      <p:pic>
        <p:nvPicPr>
          <p:cNvPr id="2" name="Picture 2" descr="цветная рыба иллюстрация силуэт золотой рыбки из аквариума развивающая  детская игра | Премиум векторы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8406" y="4394577"/>
            <a:ext cx="1015124" cy="734587"/>
          </a:xfrm>
          <a:prstGeom prst="rect">
            <a:avLst/>
          </a:prstGeom>
          <a:noFill/>
        </p:spPr>
      </p:pic>
      <p:pic>
        <p:nvPicPr>
          <p:cNvPr id="7" name="Picture 4" descr="Морской Конек: векторные изображения и иллюстрации, которые можно скачать  бесплатно"/>
          <p:cNvPicPr>
            <a:picLocks noChangeAspect="1" noChangeArrowheads="1"/>
          </p:cNvPicPr>
          <p:nvPr/>
        </p:nvPicPr>
        <p:blipFill>
          <a:blip r:embed="rId12" cstate="print"/>
          <a:srcRect l="30580" t="5954" r="33485" b="9447"/>
          <a:stretch>
            <a:fillRect/>
          </a:stretch>
        </p:blipFill>
        <p:spPr bwMode="auto">
          <a:xfrm>
            <a:off x="1542196" y="4335120"/>
            <a:ext cx="736979" cy="1042098"/>
          </a:xfrm>
          <a:prstGeom prst="rect">
            <a:avLst/>
          </a:prstGeom>
          <a:noFill/>
        </p:spPr>
      </p:pic>
      <p:pic>
        <p:nvPicPr>
          <p:cNvPr id="9" name="Picture 6" descr="Premium Vector | Cute octopus carto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24837" y="4435523"/>
            <a:ext cx="764274" cy="722764"/>
          </a:xfrm>
          <a:prstGeom prst="rect">
            <a:avLst/>
          </a:prstGeom>
          <a:noFill/>
        </p:spPr>
      </p:pic>
      <p:pic>
        <p:nvPicPr>
          <p:cNvPr id="10" name="Picture 8" descr="Магия «Морская звезда» | Шарарам вики | Fando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39234" y="4449170"/>
            <a:ext cx="787217" cy="750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46044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6431E-6 3.36725E-6 C 0.0056 -0.00139 0.0112 -0.00255 0.0168 -0.00393 C 0.0198 -0.00463 0.02579 -0.00602 0.02579 -0.00602 C 0.06213 -0.0037 0.04898 -0.00555 0.0706 0.00393 C 0.07933 0.01179 0.08897 0.0185 0.09861 0.02174 C 0.10981 0.03214 0.12257 0.03862 0.13443 0.04579 C 0.14094 0.04972 0.14667 0.05365 0.15345 0.0555 C 0.161 0.06013 0.1696 0.06845 0.17702 0.07146 C 0.18653 0.08302 0.17207 0.06591 0.18588 0.07955 C 0.19252 0.08603 0.19773 0.0962 0.2049 0.10129 C 0.21454 0.10823 0.22353 0.11332 0.2329 0.12118 C 0.24788 0.13344 0.26234 0.14847 0.27771 0.15911 C 0.30455 0.17761 0.33281 0.19172 0.36056 0.20467 C 0.36876 0.2086 0.37775 0.21577 0.38531 0.22271 C 0.38648 0.22386 0.38726 0.22595 0.38856 0.22664 C 0.40263 0.23497 0.39429 0.22733 0.40315 0.23265 C 0.41136 0.23751 0.41904 0.24237 0.42777 0.24445 C 0.43884 0.2574 0.46594 0.25694 0.47935 0.25832 C 0.50241 0.26549 0.52351 0.25601 0.5454 0.24653 C 0.55569 0.24213 0.56676 0.23982 0.57679 0.2345 C 0.61209 0.21554 0.6483 0.19912 0.68308 0.17692 C 0.68712 0.16998 0.69246 0.1672 0.69663 0.16096 C 0.70001 0.15587 0.70171 0.14847 0.70548 0.145 " pathEditMode="relative" ptsTypes="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8666E-6 -3.54302E-6 C 0.01225 -0.02174 0.01602 -0.03145 0.0314 -0.04787 C 0.03726 -0.05412 0.04143 -0.06129 0.0482 -0.06383 C 0.05562 -0.07239 0.06735 -0.08094 0.0762 -0.08372 C 0.08793 -0.09181 0.10056 -0.09551 0.11307 -0.09759 C 0.12635 -0.10523 0.14173 -0.10823 0.15566 -0.11147 C 0.16882 -0.12026 0.17924 -0.12003 0.1937 -0.12142 C 0.26221 -0.11818 0.33008 -0.10916 0.39873 -0.10754 C 0.42569 -0.10245 0.45187 -0.08487 0.47818 -0.07377 C 0.48756 -0.06984 0.49785 -0.0703 0.50736 -0.06776 C 0.5282 -0.06221 0.54905 -0.05504 0.57002 -0.0518 C 0.57783 -0.0481 0.58552 -0.04579 0.59359 -0.04394 C 0.6018 -0.04001 0.59503 -0.0451 0.60024 -0.03585 C 0.60362 -0.02983 0.61027 -0.02475 0.61483 -0.02197 C 0.62056 -0.01411 0.62642 -0.00786 0.6328 -0.00208 C 0.64635 0.01018 0.62551 -0.01041 0.63945 0.00185 C 0.64961 0.01087 0.6401 0.00624 0.65182 0.00994 C 0.65703 0.01642 0.66237 0.01804 0.66862 0.01989 C 0.67331 0.02313 0.67865 0.02382 0.68308 0.02775 C 0.69376 0.03747 0.70392 0.0444 0.71565 0.04949 C 0.71825 0.05065 0.72073 0.05342 0.72346 0.05365 C 0.73805 0.05435 0.75251 0.05365 0.7671 0.05365 " pathEditMode="relative" ptsTypes="fffffffffffffffffffff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745E-6 -2.37743E-6 C 0.00353 -0.00416 0.00678 -0.00902 0.01004 -0.01388 C 0.01382 -0.01943 0.01434 -0.02498 0.01903 -0.02775 C 0.02984 -0.04232 0.04169 -0.04533 0.05485 -0.04764 C 0.06292 -0.05227 0.07113 -0.05527 0.07947 -0.05758 C 0.08859 -0.06313 0.10005 -0.0636 0.10969 -0.06545 C 0.16348 -0.06429 0.21715 -0.0636 0.27095 -0.05967 C 0.28853 -0.0525 0.3069 -0.04857 0.32475 -0.04371 C 0.33295 -0.03492 0.34129 -0.02706 0.34936 -0.01781 C 0.3521 -0.0148 0.35392 -0.00971 0.35614 -0.00578 C 0.35718 -0.00393 0.35809 -0.00162 0.35939 -2.37743E-6 C 0.36434 0.00601 0.37177 0.01781 0.37737 0.02197 C 0.3788 0.0229 0.38037 0.0229 0.3818 0.02382 C 0.38375 0.02498 0.38558 0.02637 0.3874 0.02798 C 0.39378 0.0333 0.39873 0.03885 0.40538 0.04186 C 0.41046 0.04764 0.41645 0.05065 0.42218 0.05366 C 0.42622 0.05574 0.43234 0.06175 0.43677 0.06175 " pathEditMode="relative" ptsTypes="ffffffffffffffff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8051E-7 2.11841E-6 C 0.00234 0.01179 0.0138 0.01434 0.02019 0.01781 C 0.02579 0.02081 0.03139 0.02313 0.03699 0.02567 C 0.04533 0.0296 0.05314 0.03677 0.06161 0.03955 C 0.06903 0.04186 0.07659 0.04209 0.08401 0.04371 C 0.09548 0.04857 0.07867 0.04186 0.0986 0.04764 C 0.10342 0.04903 0.10095 0.05065 0.10642 0.05365 C 0.11163 0.05643 0.11775 0.05805 0.12322 0.05944 C 0.1455 0.07609 0.17428 0.08256 0.19825 0.08742 C 0.21102 0.08996 0.22365 0.09621 0.23629 0.09921 C 0.25947 0.10453 0.2824 0.1117 0.30571 0.11517 C 0.31014 0.11656 0.31457 0.11818 0.31913 0.1191 C 0.32252 0.1198 0.3259 0.12026 0.32929 0.12118 C 0.33541 0.1228 0.34101 0.12697 0.34714 0.12905 C 0.36016 0.12835 0.37332 0.12882 0.38635 0.1272 C 0.38999 0.12673 0.39299 0.12141 0.39638 0.1191 C 0.40289 0.11494 0.40901 0.10916 0.41552 0.10523 C 0.42021 0.09898 0.42347 0.09736 0.42894 0.09343 C 0.43806 0.07632 0.47518 0.07817 0.48378 0.07747 C 0.49016 0.07817 0.49654 0.07747 0.5028 0.07932 C 0.50488 0.08002 0.50566 0.08511 0.50736 0.08742 C 0.51022 0.09158 0.51517 0.09574 0.51517 0.10338 " pathEditMode="relative" ptsTypes="fffffffffffffffffffff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26.09.2024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Виконай обчислення за схемами. Співстав способи міркування.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3C22BD8-6502-40E8-A979-AD7C87FA2151}"/>
              </a:ext>
            </a:extLst>
          </p:cNvPr>
          <p:cNvSpPr txBox="1"/>
          <p:nvPr/>
        </p:nvSpPr>
        <p:spPr>
          <a:xfrm>
            <a:off x="4024087" y="1441969"/>
            <a:ext cx="6791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/>
              <a:t>76-43=            +       =  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="" xmlns:a16="http://schemas.microsoft.com/office/drawing/2014/main" id="{B8C94993-02C0-4282-B3AE-3A0EDD98A9EE}"/>
              </a:ext>
            </a:extLst>
          </p:cNvPr>
          <p:cNvSpPr/>
          <p:nvPr/>
        </p:nvSpPr>
        <p:spPr>
          <a:xfrm>
            <a:off x="5910037" y="1528617"/>
            <a:ext cx="619125" cy="61912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 32">
            <a:extLst>
              <a:ext uri="{FF2B5EF4-FFF2-40B4-BE49-F238E27FC236}">
                <a16:creationId xmlns="" xmlns:a16="http://schemas.microsoft.com/office/drawing/2014/main" id="{0236321B-CE59-4D5C-A210-D8BFE1BE7D8D}"/>
              </a:ext>
            </a:extLst>
          </p:cNvPr>
          <p:cNvSpPr/>
          <p:nvPr/>
        </p:nvSpPr>
        <p:spPr>
          <a:xfrm>
            <a:off x="6529162" y="1528617"/>
            <a:ext cx="619125" cy="61912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 33">
            <a:extLst>
              <a:ext uri="{FF2B5EF4-FFF2-40B4-BE49-F238E27FC236}">
                <a16:creationId xmlns="" xmlns:a16="http://schemas.microsoft.com/office/drawing/2014/main" id="{EC071B55-0EF0-4042-AB20-75BC1BE3CACA}"/>
              </a:ext>
            </a:extLst>
          </p:cNvPr>
          <p:cNvSpPr/>
          <p:nvPr/>
        </p:nvSpPr>
        <p:spPr>
          <a:xfrm>
            <a:off x="7695973" y="1528617"/>
            <a:ext cx="619125" cy="61912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 34">
            <a:extLst>
              <a:ext uri="{FF2B5EF4-FFF2-40B4-BE49-F238E27FC236}">
                <a16:creationId xmlns="" xmlns:a16="http://schemas.microsoft.com/office/drawing/2014/main" id="{B72DDCB6-C64A-40A2-AF24-0068EB8B0AD3}"/>
              </a:ext>
            </a:extLst>
          </p:cNvPr>
          <p:cNvSpPr/>
          <p:nvPr/>
        </p:nvSpPr>
        <p:spPr>
          <a:xfrm>
            <a:off x="8924696" y="1528617"/>
            <a:ext cx="619125" cy="61912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Прямокутник 35">
            <a:extLst>
              <a:ext uri="{FF2B5EF4-FFF2-40B4-BE49-F238E27FC236}">
                <a16:creationId xmlns="" xmlns:a16="http://schemas.microsoft.com/office/drawing/2014/main" id="{C09CCBF4-272A-413D-8302-BE36B196C0A1}"/>
              </a:ext>
            </a:extLst>
          </p:cNvPr>
          <p:cNvSpPr/>
          <p:nvPr/>
        </p:nvSpPr>
        <p:spPr>
          <a:xfrm>
            <a:off x="9543821" y="1528617"/>
            <a:ext cx="619125" cy="61912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кутник 36">
            <a:extLst>
              <a:ext uri="{FF2B5EF4-FFF2-40B4-BE49-F238E27FC236}">
                <a16:creationId xmlns="" xmlns:a16="http://schemas.microsoft.com/office/drawing/2014/main" id="{AA3360FE-9AB2-45F0-BBB8-F08B3AD1CBAE}"/>
              </a:ext>
            </a:extLst>
          </p:cNvPr>
          <p:cNvSpPr/>
          <p:nvPr/>
        </p:nvSpPr>
        <p:spPr>
          <a:xfrm>
            <a:off x="2300352" y="2631815"/>
            <a:ext cx="619125" cy="61912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Прямокутник 37">
            <a:extLst>
              <a:ext uri="{FF2B5EF4-FFF2-40B4-BE49-F238E27FC236}">
                <a16:creationId xmlns="" xmlns:a16="http://schemas.microsoft.com/office/drawing/2014/main" id="{0503FA3B-7094-4523-AF0E-CC6FAF74FF3D}"/>
              </a:ext>
            </a:extLst>
          </p:cNvPr>
          <p:cNvSpPr/>
          <p:nvPr/>
        </p:nvSpPr>
        <p:spPr>
          <a:xfrm>
            <a:off x="2919477" y="2631815"/>
            <a:ext cx="619125" cy="61912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кутник 38">
            <a:extLst>
              <a:ext uri="{FF2B5EF4-FFF2-40B4-BE49-F238E27FC236}">
                <a16:creationId xmlns="" xmlns:a16="http://schemas.microsoft.com/office/drawing/2014/main" id="{1B254039-5753-443C-A823-11666A83D122}"/>
              </a:ext>
            </a:extLst>
          </p:cNvPr>
          <p:cNvSpPr/>
          <p:nvPr/>
        </p:nvSpPr>
        <p:spPr>
          <a:xfrm>
            <a:off x="4024087" y="2631815"/>
            <a:ext cx="619125" cy="61912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Прямокутник 39">
            <a:extLst>
              <a:ext uri="{FF2B5EF4-FFF2-40B4-BE49-F238E27FC236}">
                <a16:creationId xmlns="" xmlns:a16="http://schemas.microsoft.com/office/drawing/2014/main" id="{E540241B-184D-4942-8A97-45D5E92DDCB2}"/>
              </a:ext>
            </a:extLst>
          </p:cNvPr>
          <p:cNvSpPr/>
          <p:nvPr/>
        </p:nvSpPr>
        <p:spPr>
          <a:xfrm>
            <a:off x="5071837" y="2617382"/>
            <a:ext cx="619125" cy="61912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Прямокутник 40">
            <a:extLst>
              <a:ext uri="{FF2B5EF4-FFF2-40B4-BE49-F238E27FC236}">
                <a16:creationId xmlns="" xmlns:a16="http://schemas.microsoft.com/office/drawing/2014/main" id="{953A5054-4DE2-4D3E-8957-934DBF262899}"/>
              </a:ext>
            </a:extLst>
          </p:cNvPr>
          <p:cNvSpPr/>
          <p:nvPr/>
        </p:nvSpPr>
        <p:spPr>
          <a:xfrm>
            <a:off x="5690962" y="2617382"/>
            <a:ext cx="619125" cy="61912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Прямокутник 41">
            <a:extLst>
              <a:ext uri="{FF2B5EF4-FFF2-40B4-BE49-F238E27FC236}">
                <a16:creationId xmlns="" xmlns:a16="http://schemas.microsoft.com/office/drawing/2014/main" id="{D74A79C8-FA64-4561-BFBE-7C172B14A1A6}"/>
              </a:ext>
            </a:extLst>
          </p:cNvPr>
          <p:cNvSpPr/>
          <p:nvPr/>
        </p:nvSpPr>
        <p:spPr>
          <a:xfrm>
            <a:off x="6843198" y="2617381"/>
            <a:ext cx="619125" cy="61912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86E936C-A250-475B-A8F8-451CD0F4A063}"/>
              </a:ext>
            </a:extLst>
          </p:cNvPr>
          <p:cNvSpPr txBox="1"/>
          <p:nvPr/>
        </p:nvSpPr>
        <p:spPr>
          <a:xfrm>
            <a:off x="3538602" y="2556656"/>
            <a:ext cx="504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/>
              <a:t>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208A1010-0A54-475B-A341-59AE256D5700}"/>
              </a:ext>
            </a:extLst>
          </p:cNvPr>
          <p:cNvSpPr txBox="1"/>
          <p:nvPr/>
        </p:nvSpPr>
        <p:spPr>
          <a:xfrm>
            <a:off x="6372000" y="2556656"/>
            <a:ext cx="504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/>
              <a:t>+</a:t>
            </a:r>
          </a:p>
        </p:txBody>
      </p:sp>
      <p:cxnSp>
        <p:nvCxnSpPr>
          <p:cNvPr id="46" name="Пряма сполучна лінія 45">
            <a:extLst>
              <a:ext uri="{FF2B5EF4-FFF2-40B4-BE49-F238E27FC236}">
                <a16:creationId xmlns="" xmlns:a16="http://schemas.microsoft.com/office/drawing/2014/main" id="{67EE57DA-F8C4-4120-8679-F9920A43C9E3}"/>
              </a:ext>
            </a:extLst>
          </p:cNvPr>
          <p:cNvCxnSpPr/>
          <p:nvPr/>
        </p:nvCxnSpPr>
        <p:spPr>
          <a:xfrm>
            <a:off x="4452712" y="2147742"/>
            <a:ext cx="0" cy="40891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46">
            <a:extLst>
              <a:ext uri="{FF2B5EF4-FFF2-40B4-BE49-F238E27FC236}">
                <a16:creationId xmlns="" xmlns:a16="http://schemas.microsoft.com/office/drawing/2014/main" id="{820ACD3B-6E75-4E71-B661-A8A3AAB3BA85}"/>
              </a:ext>
            </a:extLst>
          </p:cNvPr>
          <p:cNvCxnSpPr>
            <a:cxnSpLocks/>
          </p:cNvCxnSpPr>
          <p:nvPr/>
        </p:nvCxnSpPr>
        <p:spPr>
          <a:xfrm flipH="1">
            <a:off x="2919477" y="2147742"/>
            <a:ext cx="1533235" cy="40891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сполучна лінія 48">
            <a:extLst>
              <a:ext uri="{FF2B5EF4-FFF2-40B4-BE49-F238E27FC236}">
                <a16:creationId xmlns="" xmlns:a16="http://schemas.microsoft.com/office/drawing/2014/main" id="{AA7DE79E-9115-479F-9B17-B8C37C0E393B}"/>
              </a:ext>
            </a:extLst>
          </p:cNvPr>
          <p:cNvCxnSpPr/>
          <p:nvPr/>
        </p:nvCxnSpPr>
        <p:spPr>
          <a:xfrm>
            <a:off x="5395976" y="2123599"/>
            <a:ext cx="0" cy="40891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сполучна лінія 49">
            <a:extLst>
              <a:ext uri="{FF2B5EF4-FFF2-40B4-BE49-F238E27FC236}">
                <a16:creationId xmlns="" xmlns:a16="http://schemas.microsoft.com/office/drawing/2014/main" id="{66661001-4CFA-432E-A8C9-352D1209F6F1}"/>
              </a:ext>
            </a:extLst>
          </p:cNvPr>
          <p:cNvCxnSpPr>
            <a:cxnSpLocks/>
          </p:cNvCxnSpPr>
          <p:nvPr/>
        </p:nvCxnSpPr>
        <p:spPr>
          <a:xfrm>
            <a:off x="5395976" y="2123599"/>
            <a:ext cx="1690399" cy="40891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увати 53">
            <a:extLst>
              <a:ext uri="{FF2B5EF4-FFF2-40B4-BE49-F238E27FC236}">
                <a16:creationId xmlns="" xmlns:a16="http://schemas.microsoft.com/office/drawing/2014/main" id="{49BF2FF6-B18E-4D7A-9AFC-09638D48352E}"/>
              </a:ext>
            </a:extLst>
          </p:cNvPr>
          <p:cNvGrpSpPr/>
          <p:nvPr/>
        </p:nvGrpSpPr>
        <p:grpSpPr>
          <a:xfrm>
            <a:off x="2728687" y="3297487"/>
            <a:ext cx="2860665" cy="508158"/>
            <a:chOff x="1762125" y="3311920"/>
            <a:chExt cx="2860665" cy="508158"/>
          </a:xfrm>
        </p:grpSpPr>
        <p:sp>
          <p:nvSpPr>
            <p:cNvPr id="52" name="Полілінія: фігура 51">
              <a:extLst>
                <a:ext uri="{FF2B5EF4-FFF2-40B4-BE49-F238E27FC236}">
                  <a16:creationId xmlns="" xmlns:a16="http://schemas.microsoft.com/office/drawing/2014/main" id="{3832C3D3-84EF-4AAC-8EF0-6AC8A5F43D77}"/>
                </a:ext>
              </a:extLst>
            </p:cNvPr>
            <p:cNvSpPr/>
            <p:nvPr/>
          </p:nvSpPr>
          <p:spPr>
            <a:xfrm>
              <a:off x="1762125" y="3448050"/>
              <a:ext cx="2724150" cy="372028"/>
            </a:xfrm>
            <a:custGeom>
              <a:avLst/>
              <a:gdLst>
                <a:gd name="connsiteX0" fmla="*/ 0 w 2724150"/>
                <a:gd name="connsiteY0" fmla="*/ 66675 h 372028"/>
                <a:gd name="connsiteX1" fmla="*/ 1714500 w 2724150"/>
                <a:gd name="connsiteY1" fmla="*/ 371475 h 372028"/>
                <a:gd name="connsiteX2" fmla="*/ 2724150 w 2724150"/>
                <a:gd name="connsiteY2" fmla="*/ 0 h 37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4150" h="372028">
                  <a:moveTo>
                    <a:pt x="0" y="66675"/>
                  </a:moveTo>
                  <a:cubicBezTo>
                    <a:pt x="630237" y="224631"/>
                    <a:pt x="1260475" y="382587"/>
                    <a:pt x="1714500" y="371475"/>
                  </a:cubicBezTo>
                  <a:cubicBezTo>
                    <a:pt x="2168525" y="360363"/>
                    <a:pt x="2446337" y="180181"/>
                    <a:pt x="2724150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я</a:t>
              </a:r>
            </a:p>
          </p:txBody>
        </p:sp>
        <p:sp>
          <p:nvSpPr>
            <p:cNvPr id="53" name="Рівнобедрений трикутник 52">
              <a:extLst>
                <a:ext uri="{FF2B5EF4-FFF2-40B4-BE49-F238E27FC236}">
                  <a16:creationId xmlns="" xmlns:a16="http://schemas.microsoft.com/office/drawing/2014/main" id="{122F823C-8B3B-4D71-9DFC-1F16888D9661}"/>
                </a:ext>
              </a:extLst>
            </p:cNvPr>
            <p:cNvSpPr/>
            <p:nvPr/>
          </p:nvSpPr>
          <p:spPr>
            <a:xfrm rot="2574637">
              <a:off x="4394190" y="3311920"/>
              <a:ext cx="228600" cy="197069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5" name="Групувати 54">
            <a:extLst>
              <a:ext uri="{FF2B5EF4-FFF2-40B4-BE49-F238E27FC236}">
                <a16:creationId xmlns="" xmlns:a16="http://schemas.microsoft.com/office/drawing/2014/main" id="{9B08EC7A-CA69-4F9C-8477-6DB22E105B87}"/>
              </a:ext>
            </a:extLst>
          </p:cNvPr>
          <p:cNvGrpSpPr/>
          <p:nvPr/>
        </p:nvGrpSpPr>
        <p:grpSpPr>
          <a:xfrm>
            <a:off x="4322158" y="3297231"/>
            <a:ext cx="2860665" cy="508158"/>
            <a:chOff x="1762125" y="3311920"/>
            <a:chExt cx="2860665" cy="508158"/>
          </a:xfrm>
        </p:grpSpPr>
        <p:sp>
          <p:nvSpPr>
            <p:cNvPr id="56" name="Полілінія: фігура 55">
              <a:extLst>
                <a:ext uri="{FF2B5EF4-FFF2-40B4-BE49-F238E27FC236}">
                  <a16:creationId xmlns="" xmlns:a16="http://schemas.microsoft.com/office/drawing/2014/main" id="{561636D4-91EE-4BC1-A578-A2D267EE5E36}"/>
                </a:ext>
              </a:extLst>
            </p:cNvPr>
            <p:cNvSpPr/>
            <p:nvPr/>
          </p:nvSpPr>
          <p:spPr>
            <a:xfrm>
              <a:off x="1762125" y="3448050"/>
              <a:ext cx="2724150" cy="372028"/>
            </a:xfrm>
            <a:custGeom>
              <a:avLst/>
              <a:gdLst>
                <a:gd name="connsiteX0" fmla="*/ 0 w 2724150"/>
                <a:gd name="connsiteY0" fmla="*/ 66675 h 372028"/>
                <a:gd name="connsiteX1" fmla="*/ 1714500 w 2724150"/>
                <a:gd name="connsiteY1" fmla="*/ 371475 h 372028"/>
                <a:gd name="connsiteX2" fmla="*/ 2724150 w 2724150"/>
                <a:gd name="connsiteY2" fmla="*/ 0 h 37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4150" h="372028">
                  <a:moveTo>
                    <a:pt x="0" y="66675"/>
                  </a:moveTo>
                  <a:cubicBezTo>
                    <a:pt x="630237" y="224631"/>
                    <a:pt x="1260475" y="382587"/>
                    <a:pt x="1714500" y="371475"/>
                  </a:cubicBezTo>
                  <a:cubicBezTo>
                    <a:pt x="2168525" y="360363"/>
                    <a:pt x="2446337" y="180181"/>
                    <a:pt x="2724150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я</a:t>
              </a:r>
            </a:p>
          </p:txBody>
        </p:sp>
        <p:sp>
          <p:nvSpPr>
            <p:cNvPr id="57" name="Рівнобедрений трикутник 56">
              <a:extLst>
                <a:ext uri="{FF2B5EF4-FFF2-40B4-BE49-F238E27FC236}">
                  <a16:creationId xmlns="" xmlns:a16="http://schemas.microsoft.com/office/drawing/2014/main" id="{0495C19F-0CA6-4E91-97C6-BD447DDDE949}"/>
                </a:ext>
              </a:extLst>
            </p:cNvPr>
            <p:cNvSpPr/>
            <p:nvPr/>
          </p:nvSpPr>
          <p:spPr>
            <a:xfrm rot="2574637">
              <a:off x="4394190" y="3311920"/>
              <a:ext cx="228600" cy="197069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DAF642E1-76C0-4FC0-B3EE-311A82527C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058" t="2036" r="32393" b="89359"/>
          <a:stretch/>
        </p:blipFill>
        <p:spPr>
          <a:xfrm>
            <a:off x="2352120" y="2606815"/>
            <a:ext cx="729598" cy="78870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DD9EC994-7F01-46EE-BECB-72004F81B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8" t="2036" r="91703" b="89359"/>
          <a:stretch/>
        </p:blipFill>
        <p:spPr>
          <a:xfrm>
            <a:off x="2971245" y="2575495"/>
            <a:ext cx="729598" cy="788702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B7176C1E-E403-49EA-A7A9-29DB92C76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066" t="2036" r="41385" b="89359"/>
          <a:stretch/>
        </p:blipFill>
        <p:spPr>
          <a:xfrm>
            <a:off x="4072690" y="2606815"/>
            <a:ext cx="729598" cy="78870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A107B0D0-7D42-4DC3-B824-A59FAE79FD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06" t="2036" r="59345" b="89359"/>
          <a:stretch/>
        </p:blipFill>
        <p:spPr>
          <a:xfrm>
            <a:off x="5088038" y="2584200"/>
            <a:ext cx="729598" cy="78870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39C23B39-0479-404D-BA37-48205E6724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8" t="2036" r="91703" b="89359"/>
          <a:stretch/>
        </p:blipFill>
        <p:spPr>
          <a:xfrm>
            <a:off x="5707163" y="2552880"/>
            <a:ext cx="729598" cy="78870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16799FF3-4285-4E69-8805-6A0BA01F4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663" t="2036" r="67788" b="89359"/>
          <a:stretch/>
        </p:blipFill>
        <p:spPr>
          <a:xfrm>
            <a:off x="6873974" y="2606815"/>
            <a:ext cx="729598" cy="78870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607B23AB-F308-4478-8FCB-3E531DBD58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23" t="2036" r="67628" b="89359"/>
          <a:stretch/>
        </p:blipFill>
        <p:spPr>
          <a:xfrm>
            <a:off x="5954875" y="1486226"/>
            <a:ext cx="729598" cy="78870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E178557D-4E69-465F-935C-3AB37BE4AE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8" t="2036" r="91703" b="89359"/>
          <a:stretch/>
        </p:blipFill>
        <p:spPr>
          <a:xfrm>
            <a:off x="6574000" y="1454906"/>
            <a:ext cx="729598" cy="78870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BF602237-EDB5-4C09-83AF-D6F9162BA4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690" t="2036" r="67761" b="89359"/>
          <a:stretch/>
        </p:blipFill>
        <p:spPr>
          <a:xfrm>
            <a:off x="7747370" y="1485662"/>
            <a:ext cx="729598" cy="78870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DCEA64B-9770-44BE-9303-A58E42EE3C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108" t="2036" r="67343" b="89359"/>
          <a:stretch/>
        </p:blipFill>
        <p:spPr>
          <a:xfrm>
            <a:off x="9054909" y="1484964"/>
            <a:ext cx="729598" cy="78870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FDC7267-FE63-4E22-BE3C-7A6C780FA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82" t="2036" r="67869" b="89359"/>
          <a:stretch/>
        </p:blipFill>
        <p:spPr>
          <a:xfrm>
            <a:off x="9592816" y="1486278"/>
            <a:ext cx="729598" cy="788702"/>
          </a:xfrm>
          <a:prstGeom prst="rect">
            <a:avLst/>
          </a:prstGeom>
        </p:spPr>
      </p:pic>
      <p:cxnSp>
        <p:nvCxnSpPr>
          <p:cNvPr id="70" name="Пряма сполучна лінія 69">
            <a:extLst>
              <a:ext uri="{FF2B5EF4-FFF2-40B4-BE49-F238E27FC236}">
                <a16:creationId xmlns="" xmlns:a16="http://schemas.microsoft.com/office/drawing/2014/main" id="{40A37632-AAB7-482C-B26F-7D861946AD3D}"/>
              </a:ext>
            </a:extLst>
          </p:cNvPr>
          <p:cNvCxnSpPr/>
          <p:nvPr/>
        </p:nvCxnSpPr>
        <p:spPr>
          <a:xfrm>
            <a:off x="266700" y="4181475"/>
            <a:ext cx="11391900" cy="0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307993B5-AF56-4934-A924-7BBB906503E7}"/>
              </a:ext>
            </a:extLst>
          </p:cNvPr>
          <p:cNvSpPr txBox="1"/>
          <p:nvPr/>
        </p:nvSpPr>
        <p:spPr>
          <a:xfrm>
            <a:off x="1834567" y="4557306"/>
            <a:ext cx="9074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/>
              <a:t>76-43=76 -         -       =          -       =    </a:t>
            </a:r>
          </a:p>
        </p:txBody>
      </p:sp>
      <p:sp>
        <p:nvSpPr>
          <p:cNvPr id="73" name="Прямокутник 72">
            <a:extLst>
              <a:ext uri="{FF2B5EF4-FFF2-40B4-BE49-F238E27FC236}">
                <a16:creationId xmlns="" xmlns:a16="http://schemas.microsoft.com/office/drawing/2014/main" id="{5844B5C9-86CD-450D-B745-624A470892E2}"/>
              </a:ext>
            </a:extLst>
          </p:cNvPr>
          <p:cNvSpPr/>
          <p:nvPr/>
        </p:nvSpPr>
        <p:spPr>
          <a:xfrm>
            <a:off x="4415029" y="4721695"/>
            <a:ext cx="488571" cy="48857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4" name="Прямокутник 73">
            <a:extLst>
              <a:ext uri="{FF2B5EF4-FFF2-40B4-BE49-F238E27FC236}">
                <a16:creationId xmlns="" xmlns:a16="http://schemas.microsoft.com/office/drawing/2014/main" id="{6A200C00-97AD-4669-A258-6A21ED065997}"/>
              </a:ext>
            </a:extLst>
          </p:cNvPr>
          <p:cNvSpPr/>
          <p:nvPr/>
        </p:nvSpPr>
        <p:spPr>
          <a:xfrm>
            <a:off x="4903600" y="4721695"/>
            <a:ext cx="488571" cy="48857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5" name="Прямокутник 74">
            <a:extLst>
              <a:ext uri="{FF2B5EF4-FFF2-40B4-BE49-F238E27FC236}">
                <a16:creationId xmlns="" xmlns:a16="http://schemas.microsoft.com/office/drawing/2014/main" id="{24DA54E8-24A3-4C08-8905-DDF9F593C36D}"/>
              </a:ext>
            </a:extLst>
          </p:cNvPr>
          <p:cNvSpPr/>
          <p:nvPr/>
        </p:nvSpPr>
        <p:spPr>
          <a:xfrm>
            <a:off x="5914464" y="4736042"/>
            <a:ext cx="488571" cy="48857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6" name="Прямокутник 75">
            <a:extLst>
              <a:ext uri="{FF2B5EF4-FFF2-40B4-BE49-F238E27FC236}">
                <a16:creationId xmlns="" xmlns:a16="http://schemas.microsoft.com/office/drawing/2014/main" id="{9BADB38E-9849-41F1-8B6B-53D276F89BAB}"/>
              </a:ext>
            </a:extLst>
          </p:cNvPr>
          <p:cNvSpPr/>
          <p:nvPr/>
        </p:nvSpPr>
        <p:spPr>
          <a:xfrm>
            <a:off x="6978179" y="4736042"/>
            <a:ext cx="488571" cy="48857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7" name="Прямокутник 76">
            <a:extLst>
              <a:ext uri="{FF2B5EF4-FFF2-40B4-BE49-F238E27FC236}">
                <a16:creationId xmlns="" xmlns:a16="http://schemas.microsoft.com/office/drawing/2014/main" id="{65DDE792-FE62-442B-A8EB-CECFA996D525}"/>
              </a:ext>
            </a:extLst>
          </p:cNvPr>
          <p:cNvSpPr/>
          <p:nvPr/>
        </p:nvSpPr>
        <p:spPr>
          <a:xfrm>
            <a:off x="7466750" y="4736042"/>
            <a:ext cx="488571" cy="48857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8" name="Прямокутник 77">
            <a:extLst>
              <a:ext uri="{FF2B5EF4-FFF2-40B4-BE49-F238E27FC236}">
                <a16:creationId xmlns="" xmlns:a16="http://schemas.microsoft.com/office/drawing/2014/main" id="{4DAF2F91-F628-4979-BB1C-5788BBCAC1EB}"/>
              </a:ext>
            </a:extLst>
          </p:cNvPr>
          <p:cNvSpPr/>
          <p:nvPr/>
        </p:nvSpPr>
        <p:spPr>
          <a:xfrm>
            <a:off x="8481395" y="4721695"/>
            <a:ext cx="488571" cy="48857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9" name="Прямокутник 78">
            <a:extLst>
              <a:ext uri="{FF2B5EF4-FFF2-40B4-BE49-F238E27FC236}">
                <a16:creationId xmlns="" xmlns:a16="http://schemas.microsoft.com/office/drawing/2014/main" id="{A4F04D17-12EA-4370-B630-0FA23C7236AB}"/>
              </a:ext>
            </a:extLst>
          </p:cNvPr>
          <p:cNvSpPr/>
          <p:nvPr/>
        </p:nvSpPr>
        <p:spPr>
          <a:xfrm>
            <a:off x="9571608" y="4720477"/>
            <a:ext cx="488571" cy="48857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0" name="Прямокутник 79">
            <a:extLst>
              <a:ext uri="{FF2B5EF4-FFF2-40B4-BE49-F238E27FC236}">
                <a16:creationId xmlns="" xmlns:a16="http://schemas.microsoft.com/office/drawing/2014/main" id="{9AE5212D-696F-4BB5-ABC2-8B637EAF156E}"/>
              </a:ext>
            </a:extLst>
          </p:cNvPr>
          <p:cNvSpPr/>
          <p:nvPr/>
        </p:nvSpPr>
        <p:spPr>
          <a:xfrm>
            <a:off x="10060179" y="4720477"/>
            <a:ext cx="488571" cy="48857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1" name="Прямокутник 80">
            <a:extLst>
              <a:ext uri="{FF2B5EF4-FFF2-40B4-BE49-F238E27FC236}">
                <a16:creationId xmlns="" xmlns:a16="http://schemas.microsoft.com/office/drawing/2014/main" id="{4EF90297-4467-4BF9-B98B-23D2ED90D55C}"/>
              </a:ext>
            </a:extLst>
          </p:cNvPr>
          <p:cNvSpPr/>
          <p:nvPr/>
        </p:nvSpPr>
        <p:spPr>
          <a:xfrm>
            <a:off x="1863549" y="5688948"/>
            <a:ext cx="488571" cy="48857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2" name="Прямокутник 81">
            <a:extLst>
              <a:ext uri="{FF2B5EF4-FFF2-40B4-BE49-F238E27FC236}">
                <a16:creationId xmlns="" xmlns:a16="http://schemas.microsoft.com/office/drawing/2014/main" id="{36CA724B-04E6-42C2-A9EF-7B049FD73EFB}"/>
              </a:ext>
            </a:extLst>
          </p:cNvPr>
          <p:cNvSpPr/>
          <p:nvPr/>
        </p:nvSpPr>
        <p:spPr>
          <a:xfrm>
            <a:off x="2352120" y="5688948"/>
            <a:ext cx="488571" cy="48857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3" name="Прямокутник 82">
            <a:extLst>
              <a:ext uri="{FF2B5EF4-FFF2-40B4-BE49-F238E27FC236}">
                <a16:creationId xmlns="" xmlns:a16="http://schemas.microsoft.com/office/drawing/2014/main" id="{5461CE3F-FE15-4ABC-9BB8-F8AE4AA85871}"/>
              </a:ext>
            </a:extLst>
          </p:cNvPr>
          <p:cNvSpPr/>
          <p:nvPr/>
        </p:nvSpPr>
        <p:spPr>
          <a:xfrm>
            <a:off x="3355596" y="5688947"/>
            <a:ext cx="488571" cy="48857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69417BDC-E578-4250-9652-0679DFBC7AA6}"/>
              </a:ext>
            </a:extLst>
          </p:cNvPr>
          <p:cNvSpPr txBox="1"/>
          <p:nvPr/>
        </p:nvSpPr>
        <p:spPr>
          <a:xfrm>
            <a:off x="2853858" y="5523223"/>
            <a:ext cx="488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/>
              <a:t>+</a:t>
            </a:r>
          </a:p>
        </p:txBody>
      </p:sp>
      <p:cxnSp>
        <p:nvCxnSpPr>
          <p:cNvPr id="86" name="Пряма зі стрілкою 85">
            <a:extLst>
              <a:ext uri="{FF2B5EF4-FFF2-40B4-BE49-F238E27FC236}">
                <a16:creationId xmlns="" xmlns:a16="http://schemas.microsoft.com/office/drawing/2014/main" id="{03A13331-020F-41BF-A261-FF4D4B179495}"/>
              </a:ext>
            </a:extLst>
          </p:cNvPr>
          <p:cNvCxnSpPr/>
          <p:nvPr/>
        </p:nvCxnSpPr>
        <p:spPr>
          <a:xfrm>
            <a:off x="2107834" y="5209048"/>
            <a:ext cx="244286" cy="314175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 сполучна лінія 87">
            <a:extLst>
              <a:ext uri="{FF2B5EF4-FFF2-40B4-BE49-F238E27FC236}">
                <a16:creationId xmlns="" xmlns:a16="http://schemas.microsoft.com/office/drawing/2014/main" id="{7BE792A9-703E-4D10-B0D7-33AABFB9EF6E}"/>
              </a:ext>
            </a:extLst>
          </p:cNvPr>
          <p:cNvCxnSpPr/>
          <p:nvPr/>
        </p:nvCxnSpPr>
        <p:spPr>
          <a:xfrm flipH="1">
            <a:off x="2495068" y="5157435"/>
            <a:ext cx="424409" cy="36578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 сполучна лінія 90">
            <a:extLst>
              <a:ext uri="{FF2B5EF4-FFF2-40B4-BE49-F238E27FC236}">
                <a16:creationId xmlns="" xmlns:a16="http://schemas.microsoft.com/office/drawing/2014/main" id="{557457C8-499C-4804-A1C3-21C2B72FCCAC}"/>
              </a:ext>
            </a:extLst>
          </p:cNvPr>
          <p:cNvCxnSpPr>
            <a:cxnSpLocks/>
          </p:cNvCxnSpPr>
          <p:nvPr/>
        </p:nvCxnSpPr>
        <p:spPr>
          <a:xfrm>
            <a:off x="2899624" y="5179847"/>
            <a:ext cx="569715" cy="355742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увати 97">
            <a:extLst>
              <a:ext uri="{FF2B5EF4-FFF2-40B4-BE49-F238E27FC236}">
                <a16:creationId xmlns="" xmlns:a16="http://schemas.microsoft.com/office/drawing/2014/main" id="{8D183425-33C6-4268-B767-C6FE59737CF2}"/>
              </a:ext>
            </a:extLst>
          </p:cNvPr>
          <p:cNvGrpSpPr/>
          <p:nvPr/>
        </p:nvGrpSpPr>
        <p:grpSpPr>
          <a:xfrm>
            <a:off x="3669521" y="5232592"/>
            <a:ext cx="1554238" cy="320171"/>
            <a:chOff x="1830570" y="3236638"/>
            <a:chExt cx="2792220" cy="623157"/>
          </a:xfrm>
        </p:grpSpPr>
        <p:sp>
          <p:nvSpPr>
            <p:cNvPr id="99" name="Полілінія: фігура 98">
              <a:extLst>
                <a:ext uri="{FF2B5EF4-FFF2-40B4-BE49-F238E27FC236}">
                  <a16:creationId xmlns="" xmlns:a16="http://schemas.microsoft.com/office/drawing/2014/main" id="{CC1C27F8-B248-4CF3-8136-75F6418CC281}"/>
                </a:ext>
              </a:extLst>
            </p:cNvPr>
            <p:cNvSpPr/>
            <p:nvPr/>
          </p:nvSpPr>
          <p:spPr>
            <a:xfrm>
              <a:off x="1830570" y="3236638"/>
              <a:ext cx="2655701" cy="623157"/>
            </a:xfrm>
            <a:custGeom>
              <a:avLst/>
              <a:gdLst>
                <a:gd name="connsiteX0" fmla="*/ 0 w 2724150"/>
                <a:gd name="connsiteY0" fmla="*/ 66675 h 372028"/>
                <a:gd name="connsiteX1" fmla="*/ 1714500 w 2724150"/>
                <a:gd name="connsiteY1" fmla="*/ 371475 h 372028"/>
                <a:gd name="connsiteX2" fmla="*/ 2724150 w 2724150"/>
                <a:gd name="connsiteY2" fmla="*/ 0 h 372028"/>
                <a:gd name="connsiteX0" fmla="*/ 0 w 2570143"/>
                <a:gd name="connsiteY0" fmla="*/ 0 h 567452"/>
                <a:gd name="connsiteX1" fmla="*/ 1560493 w 2570143"/>
                <a:gd name="connsiteY1" fmla="*/ 564342 h 567452"/>
                <a:gd name="connsiteX2" fmla="*/ 2570143 w 2570143"/>
                <a:gd name="connsiteY2" fmla="*/ 192867 h 567452"/>
                <a:gd name="connsiteX0" fmla="*/ 0 w 2570143"/>
                <a:gd name="connsiteY0" fmla="*/ 0 h 567452"/>
                <a:gd name="connsiteX1" fmla="*/ 1560493 w 2570143"/>
                <a:gd name="connsiteY1" fmla="*/ 564342 h 567452"/>
                <a:gd name="connsiteX2" fmla="*/ 2570143 w 2570143"/>
                <a:gd name="connsiteY2" fmla="*/ 192867 h 567452"/>
                <a:gd name="connsiteX0" fmla="*/ 0 w 2655702"/>
                <a:gd name="connsiteY0" fmla="*/ 0 h 586538"/>
                <a:gd name="connsiteX1" fmla="*/ 1646052 w 2655702"/>
                <a:gd name="connsiteY1" fmla="*/ 582881 h 586538"/>
                <a:gd name="connsiteX2" fmla="*/ 2655702 w 2655702"/>
                <a:gd name="connsiteY2" fmla="*/ 211406 h 586538"/>
                <a:gd name="connsiteX0" fmla="*/ 0 w 2655702"/>
                <a:gd name="connsiteY0" fmla="*/ 0 h 586536"/>
                <a:gd name="connsiteX1" fmla="*/ 1646052 w 2655702"/>
                <a:gd name="connsiteY1" fmla="*/ 582881 h 586536"/>
                <a:gd name="connsiteX2" fmla="*/ 2655702 w 2655702"/>
                <a:gd name="connsiteY2" fmla="*/ 211406 h 586536"/>
                <a:gd name="connsiteX0" fmla="*/ 0 w 2655702"/>
                <a:gd name="connsiteY0" fmla="*/ 0 h 623156"/>
                <a:gd name="connsiteX1" fmla="*/ 1320926 w 2655702"/>
                <a:gd name="connsiteY1" fmla="*/ 619958 h 623156"/>
                <a:gd name="connsiteX2" fmla="*/ 2655702 w 2655702"/>
                <a:gd name="connsiteY2" fmla="*/ 211406 h 62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55702" h="623156">
                  <a:moveTo>
                    <a:pt x="0" y="0"/>
                  </a:moveTo>
                  <a:cubicBezTo>
                    <a:pt x="732909" y="602885"/>
                    <a:pt x="878309" y="584724"/>
                    <a:pt x="1320926" y="619958"/>
                  </a:cubicBezTo>
                  <a:cubicBezTo>
                    <a:pt x="1763543" y="655192"/>
                    <a:pt x="2377889" y="391587"/>
                    <a:pt x="2655702" y="211406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я</a:t>
              </a:r>
            </a:p>
          </p:txBody>
        </p:sp>
        <p:sp>
          <p:nvSpPr>
            <p:cNvPr id="100" name="Рівнобедрений трикутник 99">
              <a:extLst>
                <a:ext uri="{FF2B5EF4-FFF2-40B4-BE49-F238E27FC236}">
                  <a16:creationId xmlns="" xmlns:a16="http://schemas.microsoft.com/office/drawing/2014/main" id="{C6E16CE5-3E2F-4340-B04D-291C33A44829}"/>
                </a:ext>
              </a:extLst>
            </p:cNvPr>
            <p:cNvSpPr/>
            <p:nvPr/>
          </p:nvSpPr>
          <p:spPr>
            <a:xfrm rot="2574637">
              <a:off x="4394190" y="3311920"/>
              <a:ext cx="228600" cy="197069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6AC01874-9DBE-4EE0-9876-27D927C9B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926" t="2036" r="59525" b="89359"/>
          <a:stretch/>
        </p:blipFill>
        <p:spPr>
          <a:xfrm>
            <a:off x="1939477" y="5673702"/>
            <a:ext cx="521295" cy="56352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B78A42F3-442F-4710-A2D2-0FCEEB06D9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8" t="2036" r="91703" b="89359"/>
          <a:stretch/>
        </p:blipFill>
        <p:spPr>
          <a:xfrm>
            <a:off x="2406446" y="5686068"/>
            <a:ext cx="521295" cy="563525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7A95F929-021D-4826-9F89-5B11042171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240" t="2036" r="68211" b="89359"/>
          <a:stretch/>
        </p:blipFill>
        <p:spPr>
          <a:xfrm>
            <a:off x="3375153" y="5681899"/>
            <a:ext cx="521295" cy="56352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32C8C00C-41A3-49E0-B350-566EC0ED8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33" t="2036" r="59218" b="89359"/>
          <a:stretch/>
        </p:blipFill>
        <p:spPr>
          <a:xfrm>
            <a:off x="4471347" y="4699669"/>
            <a:ext cx="521295" cy="563525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F6A5567D-353B-4C8B-991A-A01A63C01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8" t="2036" r="91703" b="89359"/>
          <a:stretch/>
        </p:blipFill>
        <p:spPr>
          <a:xfrm>
            <a:off x="4938316" y="4712035"/>
            <a:ext cx="521295" cy="563525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D174C30A-76D7-4E5A-9CAA-7F0F97B361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07" t="2036" r="68544" b="89359"/>
          <a:stretch/>
        </p:blipFill>
        <p:spPr>
          <a:xfrm>
            <a:off x="5935953" y="4710477"/>
            <a:ext cx="521295" cy="563525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334966F7-D735-4624-8483-DA2E065739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72" t="2036" r="67479" b="89359"/>
          <a:stretch/>
        </p:blipFill>
        <p:spPr>
          <a:xfrm>
            <a:off x="7070889" y="4728754"/>
            <a:ext cx="521295" cy="563525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680ADCC0-4BAE-417D-9305-1DE4A1B76B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522" t="2036" r="41929" b="89359"/>
          <a:stretch/>
        </p:blipFill>
        <p:spPr>
          <a:xfrm>
            <a:off x="7478753" y="4728753"/>
            <a:ext cx="521295" cy="563525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A998C52C-1BC4-4BDF-9F74-8C6B32F764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360" t="2036" r="68091" b="89359"/>
          <a:stretch/>
        </p:blipFill>
        <p:spPr>
          <a:xfrm>
            <a:off x="8526122" y="4701906"/>
            <a:ext cx="521295" cy="563525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D2398F4C-C46F-473B-BE96-5EDDF9AC38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02" t="2036" r="67649" b="89359"/>
          <a:stretch/>
        </p:blipFill>
        <p:spPr>
          <a:xfrm>
            <a:off x="9666145" y="4728754"/>
            <a:ext cx="521295" cy="563525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7AA86A5D-ADD3-42EB-AF6E-EE432C51C3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178" t="2036" r="68273" b="89359"/>
          <a:stretch/>
        </p:blipFill>
        <p:spPr>
          <a:xfrm>
            <a:off x="10084166" y="4728752"/>
            <a:ext cx="521295" cy="563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7908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26.09.2024</a:t>
            </a:fld>
            <a:endParaRPr lang="ru-RU"/>
          </a:p>
        </p:txBody>
      </p:sp>
      <p:pic>
        <p:nvPicPr>
          <p:cNvPr id="3" name="Picture 2" descr="Морское дно детская картинка - Profhobby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307" cy="4394579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533A07B-0355-44DA-B298-C6E958F43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93" r="49346" b="82439"/>
          <a:stretch/>
        </p:blipFill>
        <p:spPr>
          <a:xfrm>
            <a:off x="1152962" y="4331365"/>
            <a:ext cx="10934700" cy="23675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4428" y="224135"/>
            <a:ext cx="1933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35+21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33836" y="1438785"/>
            <a:ext cx="1800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56-40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33287" y="1015706"/>
            <a:ext cx="1933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16+12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18184" y="224136"/>
            <a:ext cx="1933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28+22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8579" y="1930106"/>
            <a:ext cx="1800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50-19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58376" y="2230356"/>
            <a:ext cx="1582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31+4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6" descr="Premium Vector | Cute octopus carto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00501" cy="56788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42198" y="4763069"/>
            <a:ext cx="2292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35+21=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1943" y="4776716"/>
            <a:ext cx="805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56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8550" y="5513696"/>
            <a:ext cx="2292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56-40=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0182" y="5486400"/>
            <a:ext cx="805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16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1685" y="4790364"/>
            <a:ext cx="2292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16+12=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42247" y="4776716"/>
            <a:ext cx="805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28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5333" y="5513696"/>
            <a:ext cx="2292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28+22=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10486" y="5486400"/>
            <a:ext cx="805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50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34568" y="4763069"/>
            <a:ext cx="2292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50-19=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04313" y="4763068"/>
            <a:ext cx="805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31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79978" y="5500048"/>
            <a:ext cx="2292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31+4=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49471" y="5513694"/>
            <a:ext cx="805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35</a:t>
            </a:r>
            <a:endParaRPr lang="ru-RU" sz="4000" dirty="0">
              <a:latin typeface="Propysy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26.09.2024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Встав такі цифри, щоб утворились істинні рівності.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3D8229E-261D-4B19-B1D2-9327D125E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92" r="41545" b="84948"/>
          <a:stretch/>
        </p:blipFill>
        <p:spPr>
          <a:xfrm>
            <a:off x="190499" y="1223502"/>
            <a:ext cx="11811001" cy="18721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7BF6CD-EB76-4BA2-8C39-B49F62700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8846" y="3326967"/>
            <a:ext cx="4153772" cy="32582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BB5149D-A7DE-4EE2-82F3-94653DE89D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92" t="2036" r="41159" b="89359"/>
          <a:stretch/>
        </p:blipFill>
        <p:spPr>
          <a:xfrm>
            <a:off x="260012" y="1307058"/>
            <a:ext cx="400275" cy="4327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DE8401A-8843-4B92-8CF0-AD041D100E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3" t="9930" r="84548" b="81465"/>
          <a:stretch/>
        </p:blipFill>
        <p:spPr>
          <a:xfrm>
            <a:off x="853962" y="1274656"/>
            <a:ext cx="400275" cy="4327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56F8605-713C-41A4-B67A-3A7B05335F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51" t="2036" r="76100" b="89359"/>
          <a:stretch/>
        </p:blipFill>
        <p:spPr>
          <a:xfrm>
            <a:off x="1316451" y="1287571"/>
            <a:ext cx="400275" cy="4327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96241FF-737C-4470-9172-776675BF96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89" t="2036" r="59462" b="89359"/>
          <a:stretch/>
        </p:blipFill>
        <p:spPr>
          <a:xfrm>
            <a:off x="1631724" y="1306030"/>
            <a:ext cx="400275" cy="4327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427865B-3180-4343-8A44-4D35769095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68" t="9930" r="77983" b="81465"/>
          <a:stretch/>
        </p:blipFill>
        <p:spPr>
          <a:xfrm>
            <a:off x="1917700" y="1274656"/>
            <a:ext cx="400275" cy="4327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8E88992-0D97-4131-B94A-624BB3419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445" t="2036" r="33006" b="89359"/>
          <a:stretch/>
        </p:blipFill>
        <p:spPr>
          <a:xfrm>
            <a:off x="2647948" y="1287571"/>
            <a:ext cx="400275" cy="4327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2F4F9B4-DF89-4A52-92DC-0DFF7291A3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12" t="2036" r="50039" b="89359"/>
          <a:stretch/>
        </p:blipFill>
        <p:spPr>
          <a:xfrm>
            <a:off x="611273" y="1969095"/>
            <a:ext cx="400275" cy="43270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9842C9B-AB32-4C85-B72D-94722E52AC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2" t="9930" r="91049" b="81465"/>
          <a:stretch/>
        </p:blipFill>
        <p:spPr>
          <a:xfrm>
            <a:off x="853961" y="1961411"/>
            <a:ext cx="400275" cy="43270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335AF9D-3C2D-4389-BA09-C36E0EBB6A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51" t="2036" r="76100" b="89359"/>
          <a:stretch/>
        </p:blipFill>
        <p:spPr>
          <a:xfrm>
            <a:off x="1337612" y="1973896"/>
            <a:ext cx="400275" cy="43270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C6A24FC-99A2-40C0-9454-14B76E6358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60" t="2036" r="67291" b="89359"/>
          <a:stretch/>
        </p:blipFill>
        <p:spPr>
          <a:xfrm>
            <a:off x="1647600" y="1981929"/>
            <a:ext cx="400275" cy="4327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13AC107-35F4-41F9-8575-4F3DBBDDBC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68" t="9930" r="77983" b="81465"/>
          <a:stretch/>
        </p:blipFill>
        <p:spPr>
          <a:xfrm>
            <a:off x="1917700" y="1968789"/>
            <a:ext cx="400275" cy="43270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18EB765-BF91-4EE9-95A1-3C77B51642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77" t="2036" r="59274" b="89359"/>
          <a:stretch/>
        </p:blipFill>
        <p:spPr>
          <a:xfrm>
            <a:off x="2286345" y="1982498"/>
            <a:ext cx="400275" cy="43270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83C5444-AFCB-4279-B8C3-C46934110E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12" t="2036" r="50039" b="89359"/>
          <a:stretch/>
        </p:blipFill>
        <p:spPr>
          <a:xfrm>
            <a:off x="594067" y="2662925"/>
            <a:ext cx="400275" cy="43270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09DBD5D6-064A-4DC0-B1CA-640C64AAF2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3" t="9930" r="84548" b="81465"/>
          <a:stretch/>
        </p:blipFill>
        <p:spPr>
          <a:xfrm>
            <a:off x="853960" y="2616627"/>
            <a:ext cx="400275" cy="4327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F93DD3C-93A6-4FEB-A12D-56C0257D06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91" t="2036" r="84260" b="89359"/>
          <a:stretch/>
        </p:blipFill>
        <p:spPr>
          <a:xfrm>
            <a:off x="1329161" y="2649795"/>
            <a:ext cx="400275" cy="43270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6FD5D8B-4119-4A5B-B030-B963F5C284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68" t="9930" r="77983" b="81465"/>
          <a:stretch/>
        </p:blipFill>
        <p:spPr>
          <a:xfrm>
            <a:off x="1889388" y="2637785"/>
            <a:ext cx="400275" cy="4327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454321C6-45F0-4173-A28E-2CE4B353DB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465" t="2036" r="31986" b="89359"/>
          <a:stretch/>
        </p:blipFill>
        <p:spPr>
          <a:xfrm>
            <a:off x="2345546" y="2666080"/>
            <a:ext cx="400275" cy="43270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5428CD7A-44EF-4543-8363-590609B986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15" t="2036" r="41636" b="89359"/>
          <a:stretch/>
        </p:blipFill>
        <p:spPr>
          <a:xfrm>
            <a:off x="2653246" y="2656243"/>
            <a:ext cx="400275" cy="43270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0A662617-9591-4456-9779-76EB6C331A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512" t="2036" r="23939" b="89359"/>
          <a:stretch/>
        </p:blipFill>
        <p:spPr>
          <a:xfrm>
            <a:off x="4055138" y="1287571"/>
            <a:ext cx="400275" cy="43270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21DEF9E-21AE-4AF1-879E-8AC6F4918E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2" t="9930" r="91049" b="81465"/>
          <a:stretch/>
        </p:blipFill>
        <p:spPr>
          <a:xfrm>
            <a:off x="4677047" y="1260224"/>
            <a:ext cx="400275" cy="43270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B8673027-1670-4C8E-A5AD-6DEBFC9A5F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51" t="2036" r="76100" b="89359"/>
          <a:stretch/>
        </p:blipFill>
        <p:spPr>
          <a:xfrm>
            <a:off x="5487558" y="1277321"/>
            <a:ext cx="400275" cy="43270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F122BC5E-B6E6-4C4B-8AEE-34D761861B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68" t="9930" r="77983" b="81465"/>
          <a:stretch/>
        </p:blipFill>
        <p:spPr>
          <a:xfrm>
            <a:off x="5770014" y="1274656"/>
            <a:ext cx="400275" cy="43270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45FB914E-CD31-4A6F-8518-A735D9C20E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14" t="2036" r="49837" b="89359"/>
          <a:stretch/>
        </p:blipFill>
        <p:spPr>
          <a:xfrm>
            <a:off x="6181498" y="1287571"/>
            <a:ext cx="400275" cy="43270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B4D4B001-0B9A-448C-94F4-D85708754C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00" t="2036" r="32651" b="89359"/>
          <a:stretch/>
        </p:blipFill>
        <p:spPr>
          <a:xfrm>
            <a:off x="6471706" y="1295881"/>
            <a:ext cx="400275" cy="43270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D80D87E9-F1DF-40BE-B3A5-EA4A7D1C1C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445" t="2036" r="33006" b="89359"/>
          <a:stretch/>
        </p:blipFill>
        <p:spPr>
          <a:xfrm>
            <a:off x="4404388" y="1981928"/>
            <a:ext cx="400275" cy="43270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DCF2E89D-633E-4F44-B474-05282390FC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3" t="9930" r="84548" b="81465"/>
          <a:stretch/>
        </p:blipFill>
        <p:spPr>
          <a:xfrm>
            <a:off x="4724614" y="1954581"/>
            <a:ext cx="400275" cy="43270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6403CF5-9712-4FCC-A3AF-55445A296E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60" t="2036" r="67291" b="89359"/>
          <a:stretch/>
        </p:blipFill>
        <p:spPr>
          <a:xfrm>
            <a:off x="5151749" y="1982498"/>
            <a:ext cx="400275" cy="43270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9E4744D2-8330-44E4-B465-1EB3B618E3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68" t="9930" r="77983" b="81465"/>
          <a:stretch/>
        </p:blipFill>
        <p:spPr>
          <a:xfrm>
            <a:off x="5718839" y="1959697"/>
            <a:ext cx="400275" cy="4327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F18EFAC-36AE-4A39-98A7-7154EB3FD8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85" t="2036" r="40666" b="89359"/>
          <a:stretch/>
        </p:blipFill>
        <p:spPr>
          <a:xfrm>
            <a:off x="6221463" y="1967495"/>
            <a:ext cx="400275" cy="4327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D1944081-8B80-4DC2-9802-7AAB31BE41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37" t="2036" r="14414" b="89359"/>
          <a:stretch/>
        </p:blipFill>
        <p:spPr>
          <a:xfrm>
            <a:off x="6510275" y="1985953"/>
            <a:ext cx="400275" cy="4327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4FC4602-3254-4990-AB44-48557AB79A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512" t="2036" r="23939" b="89359"/>
          <a:stretch/>
        </p:blipFill>
        <p:spPr>
          <a:xfrm>
            <a:off x="4405312" y="2662925"/>
            <a:ext cx="400275" cy="4327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41E99729-042C-43B8-9587-419AA3C937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2" t="9930" r="91049" b="81465"/>
          <a:stretch/>
        </p:blipFill>
        <p:spPr>
          <a:xfrm>
            <a:off x="4684439" y="2630480"/>
            <a:ext cx="400275" cy="43270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11DAA96F-B6EF-4CC7-948E-FB0E252337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92" t="2036" r="41159" b="89359"/>
          <a:stretch/>
        </p:blipFill>
        <p:spPr>
          <a:xfrm>
            <a:off x="5134980" y="2665650"/>
            <a:ext cx="400275" cy="43270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3E06363B-00E8-463F-A93B-272DF4485B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68" t="9930" r="77983" b="81465"/>
          <a:stretch/>
        </p:blipFill>
        <p:spPr>
          <a:xfrm>
            <a:off x="5741925" y="2656807"/>
            <a:ext cx="400275" cy="43270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662AB0A8-6E2D-4011-83A2-9671BE6DB8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18" t="2036" r="84933" b="89359"/>
          <a:stretch/>
        </p:blipFill>
        <p:spPr>
          <a:xfrm>
            <a:off x="6181498" y="2672154"/>
            <a:ext cx="400275" cy="43270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6DC5C469-616E-459A-9716-A7BF4E2A88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44" t="2036" r="59507" b="89359"/>
          <a:stretch/>
        </p:blipFill>
        <p:spPr>
          <a:xfrm>
            <a:off x="6450275" y="2655891"/>
            <a:ext cx="400275" cy="43270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C9D18129-A6C7-47EE-95AE-725AB0F1A4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14" t="2036" r="49837" b="89359"/>
          <a:stretch/>
        </p:blipFill>
        <p:spPr>
          <a:xfrm>
            <a:off x="7907445" y="1297733"/>
            <a:ext cx="400275" cy="43270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B2470E2F-BA7C-4964-8CEE-7BB2161256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3" t="9930" r="84548" b="81465"/>
          <a:stretch/>
        </p:blipFill>
        <p:spPr>
          <a:xfrm>
            <a:off x="8515477" y="1274656"/>
            <a:ext cx="400275" cy="43270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600648CA-4A25-44DF-91D6-6D1AAF80FD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60" t="2036" r="67291" b="89359"/>
          <a:stretch/>
        </p:blipFill>
        <p:spPr>
          <a:xfrm>
            <a:off x="9293548" y="1288264"/>
            <a:ext cx="400275" cy="43270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D3E4C9FE-4383-42F5-A63C-0FF259F694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68" t="9930" r="77983" b="81465"/>
          <a:stretch/>
        </p:blipFill>
        <p:spPr>
          <a:xfrm>
            <a:off x="9505596" y="1295882"/>
            <a:ext cx="400275" cy="43270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A0003065-03C7-418E-AF41-FAAD192E2A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40" t="2036" r="32111" b="89359"/>
          <a:stretch/>
        </p:blipFill>
        <p:spPr>
          <a:xfrm>
            <a:off x="9976173" y="1295882"/>
            <a:ext cx="400275" cy="43270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F3008059-15A4-447B-A02B-7EEEC03E76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198" t="2036" r="24253" b="89359"/>
          <a:stretch/>
        </p:blipFill>
        <p:spPr>
          <a:xfrm>
            <a:off x="10247249" y="1300074"/>
            <a:ext cx="400275" cy="43270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6AF327D5-D9D5-4A6F-A899-41565E02CF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700" t="2036" r="14751" b="89359"/>
          <a:stretch/>
        </p:blipFill>
        <p:spPr>
          <a:xfrm>
            <a:off x="7858388" y="1974590"/>
            <a:ext cx="400275" cy="43270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45DACC92-54CC-41D9-97BB-79597BC166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2" t="9930" r="91049" b="81465"/>
          <a:stretch/>
        </p:blipFill>
        <p:spPr>
          <a:xfrm>
            <a:off x="8464451" y="1936122"/>
            <a:ext cx="400275" cy="43270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0FD691BF-FD3F-4018-9AF0-8C5D226DDD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49" t="2036" r="58402" b="89359"/>
          <a:stretch/>
        </p:blipFill>
        <p:spPr>
          <a:xfrm>
            <a:off x="9293548" y="1985279"/>
            <a:ext cx="400275" cy="43270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30C7CD0F-62E5-4EFF-B070-728271FBD0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68" t="9930" r="77983" b="81465"/>
          <a:stretch/>
        </p:blipFill>
        <p:spPr>
          <a:xfrm>
            <a:off x="9491646" y="1975734"/>
            <a:ext cx="400275" cy="43270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F6702BED-ED5A-46CC-AD9E-5E9539ABEF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40" t="2036" r="32111" b="89359"/>
          <a:stretch/>
        </p:blipFill>
        <p:spPr>
          <a:xfrm>
            <a:off x="9958912" y="1981087"/>
            <a:ext cx="400275" cy="43270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85200C04-6826-4543-8F9D-A969ADB3B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86" t="2036" r="51365" b="89359"/>
          <a:stretch/>
        </p:blipFill>
        <p:spPr>
          <a:xfrm>
            <a:off x="10229988" y="1985279"/>
            <a:ext cx="400275" cy="43270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6A5CBA48-C490-4523-BE91-CBDF5092DC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85" t="2036" r="40666" b="89359"/>
          <a:stretch/>
        </p:blipFill>
        <p:spPr>
          <a:xfrm>
            <a:off x="8287677" y="2655928"/>
            <a:ext cx="400275" cy="43270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A1377E0D-F1B6-49D6-8C2C-282A46BA2F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3" t="9930" r="84548" b="81465"/>
          <a:stretch/>
        </p:blipFill>
        <p:spPr>
          <a:xfrm>
            <a:off x="8487814" y="2647121"/>
            <a:ext cx="400275" cy="43270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6204C86C-A37A-46BF-9B2A-56ABC9FEE7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49" t="2036" r="58402" b="89359"/>
          <a:stretch/>
        </p:blipFill>
        <p:spPr>
          <a:xfrm>
            <a:off x="8956728" y="2662925"/>
            <a:ext cx="400275" cy="43270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D3A4D30F-5BFD-4981-A9C8-69B2124F56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68" t="9930" r="77983" b="81465"/>
          <a:stretch/>
        </p:blipFill>
        <p:spPr>
          <a:xfrm>
            <a:off x="9505595" y="2637785"/>
            <a:ext cx="400275" cy="43270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E6096EB6-AF61-4B39-8775-1CADD292EA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156" t="2036" r="14295" b="89359"/>
          <a:stretch/>
        </p:blipFill>
        <p:spPr>
          <a:xfrm>
            <a:off x="9998947" y="2655891"/>
            <a:ext cx="400275" cy="43270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EBC75044-FD99-4A57-80AB-1B8DC23202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37" t="2036" r="14414" b="89359"/>
          <a:stretch/>
        </p:blipFill>
        <p:spPr>
          <a:xfrm>
            <a:off x="10354781" y="2664020"/>
            <a:ext cx="400275" cy="43270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AA4BF5D5-91FC-4093-8C33-A15B31974D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85" t="2036" r="68066" b="89359"/>
          <a:stretch/>
        </p:blipFill>
        <p:spPr>
          <a:xfrm>
            <a:off x="576535" y="1306029"/>
            <a:ext cx="400275" cy="43270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9A66C2C4-00AB-4863-AC1B-36754D80E6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605" t="2036" r="23846" b="89359"/>
          <a:stretch/>
        </p:blipFill>
        <p:spPr>
          <a:xfrm>
            <a:off x="2302279" y="1277321"/>
            <a:ext cx="400275" cy="43270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1922FDA8-8A7C-41BC-88A9-B32DA605E8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92" t="2036" r="41159" b="89359"/>
          <a:stretch/>
        </p:blipFill>
        <p:spPr>
          <a:xfrm>
            <a:off x="288134" y="1967761"/>
            <a:ext cx="400275" cy="43270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21FBFA16-AD9D-4240-8FD0-2B18090E8C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51" t="2036" r="76100" b="89359"/>
          <a:stretch/>
        </p:blipFill>
        <p:spPr>
          <a:xfrm>
            <a:off x="2717160" y="1974590"/>
            <a:ext cx="400275" cy="43270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F7593384-78F0-49FF-9A93-2D0D704FEC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92" t="2036" r="41159" b="89359"/>
          <a:stretch/>
        </p:blipFill>
        <p:spPr>
          <a:xfrm>
            <a:off x="275682" y="2655122"/>
            <a:ext cx="400275" cy="43270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9F99B85E-CC3F-484E-87D6-B0ED5176D8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91" t="2036" r="84260" b="89359"/>
          <a:stretch/>
        </p:blipFill>
        <p:spPr>
          <a:xfrm>
            <a:off x="1692744" y="2647121"/>
            <a:ext cx="400275" cy="43270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08D6BA7C-F936-4A2C-80B9-0208DC8B1A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196" t="2036" r="14255" b="89359"/>
          <a:stretch/>
        </p:blipFill>
        <p:spPr>
          <a:xfrm>
            <a:off x="4471334" y="1295881"/>
            <a:ext cx="400275" cy="43270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43CED81D-01E4-4958-8288-ECAD0FD163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86" t="2036" r="67765" b="89359"/>
          <a:stretch/>
        </p:blipFill>
        <p:spPr>
          <a:xfrm>
            <a:off x="5098818" y="1287571"/>
            <a:ext cx="400275" cy="43270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41B10555-EB32-42B2-B2DB-0A2A7DD520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86" t="2036" r="67765" b="89359"/>
          <a:stretch/>
        </p:blipFill>
        <p:spPr>
          <a:xfrm>
            <a:off x="4053263" y="1973896"/>
            <a:ext cx="400275" cy="43270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30850C81-D809-4FAE-AA06-95929A1D4D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51" t="2036" r="76100" b="89359"/>
          <a:stretch/>
        </p:blipFill>
        <p:spPr>
          <a:xfrm>
            <a:off x="5485208" y="1981087"/>
            <a:ext cx="400275" cy="43270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0E570603-057C-4179-951D-FBF220CCB5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445" t="2036" r="33006" b="89359"/>
          <a:stretch/>
        </p:blipFill>
        <p:spPr>
          <a:xfrm>
            <a:off x="4032179" y="2669172"/>
            <a:ext cx="400275" cy="43270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6B4BC994-7121-4C09-B90F-2AA40DB33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77" t="2036" r="59274" b="89359"/>
          <a:stretch/>
        </p:blipFill>
        <p:spPr>
          <a:xfrm>
            <a:off x="5448580" y="2674603"/>
            <a:ext cx="400275" cy="43270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15F09C1B-EB50-42B4-8CE1-288F2929DE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14" t="2036" r="49837" b="89359"/>
          <a:stretch/>
        </p:blipFill>
        <p:spPr>
          <a:xfrm>
            <a:off x="8242914" y="1297733"/>
            <a:ext cx="400275" cy="43270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A9012466-6DD5-4F3A-BCED-E3ABB934CF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51" t="2036" r="76100" b="89359"/>
          <a:stretch/>
        </p:blipFill>
        <p:spPr>
          <a:xfrm>
            <a:off x="8942909" y="1287570"/>
            <a:ext cx="400275" cy="43270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F0574B15-8FD4-4537-80AB-2CB8EFAAA3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700" t="2036" r="14751" b="89359"/>
          <a:stretch/>
        </p:blipFill>
        <p:spPr>
          <a:xfrm>
            <a:off x="8217165" y="1974590"/>
            <a:ext cx="400275" cy="432701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CD9977A3-B8F2-40AE-BD33-DDA9E09BC6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51" t="2036" r="76100" b="89359"/>
          <a:stretch/>
        </p:blipFill>
        <p:spPr>
          <a:xfrm>
            <a:off x="8902783" y="1972867"/>
            <a:ext cx="400275" cy="43270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7CDB805F-B937-4E0E-AC25-190FE5B5D9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14" t="2036" r="49837" b="89359"/>
          <a:stretch/>
        </p:blipFill>
        <p:spPr>
          <a:xfrm>
            <a:off x="7910210" y="2661767"/>
            <a:ext cx="400275" cy="43270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FD89AA56-D256-423D-98F9-B24C316E5B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60" t="2036" r="67291" b="89359"/>
          <a:stretch/>
        </p:blipFill>
        <p:spPr>
          <a:xfrm>
            <a:off x="9258919" y="2678372"/>
            <a:ext cx="400275" cy="43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390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26.09.2024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0341" b="68492"/>
          <a:stretch/>
        </p:blipFill>
        <p:spPr>
          <a:xfrm>
            <a:off x="84532" y="1244424"/>
            <a:ext cx="11769388" cy="5263952"/>
          </a:xfrm>
          <a:prstGeom prst="rect">
            <a:avLst/>
          </a:prstGeom>
        </p:spPr>
      </p:pic>
      <p:pic>
        <p:nvPicPr>
          <p:cNvPr id="4" name="Picture 2" descr="цветная рыба иллюстрация силуэт золотой рыбки из аквариума развивающая  детская игра | Премиум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6430" y="3207222"/>
            <a:ext cx="1942562" cy="1405721"/>
          </a:xfrm>
          <a:prstGeom prst="rect">
            <a:avLst/>
          </a:prstGeom>
          <a:noFill/>
        </p:spPr>
      </p:pic>
      <p:pic>
        <p:nvPicPr>
          <p:cNvPr id="5" name="Picture 4" descr="Морской Конек: векторные изображения и иллюстрации, которые можно скачать  бесплатно"/>
          <p:cNvPicPr>
            <a:picLocks noChangeAspect="1" noChangeArrowheads="1"/>
          </p:cNvPicPr>
          <p:nvPr/>
        </p:nvPicPr>
        <p:blipFill>
          <a:blip r:embed="rId4" cstate="print"/>
          <a:srcRect l="30580" t="5954" r="33485" b="9447"/>
          <a:stretch>
            <a:fillRect/>
          </a:stretch>
        </p:blipFill>
        <p:spPr bwMode="auto">
          <a:xfrm>
            <a:off x="10112992" y="418212"/>
            <a:ext cx="1651378" cy="23350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853340" y="149337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48875" y="334947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48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26.09.2024</a:t>
            </a:fld>
            <a:endParaRPr lang="ru-RU"/>
          </a:p>
        </p:txBody>
      </p:sp>
      <p:pic>
        <p:nvPicPr>
          <p:cNvPr id="33794" name="Picture 2" descr="Картины Для девочек &quot;Рисунок морское дно и рыбки&quot;, арт 003050025 купить в  интернет-магазине Фото в дом - Фото в д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42334" cy="66737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43859" y="403186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59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93782" y="74275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32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8630" y="429116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17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2165" y="46979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13650" y="35541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24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69688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40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98543" y="561500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81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22424" y="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2514" y="221093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70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09278" y="211540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11865" y="1111239"/>
            <a:ext cx="3360214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3,17,59,81.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11865" y="2298594"/>
            <a:ext cx="493596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70,40,32,24,10,6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25512" y="3349471"/>
            <a:ext cx="2646879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10,40,70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26.09.2024</a:t>
            </a:fld>
            <a:endParaRPr lang="ru-RU"/>
          </a:p>
        </p:txBody>
      </p:sp>
      <p:pic>
        <p:nvPicPr>
          <p:cNvPr id="34818" name="Picture 2" descr="Детское развитие &quot;Лукоморье&quot; — Разное | OK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6962" y="1125921"/>
            <a:ext cx="1543025" cy="1063241"/>
          </a:xfrm>
          <a:prstGeom prst="rect">
            <a:avLst/>
          </a:prstGeom>
          <a:noFill/>
        </p:spPr>
      </p:pic>
      <p:pic>
        <p:nvPicPr>
          <p:cNvPr id="34820" name="Picture 4" descr="Пустой аквариум с векторной иллюстрацией водорослей в мультяшном стиле |  Премиум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3003" y="617230"/>
            <a:ext cx="1901066" cy="1901066"/>
          </a:xfrm>
          <a:prstGeom prst="rect">
            <a:avLst/>
          </a:prstGeom>
          <a:noFill/>
        </p:spPr>
      </p:pic>
      <p:pic>
        <p:nvPicPr>
          <p:cNvPr id="34822" name="Picture 6" descr="Pin p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71547" y="921776"/>
            <a:ext cx="1552194" cy="1400855"/>
          </a:xfrm>
          <a:prstGeom prst="rect">
            <a:avLst/>
          </a:prstGeom>
          <a:noFill/>
        </p:spPr>
      </p:pic>
      <p:sp>
        <p:nvSpPr>
          <p:cNvPr id="6" name="Плюс 5"/>
          <p:cNvSpPr/>
          <p:nvPr/>
        </p:nvSpPr>
        <p:spPr>
          <a:xfrm>
            <a:off x="4585647" y="982639"/>
            <a:ext cx="1105469" cy="124194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7724632" y="1091821"/>
            <a:ext cx="1651379" cy="109182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84301" y="2271299"/>
            <a:ext cx="2771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доданок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9638" y="2298595"/>
            <a:ext cx="2771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доданок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85602" y="2230356"/>
            <a:ext cx="1634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сума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533A07B-0355-44DA-B298-C6E958F43E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93" r="49346" b="82439"/>
          <a:stretch/>
        </p:blipFill>
        <p:spPr>
          <a:xfrm>
            <a:off x="1152962" y="4331365"/>
            <a:ext cx="10934700" cy="23675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83140" y="4763069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7+3=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5844" y="5513696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9-8=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6841" y="4790365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67-5=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0489" y="5513696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20+4=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7099" y="4776717"/>
            <a:ext cx="1050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10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41994" y="5486400"/>
            <a:ext cx="1050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24</a:t>
            </a:r>
            <a:endParaRPr lang="ru-RU" sz="4000" dirty="0">
              <a:latin typeface="Propysy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26.09.2024</a:t>
            </a:fld>
            <a:endParaRPr lang="ru-RU"/>
          </a:p>
        </p:txBody>
      </p:sp>
      <p:pic>
        <p:nvPicPr>
          <p:cNvPr id="34818" name="Picture 2" descr="Детское развитие &quot;Лукоморье&quot; — Разное | OK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6962" y="1125921"/>
            <a:ext cx="1543025" cy="1063241"/>
          </a:xfrm>
          <a:prstGeom prst="rect">
            <a:avLst/>
          </a:prstGeom>
          <a:noFill/>
        </p:spPr>
      </p:pic>
      <p:pic>
        <p:nvPicPr>
          <p:cNvPr id="34820" name="Picture 4" descr="Пустой аквариум с векторной иллюстрацией водорослей в мультяшном стиле |  Премиум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5069" y="2486974"/>
            <a:ext cx="1901066" cy="1901066"/>
          </a:xfrm>
          <a:prstGeom prst="rect">
            <a:avLst/>
          </a:prstGeom>
          <a:noFill/>
        </p:spPr>
      </p:pic>
      <p:pic>
        <p:nvPicPr>
          <p:cNvPr id="34822" name="Picture 6" descr="Pin p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71547" y="921776"/>
            <a:ext cx="1552194" cy="1400855"/>
          </a:xfrm>
          <a:prstGeom prst="rect">
            <a:avLst/>
          </a:prstGeom>
          <a:noFill/>
        </p:spPr>
      </p:pic>
      <p:sp>
        <p:nvSpPr>
          <p:cNvPr id="6" name="Плюс 5"/>
          <p:cNvSpPr/>
          <p:nvPr/>
        </p:nvSpPr>
        <p:spPr>
          <a:xfrm>
            <a:off x="4585647" y="982639"/>
            <a:ext cx="1105469" cy="124194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7724632" y="1091821"/>
            <a:ext cx="1651379" cy="109182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533A07B-0355-44DA-B298-C6E958F43E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93" r="49346" b="82439"/>
          <a:stretch/>
        </p:blipFill>
        <p:spPr>
          <a:xfrm>
            <a:off x="1152962" y="4331365"/>
            <a:ext cx="10934700" cy="23675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42197" y="4735773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25+3=28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5844" y="5513696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28-25=3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6841" y="4790365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41+13=54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0489" y="5513696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54-13=41</a:t>
            </a:r>
            <a:endParaRPr lang="ru-RU" sz="4000" dirty="0">
              <a:latin typeface="Propysy" pitchFamily="50" charset="-52"/>
            </a:endParaRPr>
          </a:p>
        </p:txBody>
      </p:sp>
      <p:pic>
        <p:nvPicPr>
          <p:cNvPr id="35842" name="Picture 2" descr="Более 188 700 работ на тему «вопросительный знак»: стоковые фото, картинки  и изображения royalty-free - iStoc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649" y="515369"/>
            <a:ext cx="1904194" cy="1904194"/>
          </a:xfrm>
          <a:prstGeom prst="rect">
            <a:avLst/>
          </a:prstGeom>
          <a:noFill/>
        </p:spPr>
      </p:pic>
      <p:pic>
        <p:nvPicPr>
          <p:cNvPr id="19" name="Picture 6" descr="Pin p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0622" y="2600450"/>
            <a:ext cx="1552194" cy="1400855"/>
          </a:xfrm>
          <a:prstGeom prst="rect">
            <a:avLst/>
          </a:prstGeom>
          <a:noFill/>
        </p:spPr>
      </p:pic>
      <p:sp>
        <p:nvSpPr>
          <p:cNvPr id="20" name="Минус 19"/>
          <p:cNvSpPr/>
          <p:nvPr/>
        </p:nvSpPr>
        <p:spPr>
          <a:xfrm>
            <a:off x="4572000" y="2620370"/>
            <a:ext cx="1542197" cy="120100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Детское развитие &quot;Лукоморье&quot; — Разное | OK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0663" y="2654471"/>
            <a:ext cx="1543025" cy="1063241"/>
          </a:xfrm>
          <a:prstGeom prst="rect">
            <a:avLst/>
          </a:prstGeom>
          <a:noFill/>
        </p:spPr>
      </p:pic>
      <p:sp>
        <p:nvSpPr>
          <p:cNvPr id="22" name="Равно 21"/>
          <p:cNvSpPr/>
          <p:nvPr/>
        </p:nvSpPr>
        <p:spPr>
          <a:xfrm>
            <a:off x="7683688" y="2579427"/>
            <a:ext cx="1651379" cy="109182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03577" y="378305"/>
            <a:ext cx="3510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https://learningapps.org/13994002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707271" y="4763069"/>
            <a:ext cx="3029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20+80=100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93624" y="5527344"/>
            <a:ext cx="3029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100-80=20</a:t>
            </a:r>
            <a:endParaRPr lang="ru-RU" sz="4000" dirty="0">
              <a:latin typeface="Propysy" pitchFamily="50" charset="-52"/>
            </a:endParaRPr>
          </a:p>
        </p:txBody>
      </p:sp>
      <p:pic>
        <p:nvPicPr>
          <p:cNvPr id="35844" name="Picture 4" descr="DataLife Engine &gt; Версия для печати &gt; Морская звезда рисунок детский (55  фото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834010">
            <a:off x="2341398" y="4548098"/>
            <a:ext cx="862177" cy="801824"/>
          </a:xfrm>
          <a:prstGeom prst="rect">
            <a:avLst/>
          </a:prstGeom>
          <a:noFill/>
        </p:spPr>
      </p:pic>
      <p:pic>
        <p:nvPicPr>
          <p:cNvPr id="29" name="Picture 4" descr="DataLife Engine &gt; Версия для печати &gt; Морская звезда рисунок детский (55  фото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834010">
            <a:off x="4825292" y="4575393"/>
            <a:ext cx="862177" cy="801824"/>
          </a:xfrm>
          <a:prstGeom prst="rect">
            <a:avLst/>
          </a:prstGeom>
          <a:noFill/>
        </p:spPr>
      </p:pic>
      <p:pic>
        <p:nvPicPr>
          <p:cNvPr id="30" name="Picture 4" descr="DataLife Engine &gt; Версия для печати &gt; Морская звезда рисунок детский (55  фото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834010">
            <a:off x="8660313" y="4589041"/>
            <a:ext cx="862177" cy="801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0" grpId="0" animBg="1"/>
      <p:bldP spid="22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26.09.2024</a:t>
            </a:fld>
            <a:endParaRPr lang="ru-RU"/>
          </a:p>
        </p:txBody>
      </p:sp>
      <p:pic>
        <p:nvPicPr>
          <p:cNvPr id="36866" name="Picture 2" descr="Жемчужинка клипарт (5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826" y="634092"/>
            <a:ext cx="1955941" cy="1449353"/>
          </a:xfrm>
          <a:prstGeom prst="rect">
            <a:avLst/>
          </a:prstGeom>
          <a:noFill/>
        </p:spPr>
      </p:pic>
      <p:sp>
        <p:nvSpPr>
          <p:cNvPr id="4" name="Минус 3"/>
          <p:cNvSpPr/>
          <p:nvPr/>
        </p:nvSpPr>
        <p:spPr>
          <a:xfrm>
            <a:off x="5404513" y="914400"/>
            <a:ext cx="1392072" cy="102358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68" name="Picture 4" descr="Открытые и закрытые ракушки с жемчугом изолированы. Моллюски векторные  иллюстрации для красоты и роскоши концепции. Ракушка и жемчуг, ракушка  роскошное сокровище | Премиум векторы"/>
          <p:cNvPicPr>
            <a:picLocks noChangeAspect="1" noChangeArrowheads="1"/>
          </p:cNvPicPr>
          <p:nvPr/>
        </p:nvPicPr>
        <p:blipFill>
          <a:blip r:embed="rId3"/>
          <a:srcRect l="49577" t="68229" r="31425" b="9375"/>
          <a:stretch>
            <a:fillRect/>
          </a:stretch>
        </p:blipFill>
        <p:spPr bwMode="auto">
          <a:xfrm>
            <a:off x="6782937" y="1039203"/>
            <a:ext cx="873457" cy="926075"/>
          </a:xfrm>
          <a:prstGeom prst="rect">
            <a:avLst/>
          </a:prstGeom>
          <a:noFill/>
        </p:spPr>
      </p:pic>
      <p:sp>
        <p:nvSpPr>
          <p:cNvPr id="6" name="Равно 5"/>
          <p:cNvSpPr/>
          <p:nvPr/>
        </p:nvSpPr>
        <p:spPr>
          <a:xfrm>
            <a:off x="7697338" y="968991"/>
            <a:ext cx="1542197" cy="99628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6870" name="Picture 6" descr="Ракушки — раскраски для детей скачать онлайн бесплатн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71296" y="480752"/>
            <a:ext cx="1807380" cy="18073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01161" y="2134822"/>
            <a:ext cx="3967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зменшуване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9513" y="2134822"/>
            <a:ext cx="3225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від’ємник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12899" y="2148470"/>
            <a:ext cx="2518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різниця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533A07B-0355-44DA-B298-C6E958F43E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93" r="49346" b="82439"/>
          <a:stretch/>
        </p:blipFill>
        <p:spPr>
          <a:xfrm>
            <a:off x="1152962" y="4331365"/>
            <a:ext cx="10934700" cy="23675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83140" y="4763069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7+3=10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5844" y="5513696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9-8=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6841" y="4790365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67-5=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0489" y="5513696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20+4=24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06973" y="5500049"/>
            <a:ext cx="1392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1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2812" y="4763070"/>
            <a:ext cx="1392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62</a:t>
            </a:r>
            <a:endParaRPr lang="ru-RU" sz="4000" dirty="0">
              <a:latin typeface="Propysy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26.09.2024</a:t>
            </a:fld>
            <a:endParaRPr lang="ru-RU"/>
          </a:p>
        </p:txBody>
      </p:sp>
      <p:pic>
        <p:nvPicPr>
          <p:cNvPr id="36866" name="Picture 2" descr="Жемчужинка клипарт (5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826" y="634092"/>
            <a:ext cx="1955941" cy="1449353"/>
          </a:xfrm>
          <a:prstGeom prst="rect">
            <a:avLst/>
          </a:prstGeom>
          <a:noFill/>
        </p:spPr>
      </p:pic>
      <p:sp>
        <p:nvSpPr>
          <p:cNvPr id="4" name="Минус 3"/>
          <p:cNvSpPr/>
          <p:nvPr/>
        </p:nvSpPr>
        <p:spPr>
          <a:xfrm>
            <a:off x="5281683" y="914400"/>
            <a:ext cx="1392072" cy="102358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68" name="Picture 4" descr="Открытые и закрытые ракушки с жемчугом изолированы. Моллюски векторные  иллюстрации для красоты и роскоши концепции. Ракушка и жемчуг, ракушка  роскошное сокровище | Премиум векторы"/>
          <p:cNvPicPr>
            <a:picLocks noChangeAspect="1" noChangeArrowheads="1"/>
          </p:cNvPicPr>
          <p:nvPr/>
        </p:nvPicPr>
        <p:blipFill>
          <a:blip r:embed="rId3"/>
          <a:srcRect l="49577" t="68229" r="31425" b="9375"/>
          <a:stretch>
            <a:fillRect/>
          </a:stretch>
        </p:blipFill>
        <p:spPr bwMode="auto">
          <a:xfrm>
            <a:off x="9799091" y="2526810"/>
            <a:ext cx="873457" cy="926075"/>
          </a:xfrm>
          <a:prstGeom prst="rect">
            <a:avLst/>
          </a:prstGeom>
          <a:noFill/>
        </p:spPr>
      </p:pic>
      <p:sp>
        <p:nvSpPr>
          <p:cNvPr id="6" name="Равно 5"/>
          <p:cNvSpPr/>
          <p:nvPr/>
        </p:nvSpPr>
        <p:spPr>
          <a:xfrm>
            <a:off x="7697338" y="968991"/>
            <a:ext cx="1542197" cy="99628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6870" name="Picture 6" descr="Ракушки — раскраски для детей скачать онлайн бесплатн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71296" y="480752"/>
            <a:ext cx="1807380" cy="1807380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533A07B-0355-44DA-B298-C6E958F43E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93" r="49346" b="82439"/>
          <a:stretch/>
        </p:blipFill>
        <p:spPr>
          <a:xfrm>
            <a:off x="1152962" y="4331365"/>
            <a:ext cx="10934700" cy="23675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83140" y="4763069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38-7=31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0488" y="4722126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60-50=10</a:t>
            </a:r>
            <a:endParaRPr lang="ru-RU" sz="4000" dirty="0">
              <a:latin typeface="Propysy" pitchFamily="50" charset="-52"/>
            </a:endParaRPr>
          </a:p>
        </p:txBody>
      </p:sp>
      <p:pic>
        <p:nvPicPr>
          <p:cNvPr id="18" name="Picture 2" descr="Более 188 700 работ на тему «вопросительный знак»: стоковые фото, картинки  и изображения royalty-free - iSto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8095" y="723332"/>
            <a:ext cx="1440169" cy="1440169"/>
          </a:xfrm>
          <a:prstGeom prst="rect">
            <a:avLst/>
          </a:prstGeom>
          <a:noFill/>
        </p:spPr>
      </p:pic>
      <p:pic>
        <p:nvPicPr>
          <p:cNvPr id="19" name="Picture 2" descr="Жемчужинка клипарт (5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825" y="2285471"/>
            <a:ext cx="1955941" cy="1449353"/>
          </a:xfrm>
          <a:prstGeom prst="rect">
            <a:avLst/>
          </a:prstGeom>
          <a:noFill/>
        </p:spPr>
      </p:pic>
      <p:sp>
        <p:nvSpPr>
          <p:cNvPr id="21" name="Минус 20"/>
          <p:cNvSpPr/>
          <p:nvPr/>
        </p:nvSpPr>
        <p:spPr>
          <a:xfrm>
            <a:off x="5459104" y="2456597"/>
            <a:ext cx="1392072" cy="102358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6" descr="Ракушки — раскраски для детей скачать онлайн бесплатн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7404" y="2050244"/>
            <a:ext cx="1807380" cy="1807380"/>
          </a:xfrm>
          <a:prstGeom prst="rect">
            <a:avLst/>
          </a:prstGeom>
          <a:noFill/>
        </p:spPr>
      </p:pic>
      <p:sp>
        <p:nvSpPr>
          <p:cNvPr id="25" name="Равно 24"/>
          <p:cNvSpPr/>
          <p:nvPr/>
        </p:nvSpPr>
        <p:spPr>
          <a:xfrm>
            <a:off x="8161362" y="2524836"/>
            <a:ext cx="1542197" cy="99628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66327" y="4749422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25-12=13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55845" y="5527344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38-31=7</a:t>
            </a:r>
            <a:endParaRPr lang="ru-RU" sz="4000" dirty="0">
              <a:latin typeface="Propysy" pitchFamily="50" charset="-52"/>
            </a:endParaRPr>
          </a:p>
        </p:txBody>
      </p:sp>
      <p:pic>
        <p:nvPicPr>
          <p:cNvPr id="28" name="Picture 4" descr="DataLife Engine &gt; Версия для печати &gt; Морская звезда рисунок детский (55  фото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34010">
            <a:off x="2341398" y="4548098"/>
            <a:ext cx="862177" cy="80182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4954138" y="5527344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60-10=50</a:t>
            </a:r>
            <a:endParaRPr lang="ru-RU" sz="4000" dirty="0">
              <a:latin typeface="Propysy" pitchFamily="50" charset="-52"/>
            </a:endParaRPr>
          </a:p>
        </p:txBody>
      </p:sp>
      <p:pic>
        <p:nvPicPr>
          <p:cNvPr id="30" name="Picture 4" descr="DataLife Engine &gt; Версия для печати &gt; Морская звезда рисунок детский (55  фото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34010">
            <a:off x="5821577" y="4548098"/>
            <a:ext cx="862177" cy="801824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8707272" y="5527344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25-13=12</a:t>
            </a:r>
            <a:endParaRPr lang="ru-RU" sz="4000" dirty="0">
              <a:latin typeface="Propysy" pitchFamily="50" charset="-52"/>
            </a:endParaRPr>
          </a:p>
        </p:txBody>
      </p:sp>
      <p:pic>
        <p:nvPicPr>
          <p:cNvPr id="32" name="Picture 4" descr="DataLife Engine &gt; Версия для печати &gt; Морская звезда рисунок детский (55  фото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34010">
            <a:off x="9451880" y="4616338"/>
            <a:ext cx="862177" cy="801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7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26.09.2024</a:t>
            </a:fld>
            <a:endParaRPr lang="ru-RU"/>
          </a:p>
        </p:txBody>
      </p:sp>
      <p:sp>
        <p:nvSpPr>
          <p:cNvPr id="4" name="Минус 3"/>
          <p:cNvSpPr/>
          <p:nvPr/>
        </p:nvSpPr>
        <p:spPr>
          <a:xfrm>
            <a:off x="5281683" y="914400"/>
            <a:ext cx="1392072" cy="102358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68" name="Picture 4" descr="Открытые и закрытые ракушки с жемчугом изолированы. Моллюски векторные  иллюстрации для красоты и роскоши концепции. Ракушка и жемчуг, ракушка  роскошное сокровище | Премиум векторы"/>
          <p:cNvPicPr>
            <a:picLocks noChangeAspect="1" noChangeArrowheads="1"/>
          </p:cNvPicPr>
          <p:nvPr/>
        </p:nvPicPr>
        <p:blipFill>
          <a:blip r:embed="rId2"/>
          <a:srcRect l="49577" t="68229" r="31425" b="9375"/>
          <a:stretch>
            <a:fillRect/>
          </a:stretch>
        </p:blipFill>
        <p:spPr bwMode="auto">
          <a:xfrm>
            <a:off x="6673754" y="930022"/>
            <a:ext cx="873457" cy="926075"/>
          </a:xfrm>
          <a:prstGeom prst="rect">
            <a:avLst/>
          </a:prstGeom>
          <a:noFill/>
        </p:spPr>
      </p:pic>
      <p:sp>
        <p:nvSpPr>
          <p:cNvPr id="6" name="Равно 5"/>
          <p:cNvSpPr/>
          <p:nvPr/>
        </p:nvSpPr>
        <p:spPr>
          <a:xfrm>
            <a:off x="7697338" y="968991"/>
            <a:ext cx="1542197" cy="99628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6870" name="Picture 6" descr="Ракушки — раскраски для детей скачать онлайн бесплат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1296" y="480752"/>
            <a:ext cx="1807380" cy="1807380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533A07B-0355-44DA-B298-C6E958F43E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93" r="49346" b="82439"/>
          <a:stretch/>
        </p:blipFill>
        <p:spPr>
          <a:xfrm>
            <a:off x="1152962" y="4331365"/>
            <a:ext cx="10934700" cy="23675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83140" y="4763069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17-7=10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0488" y="4722126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56-3=53</a:t>
            </a:r>
            <a:endParaRPr lang="ru-RU" sz="4000" dirty="0">
              <a:latin typeface="Propysy" pitchFamily="50" charset="-52"/>
            </a:endParaRPr>
          </a:p>
        </p:txBody>
      </p:sp>
      <p:pic>
        <p:nvPicPr>
          <p:cNvPr id="18" name="Picture 2" descr="Более 188 700 работ на тему «вопросительный знак»: стоковые фото, картинки  и изображения royalty-free - iSto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4077" y="545911"/>
            <a:ext cx="1440169" cy="1440169"/>
          </a:xfrm>
          <a:prstGeom prst="rect">
            <a:avLst/>
          </a:prstGeom>
          <a:noFill/>
        </p:spPr>
      </p:pic>
      <p:pic>
        <p:nvPicPr>
          <p:cNvPr id="19" name="Picture 2" descr="Жемчужинка клипарт (50 фото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48965" y="2271823"/>
            <a:ext cx="1955941" cy="1449353"/>
          </a:xfrm>
          <a:prstGeom prst="rect">
            <a:avLst/>
          </a:prstGeom>
          <a:noFill/>
        </p:spPr>
      </p:pic>
      <p:pic>
        <p:nvPicPr>
          <p:cNvPr id="24" name="Picture 6" descr="Ракушки — раскраски для детей скачать онлайн бесплат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7404" y="2050244"/>
            <a:ext cx="1807380" cy="1807380"/>
          </a:xfrm>
          <a:prstGeom prst="rect">
            <a:avLst/>
          </a:prstGeom>
          <a:noFill/>
        </p:spPr>
      </p:pic>
      <p:sp>
        <p:nvSpPr>
          <p:cNvPr id="25" name="Равно 24"/>
          <p:cNvSpPr/>
          <p:nvPr/>
        </p:nvSpPr>
        <p:spPr>
          <a:xfrm>
            <a:off x="8161362" y="2524836"/>
            <a:ext cx="1542197" cy="99628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66327" y="4749422"/>
            <a:ext cx="3043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70-40=30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55845" y="5527344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7+10=17</a:t>
            </a:r>
            <a:endParaRPr lang="ru-RU" sz="4000" dirty="0">
              <a:latin typeface="Propysy" pitchFamily="50" charset="-52"/>
            </a:endParaRPr>
          </a:p>
        </p:txBody>
      </p:sp>
      <p:pic>
        <p:nvPicPr>
          <p:cNvPr id="28" name="Picture 4" descr="DataLife Engine &gt; Версия для печати &gt; Морская звезда рисунок детский (55  фото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34010">
            <a:off x="1454294" y="4602687"/>
            <a:ext cx="862177" cy="80182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4954138" y="5527344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3+53=56</a:t>
            </a:r>
            <a:endParaRPr lang="ru-RU" sz="4000" dirty="0">
              <a:latin typeface="Propysy" pitchFamily="50" charset="-52"/>
            </a:endParaRPr>
          </a:p>
        </p:txBody>
      </p:sp>
      <p:pic>
        <p:nvPicPr>
          <p:cNvPr id="30" name="Picture 4" descr="DataLife Engine &gt; Версия для печати &gt; Морская звезда рисунок детский (55  фото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34010">
            <a:off x="4879883" y="4548098"/>
            <a:ext cx="862177" cy="801824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8707272" y="5527344"/>
            <a:ext cx="2906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40+30=70</a:t>
            </a:r>
            <a:endParaRPr lang="ru-RU" sz="4000" dirty="0">
              <a:latin typeface="Propysy" pitchFamily="50" charset="-52"/>
            </a:endParaRPr>
          </a:p>
        </p:txBody>
      </p:sp>
      <p:pic>
        <p:nvPicPr>
          <p:cNvPr id="32" name="Picture 4" descr="DataLife Engine &gt; Версия для печати &gt; Морская звезда рисунок детский (55  фото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34010">
            <a:off x="8619364" y="4589042"/>
            <a:ext cx="862177" cy="801824"/>
          </a:xfrm>
          <a:prstGeom prst="rect">
            <a:avLst/>
          </a:prstGeom>
          <a:noFill/>
        </p:spPr>
      </p:pic>
      <p:pic>
        <p:nvPicPr>
          <p:cNvPr id="23" name="Picture 4" descr="Открытые и закрытые ракушки с жемчугом изолированы. Моллюски векторные  иллюстрации для красоты и роскоши концепции. Ракушка и жемчуг, ракушка  роскошное сокровище | Премиум векторы"/>
          <p:cNvPicPr>
            <a:picLocks noChangeAspect="1" noChangeArrowheads="1"/>
          </p:cNvPicPr>
          <p:nvPr/>
        </p:nvPicPr>
        <p:blipFill>
          <a:blip r:embed="rId2"/>
          <a:srcRect l="49577" t="68229" r="31425" b="9375"/>
          <a:stretch>
            <a:fillRect/>
          </a:stretch>
        </p:blipFill>
        <p:spPr bwMode="auto">
          <a:xfrm>
            <a:off x="4339987" y="2513162"/>
            <a:ext cx="873457" cy="926075"/>
          </a:xfrm>
          <a:prstGeom prst="rect">
            <a:avLst/>
          </a:prstGeom>
          <a:noFill/>
        </p:spPr>
      </p:pic>
      <p:sp>
        <p:nvSpPr>
          <p:cNvPr id="33" name="Плюс 32"/>
          <p:cNvSpPr/>
          <p:nvPr/>
        </p:nvSpPr>
        <p:spPr>
          <a:xfrm>
            <a:off x="5268035" y="2279176"/>
            <a:ext cx="1501254" cy="14466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04989" y="1265409"/>
            <a:ext cx="35103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https://learningapps.org/9777593</a:t>
            </a:r>
            <a:endParaRPr lang="uk-UA" dirty="0" smtClean="0"/>
          </a:p>
          <a:p>
            <a:r>
              <a:rPr lang="en-US" dirty="0" smtClean="0">
                <a:hlinkClick r:id="rId9"/>
              </a:rPr>
              <a:t>https://learningapps.org/33802698</a:t>
            </a: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9" grpId="0"/>
      <p:bldP spid="31" grpId="0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26.09.2024</a:t>
            </a:fld>
            <a:endParaRPr lang="ru-RU"/>
          </a:p>
        </p:txBody>
      </p:sp>
      <p:pic>
        <p:nvPicPr>
          <p:cNvPr id="37890" name="Picture 2" descr="Морское дно детская картинка - Profhobby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3" y="0"/>
            <a:ext cx="12188307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55519" y="44250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4570" y="3431359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79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80654" y="1029353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59281" y="1752684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51854" y="3649723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2188" y="2748971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56051" y="292373"/>
            <a:ext cx="3082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одиниці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98451" y="333317"/>
            <a:ext cx="2923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десятки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26.09.2024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Виконай обчислення за схемами. Співстав способи міркування.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3C22BD8-6502-40E8-A979-AD7C87FA2151}"/>
              </a:ext>
            </a:extLst>
          </p:cNvPr>
          <p:cNvSpPr txBox="1"/>
          <p:nvPr/>
        </p:nvSpPr>
        <p:spPr>
          <a:xfrm>
            <a:off x="4024087" y="1441969"/>
            <a:ext cx="6791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/>
              <a:t>34+25=            +       =  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="" xmlns:a16="http://schemas.microsoft.com/office/drawing/2014/main" id="{B8C94993-02C0-4282-B3AE-3A0EDD98A9EE}"/>
              </a:ext>
            </a:extLst>
          </p:cNvPr>
          <p:cNvSpPr/>
          <p:nvPr/>
        </p:nvSpPr>
        <p:spPr>
          <a:xfrm>
            <a:off x="5910037" y="1528617"/>
            <a:ext cx="619125" cy="61912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 32">
            <a:extLst>
              <a:ext uri="{FF2B5EF4-FFF2-40B4-BE49-F238E27FC236}">
                <a16:creationId xmlns="" xmlns:a16="http://schemas.microsoft.com/office/drawing/2014/main" id="{0236321B-CE59-4D5C-A210-D8BFE1BE7D8D}"/>
              </a:ext>
            </a:extLst>
          </p:cNvPr>
          <p:cNvSpPr/>
          <p:nvPr/>
        </p:nvSpPr>
        <p:spPr>
          <a:xfrm>
            <a:off x="6529162" y="1528617"/>
            <a:ext cx="619125" cy="61912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 33">
            <a:extLst>
              <a:ext uri="{FF2B5EF4-FFF2-40B4-BE49-F238E27FC236}">
                <a16:creationId xmlns="" xmlns:a16="http://schemas.microsoft.com/office/drawing/2014/main" id="{EC071B55-0EF0-4042-AB20-75BC1BE3CACA}"/>
              </a:ext>
            </a:extLst>
          </p:cNvPr>
          <p:cNvSpPr/>
          <p:nvPr/>
        </p:nvSpPr>
        <p:spPr>
          <a:xfrm>
            <a:off x="7695973" y="1528617"/>
            <a:ext cx="619125" cy="61912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 34">
            <a:extLst>
              <a:ext uri="{FF2B5EF4-FFF2-40B4-BE49-F238E27FC236}">
                <a16:creationId xmlns="" xmlns:a16="http://schemas.microsoft.com/office/drawing/2014/main" id="{B72DDCB6-C64A-40A2-AF24-0068EB8B0AD3}"/>
              </a:ext>
            </a:extLst>
          </p:cNvPr>
          <p:cNvSpPr/>
          <p:nvPr/>
        </p:nvSpPr>
        <p:spPr>
          <a:xfrm>
            <a:off x="8924696" y="1528617"/>
            <a:ext cx="619125" cy="61912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Прямокутник 35">
            <a:extLst>
              <a:ext uri="{FF2B5EF4-FFF2-40B4-BE49-F238E27FC236}">
                <a16:creationId xmlns="" xmlns:a16="http://schemas.microsoft.com/office/drawing/2014/main" id="{C09CCBF4-272A-413D-8302-BE36B196C0A1}"/>
              </a:ext>
            </a:extLst>
          </p:cNvPr>
          <p:cNvSpPr/>
          <p:nvPr/>
        </p:nvSpPr>
        <p:spPr>
          <a:xfrm>
            <a:off x="9543821" y="1528617"/>
            <a:ext cx="619125" cy="61912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кутник 36">
            <a:extLst>
              <a:ext uri="{FF2B5EF4-FFF2-40B4-BE49-F238E27FC236}">
                <a16:creationId xmlns="" xmlns:a16="http://schemas.microsoft.com/office/drawing/2014/main" id="{AA3360FE-9AB2-45F0-BBB8-F08B3AD1CBAE}"/>
              </a:ext>
            </a:extLst>
          </p:cNvPr>
          <p:cNvSpPr/>
          <p:nvPr/>
        </p:nvSpPr>
        <p:spPr>
          <a:xfrm>
            <a:off x="2300352" y="2631815"/>
            <a:ext cx="619125" cy="61912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Прямокутник 37">
            <a:extLst>
              <a:ext uri="{FF2B5EF4-FFF2-40B4-BE49-F238E27FC236}">
                <a16:creationId xmlns="" xmlns:a16="http://schemas.microsoft.com/office/drawing/2014/main" id="{0503FA3B-7094-4523-AF0E-CC6FAF74FF3D}"/>
              </a:ext>
            </a:extLst>
          </p:cNvPr>
          <p:cNvSpPr/>
          <p:nvPr/>
        </p:nvSpPr>
        <p:spPr>
          <a:xfrm>
            <a:off x="2919477" y="2631815"/>
            <a:ext cx="619125" cy="61912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кутник 38">
            <a:extLst>
              <a:ext uri="{FF2B5EF4-FFF2-40B4-BE49-F238E27FC236}">
                <a16:creationId xmlns="" xmlns:a16="http://schemas.microsoft.com/office/drawing/2014/main" id="{1B254039-5753-443C-A823-11666A83D122}"/>
              </a:ext>
            </a:extLst>
          </p:cNvPr>
          <p:cNvSpPr/>
          <p:nvPr/>
        </p:nvSpPr>
        <p:spPr>
          <a:xfrm>
            <a:off x="4024087" y="2631815"/>
            <a:ext cx="619125" cy="61912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Прямокутник 39">
            <a:extLst>
              <a:ext uri="{FF2B5EF4-FFF2-40B4-BE49-F238E27FC236}">
                <a16:creationId xmlns="" xmlns:a16="http://schemas.microsoft.com/office/drawing/2014/main" id="{E540241B-184D-4942-8A97-45D5E92DDCB2}"/>
              </a:ext>
            </a:extLst>
          </p:cNvPr>
          <p:cNvSpPr/>
          <p:nvPr/>
        </p:nvSpPr>
        <p:spPr>
          <a:xfrm>
            <a:off x="5071837" y="2617382"/>
            <a:ext cx="619125" cy="61912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Прямокутник 40">
            <a:extLst>
              <a:ext uri="{FF2B5EF4-FFF2-40B4-BE49-F238E27FC236}">
                <a16:creationId xmlns="" xmlns:a16="http://schemas.microsoft.com/office/drawing/2014/main" id="{953A5054-4DE2-4D3E-8957-934DBF262899}"/>
              </a:ext>
            </a:extLst>
          </p:cNvPr>
          <p:cNvSpPr/>
          <p:nvPr/>
        </p:nvSpPr>
        <p:spPr>
          <a:xfrm>
            <a:off x="5690962" y="2617382"/>
            <a:ext cx="619125" cy="61912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Прямокутник 41">
            <a:extLst>
              <a:ext uri="{FF2B5EF4-FFF2-40B4-BE49-F238E27FC236}">
                <a16:creationId xmlns="" xmlns:a16="http://schemas.microsoft.com/office/drawing/2014/main" id="{D74A79C8-FA64-4561-BFBE-7C172B14A1A6}"/>
              </a:ext>
            </a:extLst>
          </p:cNvPr>
          <p:cNvSpPr/>
          <p:nvPr/>
        </p:nvSpPr>
        <p:spPr>
          <a:xfrm>
            <a:off x="6843198" y="2617381"/>
            <a:ext cx="619125" cy="61912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86E936C-A250-475B-A8F8-451CD0F4A063}"/>
              </a:ext>
            </a:extLst>
          </p:cNvPr>
          <p:cNvSpPr txBox="1"/>
          <p:nvPr/>
        </p:nvSpPr>
        <p:spPr>
          <a:xfrm>
            <a:off x="3538602" y="2556656"/>
            <a:ext cx="504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/>
              <a:t>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208A1010-0A54-475B-A341-59AE256D5700}"/>
              </a:ext>
            </a:extLst>
          </p:cNvPr>
          <p:cNvSpPr txBox="1"/>
          <p:nvPr/>
        </p:nvSpPr>
        <p:spPr>
          <a:xfrm>
            <a:off x="6372000" y="2556656"/>
            <a:ext cx="504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/>
              <a:t>+</a:t>
            </a:r>
          </a:p>
        </p:txBody>
      </p:sp>
      <p:cxnSp>
        <p:nvCxnSpPr>
          <p:cNvPr id="46" name="Пряма сполучна лінія 45">
            <a:extLst>
              <a:ext uri="{FF2B5EF4-FFF2-40B4-BE49-F238E27FC236}">
                <a16:creationId xmlns="" xmlns:a16="http://schemas.microsoft.com/office/drawing/2014/main" id="{67EE57DA-F8C4-4120-8679-F9920A43C9E3}"/>
              </a:ext>
            </a:extLst>
          </p:cNvPr>
          <p:cNvCxnSpPr/>
          <p:nvPr/>
        </p:nvCxnSpPr>
        <p:spPr>
          <a:xfrm>
            <a:off x="4452712" y="2147742"/>
            <a:ext cx="0" cy="40891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46">
            <a:extLst>
              <a:ext uri="{FF2B5EF4-FFF2-40B4-BE49-F238E27FC236}">
                <a16:creationId xmlns="" xmlns:a16="http://schemas.microsoft.com/office/drawing/2014/main" id="{820ACD3B-6E75-4E71-B661-A8A3AAB3BA85}"/>
              </a:ext>
            </a:extLst>
          </p:cNvPr>
          <p:cNvCxnSpPr>
            <a:cxnSpLocks/>
          </p:cNvCxnSpPr>
          <p:nvPr/>
        </p:nvCxnSpPr>
        <p:spPr>
          <a:xfrm flipH="1">
            <a:off x="2919477" y="2147742"/>
            <a:ext cx="1533235" cy="40891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сполучна лінія 48">
            <a:extLst>
              <a:ext uri="{FF2B5EF4-FFF2-40B4-BE49-F238E27FC236}">
                <a16:creationId xmlns="" xmlns:a16="http://schemas.microsoft.com/office/drawing/2014/main" id="{AA7DE79E-9115-479F-9B17-B8C37C0E393B}"/>
              </a:ext>
            </a:extLst>
          </p:cNvPr>
          <p:cNvCxnSpPr/>
          <p:nvPr/>
        </p:nvCxnSpPr>
        <p:spPr>
          <a:xfrm>
            <a:off x="5395976" y="2123599"/>
            <a:ext cx="0" cy="40891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сполучна лінія 49">
            <a:extLst>
              <a:ext uri="{FF2B5EF4-FFF2-40B4-BE49-F238E27FC236}">
                <a16:creationId xmlns="" xmlns:a16="http://schemas.microsoft.com/office/drawing/2014/main" id="{66661001-4CFA-432E-A8C9-352D1209F6F1}"/>
              </a:ext>
            </a:extLst>
          </p:cNvPr>
          <p:cNvCxnSpPr>
            <a:cxnSpLocks/>
          </p:cNvCxnSpPr>
          <p:nvPr/>
        </p:nvCxnSpPr>
        <p:spPr>
          <a:xfrm>
            <a:off x="5395976" y="2123599"/>
            <a:ext cx="1690399" cy="40891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увати 53">
            <a:extLst>
              <a:ext uri="{FF2B5EF4-FFF2-40B4-BE49-F238E27FC236}">
                <a16:creationId xmlns="" xmlns:a16="http://schemas.microsoft.com/office/drawing/2014/main" id="{49BF2FF6-B18E-4D7A-9AFC-09638D48352E}"/>
              </a:ext>
            </a:extLst>
          </p:cNvPr>
          <p:cNvGrpSpPr/>
          <p:nvPr/>
        </p:nvGrpSpPr>
        <p:grpSpPr>
          <a:xfrm>
            <a:off x="2728687" y="3297487"/>
            <a:ext cx="2860665" cy="508158"/>
            <a:chOff x="1762125" y="3311920"/>
            <a:chExt cx="2860665" cy="508158"/>
          </a:xfrm>
        </p:grpSpPr>
        <p:sp>
          <p:nvSpPr>
            <p:cNvPr id="52" name="Полілінія: фігура 51">
              <a:extLst>
                <a:ext uri="{FF2B5EF4-FFF2-40B4-BE49-F238E27FC236}">
                  <a16:creationId xmlns="" xmlns:a16="http://schemas.microsoft.com/office/drawing/2014/main" id="{3832C3D3-84EF-4AAC-8EF0-6AC8A5F43D77}"/>
                </a:ext>
              </a:extLst>
            </p:cNvPr>
            <p:cNvSpPr/>
            <p:nvPr/>
          </p:nvSpPr>
          <p:spPr>
            <a:xfrm>
              <a:off x="1762125" y="3448050"/>
              <a:ext cx="2724150" cy="372028"/>
            </a:xfrm>
            <a:custGeom>
              <a:avLst/>
              <a:gdLst>
                <a:gd name="connsiteX0" fmla="*/ 0 w 2724150"/>
                <a:gd name="connsiteY0" fmla="*/ 66675 h 372028"/>
                <a:gd name="connsiteX1" fmla="*/ 1714500 w 2724150"/>
                <a:gd name="connsiteY1" fmla="*/ 371475 h 372028"/>
                <a:gd name="connsiteX2" fmla="*/ 2724150 w 2724150"/>
                <a:gd name="connsiteY2" fmla="*/ 0 h 37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4150" h="372028">
                  <a:moveTo>
                    <a:pt x="0" y="66675"/>
                  </a:moveTo>
                  <a:cubicBezTo>
                    <a:pt x="630237" y="224631"/>
                    <a:pt x="1260475" y="382587"/>
                    <a:pt x="1714500" y="371475"/>
                  </a:cubicBezTo>
                  <a:cubicBezTo>
                    <a:pt x="2168525" y="360363"/>
                    <a:pt x="2446337" y="180181"/>
                    <a:pt x="2724150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я</a:t>
              </a:r>
            </a:p>
          </p:txBody>
        </p:sp>
        <p:sp>
          <p:nvSpPr>
            <p:cNvPr id="53" name="Рівнобедрений трикутник 52">
              <a:extLst>
                <a:ext uri="{FF2B5EF4-FFF2-40B4-BE49-F238E27FC236}">
                  <a16:creationId xmlns="" xmlns:a16="http://schemas.microsoft.com/office/drawing/2014/main" id="{122F823C-8B3B-4D71-9DFC-1F16888D9661}"/>
                </a:ext>
              </a:extLst>
            </p:cNvPr>
            <p:cNvSpPr/>
            <p:nvPr/>
          </p:nvSpPr>
          <p:spPr>
            <a:xfrm rot="2574637">
              <a:off x="4394190" y="3311920"/>
              <a:ext cx="228600" cy="197069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5" name="Групувати 54">
            <a:extLst>
              <a:ext uri="{FF2B5EF4-FFF2-40B4-BE49-F238E27FC236}">
                <a16:creationId xmlns="" xmlns:a16="http://schemas.microsoft.com/office/drawing/2014/main" id="{9B08EC7A-CA69-4F9C-8477-6DB22E105B87}"/>
              </a:ext>
            </a:extLst>
          </p:cNvPr>
          <p:cNvGrpSpPr/>
          <p:nvPr/>
        </p:nvGrpSpPr>
        <p:grpSpPr>
          <a:xfrm>
            <a:off x="4322158" y="3297231"/>
            <a:ext cx="2860665" cy="508158"/>
            <a:chOff x="1762125" y="3311920"/>
            <a:chExt cx="2860665" cy="508158"/>
          </a:xfrm>
        </p:grpSpPr>
        <p:sp>
          <p:nvSpPr>
            <p:cNvPr id="56" name="Полілінія: фігура 55">
              <a:extLst>
                <a:ext uri="{FF2B5EF4-FFF2-40B4-BE49-F238E27FC236}">
                  <a16:creationId xmlns="" xmlns:a16="http://schemas.microsoft.com/office/drawing/2014/main" id="{561636D4-91EE-4BC1-A578-A2D267EE5E36}"/>
                </a:ext>
              </a:extLst>
            </p:cNvPr>
            <p:cNvSpPr/>
            <p:nvPr/>
          </p:nvSpPr>
          <p:spPr>
            <a:xfrm>
              <a:off x="1762125" y="3448050"/>
              <a:ext cx="2724150" cy="372028"/>
            </a:xfrm>
            <a:custGeom>
              <a:avLst/>
              <a:gdLst>
                <a:gd name="connsiteX0" fmla="*/ 0 w 2724150"/>
                <a:gd name="connsiteY0" fmla="*/ 66675 h 372028"/>
                <a:gd name="connsiteX1" fmla="*/ 1714500 w 2724150"/>
                <a:gd name="connsiteY1" fmla="*/ 371475 h 372028"/>
                <a:gd name="connsiteX2" fmla="*/ 2724150 w 2724150"/>
                <a:gd name="connsiteY2" fmla="*/ 0 h 37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4150" h="372028">
                  <a:moveTo>
                    <a:pt x="0" y="66675"/>
                  </a:moveTo>
                  <a:cubicBezTo>
                    <a:pt x="630237" y="224631"/>
                    <a:pt x="1260475" y="382587"/>
                    <a:pt x="1714500" y="371475"/>
                  </a:cubicBezTo>
                  <a:cubicBezTo>
                    <a:pt x="2168525" y="360363"/>
                    <a:pt x="2446337" y="180181"/>
                    <a:pt x="2724150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я</a:t>
              </a:r>
            </a:p>
          </p:txBody>
        </p:sp>
        <p:sp>
          <p:nvSpPr>
            <p:cNvPr id="57" name="Рівнобедрений трикутник 56">
              <a:extLst>
                <a:ext uri="{FF2B5EF4-FFF2-40B4-BE49-F238E27FC236}">
                  <a16:creationId xmlns="" xmlns:a16="http://schemas.microsoft.com/office/drawing/2014/main" id="{0495C19F-0CA6-4E91-97C6-BD447DDDE949}"/>
                </a:ext>
              </a:extLst>
            </p:cNvPr>
            <p:cNvSpPr/>
            <p:nvPr/>
          </p:nvSpPr>
          <p:spPr>
            <a:xfrm rot="2574637">
              <a:off x="4394190" y="3311920"/>
              <a:ext cx="228600" cy="197069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DAF642E1-76C0-4FC0-B3EE-311A82527C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660" t="2036" r="67791" b="89359"/>
          <a:stretch/>
        </p:blipFill>
        <p:spPr>
          <a:xfrm>
            <a:off x="2352120" y="2606815"/>
            <a:ext cx="729598" cy="78870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DD9EC994-7F01-46EE-BECB-72004F81B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8" t="2036" r="91703" b="89359"/>
          <a:stretch/>
        </p:blipFill>
        <p:spPr>
          <a:xfrm>
            <a:off x="2971245" y="2575495"/>
            <a:ext cx="729598" cy="788702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B7176C1E-E403-49EA-A7A9-29DB92C76B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338" t="2036" r="59113" b="89359"/>
          <a:stretch/>
        </p:blipFill>
        <p:spPr>
          <a:xfrm>
            <a:off x="4072690" y="2606815"/>
            <a:ext cx="729598" cy="78870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A107B0D0-7D42-4DC3-B824-A59FAE79FD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99" t="2036" r="76552" b="89359"/>
          <a:stretch/>
        </p:blipFill>
        <p:spPr>
          <a:xfrm>
            <a:off x="5088038" y="2584200"/>
            <a:ext cx="729598" cy="78870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39C23B39-0479-404D-BA37-48205E6724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8" t="2036" r="91703" b="89359"/>
          <a:stretch/>
        </p:blipFill>
        <p:spPr>
          <a:xfrm>
            <a:off x="5707163" y="2552880"/>
            <a:ext cx="729598" cy="78870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16799FF3-4285-4E69-8805-6A0BA01F4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748" t="2036" r="50703" b="89359"/>
          <a:stretch/>
        </p:blipFill>
        <p:spPr>
          <a:xfrm>
            <a:off x="6873974" y="2606815"/>
            <a:ext cx="729598" cy="78870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607B23AB-F308-4478-8FCB-3E531DBD58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68" t="2036" r="50183" b="89359"/>
          <a:stretch/>
        </p:blipFill>
        <p:spPr>
          <a:xfrm>
            <a:off x="5954875" y="1486226"/>
            <a:ext cx="729598" cy="78870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E178557D-4E69-465F-935C-3AB37BE4AE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8" t="2036" r="91703" b="89359"/>
          <a:stretch/>
        </p:blipFill>
        <p:spPr>
          <a:xfrm>
            <a:off x="6574000" y="1454906"/>
            <a:ext cx="729598" cy="78870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BF602237-EDB5-4C09-83AF-D6F9162BA4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364" t="2036" r="15087" b="89359"/>
          <a:stretch/>
        </p:blipFill>
        <p:spPr>
          <a:xfrm>
            <a:off x="7747370" y="1485662"/>
            <a:ext cx="729598" cy="78870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2DCEA64B-9770-44BE-9303-A58E42EE3C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68" t="2036" r="50183" b="89359"/>
          <a:stretch/>
        </p:blipFill>
        <p:spPr>
          <a:xfrm>
            <a:off x="9054909" y="1484964"/>
            <a:ext cx="729598" cy="78870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FDC7267-FE63-4E22-BE3C-7A6C780FA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364" t="2036" r="15087" b="89359"/>
          <a:stretch/>
        </p:blipFill>
        <p:spPr>
          <a:xfrm>
            <a:off x="9592816" y="1486278"/>
            <a:ext cx="729598" cy="788702"/>
          </a:xfrm>
          <a:prstGeom prst="rect">
            <a:avLst/>
          </a:prstGeom>
        </p:spPr>
      </p:pic>
      <p:cxnSp>
        <p:nvCxnSpPr>
          <p:cNvPr id="70" name="Пряма сполучна лінія 69">
            <a:extLst>
              <a:ext uri="{FF2B5EF4-FFF2-40B4-BE49-F238E27FC236}">
                <a16:creationId xmlns="" xmlns:a16="http://schemas.microsoft.com/office/drawing/2014/main" id="{40A37632-AAB7-482C-B26F-7D861946AD3D}"/>
              </a:ext>
            </a:extLst>
          </p:cNvPr>
          <p:cNvCxnSpPr/>
          <p:nvPr/>
        </p:nvCxnSpPr>
        <p:spPr>
          <a:xfrm>
            <a:off x="266700" y="4181475"/>
            <a:ext cx="11391900" cy="0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307993B5-AF56-4934-A924-7BBB906503E7}"/>
              </a:ext>
            </a:extLst>
          </p:cNvPr>
          <p:cNvSpPr txBox="1"/>
          <p:nvPr/>
        </p:nvSpPr>
        <p:spPr>
          <a:xfrm>
            <a:off x="1740547" y="4528987"/>
            <a:ext cx="9074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/>
              <a:t>34+25=34+         +      =          +      =    </a:t>
            </a:r>
          </a:p>
        </p:txBody>
      </p:sp>
      <p:sp>
        <p:nvSpPr>
          <p:cNvPr id="73" name="Прямокутник 72">
            <a:extLst>
              <a:ext uri="{FF2B5EF4-FFF2-40B4-BE49-F238E27FC236}">
                <a16:creationId xmlns="" xmlns:a16="http://schemas.microsoft.com/office/drawing/2014/main" id="{5844B5C9-86CD-450D-B745-624A470892E2}"/>
              </a:ext>
            </a:extLst>
          </p:cNvPr>
          <p:cNvSpPr/>
          <p:nvPr/>
        </p:nvSpPr>
        <p:spPr>
          <a:xfrm>
            <a:off x="4415029" y="4721695"/>
            <a:ext cx="488571" cy="48857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4" name="Прямокутник 73">
            <a:extLst>
              <a:ext uri="{FF2B5EF4-FFF2-40B4-BE49-F238E27FC236}">
                <a16:creationId xmlns="" xmlns:a16="http://schemas.microsoft.com/office/drawing/2014/main" id="{6A200C00-97AD-4669-A258-6A21ED065997}"/>
              </a:ext>
            </a:extLst>
          </p:cNvPr>
          <p:cNvSpPr/>
          <p:nvPr/>
        </p:nvSpPr>
        <p:spPr>
          <a:xfrm>
            <a:off x="4903600" y="4721695"/>
            <a:ext cx="488571" cy="48857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5" name="Прямокутник 74">
            <a:extLst>
              <a:ext uri="{FF2B5EF4-FFF2-40B4-BE49-F238E27FC236}">
                <a16:creationId xmlns="" xmlns:a16="http://schemas.microsoft.com/office/drawing/2014/main" id="{24DA54E8-24A3-4C08-8905-DDF9F593C36D}"/>
              </a:ext>
            </a:extLst>
          </p:cNvPr>
          <p:cNvSpPr/>
          <p:nvPr/>
        </p:nvSpPr>
        <p:spPr>
          <a:xfrm>
            <a:off x="5914464" y="4736042"/>
            <a:ext cx="488571" cy="48857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6" name="Прямокутник 75">
            <a:extLst>
              <a:ext uri="{FF2B5EF4-FFF2-40B4-BE49-F238E27FC236}">
                <a16:creationId xmlns="" xmlns:a16="http://schemas.microsoft.com/office/drawing/2014/main" id="{9BADB38E-9849-41F1-8B6B-53D276F89BAB}"/>
              </a:ext>
            </a:extLst>
          </p:cNvPr>
          <p:cNvSpPr/>
          <p:nvPr/>
        </p:nvSpPr>
        <p:spPr>
          <a:xfrm>
            <a:off x="6978179" y="4736042"/>
            <a:ext cx="488571" cy="48857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7" name="Прямокутник 76">
            <a:extLst>
              <a:ext uri="{FF2B5EF4-FFF2-40B4-BE49-F238E27FC236}">
                <a16:creationId xmlns="" xmlns:a16="http://schemas.microsoft.com/office/drawing/2014/main" id="{65DDE792-FE62-442B-A8EB-CECFA996D525}"/>
              </a:ext>
            </a:extLst>
          </p:cNvPr>
          <p:cNvSpPr/>
          <p:nvPr/>
        </p:nvSpPr>
        <p:spPr>
          <a:xfrm>
            <a:off x="7466750" y="4736042"/>
            <a:ext cx="488571" cy="48857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8" name="Прямокутник 77">
            <a:extLst>
              <a:ext uri="{FF2B5EF4-FFF2-40B4-BE49-F238E27FC236}">
                <a16:creationId xmlns="" xmlns:a16="http://schemas.microsoft.com/office/drawing/2014/main" id="{4DAF2F91-F628-4979-BB1C-5788BBCAC1EB}"/>
              </a:ext>
            </a:extLst>
          </p:cNvPr>
          <p:cNvSpPr/>
          <p:nvPr/>
        </p:nvSpPr>
        <p:spPr>
          <a:xfrm>
            <a:off x="8481395" y="4721695"/>
            <a:ext cx="488571" cy="48857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9" name="Прямокутник 78">
            <a:extLst>
              <a:ext uri="{FF2B5EF4-FFF2-40B4-BE49-F238E27FC236}">
                <a16:creationId xmlns="" xmlns:a16="http://schemas.microsoft.com/office/drawing/2014/main" id="{A4F04D17-12EA-4370-B630-0FA23C7236AB}"/>
              </a:ext>
            </a:extLst>
          </p:cNvPr>
          <p:cNvSpPr/>
          <p:nvPr/>
        </p:nvSpPr>
        <p:spPr>
          <a:xfrm>
            <a:off x="9571608" y="4720477"/>
            <a:ext cx="488571" cy="48857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0" name="Прямокутник 79">
            <a:extLst>
              <a:ext uri="{FF2B5EF4-FFF2-40B4-BE49-F238E27FC236}">
                <a16:creationId xmlns="" xmlns:a16="http://schemas.microsoft.com/office/drawing/2014/main" id="{9AE5212D-696F-4BB5-ABC2-8B637EAF156E}"/>
              </a:ext>
            </a:extLst>
          </p:cNvPr>
          <p:cNvSpPr/>
          <p:nvPr/>
        </p:nvSpPr>
        <p:spPr>
          <a:xfrm>
            <a:off x="10060179" y="4720477"/>
            <a:ext cx="488571" cy="48857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1" name="Прямокутник 80">
            <a:extLst>
              <a:ext uri="{FF2B5EF4-FFF2-40B4-BE49-F238E27FC236}">
                <a16:creationId xmlns="" xmlns:a16="http://schemas.microsoft.com/office/drawing/2014/main" id="{4EF90297-4467-4BF9-B98B-23D2ED90D55C}"/>
              </a:ext>
            </a:extLst>
          </p:cNvPr>
          <p:cNvSpPr/>
          <p:nvPr/>
        </p:nvSpPr>
        <p:spPr>
          <a:xfrm>
            <a:off x="1863549" y="5688948"/>
            <a:ext cx="488571" cy="48857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2" name="Прямокутник 81">
            <a:extLst>
              <a:ext uri="{FF2B5EF4-FFF2-40B4-BE49-F238E27FC236}">
                <a16:creationId xmlns="" xmlns:a16="http://schemas.microsoft.com/office/drawing/2014/main" id="{36CA724B-04E6-42C2-A9EF-7B049FD73EFB}"/>
              </a:ext>
            </a:extLst>
          </p:cNvPr>
          <p:cNvSpPr/>
          <p:nvPr/>
        </p:nvSpPr>
        <p:spPr>
          <a:xfrm>
            <a:off x="2352120" y="5688948"/>
            <a:ext cx="488571" cy="48857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3" name="Прямокутник 82">
            <a:extLst>
              <a:ext uri="{FF2B5EF4-FFF2-40B4-BE49-F238E27FC236}">
                <a16:creationId xmlns="" xmlns:a16="http://schemas.microsoft.com/office/drawing/2014/main" id="{5461CE3F-FE15-4ABC-9BB8-F8AE4AA85871}"/>
              </a:ext>
            </a:extLst>
          </p:cNvPr>
          <p:cNvSpPr/>
          <p:nvPr/>
        </p:nvSpPr>
        <p:spPr>
          <a:xfrm>
            <a:off x="3355596" y="5688947"/>
            <a:ext cx="488571" cy="48857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69417BDC-E578-4250-9652-0679DFBC7AA6}"/>
              </a:ext>
            </a:extLst>
          </p:cNvPr>
          <p:cNvSpPr txBox="1"/>
          <p:nvPr/>
        </p:nvSpPr>
        <p:spPr>
          <a:xfrm>
            <a:off x="2853858" y="5523223"/>
            <a:ext cx="488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/>
              <a:t>+</a:t>
            </a:r>
          </a:p>
        </p:txBody>
      </p:sp>
      <p:cxnSp>
        <p:nvCxnSpPr>
          <p:cNvPr id="86" name="Пряма зі стрілкою 85">
            <a:extLst>
              <a:ext uri="{FF2B5EF4-FFF2-40B4-BE49-F238E27FC236}">
                <a16:creationId xmlns="" xmlns:a16="http://schemas.microsoft.com/office/drawing/2014/main" id="{03A13331-020F-41BF-A261-FF4D4B179495}"/>
              </a:ext>
            </a:extLst>
          </p:cNvPr>
          <p:cNvCxnSpPr/>
          <p:nvPr/>
        </p:nvCxnSpPr>
        <p:spPr>
          <a:xfrm>
            <a:off x="2107834" y="5209048"/>
            <a:ext cx="244286" cy="314175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 сполучна лінія 87">
            <a:extLst>
              <a:ext uri="{FF2B5EF4-FFF2-40B4-BE49-F238E27FC236}">
                <a16:creationId xmlns="" xmlns:a16="http://schemas.microsoft.com/office/drawing/2014/main" id="{7BE792A9-703E-4D10-B0D7-33AABFB9EF6E}"/>
              </a:ext>
            </a:extLst>
          </p:cNvPr>
          <p:cNvCxnSpPr/>
          <p:nvPr/>
        </p:nvCxnSpPr>
        <p:spPr>
          <a:xfrm flipH="1">
            <a:off x="2495068" y="5157435"/>
            <a:ext cx="424409" cy="36578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 сполучна лінія 90">
            <a:extLst>
              <a:ext uri="{FF2B5EF4-FFF2-40B4-BE49-F238E27FC236}">
                <a16:creationId xmlns="" xmlns:a16="http://schemas.microsoft.com/office/drawing/2014/main" id="{557457C8-499C-4804-A1C3-21C2B72FCCAC}"/>
              </a:ext>
            </a:extLst>
          </p:cNvPr>
          <p:cNvCxnSpPr>
            <a:cxnSpLocks/>
          </p:cNvCxnSpPr>
          <p:nvPr/>
        </p:nvCxnSpPr>
        <p:spPr>
          <a:xfrm>
            <a:off x="2899624" y="5179847"/>
            <a:ext cx="569715" cy="355742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увати 97">
            <a:extLst>
              <a:ext uri="{FF2B5EF4-FFF2-40B4-BE49-F238E27FC236}">
                <a16:creationId xmlns="" xmlns:a16="http://schemas.microsoft.com/office/drawing/2014/main" id="{8D183425-33C6-4268-B767-C6FE59737CF2}"/>
              </a:ext>
            </a:extLst>
          </p:cNvPr>
          <p:cNvGrpSpPr/>
          <p:nvPr/>
        </p:nvGrpSpPr>
        <p:grpSpPr>
          <a:xfrm>
            <a:off x="3669521" y="5232592"/>
            <a:ext cx="1554238" cy="320171"/>
            <a:chOff x="1830570" y="3236638"/>
            <a:chExt cx="2792220" cy="623157"/>
          </a:xfrm>
        </p:grpSpPr>
        <p:sp>
          <p:nvSpPr>
            <p:cNvPr id="99" name="Полілінія: фігура 98">
              <a:extLst>
                <a:ext uri="{FF2B5EF4-FFF2-40B4-BE49-F238E27FC236}">
                  <a16:creationId xmlns="" xmlns:a16="http://schemas.microsoft.com/office/drawing/2014/main" id="{CC1C27F8-B248-4CF3-8136-75F6418CC281}"/>
                </a:ext>
              </a:extLst>
            </p:cNvPr>
            <p:cNvSpPr/>
            <p:nvPr/>
          </p:nvSpPr>
          <p:spPr>
            <a:xfrm>
              <a:off x="1830570" y="3236638"/>
              <a:ext cx="2655701" cy="623157"/>
            </a:xfrm>
            <a:custGeom>
              <a:avLst/>
              <a:gdLst>
                <a:gd name="connsiteX0" fmla="*/ 0 w 2724150"/>
                <a:gd name="connsiteY0" fmla="*/ 66675 h 372028"/>
                <a:gd name="connsiteX1" fmla="*/ 1714500 w 2724150"/>
                <a:gd name="connsiteY1" fmla="*/ 371475 h 372028"/>
                <a:gd name="connsiteX2" fmla="*/ 2724150 w 2724150"/>
                <a:gd name="connsiteY2" fmla="*/ 0 h 372028"/>
                <a:gd name="connsiteX0" fmla="*/ 0 w 2570143"/>
                <a:gd name="connsiteY0" fmla="*/ 0 h 567452"/>
                <a:gd name="connsiteX1" fmla="*/ 1560493 w 2570143"/>
                <a:gd name="connsiteY1" fmla="*/ 564342 h 567452"/>
                <a:gd name="connsiteX2" fmla="*/ 2570143 w 2570143"/>
                <a:gd name="connsiteY2" fmla="*/ 192867 h 567452"/>
                <a:gd name="connsiteX0" fmla="*/ 0 w 2570143"/>
                <a:gd name="connsiteY0" fmla="*/ 0 h 567452"/>
                <a:gd name="connsiteX1" fmla="*/ 1560493 w 2570143"/>
                <a:gd name="connsiteY1" fmla="*/ 564342 h 567452"/>
                <a:gd name="connsiteX2" fmla="*/ 2570143 w 2570143"/>
                <a:gd name="connsiteY2" fmla="*/ 192867 h 567452"/>
                <a:gd name="connsiteX0" fmla="*/ 0 w 2655702"/>
                <a:gd name="connsiteY0" fmla="*/ 0 h 586538"/>
                <a:gd name="connsiteX1" fmla="*/ 1646052 w 2655702"/>
                <a:gd name="connsiteY1" fmla="*/ 582881 h 586538"/>
                <a:gd name="connsiteX2" fmla="*/ 2655702 w 2655702"/>
                <a:gd name="connsiteY2" fmla="*/ 211406 h 586538"/>
                <a:gd name="connsiteX0" fmla="*/ 0 w 2655702"/>
                <a:gd name="connsiteY0" fmla="*/ 0 h 586536"/>
                <a:gd name="connsiteX1" fmla="*/ 1646052 w 2655702"/>
                <a:gd name="connsiteY1" fmla="*/ 582881 h 586536"/>
                <a:gd name="connsiteX2" fmla="*/ 2655702 w 2655702"/>
                <a:gd name="connsiteY2" fmla="*/ 211406 h 586536"/>
                <a:gd name="connsiteX0" fmla="*/ 0 w 2655702"/>
                <a:gd name="connsiteY0" fmla="*/ 0 h 623156"/>
                <a:gd name="connsiteX1" fmla="*/ 1320926 w 2655702"/>
                <a:gd name="connsiteY1" fmla="*/ 619958 h 623156"/>
                <a:gd name="connsiteX2" fmla="*/ 2655702 w 2655702"/>
                <a:gd name="connsiteY2" fmla="*/ 211406 h 62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55702" h="623156">
                  <a:moveTo>
                    <a:pt x="0" y="0"/>
                  </a:moveTo>
                  <a:cubicBezTo>
                    <a:pt x="732909" y="602885"/>
                    <a:pt x="878309" y="584724"/>
                    <a:pt x="1320926" y="619958"/>
                  </a:cubicBezTo>
                  <a:cubicBezTo>
                    <a:pt x="1763543" y="655192"/>
                    <a:pt x="2377889" y="391587"/>
                    <a:pt x="2655702" y="211406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я</a:t>
              </a:r>
            </a:p>
          </p:txBody>
        </p:sp>
        <p:sp>
          <p:nvSpPr>
            <p:cNvPr id="100" name="Рівнобедрений трикутник 99">
              <a:extLst>
                <a:ext uri="{FF2B5EF4-FFF2-40B4-BE49-F238E27FC236}">
                  <a16:creationId xmlns="" xmlns:a16="http://schemas.microsoft.com/office/drawing/2014/main" id="{C6E16CE5-3E2F-4340-B04D-291C33A44829}"/>
                </a:ext>
              </a:extLst>
            </p:cNvPr>
            <p:cNvSpPr/>
            <p:nvPr/>
          </p:nvSpPr>
          <p:spPr>
            <a:xfrm rot="2574637">
              <a:off x="4394190" y="3311920"/>
              <a:ext cx="228600" cy="197069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6AC01874-9DBE-4EE0-9876-27D927C9B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99" t="2036" r="76552" b="89359"/>
          <a:stretch/>
        </p:blipFill>
        <p:spPr>
          <a:xfrm>
            <a:off x="1939477" y="5673702"/>
            <a:ext cx="521295" cy="56352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B78A42F3-442F-4710-A2D2-0FCEEB06D9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8" t="2036" r="91703" b="89359"/>
          <a:stretch/>
        </p:blipFill>
        <p:spPr>
          <a:xfrm>
            <a:off x="2406446" y="5686068"/>
            <a:ext cx="521295" cy="563525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7A95F929-021D-4826-9F89-5B11042171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748" t="2036" r="50703" b="89359"/>
          <a:stretch/>
        </p:blipFill>
        <p:spPr>
          <a:xfrm>
            <a:off x="3375153" y="5681899"/>
            <a:ext cx="521295" cy="56352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32C8C00C-41A3-49E0-B350-566EC0ED8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99" t="2036" r="76552" b="89359"/>
          <a:stretch/>
        </p:blipFill>
        <p:spPr>
          <a:xfrm>
            <a:off x="4471347" y="4699669"/>
            <a:ext cx="521295" cy="563525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F6A5567D-353B-4C8B-991A-A01A63C01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8" t="2036" r="91703" b="89359"/>
          <a:stretch/>
        </p:blipFill>
        <p:spPr>
          <a:xfrm>
            <a:off x="4938316" y="4712035"/>
            <a:ext cx="521295" cy="563525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D174C30A-76D7-4E5A-9CAA-7F0F97B361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748" t="2036" r="50703" b="89359"/>
          <a:stretch/>
        </p:blipFill>
        <p:spPr>
          <a:xfrm>
            <a:off x="5935953" y="4710477"/>
            <a:ext cx="521295" cy="563525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334966F7-D735-4624-8483-DA2E065739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330" t="2036" r="50121" b="89359"/>
          <a:stretch/>
        </p:blipFill>
        <p:spPr>
          <a:xfrm>
            <a:off x="7070889" y="4728754"/>
            <a:ext cx="521295" cy="563525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680ADCC0-4BAE-417D-9305-1DE4A1B76B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302" t="2036" r="59149" b="89359"/>
          <a:stretch/>
        </p:blipFill>
        <p:spPr>
          <a:xfrm>
            <a:off x="7537858" y="4699669"/>
            <a:ext cx="521295" cy="563525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A998C52C-1BC4-4BDF-9F74-8C6B32F764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748" t="2036" r="50703" b="89359"/>
          <a:stretch/>
        </p:blipFill>
        <p:spPr>
          <a:xfrm>
            <a:off x="8526122" y="4701906"/>
            <a:ext cx="521295" cy="563525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D2398F4C-C46F-473B-BE96-5EDDF9AC38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330" t="2036" r="50121" b="89359"/>
          <a:stretch/>
        </p:blipFill>
        <p:spPr>
          <a:xfrm>
            <a:off x="9666145" y="4728754"/>
            <a:ext cx="521295" cy="563525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7AA86A5D-ADD3-42EB-AF6E-EE432C51C3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822" t="2036" r="14629" b="89359"/>
          <a:stretch/>
        </p:blipFill>
        <p:spPr>
          <a:xfrm>
            <a:off x="10133114" y="4699669"/>
            <a:ext cx="521295" cy="563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0959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1024</TotalTime>
  <Words>188</Words>
  <Application>Microsoft Office PowerPoint</Application>
  <PresentationFormat>Произвольный</PresentationFormat>
  <Paragraphs>121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Пользователь Windows</cp:lastModifiedBy>
  <cp:revision>399</cp:revision>
  <dcterms:created xsi:type="dcterms:W3CDTF">2018-01-05T16:38:53Z</dcterms:created>
  <dcterms:modified xsi:type="dcterms:W3CDTF">2024-09-26T11:46:29Z</dcterms:modified>
</cp:coreProperties>
</file>