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D5A5-BA8F-4746-BE89-CA02B2FA992C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E5B40-745C-4231-9394-CC6EC2A4E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475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D5A5-BA8F-4746-BE89-CA02B2FA992C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E5B40-745C-4231-9394-CC6EC2A4E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312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D5A5-BA8F-4746-BE89-CA02B2FA992C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E5B40-745C-4231-9394-CC6EC2A4E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022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D5A5-BA8F-4746-BE89-CA02B2FA992C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E5B40-745C-4231-9394-CC6EC2A4E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372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D5A5-BA8F-4746-BE89-CA02B2FA992C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E5B40-745C-4231-9394-CC6EC2A4E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081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D5A5-BA8F-4746-BE89-CA02B2FA992C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E5B40-745C-4231-9394-CC6EC2A4E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60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D5A5-BA8F-4746-BE89-CA02B2FA992C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E5B40-745C-4231-9394-CC6EC2A4E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854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D5A5-BA8F-4746-BE89-CA02B2FA992C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E5B40-745C-4231-9394-CC6EC2A4E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18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D5A5-BA8F-4746-BE89-CA02B2FA992C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E5B40-745C-4231-9394-CC6EC2A4E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434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D5A5-BA8F-4746-BE89-CA02B2FA992C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E5B40-745C-4231-9394-CC6EC2A4E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997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D5A5-BA8F-4746-BE89-CA02B2FA992C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E5B40-745C-4231-9394-CC6EC2A4E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239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DD5A5-BA8F-4746-BE89-CA02B2FA992C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E5B40-745C-4231-9394-CC6EC2A4E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350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468" y="0"/>
            <a:ext cx="12218468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421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68"/>
            <a:ext cx="12192000" cy="68499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76564" y="1151068"/>
            <a:ext cx="46078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Сонце – найближча до нас зоря. </a:t>
            </a:r>
          </a:p>
          <a:p>
            <a:r>
              <a:rPr lang="uk-UA" dirty="0" smtClean="0">
                <a:solidFill>
                  <a:srgbClr val="FFFF00"/>
                </a:solidFill>
              </a:rPr>
              <a:t>Як і всі інші зорі, - це величезна розпечена самосвітна газова куля.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10052" y="4572000"/>
            <a:ext cx="38297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Сонце – потужне джерело енергію що постійно випромінює її в космічний простір. Це випромінювання дає світло і тепло, необхідні для життя на Землі.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890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58"/>
            <a:ext cx="12192000" cy="6847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287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11"/>
            <a:ext cx="12191999" cy="684328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55172" y="4991548"/>
            <a:ext cx="6993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C000"/>
                </a:solidFill>
              </a:rPr>
              <a:t>Температура Сонця на його поверхні може досягати 6 тисяч градусів!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900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694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409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712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79" y="1"/>
            <a:ext cx="12222479" cy="6879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245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</TotalTime>
  <Words>58</Words>
  <Application>Microsoft Office PowerPoint</Application>
  <PresentationFormat>Широкоэкранный</PresentationFormat>
  <Paragraphs>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Olga</cp:lastModifiedBy>
  <cp:revision>2</cp:revision>
  <dcterms:created xsi:type="dcterms:W3CDTF">2024-10-29T15:48:43Z</dcterms:created>
  <dcterms:modified xsi:type="dcterms:W3CDTF">2024-10-29T15:52:46Z</dcterms:modified>
</cp:coreProperties>
</file>