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60" r:id="rId3"/>
    <p:sldId id="263" r:id="rId4"/>
    <p:sldId id="262" r:id="rId5"/>
    <p:sldId id="266" r:id="rId6"/>
    <p:sldId id="265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EC86C-F2BF-4930-890A-770AC2D54973}" type="datetimeFigureOut">
              <a:rPr lang="uk-UA" smtClean="0"/>
              <a:t>26.10.2024</a:t>
            </a:fld>
            <a:endParaRPr lang="uk-UA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75E4B4-437F-4300-91F8-E04D4FC3135F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67499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01" y="0"/>
            <a:ext cx="91553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630" y1="87500" x2="6434" y2="94375"/>
                        <a14:foregroundMark x1="54692" y1="69063" x2="55764" y2="92813"/>
                        <a14:foregroundMark x1="84987" y1="62813" x2="86863" y2="90938"/>
                        <a14:foregroundMark x1="92225" y1="72500" x2="91421" y2="91250"/>
                        <a14:foregroundMark x1="85255" y1="62813" x2="85255" y2="62813"/>
                        <a14:foregroundMark x1="86595" y1="63438" x2="89544" y2="61875"/>
                        <a14:foregroundMark x1="79893" y1="62187" x2="81233" y2="90938"/>
                        <a14:foregroundMark x1="77480" y1="72500" x2="77480" y2="92188"/>
                        <a14:foregroundMark x1="8847" y1="94375" x2="50402" y2="90938"/>
                        <a14:foregroundMark x1="73727" y1="25938" x2="73995" y2="47813"/>
                        <a14:foregroundMark x1="67560" y1="24688" x2="58177" y2="49375"/>
                        <a14:foregroundMark x1="60054" y1="30938" x2="52547" y2="64375"/>
                        <a14:foregroundMark x1="51743" y1="56563" x2="49598" y2="85625"/>
                        <a14:foregroundMark x1="70777" y1="40000" x2="83646" y2="54688"/>
                        <a14:foregroundMark x1="83646" y1="60938" x2="90349" y2="60938"/>
                        <a14:foregroundMark x1="11260" y1="6250" x2="23861" y2="7187"/>
                        <a14:foregroundMark x1="13941" y1="15937" x2="17694" y2="16875"/>
                        <a14:foregroundMark x1="44236" y1="28438" x2="38874" y2="4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634" y="188640"/>
            <a:ext cx="2090510" cy="179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441575"/>
            <a:ext cx="1951037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540" y="1639617"/>
            <a:ext cx="15367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94" y="2817298"/>
            <a:ext cx="1764147" cy="219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509120"/>
            <a:ext cx="2110482" cy="2110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817298"/>
            <a:ext cx="1950178" cy="258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24816" y="188640"/>
            <a:ext cx="79584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Дидактична </a:t>
            </a:r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гра</a:t>
            </a:r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з </a:t>
            </a:r>
            <a:r>
              <a:rPr lang="uk-UA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цеглинками</a:t>
            </a:r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Lego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4768" y="1412776"/>
            <a:ext cx="6064481" cy="1569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9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«Колобок»</a:t>
            </a:r>
            <a:endParaRPr lang="ru-RU" sz="9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94387"/>
            <a:ext cx="10429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325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340" y="1449430"/>
            <a:ext cx="2952328" cy="298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945" y="94214"/>
            <a:ext cx="1452348" cy="1816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185" y="2085956"/>
            <a:ext cx="1817868" cy="1822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168" y="4770974"/>
            <a:ext cx="1487704" cy="196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54497"/>
            <a:ext cx="15367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595" y="2942296"/>
            <a:ext cx="1664145" cy="2171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953" y="5195694"/>
            <a:ext cx="122555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223" y="2266629"/>
            <a:ext cx="1262130" cy="150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829" y="2266629"/>
            <a:ext cx="126206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4" y="1968674"/>
            <a:ext cx="1616075" cy="475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лако 2"/>
          <p:cNvSpPr/>
          <p:nvPr/>
        </p:nvSpPr>
        <p:spPr>
          <a:xfrm>
            <a:off x="2872437" y="87834"/>
            <a:ext cx="3406423" cy="91440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872437" y="192887"/>
            <a:ext cx="35092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Порахуй </a:t>
            </a:r>
            <a:r>
              <a:rPr lang="uk-UA" sz="2800" b="1" dirty="0">
                <a:solidFill>
                  <a:srgbClr val="FF0000"/>
                </a:solidFill>
              </a:rPr>
              <a:t>героїв казки</a:t>
            </a:r>
          </a:p>
        </p:txBody>
      </p:sp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441" y="3429000"/>
            <a:ext cx="1223992" cy="2411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997" y="593869"/>
            <a:ext cx="1743385" cy="1747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91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39237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464" y="1988840"/>
            <a:ext cx="2457450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лако 2"/>
          <p:cNvSpPr/>
          <p:nvPr/>
        </p:nvSpPr>
        <p:spPr>
          <a:xfrm>
            <a:off x="0" y="303119"/>
            <a:ext cx="4893940" cy="2104381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60970" y="47814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0" cap="none" spc="0" normalizeH="0" baseline="0" noProof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</a:rPr>
              <a:t>Встанови послідовність </a:t>
            </a:r>
            <a:r>
              <a:rPr lang="uk-UA" sz="3600" b="1" kern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дій </a:t>
            </a:r>
            <a:r>
              <a:rPr kumimoji="0" lang="uk-UA" sz="3600" b="1" i="0" u="none" strike="noStrike" kern="0" cap="none" spc="0" normalizeH="0" baseline="0" noProof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</a:rPr>
              <a:t> </a:t>
            </a:r>
            <a:r>
              <a:rPr kumimoji="0" lang="uk-UA" sz="3600" b="1" i="0" u="none" strike="noStrike" kern="0" cap="none" spc="0" normalizeH="0" baseline="0" noProof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</a:rPr>
              <a:t>казки</a:t>
            </a:r>
            <a:endParaRPr kumimoji="0" lang="uk-UA" sz="3600" b="1" i="0" u="none" strike="noStrike" kern="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1839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9960"/>
            <a:ext cx="192000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954" y="4662737"/>
            <a:ext cx="1872000" cy="14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04777"/>
            <a:ext cx="192000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01477"/>
            <a:ext cx="192000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593" y="2535956"/>
            <a:ext cx="1919999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62949"/>
            <a:ext cx="1548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75105"/>
            <a:ext cx="2016224" cy="5925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317" y="1484783"/>
            <a:ext cx="1798637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124" y="1484784"/>
            <a:ext cx="1798637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568" y="3645024"/>
            <a:ext cx="1798637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912" y="3762399"/>
            <a:ext cx="1798637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817" y="5713717"/>
            <a:ext cx="1798637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273" y="5703692"/>
            <a:ext cx="1798637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746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39237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44824"/>
            <a:ext cx="2457450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118"/>
            <a:ext cx="4842099" cy="2442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2976" y="240453"/>
            <a:ext cx="495064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0" cap="none" spc="0" normalizeH="0" baseline="0" noProof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</a:rPr>
              <a:t>Склади башточку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0" cap="none" spc="0" normalizeH="0" baseline="0" noProof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</a:rPr>
              <a:t>відповідно до послідовності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0" cap="none" spc="0" normalizeH="0" baseline="0" noProof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</a:rPr>
              <a:t> дій в казці</a:t>
            </a:r>
            <a:endParaRPr kumimoji="0" lang="uk-UA" sz="3200" b="1" i="0" u="none" strike="noStrike" kern="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uLnTx/>
              <a:uFillTx/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284984"/>
            <a:ext cx="1884363" cy="346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029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181" y="4035634"/>
            <a:ext cx="2393406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342338"/>
            <a:ext cx="21526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706" y="692696"/>
            <a:ext cx="2403973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81" y="4057776"/>
            <a:ext cx="2403973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211356"/>
            <a:ext cx="2152650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31" y="5330432"/>
            <a:ext cx="2152650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768" y="3975804"/>
            <a:ext cx="2393407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50" y="5428603"/>
            <a:ext cx="2152650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469" y="692696"/>
            <a:ext cx="1937088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524" y="2188338"/>
            <a:ext cx="215265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81" y="725903"/>
            <a:ext cx="2403398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27" y="2178002"/>
            <a:ext cx="2152650" cy="95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22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24</Words>
  <Application>Microsoft Office PowerPoint</Application>
  <PresentationFormat>Экран (4:3)</PresentationFormat>
  <Paragraphs>7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9</cp:revision>
  <dcterms:created xsi:type="dcterms:W3CDTF">2024-10-26T06:03:19Z</dcterms:created>
  <dcterms:modified xsi:type="dcterms:W3CDTF">2024-10-26T14:42:23Z</dcterms:modified>
</cp:coreProperties>
</file>