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6" r:id="rId2"/>
    <p:sldId id="283" r:id="rId3"/>
    <p:sldId id="369" r:id="rId4"/>
    <p:sldId id="373" r:id="rId5"/>
    <p:sldId id="375" r:id="rId6"/>
    <p:sldId id="377" r:id="rId7"/>
    <p:sldId id="362" r:id="rId8"/>
    <p:sldId id="368" r:id="rId9"/>
    <p:sldId id="378" r:id="rId10"/>
    <p:sldId id="379" r:id="rId11"/>
    <p:sldId id="382" r:id="rId12"/>
    <p:sldId id="380" r:id="rId13"/>
    <p:sldId id="381" r:id="rId14"/>
    <p:sldId id="3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00"/>
    <a:srgbClr val="295FFF"/>
    <a:srgbClr val="00B050"/>
    <a:srgbClr val="709E32"/>
    <a:srgbClr val="C55A11"/>
    <a:srgbClr val="2F3242"/>
    <a:srgbClr val="1694E9"/>
    <a:srgbClr val="FFB44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56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5858916/%D0%BF%D1%80%D0%B8%D0%B3%D0%BE%D0%BB%D0%BE%D1%81%D0%BD%D1%96-%D0%B4%D0%B7%D0%B2%D1%96%D0%BD%D0%BA%D1%96-%D0%B3%D0%BB%D1%83%D1%85%D1%96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36373638/%D0%B0%D0%BF%D0%BE%D1%81%D1%82%D1%80%D0%BE%D1%84-2-%D0%BA%D0%BB%D0%B0%D1%8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pic>
        <p:nvPicPr>
          <p:cNvPr id="1026" name="Picture 2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9768" y="2076938"/>
            <a:ext cx="3370722" cy="224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7890387" y="3023419"/>
            <a:ext cx="1268361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3008671" y="3023419"/>
            <a:ext cx="1268360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200000" flipH="1">
            <a:off x="5530647" y="4498259"/>
            <a:ext cx="973391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 flipH="1">
            <a:off x="5567514" y="1423220"/>
            <a:ext cx="1017641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985147">
            <a:off x="7580671" y="1814051"/>
            <a:ext cx="1268361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9099179">
            <a:off x="3244646" y="4277031"/>
            <a:ext cx="1268361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758885">
            <a:off x="3347884" y="1814051"/>
            <a:ext cx="1268361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42294">
            <a:off x="7580671" y="4291780"/>
            <a:ext cx="1268361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44667" y="356870"/>
            <a:ext cx="2377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щедра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pic>
        <p:nvPicPr>
          <p:cNvPr id="30722" name="Picture 2" descr="Голубь Птица Листья - Бесплатное фото на Pixabay -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3175"/>
            <a:ext cx="5846164" cy="3900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21929" y="1654728"/>
            <a:ext cx="26475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голуп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1426" y="3763746"/>
            <a:ext cx="26475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голуб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25567" y="2554379"/>
            <a:ext cx="755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2967" y="2359742"/>
            <a:ext cx="3008671" cy="132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pic>
        <p:nvPicPr>
          <p:cNvPr id="33794" name="Picture 2" descr="Вимова і правопис слів із дзвінкими та глухими приголосними звук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382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https://wordwall.net/uk/resource/5858916/%D0%BF%D1%80%D0%B8%D0%B3%D0%BE%D0%BB%D0%BE%D1%81%D0%BD%D1%96-%D0%B4%D0%B7%D0%B2%D1%96%D0%BD%D0%BA%D1%96-%D0%B3%D0%BB%D1%83%D1%85%D1%96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t="7935" r="39205" b="52842"/>
          <a:stretch/>
        </p:blipFill>
        <p:spPr>
          <a:xfrm>
            <a:off x="481175" y="1991032"/>
            <a:ext cx="11396312" cy="4506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9951" y="2498378"/>
            <a:ext cx="100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Голуб - голуби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957" y="3412778"/>
            <a:ext cx="100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зуб-зуби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963" y="4268184"/>
            <a:ext cx="100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нігті-ніготь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963" y="5197333"/>
            <a:ext cx="100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берізка-береза</a:t>
            </a:r>
            <a:endParaRPr lang="ru-RU" sz="2400" dirty="0">
              <a:latin typeface="Propysy" pitchFamily="50" charset="-52"/>
            </a:endParaRPr>
          </a:p>
        </p:txBody>
      </p:sp>
      <p:pic>
        <p:nvPicPr>
          <p:cNvPr id="31746" name="Picture 2" descr="Статья о стоматологии: Ребенок сломал, вывихнул, ударил или расколол зуб.  Что делат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412" y="368709"/>
            <a:ext cx="1388679" cy="1666415"/>
          </a:xfrm>
          <a:prstGeom prst="rect">
            <a:avLst/>
          </a:prstGeom>
          <a:noFill/>
        </p:spPr>
      </p:pic>
      <p:pic>
        <p:nvPicPr>
          <p:cNvPr id="31748" name="Picture 4" descr="Как восстановить ногти после гель-лака: семь полезных советов - N.A.I.L.S.  Russia - лучшая сеть студий маникюра и педикюра в Моск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3949" y="398206"/>
            <a:ext cx="1576029" cy="1576029"/>
          </a:xfrm>
          <a:prstGeom prst="rect">
            <a:avLst/>
          </a:prstGeom>
          <a:noFill/>
        </p:spPr>
      </p:pic>
      <p:pic>
        <p:nvPicPr>
          <p:cNvPr id="31750" name="Picture 6" descr="Картина Берёза. Осень.. Размеры: 45x80, Год: 2022, Цена: 12000 рублей  Художник Светлова Кавита Александро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1199" y="0"/>
            <a:ext cx="1211129" cy="21901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06129" y="3126658"/>
            <a:ext cx="840658" cy="870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23768" y="3126658"/>
            <a:ext cx="10766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91379" y="4159045"/>
            <a:ext cx="1460091" cy="47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31688" y="4232787"/>
            <a:ext cx="1651822" cy="47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650" y="5014452"/>
            <a:ext cx="1902544" cy="47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38166" y="4999704"/>
            <a:ext cx="1902544" cy="47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pic>
        <p:nvPicPr>
          <p:cNvPr id="32770" name="Picture 2" descr="Презентація &quot;Дзвінкі та глухі приголосн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7898" y="0"/>
            <a:ext cx="8726128" cy="6544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pic>
        <p:nvPicPr>
          <p:cNvPr id="28674" name="Picture 2" descr="Ненаголошені Е та И | Урок на 3 завдання. Українська м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94" y="343360"/>
            <a:ext cx="10554034" cy="5939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01.10.2024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Каліграфічна хвилинка.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39205" b="52842"/>
          <a:stretch/>
        </p:blipFill>
        <p:spPr>
          <a:xfrm>
            <a:off x="481175" y="1079307"/>
            <a:ext cx="11396312" cy="5418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AF6941C-4BEC-42EF-BEB5-7E98B8E9A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0" t="43000" r="84929" b="43158"/>
          <a:stretch/>
        </p:blipFill>
        <p:spPr>
          <a:xfrm>
            <a:off x="5163171" y="1600590"/>
            <a:ext cx="287632" cy="3588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CEAFEF-C66C-4993-88B1-3F4DFE6C0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66" t="43000" r="66693" b="43158"/>
          <a:stretch/>
        </p:blipFill>
        <p:spPr>
          <a:xfrm>
            <a:off x="5167810" y="-400719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AF460FC-6A0D-4108-B168-E16C14A7F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65" t="43000" r="48694" b="43158"/>
          <a:stretch/>
        </p:blipFill>
        <p:spPr>
          <a:xfrm>
            <a:off x="5953420" y="-400719"/>
            <a:ext cx="287632" cy="358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45958FE-68EA-4472-AA8B-D5D733D810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83" t="43000" r="21976" b="43158"/>
          <a:stretch/>
        </p:blipFill>
        <p:spPr>
          <a:xfrm>
            <a:off x="7101157" y="-419601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4E7F8A-1E4E-4D6F-8B4B-7FCB89C99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21" t="43525" r="31307" b="43439"/>
          <a:stretch/>
        </p:blipFill>
        <p:spPr>
          <a:xfrm>
            <a:off x="6455667" y="-337939"/>
            <a:ext cx="266016" cy="3379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E13473A-9C52-421A-9AC5-7B15D1CA0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06" t="43000" r="13053" b="43158"/>
          <a:stretch/>
        </p:blipFill>
        <p:spPr>
          <a:xfrm>
            <a:off x="7468638" y="-408979"/>
            <a:ext cx="287632" cy="3588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862ABF2-A75D-49D8-9470-E9D777654E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16" t="42297" r="4743" b="43861"/>
          <a:stretch/>
        </p:blipFill>
        <p:spPr>
          <a:xfrm>
            <a:off x="7895371" y="-416410"/>
            <a:ext cx="287632" cy="3588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2D5A8DE-8C93-4C42-A7AC-BE763FF2E9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2" t="22239" r="48663" b="58589"/>
          <a:stretch/>
        </p:blipFill>
        <p:spPr>
          <a:xfrm>
            <a:off x="3812270" y="1974569"/>
            <a:ext cx="4734122" cy="112915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31964" y="3383281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Propysy" pitchFamily="50" charset="-52"/>
              </a:rPr>
              <a:t>Осінь-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4959" y="1645921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жовтня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7072" y="3409406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щедра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69326" y="3239590"/>
            <a:ext cx="1632857" cy="653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72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8285" y="2204633"/>
            <a:ext cx="2999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змага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нн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445" y="1286019"/>
            <a:ext cx="343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подвоєння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8361" y="3170903"/>
            <a:ext cx="973393" cy="20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3612" y="3598607"/>
            <a:ext cx="973393" cy="20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92477" y="3111909"/>
            <a:ext cx="294968" cy="280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92477" y="3539613"/>
            <a:ext cx="294968" cy="280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6039772" y="822377"/>
          <a:ext cx="3829050" cy="5418137"/>
        </p:xfrm>
        <a:graphic>
          <a:graphicData uri="http://schemas.openxmlformats.org/presentationml/2006/ole">
            <p:oleObj spid="_x0000_s12289" name="Acrobat Document" r:id="rId3" imgW="5667037" imgH="8019809" progId="Acrobat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30724" name="AutoShape 4" descr="Жизнь пчел: зачем ученые их изучаю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6885" y="4515913"/>
            <a:ext cx="2501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бджола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13311" y="4412677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дзвінок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1386351" y="4601498"/>
            <a:ext cx="781664" cy="39820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8480324" y="4513007"/>
            <a:ext cx="781664" cy="39820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Чи знаєте ви, чому бджола - найкорисніша для людини комаха? - Бджолина Ла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10" y="562897"/>
            <a:ext cx="4876800" cy="3657600"/>
          </a:xfrm>
          <a:prstGeom prst="rect">
            <a:avLst/>
          </a:prstGeom>
          <a:noFill/>
        </p:spPr>
      </p:pic>
      <p:pic>
        <p:nvPicPr>
          <p:cNvPr id="6148" name="Picture 4" descr="Свято Останнього дзвоника - Первомайська гімназія №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6426" y="728150"/>
            <a:ext cx="3962503" cy="365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pic>
        <p:nvPicPr>
          <p:cNvPr id="32772" name="Picture 4" descr="Буквосполучення ьо, йо 2551 | kopolovets | L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072" y="1007807"/>
            <a:ext cx="9525000" cy="5410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651" y="2082432"/>
            <a:ext cx="941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651" y="3483529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01.10.2024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Каліграфічна хвилинка.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39205" b="52842"/>
          <a:stretch/>
        </p:blipFill>
        <p:spPr>
          <a:xfrm>
            <a:off x="481175" y="1079307"/>
            <a:ext cx="11396312" cy="5418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AF6941C-4BEC-42EF-BEB5-7E98B8E9A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0" t="43000" r="84929" b="43158"/>
          <a:stretch/>
        </p:blipFill>
        <p:spPr>
          <a:xfrm>
            <a:off x="5163171" y="1600590"/>
            <a:ext cx="287632" cy="3588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CEAFEF-C66C-4993-88B1-3F4DFE6C0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66" t="43000" r="66693" b="43158"/>
          <a:stretch/>
        </p:blipFill>
        <p:spPr>
          <a:xfrm>
            <a:off x="5167810" y="-400719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AF460FC-6A0D-4108-B168-E16C14A7F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65" t="43000" r="48694" b="43158"/>
          <a:stretch/>
        </p:blipFill>
        <p:spPr>
          <a:xfrm>
            <a:off x="5953420" y="-400719"/>
            <a:ext cx="287632" cy="358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45958FE-68EA-4472-AA8B-D5D733D810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83" t="43000" r="21976" b="43158"/>
          <a:stretch/>
        </p:blipFill>
        <p:spPr>
          <a:xfrm>
            <a:off x="7101157" y="-419601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4E7F8A-1E4E-4D6F-8B4B-7FCB89C99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21" t="43525" r="31307" b="43439"/>
          <a:stretch/>
        </p:blipFill>
        <p:spPr>
          <a:xfrm>
            <a:off x="6455667" y="-337939"/>
            <a:ext cx="266016" cy="3379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E13473A-9C52-421A-9AC5-7B15D1CA0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06" t="43000" r="13053" b="43158"/>
          <a:stretch/>
        </p:blipFill>
        <p:spPr>
          <a:xfrm>
            <a:off x="7468638" y="-408979"/>
            <a:ext cx="287632" cy="3588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862ABF2-A75D-49D8-9470-E9D777654E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16" t="42297" r="4743" b="43861"/>
          <a:stretch/>
        </p:blipFill>
        <p:spPr>
          <a:xfrm>
            <a:off x="7895371" y="-416410"/>
            <a:ext cx="287632" cy="3588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2D5A8DE-8C93-4C42-A7AC-BE763FF2E9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2" t="22239" r="48663" b="58589"/>
          <a:stretch/>
        </p:blipFill>
        <p:spPr>
          <a:xfrm>
            <a:off x="3812270" y="1974569"/>
            <a:ext cx="4734122" cy="112915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31964" y="3383281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Propysy" pitchFamily="50" charset="-52"/>
              </a:rPr>
              <a:t>Осінь-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4959" y="1645921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жовтня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7072" y="3409406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щедра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1888" y="4315379"/>
            <a:ext cx="982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Кольоровий,  джміль, насіння, йод. 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37071" y="4011561"/>
            <a:ext cx="2949677" cy="6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19485" y="3996813"/>
            <a:ext cx="2212258" cy="6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64479" y="4011561"/>
            <a:ext cx="2212258" cy="6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379976" y="3996813"/>
            <a:ext cx="899650" cy="6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72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72601" y="1477747"/>
            <a:ext cx="6014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        Ю         Є         Ї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1929" y="2421644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0226" y="2392147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8020" y="2392147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8833" y="2362651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312" y="3159064"/>
            <a:ext cx="251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яблуко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054" y="4397930"/>
            <a:ext cx="213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будяк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0454" y="3262303"/>
            <a:ext cx="2064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юшка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64984" y="4368432"/>
            <a:ext cx="280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калюжа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874" y="3247555"/>
            <a:ext cx="1658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єнот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9125" y="4324187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синє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03899" y="3734251"/>
            <a:ext cx="1693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їжак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99317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 descr="Пам'ятка &quot;Написання апострофа в словах&quot; на 6 листках | Ілюстрації.  Українська м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14" y="423914"/>
            <a:ext cx="11430000" cy="6000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48884" y="2008689"/>
            <a:ext cx="502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https://wordwall.net/uk/resource/36373638/%D0%B0%D0%BF%D0%BE%D1%81%D1%82%D1%80%D0%BE%D1%84-2-%D0%BA%D0%BB%D0%B0%D1%81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01.10.2024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t="7935" r="39205" b="52842"/>
          <a:stretch/>
        </p:blipFill>
        <p:spPr>
          <a:xfrm>
            <a:off x="481175" y="1991032"/>
            <a:ext cx="11396312" cy="4506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9951" y="2498378"/>
            <a:ext cx="100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На подвір’я впало осіннє листя.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974" y="1035296"/>
            <a:ext cx="11941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Подвір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(‘)я ,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нн,н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на,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впало.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2103" y="2271251"/>
            <a:ext cx="8023123" cy="54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Листья гифки, анимированные GIF изображения листья - скачать гиф картинки  на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457574"/>
            <a:ext cx="457200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102</Words>
  <Application>Microsoft Office PowerPoint</Application>
  <PresentationFormat>Произвольный</PresentationFormat>
  <Paragraphs>56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Пользователь Windows</cp:lastModifiedBy>
  <cp:revision>379</cp:revision>
  <dcterms:created xsi:type="dcterms:W3CDTF">2018-01-05T16:38:53Z</dcterms:created>
  <dcterms:modified xsi:type="dcterms:W3CDTF">2024-10-01T11:27:28Z</dcterms:modified>
</cp:coreProperties>
</file>