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8" r:id="rId3"/>
    <p:sldId id="317" r:id="rId4"/>
    <p:sldId id="329" r:id="rId5"/>
    <p:sldId id="320" r:id="rId6"/>
    <p:sldId id="321" r:id="rId7"/>
    <p:sldId id="323" r:id="rId8"/>
    <p:sldId id="325" r:id="rId9"/>
    <p:sldId id="271" r:id="rId1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187"/>
    <a:srgbClr val="F5644C"/>
    <a:srgbClr val="B2220A"/>
    <a:srgbClr val="5B8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>
      <p:cViewPr varScale="1">
        <p:scale>
          <a:sx n="104" d="100"/>
          <a:sy n="104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3E19C-2A92-4617-93FB-A29B6973A894}" type="datetimeFigureOut">
              <a:rPr lang="uk-UA" smtClean="0"/>
              <a:t>06.10.2024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C335F-7FE8-43D8-A99E-2C34FE0E7D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387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1B95B2-A95D-D201-AFF1-7ED6EA4E3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E5C64-7C0A-9DE4-19D2-748CFB4E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F2551F-6158-2508-10F5-164DBEA1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7A9DC-16CE-2F48-D411-F90ECBBD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517AB-C880-05F1-B457-35044364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65AED-40F6-2F0E-FB5A-BE748E81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5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B14D8-F247-41E0-D377-6BB8842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30AF41-2C56-404E-F13A-824A8887B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E2EF0-B45A-BE32-57B6-B1347AAD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6F66E-C556-E3B8-7B31-0FD54123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39993-4E2D-BBA4-D639-CB640F79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30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B065BA-F926-5FD0-5678-DF6BAD05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13FEBE-2FEA-66F0-637A-45BA9483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A7CE6-3990-98D5-3432-3042FAD3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ACD99-FA7A-EA70-8C22-2279E4C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D339-F955-C2BA-0A0A-7B9E51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81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9B040-B387-1CAC-325D-18764E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A5386-C660-E45B-44C4-43AB1595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3E344-205E-671F-AF2C-E1B547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E1867-8F8B-BFF3-CC0C-026B575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12D5F-4C12-1F43-1F33-C9A65A3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85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8C02A-A011-1173-B82B-E54B0F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B7844-FAC2-9C7E-7FC9-0D472088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37676-FB92-8060-5879-C06AA16D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CCDCDE-4F03-2AB2-2F25-32C144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0F9D81-62AE-6AA0-7125-BB15C5B3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14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3D062-4425-9D60-8860-52D7788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1E99D-ADFD-F3BB-8C51-492941D09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7EF27E-A528-0BC6-27A5-DC9B594E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DAC4A9-3E73-AD92-7B86-05A1A862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DA6579-D497-3F7E-E4C0-6DF21BBD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0233-4FE4-9507-8C5D-00E07611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0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E4343-2D39-2A67-F5CE-DAB69296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264FF-12C9-1576-6585-BD872E87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3080B-9435-C377-D8D2-9EF982C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C746C8-1D45-9982-DAC9-809C2177C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47FBD6-3F82-4ECD-55A4-21ABF61B5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60F596-5724-1000-BF04-1356D1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BF29E-1967-2D5B-F360-095290C6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E94024-10EB-8E88-A180-DEEE73E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F7E27-131A-C1A8-7E9F-5D12D7A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1BDBAA-B2A3-13F9-3EAD-FF8CC6F8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FB9A4-76A8-0A34-E74D-9B691C5E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84BE3-03E7-060D-3855-36E671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89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C6ACB9-A759-9B7D-8A23-B7C1F124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54224-1FFB-E129-775C-5B80F84C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37E5B-B512-BA59-8077-98661598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74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C690-56A1-B502-1BE4-91C1FF16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8ECEB9-3575-7275-55A4-D5E4FA76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A71A8D-F1E6-5842-A870-DDCE63B9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8E596-85AF-62E4-B613-990663CC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2EA5A0-15D6-3596-E59E-783FFAD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598C-17E3-A727-DD78-E9AA793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54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8C2F-0CAA-C674-6E6C-B166232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513C53-054C-2F1E-26CA-8C8D73DA0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6E5D19-1074-F7E1-9CAA-9AC3BE71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070542-28BA-C4AE-D59D-83DF59C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2747B3-E881-7CE4-EA4C-12CF3330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44392-C8A2-346F-B842-4696A1D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57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00F3D-1198-7FB6-6AD0-E1BE3356C1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74F1F-D43E-933E-020D-1AA065D0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AF68E-BFC0-624F-412A-19607A85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31973-D871-0356-AFEB-F078BEE81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D822-E1D6-4A37-BD16-9B04252F3360}" type="datetimeFigureOut">
              <a:rPr lang="ru-UA" smtClean="0"/>
              <a:t>10/06/2024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9EF2B-0101-C21C-E784-DB1DB6DA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9B8C0-9231-7967-3808-B3180809E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52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42p_eiVFvvY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42p_eiVFvvY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9.jpe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42p_eiVFvvY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42p_eiVFvvY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42p_eiVFvvY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42p_eiVFvvY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42p_eiVFvvY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23.png"/><Relationship Id="rId12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hyperlink" Target="https://youtu.be/42p_eiVFvvY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5.jpe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image" Target="../media/image26.jpg"/><Relationship Id="rId7" Type="http://schemas.openxmlformats.org/officeDocument/2006/relationships/hyperlink" Target="https://youtu.be/42p_eiVFvvY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9350CBA-0C80-4B10-A32D-17CAC449B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520" y="1173910"/>
            <a:ext cx="8474696" cy="3224678"/>
          </a:xfrm>
          <a:solidFill>
            <a:schemeClr val="accent4">
              <a:lumMod val="40000"/>
              <a:lumOff val="60000"/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anchor="t">
            <a:normAutofit/>
          </a:bodyPr>
          <a:lstStyle/>
          <a:p>
            <a:r>
              <a:rPr lang="uk-UA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Траєкторія руху. Шлях, переміщення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D6137C3-2CED-4F5E-894C-2AD30BAF2D52}"/>
              </a:ext>
            </a:extLst>
          </p:cNvPr>
          <p:cNvSpPr/>
          <p:nvPr/>
        </p:nvSpPr>
        <p:spPr>
          <a:xfrm>
            <a:off x="11166307" y="103810"/>
            <a:ext cx="930442" cy="93044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C4429DFF-99A5-4486-9CD3-27DA2B3C7EE9}"/>
              </a:ext>
            </a:extLst>
          </p:cNvPr>
          <p:cNvGrpSpPr/>
          <p:nvPr/>
        </p:nvGrpSpPr>
        <p:grpSpPr>
          <a:xfrm>
            <a:off x="3671889" y="103810"/>
            <a:ext cx="6012581" cy="857013"/>
            <a:chOff x="6179419" y="6024791"/>
            <a:chExt cx="6012581" cy="8570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142EC-50F5-4E29-9C8C-1589C6DC684E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Рисунок 7">
              <a:hlinkClick r:id="rId2"/>
              <a:extLst>
                <a:ext uri="{FF2B5EF4-FFF2-40B4-BE49-F238E27FC236}">
                  <a16:creationId xmlns:a16="http://schemas.microsoft.com/office/drawing/2014/main" id="{B76D9281-49F4-404F-8485-9608E77A6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" name="Picture 2" descr="НУШ і перші класи | Черкаська спеціалізована школа №3">
            <a:extLst>
              <a:ext uri="{FF2B5EF4-FFF2-40B4-BE49-F238E27FC236}">
                <a16:creationId xmlns:a16="http://schemas.microsoft.com/office/drawing/2014/main" id="{321A3BE2-5E28-45D6-867B-9C25DA4F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" y="0"/>
            <a:ext cx="1893805" cy="18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ілка: п’ятикутник 12">
            <a:extLst>
              <a:ext uri="{FF2B5EF4-FFF2-40B4-BE49-F238E27FC236}">
                <a16:creationId xmlns:a16="http://schemas.microsoft.com/office/drawing/2014/main" id="{E29E717D-27AD-4689-B97D-8020C5A53F53}"/>
              </a:ext>
            </a:extLst>
          </p:cNvPr>
          <p:cNvSpPr/>
          <p:nvPr/>
        </p:nvSpPr>
        <p:spPr>
          <a:xfrm>
            <a:off x="0" y="1893805"/>
            <a:ext cx="2117520" cy="565608"/>
          </a:xfrm>
          <a:prstGeom prst="homePlate">
            <a:avLst>
              <a:gd name="adj" fmla="val 35000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Урок 9</a:t>
            </a:r>
          </a:p>
        </p:txBody>
      </p:sp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6D45B1A2-6428-A931-D18D-9D636B444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60" y="5092894"/>
            <a:ext cx="4724292" cy="184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56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5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проїхали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велосипеді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дому до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Ваша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траєкторія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є кривою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лінією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знайти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подолали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виміряти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довжину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цієї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лінії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знайти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довжину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траєкторії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мик Рисунок Для Детей (52 Фото)">
            <a:extLst>
              <a:ext uri="{FF2B5EF4-FFF2-40B4-BE49-F238E27FC236}">
                <a16:creationId xmlns:a16="http://schemas.microsoft.com/office/drawing/2014/main" id="{143130F9-A79A-6776-8F04-0C16B6FE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819" y="8806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Малюнки школи (50 фото) • Веселі картинки та позитив">
            <a:extLst>
              <a:ext uri="{FF2B5EF4-FFF2-40B4-BE49-F238E27FC236}">
                <a16:creationId xmlns:a16="http://schemas.microsoft.com/office/drawing/2014/main" id="{C58FD4C3-1C17-DF17-8DB5-F443936B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478" y="1952172"/>
            <a:ext cx="4913644" cy="368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Сполучна лінія: вигнута 3">
            <a:extLst>
              <a:ext uri="{FF2B5EF4-FFF2-40B4-BE49-F238E27FC236}">
                <a16:creationId xmlns:a16="http://schemas.microsoft.com/office/drawing/2014/main" id="{8332818F-E9B2-D68C-12F9-781384DD29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58190" y="3099334"/>
            <a:ext cx="7729086" cy="2377983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Гифка велосипед гиф картинка, скачать анимированный gif на GIFER от  Beazerana">
            <a:extLst>
              <a:ext uri="{FF2B5EF4-FFF2-40B4-BE49-F238E27FC236}">
                <a16:creationId xmlns:a16="http://schemas.microsoft.com/office/drawing/2014/main" id="{CEF0828C-E686-C867-0001-8425365B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64" y="1799215"/>
            <a:ext cx="1537235" cy="15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улетка 5м купити в Дніпрі за вигідною ціною | Фенікс Центр">
            <a:extLst>
              <a:ext uri="{FF2B5EF4-FFF2-40B4-BE49-F238E27FC236}">
                <a16:creationId xmlns:a16="http://schemas.microsoft.com/office/drawing/2014/main" id="{E9F16A6C-235D-7DA0-0FF1-9D43A0A1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83" y="183836"/>
            <a:ext cx="4604834" cy="46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B76780E4-AEB4-A8F3-B945-39EAFF9D16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1.66667E-6 0.00023 C -0.01354 -0.00486 -0.00235 -0.00232 -0.01745 -0.00139 C -0.03268 -0.0007 -0.04792 -0.00047 -0.06328 3.7037E-6 C -0.07591 0.00439 -0.05612 -0.00278 -0.07266 0.00416 C -0.07565 0.00532 -0.08763 0.00949 -0.09011 0.00972 L -0.09961 0.01111 C -0.1099 0.01805 -0.10208 0.01389 -0.11537 0.01666 C -0.1306 0.0199 -0.10599 0.01597 -0.12409 0.02106 C -0.12748 0.02199 -0.13086 0.02199 -0.13425 0.02245 C -0.13763 0.02384 -0.13776 0.02407 -0.14141 0.02523 C -0.14297 0.02569 -0.14453 0.02592 -0.1461 0.02662 C -0.15807 0.03148 -0.14531 0.02777 -0.15716 0.03078 C -0.15847 0.03171 -0.15977 0.03287 -0.1612 0.03356 C -0.16289 0.03449 -0.16979 0.03588 -0.17136 0.03634 C -0.17617 0.03819 -0.18086 0.04051 -0.18568 0.04189 C -0.18724 0.04236 -0.1888 0.04282 -0.19037 0.04351 C -0.20208 0.04791 -0.19128 0.0449 -0.203 0.04768 C -0.21068 0.05301 -0.20287 0.04814 -0.2125 0.05185 C -0.21432 0.05254 -0.21615 0.05393 -0.21797 0.05463 C -0.22526 0.05764 -0.22578 0.0574 -0.23294 0.05879 C -0.2349 0.05972 -0.23672 0.06088 -0.23854 0.06157 C -0.24089 0.06273 -0.24336 0.06319 -0.24557 0.06435 C -0.24779 0.06551 -0.24987 0.06736 -0.25195 0.06875 C -0.25352 0.06967 -0.25508 0.07037 -0.25664 0.07152 C -0.25781 0.07222 -0.25873 0.07338 -0.2599 0.0743 C -0.26472 0.07801 -0.25951 0.07268 -0.26537 0.07847 C -0.27643 0.08935 -0.26302 0.07639 -0.27253 0.0868 C -0.27344 0.08796 -0.27461 0.08865 -0.27565 0.08981 C -0.27787 0.09236 -0.27956 0.09606 -0.2819 0.09814 C -0.28945 0.10486 -0.28008 0.09629 -0.28906 0.10509 C -0.29011 0.10625 -0.29115 0.10694 -0.29219 0.10787 C -0.29336 0.10926 -0.29427 0.11088 -0.29531 0.11226 C -0.2974 0.11458 -0.29987 0.11597 -0.30169 0.11921 C -0.30391 0.12314 -0.30547 0.12523 -0.30716 0.13032 C -0.30781 0.13217 -0.3082 0.13426 -0.30886 0.13611 C -0.30912 0.13889 -0.30912 0.14166 -0.30977 0.14444 C -0.3099 0.14676 -0.31107 0.14884 -0.3112 0.15139 C -0.31133 0.1581 -0.31068 0.16458 -0.31042 0.17106 C -0.31094 0.18518 -0.3099 0.18773 -0.31276 0.19768 C -0.31315 0.1993 -0.31393 0.20046 -0.31432 0.20208 C -0.31458 0.20347 -0.31458 0.20486 -0.31511 0.20625 C -0.31589 0.20787 -0.3168 0.20879 -0.31745 0.21041 C -0.3181 0.21157 -0.31849 0.21319 -0.31901 0.21458 C -0.31992 0.2162 -0.3207 0.21736 -0.32149 0.21875 C -0.32409 0.22453 -0.32201 0.22291 -0.32617 0.2287 C -0.32708 0.22986 -0.32826 0.23032 -0.3293 0.23148 C -0.33099 0.2331 -0.33242 0.23541 -0.33412 0.23703 C -0.33529 0.23819 -0.33672 0.23889 -0.33802 0.23981 C -0.33958 0.2412 -0.34115 0.24282 -0.34271 0.24398 C -0.34453 0.2456 -0.34649 0.24676 -0.34831 0.24838 C -0.34909 0.24907 -0.34974 0.25046 -0.35065 0.25115 C -0.35378 0.25324 -0.35716 0.25393 -0.36016 0.25671 C -0.36914 0.26458 -0.36042 0.25764 -0.37279 0.26504 C -0.37774 0.26828 -0.38268 0.27176 -0.38776 0.275 C -0.39011 0.27639 -0.39245 0.27824 -0.39479 0.27916 C -0.39883 0.28055 -0.40287 0.28101 -0.40664 0.28333 C -0.40833 0.28426 -0.40977 0.28541 -0.41146 0.28611 C -0.41458 0.2875 -0.41771 0.28796 -0.42097 0.28889 C -0.42357 0.28981 -0.42617 0.29097 -0.42878 0.29166 C -0.43216 0.29282 -0.43568 0.29328 -0.43906 0.29467 C -0.44206 0.2956 -0.44479 0.29745 -0.44779 0.29884 C -0.45013 0.29976 -0.45248 0.30046 -0.45482 0.30162 C -0.46758 0.30717 -0.45925 0.30463 -0.46901 0.30717 C -0.47097 0.3081 -0.47279 0.30879 -0.47461 0.30995 C -0.47643 0.31111 -0.47826 0.31319 -0.48008 0.31412 C -0.48685 0.31782 -0.48802 0.31643 -0.4944 0.31851 C -0.49987 0.32014 -0.50547 0.32152 -0.51094 0.32407 C -0.51524 0.32592 -0.52083 0.3287 -0.52513 0.32963 C -0.53034 0.33078 -0.53568 0.33125 -0.54089 0.3324 C -0.54883 0.33426 -0.54974 0.33634 -0.55755 0.33657 L -0.64193 0.33819 L -0.64193 0.33842 " pathEditMode="relative" rAng="0" ptsTypes="AAAAAAAAAAAAAAAAAAAA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96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C551C-B538-49D4-8AB3-03778755B0B9}"/>
              </a:ext>
            </a:extLst>
          </p:cNvPr>
          <p:cNvSpPr txBox="1"/>
          <p:nvPr/>
        </p:nvSpPr>
        <p:spPr>
          <a:xfrm>
            <a:off x="117764" y="45956"/>
            <a:ext cx="11972636" cy="8365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Шлях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позначають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символом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American Captain Cyrillic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American Captain Cyrillic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Одиниця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шляху в СІ — метр: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800" b="1" i="1" dirty="0">
                <a:effectLst/>
                <a:latin typeface="American Captain Cyrillic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American Captain Cyrillic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] =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частинні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крат-</a:t>
            </a:r>
          </a:p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одиниці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шляху,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міліметр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сантиметр (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кілометр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2DE5B648-DD52-B854-6B60-87C1CF9E7176}"/>
              </a:ext>
            </a:extLst>
          </p:cNvPr>
          <p:cNvGrpSpPr/>
          <p:nvPr/>
        </p:nvGrpSpPr>
        <p:grpSpPr>
          <a:xfrm>
            <a:off x="101600" y="882532"/>
            <a:ext cx="3547918" cy="4979534"/>
            <a:chOff x="117764" y="1021629"/>
            <a:chExt cx="3547918" cy="4979534"/>
          </a:xfrm>
        </p:grpSpPr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8C637F4F-8B32-6846-CAB2-60D0830C392B}"/>
                </a:ext>
              </a:extLst>
            </p:cNvPr>
            <p:cNvGrpSpPr/>
            <p:nvPr/>
          </p:nvGrpSpPr>
          <p:grpSpPr>
            <a:xfrm>
              <a:off x="117764" y="1021629"/>
              <a:ext cx="3547918" cy="4979534"/>
              <a:chOff x="109682" y="1077196"/>
              <a:chExt cx="3547918" cy="4979534"/>
            </a:xfrm>
          </p:grpSpPr>
          <p:pic>
            <p:nvPicPr>
              <p:cNvPr id="7" name="Picture 4" descr="Буфер Обмена, Бумага, Выложенный">
                <a:extLst>
                  <a:ext uri="{FF2B5EF4-FFF2-40B4-BE49-F238E27FC236}">
                    <a16:creationId xmlns:a16="http://schemas.microsoft.com/office/drawing/2014/main" id="{56869089-ADA4-C52F-9F8B-23AB2E92B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82" y="1077196"/>
                <a:ext cx="3547918" cy="4979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кутник 7">
                <a:extLst>
                  <a:ext uri="{FF2B5EF4-FFF2-40B4-BE49-F238E27FC236}">
                    <a16:creationId xmlns:a16="http://schemas.microsoft.com/office/drawing/2014/main" id="{2AC7C042-0AC9-7665-8770-2DFF78BCBE5C}"/>
                  </a:ext>
                </a:extLst>
              </p:cNvPr>
              <p:cNvSpPr/>
              <p:nvPr/>
            </p:nvSpPr>
            <p:spPr>
              <a:xfrm>
                <a:off x="1070577" y="1954602"/>
                <a:ext cx="184537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uk-UA" sz="2800" b="1" dirty="0">
                    <a:ln w="22225">
                      <a:solidFill>
                        <a:srgbClr val="7030A0"/>
                      </a:solidFill>
                      <a:prstDash val="solid"/>
                    </a:ln>
                    <a:solidFill>
                      <a:sysClr val="windowText" lastClr="000000"/>
                    </a:solidFill>
                    <a:latin typeface="Anaktoria" panose="02020602090805090A03" pitchFamily="18" charset="0"/>
                    <a:ea typeface="Anaktoria" panose="02020602090805090A03" pitchFamily="18" charset="0"/>
                  </a:rPr>
                  <a:t>Записничок</a:t>
                </a:r>
                <a:endParaRPr lang="uk-UA" sz="2800" b="1" cap="none" spc="0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ysClr val="windowText" lastClr="000000"/>
                  </a:solidFill>
                  <a:effectLst/>
                  <a:latin typeface="Anaktoria" panose="02020602090805090A03" pitchFamily="18" charset="0"/>
                  <a:ea typeface="Anaktoria" panose="02020602090805090A03" pitchFamily="18" charset="0"/>
                </a:endParaRPr>
              </a:p>
            </p:txBody>
          </p:sp>
        </p:grpSp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F568B573-4BC3-BFB9-1D51-B1023327F5F1}"/>
                </a:ext>
              </a:extLst>
            </p:cNvPr>
            <p:cNvGrpSpPr/>
            <p:nvPr/>
          </p:nvGrpSpPr>
          <p:grpSpPr>
            <a:xfrm>
              <a:off x="1412008" y="2955393"/>
              <a:ext cx="1160206" cy="1112007"/>
              <a:chOff x="5432769" y="1308132"/>
              <a:chExt cx="1160206" cy="1112007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E32DFC34-6713-1E83-08A4-4EE402AA2804}"/>
                  </a:ext>
                </a:extLst>
              </p:cNvPr>
              <p:cNvSpPr/>
              <p:nvPr/>
            </p:nvSpPr>
            <p:spPr>
              <a:xfrm>
                <a:off x="5432769" y="1308132"/>
                <a:ext cx="1160206" cy="111200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b="1" i="1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American Captain Cyrillic" pitchFamily="2" charset="0"/>
                  </a:rPr>
                  <a:t>l</a:t>
                </a:r>
                <a:endParaRPr lang="uk-UA" sz="8000" b="1" i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merican Captain Cyrillic" pitchFamily="2" charset="0"/>
                </a:endParaRPr>
              </a:p>
            </p:txBody>
          </p:sp>
          <p:sp>
            <p:nvSpPr>
              <p:cNvPr id="12" name="Стрілка: вправо 11">
                <a:extLst>
                  <a:ext uri="{FF2B5EF4-FFF2-40B4-BE49-F238E27FC236}">
                    <a16:creationId xmlns:a16="http://schemas.microsoft.com/office/drawing/2014/main" id="{6547FFDB-32DC-B2F6-646C-5173B4F07ADA}"/>
                  </a:ext>
                </a:extLst>
              </p:cNvPr>
              <p:cNvSpPr/>
              <p:nvPr/>
            </p:nvSpPr>
            <p:spPr>
              <a:xfrm>
                <a:off x="5847504" y="1348281"/>
                <a:ext cx="452581" cy="157018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3B12C282-25DD-E326-BF09-1A725C4904C8}"/>
                </a:ext>
              </a:extLst>
            </p:cNvPr>
            <p:cNvSpPr/>
            <p:nvPr/>
          </p:nvSpPr>
          <p:spPr>
            <a:xfrm>
              <a:off x="1471774" y="4027016"/>
              <a:ext cx="104067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rPr>
                <a:t>Шлях</a:t>
              </a:r>
              <a:endParaRPr lang="uk-UA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64933-104C-DA58-1789-39F85356D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45" t="30842" r="8715" b="24579"/>
          <a:stretch/>
        </p:blipFill>
        <p:spPr>
          <a:xfrm>
            <a:off x="3709284" y="1385455"/>
            <a:ext cx="8143202" cy="4368800"/>
          </a:xfrm>
          <a:prstGeom prst="rect">
            <a:avLst/>
          </a:prstGeom>
        </p:spPr>
      </p:pic>
      <p:pic>
        <p:nvPicPr>
          <p:cNvPr id="15" name="Рисунок 14">
            <a:hlinkClick r:id="rId6"/>
            <a:extLst>
              <a:ext uri="{FF2B5EF4-FFF2-40B4-BE49-F238E27FC236}">
                <a16:creationId xmlns:a16="http://schemas.microsoft.com/office/drawing/2014/main" id="{964123F2-E2EE-6A2F-190A-92192F7A4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1085656" y="597803"/>
            <a:ext cx="10667644" cy="771963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Напрямлений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відрізок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прямої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з’єднує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початкове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кінцеве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положення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називають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переміщенням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b="1" i="1" dirty="0"/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198458" y="69804"/>
            <a:ext cx="1089892" cy="14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C936A-D9C6-DF71-3C37-D609DF16C4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61" t="34074" r="19393" b="16229"/>
          <a:stretch/>
        </p:blipFill>
        <p:spPr>
          <a:xfrm>
            <a:off x="2373744" y="1473274"/>
            <a:ext cx="7850911" cy="4926846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97801AF0-30FE-0693-058F-368C1130B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1DDA3B7-8978-4495-9112-40051467DAD8}"/>
              </a:ext>
            </a:extLst>
          </p:cNvPr>
          <p:cNvGrpSpPr/>
          <p:nvPr/>
        </p:nvGrpSpPr>
        <p:grpSpPr>
          <a:xfrm>
            <a:off x="117764" y="0"/>
            <a:ext cx="11972636" cy="1178895"/>
            <a:chOff x="117764" y="0"/>
            <a:chExt cx="11972636" cy="11788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3441D4-0A40-81D0-D48D-AAC1865001A3}"/>
                </a:ext>
              </a:extLst>
            </p:cNvPr>
            <p:cNvSpPr txBox="1"/>
            <p:nvPr/>
          </p:nvSpPr>
          <p:spPr>
            <a:xfrm>
              <a:off x="117764" y="45956"/>
              <a:ext cx="11972636" cy="113293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Переміщення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позначають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символом 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uk-UA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Стрілка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над символом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фізичної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величини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показує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що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переміщення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—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це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векторна</a:t>
              </a:r>
              <a:r>
                <a:rPr lang="ru-RU" sz="1800" b="1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фізична</a:t>
              </a:r>
              <a:r>
                <a:rPr lang="ru-RU" sz="1800" b="1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величина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Фізичні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величини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які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мають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значення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та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напрямок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називають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векторними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>
                <a:lnSpc>
                  <a:spcPct val="107000"/>
                </a:lnSpc>
              </a:pP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ті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які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мають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тільки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значення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8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називають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скалярними</a:t>
              </a:r>
              <a:r>
                <a:rPr lang="ru-RU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DDAE546-DE00-4045-9577-2156B404A73C}"/>
                </a:ext>
              </a:extLst>
            </p:cNvPr>
            <p:cNvSpPr txBox="1"/>
            <p:nvPr/>
          </p:nvSpPr>
          <p:spPr>
            <a:xfrm>
              <a:off x="3931920" y="0"/>
              <a:ext cx="64008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rgbClr val="FF0000"/>
                  </a:solidFill>
                  <a:sym typeface="Wingdings 3" panose="05040102010807070707" pitchFamily="18" charset="2"/>
                </a:rPr>
                <a:t></a:t>
              </a:r>
              <a:endParaRPr lang="uk-U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E7D86A82-6C6C-589B-A4EA-6D70D313633F}"/>
              </a:ext>
            </a:extLst>
          </p:cNvPr>
          <p:cNvGrpSpPr/>
          <p:nvPr/>
        </p:nvGrpSpPr>
        <p:grpSpPr>
          <a:xfrm>
            <a:off x="101600" y="1084798"/>
            <a:ext cx="3547918" cy="4979534"/>
            <a:chOff x="101600" y="1084798"/>
            <a:chExt cx="3547918" cy="4979534"/>
          </a:xfrm>
        </p:grpSpPr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EE30B281-F6EE-3DB6-7A2F-E61118143A5F}"/>
                </a:ext>
              </a:extLst>
            </p:cNvPr>
            <p:cNvGrpSpPr/>
            <p:nvPr/>
          </p:nvGrpSpPr>
          <p:grpSpPr>
            <a:xfrm>
              <a:off x="101600" y="1084798"/>
              <a:ext cx="3547918" cy="4979534"/>
              <a:chOff x="101600" y="1084798"/>
              <a:chExt cx="3547918" cy="4979534"/>
            </a:xfrm>
          </p:grpSpPr>
          <p:pic>
            <p:nvPicPr>
              <p:cNvPr id="2052" name="Picture 4" descr="Буфер Обмена, Бумага, Выложенный">
                <a:extLst>
                  <a:ext uri="{FF2B5EF4-FFF2-40B4-BE49-F238E27FC236}">
                    <a16:creationId xmlns:a16="http://schemas.microsoft.com/office/drawing/2014/main" id="{7812E20D-D69E-C31D-A99C-286EFBCD7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00" y="1084798"/>
                <a:ext cx="3547918" cy="4979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90D73206-CF0C-CE1D-6621-29EAF83562A6}"/>
                  </a:ext>
                </a:extLst>
              </p:cNvPr>
              <p:cNvGrpSpPr/>
              <p:nvPr/>
            </p:nvGrpSpPr>
            <p:grpSpPr>
              <a:xfrm>
                <a:off x="1412008" y="2955393"/>
                <a:ext cx="1160206" cy="1112007"/>
                <a:chOff x="5432769" y="1308132"/>
                <a:chExt cx="1160206" cy="1112007"/>
              </a:xfrm>
            </p:grpSpPr>
            <p:sp>
              <p:nvSpPr>
                <p:cNvPr id="6" name="Овал 5">
                  <a:extLst>
                    <a:ext uri="{FF2B5EF4-FFF2-40B4-BE49-F238E27FC236}">
                      <a16:creationId xmlns:a16="http://schemas.microsoft.com/office/drawing/2014/main" id="{5E579600-5FA3-0271-F58E-11A8057E01AE}"/>
                    </a:ext>
                  </a:extLst>
                </p:cNvPr>
                <p:cNvSpPr/>
                <p:nvPr/>
              </p:nvSpPr>
              <p:spPr>
                <a:xfrm>
                  <a:off x="5432769" y="1308132"/>
                  <a:ext cx="1160206" cy="111200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0" b="1" dirty="0">
                      <a:ln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</a:rPr>
                    <a:t>S</a:t>
                  </a:r>
                  <a:endParaRPr lang="uk-UA" sz="8000" b="1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" name="Стрілка: вправо 7">
                  <a:extLst>
                    <a:ext uri="{FF2B5EF4-FFF2-40B4-BE49-F238E27FC236}">
                      <a16:creationId xmlns:a16="http://schemas.microsoft.com/office/drawing/2014/main" id="{0160DA11-7F9A-CBF2-0902-41F9C3EC72A8}"/>
                    </a:ext>
                  </a:extLst>
                </p:cNvPr>
                <p:cNvSpPr/>
                <p:nvPr/>
              </p:nvSpPr>
              <p:spPr>
                <a:xfrm>
                  <a:off x="5786581" y="1339791"/>
                  <a:ext cx="452581" cy="157018"/>
                </a:xfrm>
                <a:prstGeom prst="rightArrow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7" name="Прямокутник 6">
                <a:extLst>
                  <a:ext uri="{FF2B5EF4-FFF2-40B4-BE49-F238E27FC236}">
                    <a16:creationId xmlns:a16="http://schemas.microsoft.com/office/drawing/2014/main" id="{6D07280F-1F3E-1D46-4381-B018276CB14A}"/>
                  </a:ext>
                </a:extLst>
              </p:cNvPr>
              <p:cNvSpPr/>
              <p:nvPr/>
            </p:nvSpPr>
            <p:spPr>
              <a:xfrm>
                <a:off x="822144" y="4027016"/>
                <a:ext cx="233993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uk-UA" sz="2800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Переміщення</a:t>
                </a:r>
                <a:endParaRPr lang="uk-UA" sz="2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7C00BAF4-B235-53F4-2DAC-3D348706AEEA}"/>
                </a:ext>
              </a:extLst>
            </p:cNvPr>
            <p:cNvSpPr/>
            <p:nvPr/>
          </p:nvSpPr>
          <p:spPr>
            <a:xfrm>
              <a:off x="1070577" y="1954602"/>
              <a:ext cx="184537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ysClr val="windowText" lastClr="000000"/>
                  </a:solidFill>
                  <a:latin typeface="Anaktoria" panose="02020602090805090A03" pitchFamily="18" charset="0"/>
                  <a:ea typeface="Anaktoria" panose="02020602090805090A03" pitchFamily="18" charset="0"/>
                </a:rPr>
                <a:t>Записничок</a:t>
              </a:r>
              <a:endParaRPr lang="uk-UA" sz="2800" b="1" cap="none" spc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Anaktoria" panose="02020602090805090A03" pitchFamily="18" charset="0"/>
                <a:ea typeface="Anaktoria" panose="02020602090805090A03" pitchFamily="18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5662C4-FF70-BA07-B2FC-7D4A8F4A0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75" t="32323" r="8182" b="22424"/>
          <a:stretch/>
        </p:blipFill>
        <p:spPr>
          <a:xfrm>
            <a:off x="3649518" y="1400030"/>
            <a:ext cx="8159029" cy="4443167"/>
          </a:xfrm>
          <a:prstGeom prst="rect">
            <a:avLst/>
          </a:prstGeom>
        </p:spPr>
      </p:pic>
      <p:pic>
        <p:nvPicPr>
          <p:cNvPr id="22" name="Рисунок 21">
            <a:hlinkClick r:id="rId6"/>
            <a:extLst>
              <a:ext uri="{FF2B5EF4-FFF2-40B4-BE49-F238E27FC236}">
                <a16:creationId xmlns:a16="http://schemas.microsoft.com/office/drawing/2014/main" id="{F48FBD98-F501-5A8F-FE00-06B490053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Кокосовое Дерево, Дерево Пальмы, Дюна">
            <a:extLst>
              <a:ext uri="{FF2B5EF4-FFF2-40B4-BE49-F238E27FC236}">
                <a16:creationId xmlns:a16="http://schemas.microsoft.com/office/drawing/2014/main" id="{1241B647-0C4E-D891-DAA2-D2FAEF74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954" y="2541694"/>
            <a:ext cx="2372446" cy="33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1062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правильно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зазначити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але й </a:t>
            </a:r>
            <a:r>
              <a:rPr lang="ru-RU" sz="1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напрямок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відстань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 яку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перемістилося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певному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напрямку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позначають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символом 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без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стрілки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Одиниця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СІ — 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метр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ru-RU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] = 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артинка самолетик для детей - 57 фото">
            <a:extLst>
              <a:ext uri="{FF2B5EF4-FFF2-40B4-BE49-F238E27FC236}">
                <a16:creationId xmlns:a16="http://schemas.microsoft.com/office/drawing/2014/main" id="{ADF18F65-BE3A-1003-7CBE-A36D76CB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596" flipH="1">
            <a:off x="117764" y="4393746"/>
            <a:ext cx="1581727" cy="14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ляж, Остров, Летом, Рай, Отпуск">
            <a:extLst>
              <a:ext uri="{FF2B5EF4-FFF2-40B4-BE49-F238E27FC236}">
                <a16:creationId xmlns:a16="http://schemas.microsoft.com/office/drawing/2014/main" id="{F23BEA86-BADA-85D0-B03D-BE5524DB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7" y="3302173"/>
            <a:ext cx="3693968" cy="272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DD70C-6303-BB19-1647-A3B41FE92A9A}"/>
              </a:ext>
            </a:extLst>
          </p:cNvPr>
          <p:cNvSpPr txBox="1"/>
          <p:nvPr/>
        </p:nvSpPr>
        <p:spPr>
          <a:xfrm>
            <a:off x="4497705" y="4872925"/>
            <a:ext cx="408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Модуль переміщення</a:t>
            </a: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9D6E55E4-C55C-CEC2-AE59-D7D8C90D2450}"/>
              </a:ext>
            </a:extLst>
          </p:cNvPr>
          <p:cNvSpPr/>
          <p:nvPr/>
        </p:nvSpPr>
        <p:spPr>
          <a:xfrm>
            <a:off x="1042250" y="5355238"/>
            <a:ext cx="9843923" cy="269508"/>
          </a:xfrm>
          <a:prstGeom prst="rightArrow">
            <a:avLst>
              <a:gd name="adj1" fmla="val 50000"/>
              <a:gd name="adj2" fmla="val 196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0A254-E1F7-B95E-B1F4-6DA4AB317E3F}"/>
              </a:ext>
            </a:extLst>
          </p:cNvPr>
          <p:cNvSpPr txBox="1"/>
          <p:nvPr/>
        </p:nvSpPr>
        <p:spPr>
          <a:xfrm>
            <a:off x="8023962" y="4811370"/>
            <a:ext cx="112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S</a:t>
            </a:r>
            <a:endParaRPr lang="uk-UA" sz="3200" b="1" i="1" dirty="0">
              <a:solidFill>
                <a:srgbClr val="FF0000"/>
              </a:solidFill>
            </a:endParaRPr>
          </a:p>
        </p:txBody>
      </p:sp>
      <p:pic>
        <p:nvPicPr>
          <p:cNvPr id="3084" name="Picture 12" descr="Облако, Синий, Небо, Природа, Погода">
            <a:extLst>
              <a:ext uri="{FF2B5EF4-FFF2-40B4-BE49-F238E27FC236}">
                <a16:creationId xmlns:a16="http://schemas.microsoft.com/office/drawing/2014/main" id="{ACB4FC7F-17B9-2BA5-A91E-EC5A38A3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5" y="1223427"/>
            <a:ext cx="2233061" cy="12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Облако, Синий, Небо, Природа, Погода">
            <a:extLst>
              <a:ext uri="{FF2B5EF4-FFF2-40B4-BE49-F238E27FC236}">
                <a16:creationId xmlns:a16="http://schemas.microsoft.com/office/drawing/2014/main" id="{99D763A9-CD30-AC5F-EF7C-25561CF5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87" y="1181798"/>
            <a:ext cx="1573838" cy="8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Облако, Синий, Небо, Природа, Погода">
            <a:extLst>
              <a:ext uri="{FF2B5EF4-FFF2-40B4-BE49-F238E27FC236}">
                <a16:creationId xmlns:a16="http://schemas.microsoft.com/office/drawing/2014/main" id="{161D6D47-F082-481F-EF72-FA18E2C8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46" y="1910413"/>
            <a:ext cx="2006974" cy="8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Облако, Синий, Небо, Природа, Погода">
            <a:extLst>
              <a:ext uri="{FF2B5EF4-FFF2-40B4-BE49-F238E27FC236}">
                <a16:creationId xmlns:a16="http://schemas.microsoft.com/office/drawing/2014/main" id="{E1C469D4-3FAF-60B1-74A3-C756BC04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934" y="1910414"/>
            <a:ext cx="2006974" cy="8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8"/>
            <a:extLst>
              <a:ext uri="{FF2B5EF4-FFF2-40B4-BE49-F238E27FC236}">
                <a16:creationId xmlns:a16="http://schemas.microsoft.com/office/drawing/2014/main" id="{159FB8FF-FECF-3313-CED1-0F89E79C68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21654 -0.36204 C 0.26146 -0.44213 0.32917 -0.48496 0.40026 -0.48496 C 0.48099 -0.48496 0.5457 -0.44213 0.59062 -0.36204 L 0.80729 2.96296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5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7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траєкторії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руху, шлях і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залежить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того,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якої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відліку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розглядають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рух. 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0A79D5-CC09-B1E8-8FD3-ADDB507F4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70976" r="54091"/>
          <a:stretch/>
        </p:blipFill>
        <p:spPr>
          <a:xfrm>
            <a:off x="4285673" y="1514763"/>
            <a:ext cx="2678546" cy="19904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297017-6546-9F8F-7B8E-4426F2B801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7" r="15808" b="57488"/>
          <a:stretch/>
        </p:blipFill>
        <p:spPr>
          <a:xfrm>
            <a:off x="1475942" y="2812567"/>
            <a:ext cx="1819564" cy="2915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06A47A-A2BC-3857-B9BC-7E590C574F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61" y="2601054"/>
            <a:ext cx="3668713" cy="4256946"/>
          </a:xfrm>
          <a:prstGeom prst="rect">
            <a:avLst/>
          </a:prstGeom>
        </p:spPr>
      </p:pic>
      <p:sp>
        <p:nvSpPr>
          <p:cNvPr id="9" name="Бульбашка думок: хмарка 8">
            <a:extLst>
              <a:ext uri="{FF2B5EF4-FFF2-40B4-BE49-F238E27FC236}">
                <a16:creationId xmlns:a16="http://schemas.microsoft.com/office/drawing/2014/main" id="{CF123333-F8B0-E220-36D2-6886F737C64D}"/>
              </a:ext>
            </a:extLst>
          </p:cNvPr>
          <p:cNvSpPr/>
          <p:nvPr/>
        </p:nvSpPr>
        <p:spPr>
          <a:xfrm>
            <a:off x="7447289" y="611210"/>
            <a:ext cx="2903897" cy="1807105"/>
          </a:xfrm>
          <a:prstGeom prst="cloudCallout">
            <a:avLst>
              <a:gd name="adj1" fmla="val -78247"/>
              <a:gd name="adj2" fmla="val 29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FAA5AE-F3A3-C27D-30B3-3A143BC31030}"/>
              </a:ext>
            </a:extLst>
          </p:cNvPr>
          <p:cNvSpPr/>
          <p:nvPr/>
        </p:nvSpPr>
        <p:spPr>
          <a:xfrm>
            <a:off x="8211574" y="827099"/>
            <a:ext cx="1375325" cy="1375325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Бульбашка думок: хмарка 10">
            <a:extLst>
              <a:ext uri="{FF2B5EF4-FFF2-40B4-BE49-F238E27FC236}">
                <a16:creationId xmlns:a16="http://schemas.microsoft.com/office/drawing/2014/main" id="{6D891FB5-917B-6761-EF00-41753F39AB72}"/>
              </a:ext>
            </a:extLst>
          </p:cNvPr>
          <p:cNvSpPr/>
          <p:nvPr/>
        </p:nvSpPr>
        <p:spPr>
          <a:xfrm>
            <a:off x="726221" y="956299"/>
            <a:ext cx="2903897" cy="1807105"/>
          </a:xfrm>
          <a:prstGeom prst="cloudCallout">
            <a:avLst>
              <a:gd name="adj1" fmla="val 14188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угору-вниз 11">
            <a:extLst>
              <a:ext uri="{FF2B5EF4-FFF2-40B4-BE49-F238E27FC236}">
                <a16:creationId xmlns:a16="http://schemas.microsoft.com/office/drawing/2014/main" id="{C2008230-9813-69DF-9C55-A8E5F122DE1B}"/>
              </a:ext>
            </a:extLst>
          </p:cNvPr>
          <p:cNvSpPr/>
          <p:nvPr/>
        </p:nvSpPr>
        <p:spPr>
          <a:xfrm>
            <a:off x="2010750" y="1300613"/>
            <a:ext cx="167419" cy="1209368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hlinkClick r:id="rId6"/>
            <a:extLst>
              <a:ext uri="{FF2B5EF4-FFF2-40B4-BE49-F238E27FC236}">
                <a16:creationId xmlns:a16="http://schemas.microsoft.com/office/drawing/2014/main" id="{37E14BEF-7E5D-B51D-79CC-1647D793DE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хлопчика,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їде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автобусі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впало з рук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яблуко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дівчинки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сидить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навпроти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траєкторія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яблука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короткий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відрізок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Система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відліку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пов’язана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салоном автобуса.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исунок автобус для детей - 40 фото">
            <a:extLst>
              <a:ext uri="{FF2B5EF4-FFF2-40B4-BE49-F238E27FC236}">
                <a16:creationId xmlns:a16="http://schemas.microsoft.com/office/drawing/2014/main" id="{2B428836-D7CD-4552-93E8-E66BCAA10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4" y="1468296"/>
            <a:ext cx="12192000" cy="5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Пасажирські сидіння для туристичного автобуса, виробник партійної шини -  оптовий продаж - Бонвелл">
            <a:extLst>
              <a:ext uri="{FF2B5EF4-FFF2-40B4-BE49-F238E27FC236}">
                <a16:creationId xmlns:a16="http://schemas.microsoft.com/office/drawing/2014/main" id="{C941B2E8-E890-40EB-BBC4-405E71309F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Автобусні сидіння | Порівняти ціни та купити на Prom.ua, стор. 2">
            <a:extLst>
              <a:ext uri="{FF2B5EF4-FFF2-40B4-BE49-F238E27FC236}">
                <a16:creationId xmlns:a16="http://schemas.microsoft.com/office/drawing/2014/main" id="{2E2C5D3A-339D-446B-B8E2-96A2D95EA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53" b="81910" l="13889" r="85000">
                        <a14:foregroundMark x1="19444" y1="49749" x2="15000" y2="61307"/>
                        <a14:foregroundMark x1="18333" y1="64824" x2="30000" y2="75879"/>
                        <a14:foregroundMark x1="30556" y1="78894" x2="31111" y2="81910"/>
                        <a14:foregroundMark x1="45556" y1="12563" x2="52778" y2="13568"/>
                        <a14:foregroundMark x1="20556" y1="12060" x2="30000" y2="12060"/>
                        <a14:foregroundMark x1="46667" y1="11055" x2="50000" y2="12060"/>
                        <a14:foregroundMark x1="16111" y1="16583" x2="14444" y2="28643"/>
                        <a14:foregroundMark x1="85000" y1="60302" x2="80000" y2="5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354" r="8021" b="19760"/>
          <a:stretch/>
        </p:blipFill>
        <p:spPr bwMode="auto">
          <a:xfrm>
            <a:off x="2160540" y="2598364"/>
            <a:ext cx="3008671" cy="29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альчик PNG рисунок, картинки и пнг прозрачный для бесплатной загрузки |  Pngtree">
            <a:extLst>
              <a:ext uri="{FF2B5EF4-FFF2-40B4-BE49-F238E27FC236}">
                <a16:creationId xmlns:a16="http://schemas.microsoft.com/office/drawing/2014/main" id="{C9FB8613-2688-4DF0-8C7C-625C7625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145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7A28A-F572-EEAF-7662-689C01EBC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175" y="2833819"/>
            <a:ext cx="1856236" cy="2804979"/>
          </a:xfrm>
          <a:prstGeom prst="rect">
            <a:avLst/>
          </a:prstGeom>
        </p:spPr>
      </p:pic>
      <p:pic>
        <p:nvPicPr>
          <p:cNvPr id="9" name="Picture 4" descr="Купити Яблуко 1кг. Україна в Києві в магазині HappyPen">
            <a:extLst>
              <a:ext uri="{FF2B5EF4-FFF2-40B4-BE49-F238E27FC236}">
                <a16:creationId xmlns:a16="http://schemas.microsoft.com/office/drawing/2014/main" id="{7C6B5DBC-35CB-290D-AC2E-0F27CDA3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75" y="3276600"/>
            <a:ext cx="771272" cy="7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id="{29FC111F-49FE-AB01-4863-6201550CACA8}"/>
              </a:ext>
            </a:extLst>
          </p:cNvPr>
          <p:cNvCxnSpPr/>
          <p:nvPr/>
        </p:nvCxnSpPr>
        <p:spPr>
          <a:xfrm>
            <a:off x="5321611" y="3722255"/>
            <a:ext cx="0" cy="19165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hlinkClick r:id="rId11"/>
            <a:extLst>
              <a:ext uri="{FF2B5EF4-FFF2-40B4-BE49-F238E27FC236}">
                <a16:creationId xmlns:a16="http://schemas.microsoft.com/office/drawing/2014/main" id="{A8EB64D0-2BDC-0B75-5F2A-8CC752B197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5" y="5638798"/>
            <a:ext cx="3500866" cy="1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1.66667E-6 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grpSp>
        <p:nvGrpSpPr>
          <p:cNvPr id="13" name="Google Shape;213;p27">
            <a:extLst>
              <a:ext uri="{FF2B5EF4-FFF2-40B4-BE49-F238E27FC236}">
                <a16:creationId xmlns:a16="http://schemas.microsoft.com/office/drawing/2014/main" id="{5FE4772C-ABAF-42D8-0D84-890FDFA6A6E0}"/>
              </a:ext>
            </a:extLst>
          </p:cNvPr>
          <p:cNvGrpSpPr/>
          <p:nvPr/>
        </p:nvGrpSpPr>
        <p:grpSpPr>
          <a:xfrm>
            <a:off x="4954357" y="3956876"/>
            <a:ext cx="2622472" cy="2585815"/>
            <a:chOff x="7297968" y="1984185"/>
            <a:chExt cx="4783126" cy="4716268"/>
          </a:xfrm>
        </p:grpSpPr>
        <p:grpSp>
          <p:nvGrpSpPr>
            <p:cNvPr id="14" name="Google Shape;214;p27">
              <a:extLst>
                <a:ext uri="{FF2B5EF4-FFF2-40B4-BE49-F238E27FC236}">
                  <a16:creationId xmlns:a16="http://schemas.microsoft.com/office/drawing/2014/main" id="{D86AF99D-FE9B-553B-9B15-3598538FBD62}"/>
                </a:ext>
              </a:extLst>
            </p:cNvPr>
            <p:cNvGrpSpPr/>
            <p:nvPr/>
          </p:nvGrpSpPr>
          <p:grpSpPr>
            <a:xfrm>
              <a:off x="7297968" y="1984185"/>
              <a:ext cx="4783126" cy="4716268"/>
              <a:chOff x="6893593" y="2297927"/>
              <a:chExt cx="4783126" cy="4716268"/>
            </a:xfrm>
          </p:grpSpPr>
          <p:sp>
            <p:nvSpPr>
              <p:cNvPr id="53" name="Google Shape;215;p27">
                <a:extLst>
                  <a:ext uri="{FF2B5EF4-FFF2-40B4-BE49-F238E27FC236}">
                    <a16:creationId xmlns:a16="http://schemas.microsoft.com/office/drawing/2014/main" id="{8E30A3DF-E132-C55F-22A2-6BDD25389627}"/>
                  </a:ext>
                </a:extLst>
              </p:cNvPr>
              <p:cNvSpPr/>
              <p:nvPr/>
            </p:nvSpPr>
            <p:spPr>
              <a:xfrm rot="-62248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16;p27">
                <a:extLst>
                  <a:ext uri="{FF2B5EF4-FFF2-40B4-BE49-F238E27FC236}">
                    <a16:creationId xmlns:a16="http://schemas.microsoft.com/office/drawing/2014/main" id="{F84AE9E4-72E7-3788-EA58-43DD414AC5C1}"/>
                  </a:ext>
                </a:extLst>
              </p:cNvPr>
              <p:cNvSpPr/>
              <p:nvPr/>
            </p:nvSpPr>
            <p:spPr>
              <a:xfrm rot="218446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17;p27">
                <a:extLst>
                  <a:ext uri="{FF2B5EF4-FFF2-40B4-BE49-F238E27FC236}">
                    <a16:creationId xmlns:a16="http://schemas.microsoft.com/office/drawing/2014/main" id="{7E4FA59B-AF05-C499-4560-4EF673C6B9B7}"/>
                  </a:ext>
                </a:extLst>
              </p:cNvPr>
              <p:cNvSpPr/>
              <p:nvPr/>
            </p:nvSpPr>
            <p:spPr>
              <a:xfrm rot="7587805">
                <a:off x="8463082" y="243736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18;p27">
                <a:extLst>
                  <a:ext uri="{FF2B5EF4-FFF2-40B4-BE49-F238E27FC236}">
                    <a16:creationId xmlns:a16="http://schemas.microsoft.com/office/drawing/2014/main" id="{7CC16543-4D22-A376-096E-C4BCFD88159D}"/>
                  </a:ext>
                </a:extLst>
              </p:cNvPr>
              <p:cNvSpPr/>
              <p:nvPr/>
            </p:nvSpPr>
            <p:spPr>
              <a:xfrm rot="4623994">
                <a:off x="8398623" y="2414984"/>
                <a:ext cx="1773066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19;p27">
                <a:extLst>
                  <a:ext uri="{FF2B5EF4-FFF2-40B4-BE49-F238E27FC236}">
                    <a16:creationId xmlns:a16="http://schemas.microsoft.com/office/drawing/2014/main" id="{B90B5016-275B-5EE5-EA3F-FCFF80A42CFF}"/>
                  </a:ext>
                </a:extLst>
              </p:cNvPr>
              <p:cNvSpPr/>
              <p:nvPr/>
            </p:nvSpPr>
            <p:spPr>
              <a:xfrm>
                <a:off x="7451150" y="418391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8" name="Google Shape;220;p27">
                <a:extLst>
                  <a:ext uri="{FF2B5EF4-FFF2-40B4-BE49-F238E27FC236}">
                    <a16:creationId xmlns:a16="http://schemas.microsoft.com/office/drawing/2014/main" id="{CABA9D55-CE35-2499-9D18-4C1685E04C21}"/>
                  </a:ext>
                </a:extLst>
              </p:cNvPr>
              <p:cNvSpPr/>
              <p:nvPr/>
            </p:nvSpPr>
            <p:spPr>
              <a:xfrm>
                <a:off x="10434658" y="3710732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9" name="Google Shape;221;p27">
                <a:extLst>
                  <a:ext uri="{FF2B5EF4-FFF2-40B4-BE49-F238E27FC236}">
                    <a16:creationId xmlns:a16="http://schemas.microsoft.com/office/drawing/2014/main" id="{E5AAD4F0-A746-8F19-8FF8-AF2DD45EB0B4}"/>
                  </a:ext>
                </a:extLst>
              </p:cNvPr>
              <p:cNvSpPr/>
              <p:nvPr/>
            </p:nvSpPr>
            <p:spPr>
              <a:xfrm>
                <a:off x="10574371" y="4832067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60" name="Google Shape;222;p27">
                <a:extLst>
                  <a:ext uri="{FF2B5EF4-FFF2-40B4-BE49-F238E27FC236}">
                    <a16:creationId xmlns:a16="http://schemas.microsoft.com/office/drawing/2014/main" id="{FA3B4D0D-B925-ABC9-42A2-8DBE24D52606}"/>
                  </a:ext>
                </a:extLst>
              </p:cNvPr>
              <p:cNvSpPr/>
              <p:nvPr/>
            </p:nvSpPr>
            <p:spPr>
              <a:xfrm>
                <a:off x="9748724" y="648829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</p:grpSp>
        <p:grpSp>
          <p:nvGrpSpPr>
            <p:cNvPr id="15" name="Google Shape;223;p27">
              <a:extLst>
                <a:ext uri="{FF2B5EF4-FFF2-40B4-BE49-F238E27FC236}">
                  <a16:creationId xmlns:a16="http://schemas.microsoft.com/office/drawing/2014/main" id="{A0EEB964-23A9-BCAB-00CE-8CDC800D63C3}"/>
                </a:ext>
              </a:extLst>
            </p:cNvPr>
            <p:cNvGrpSpPr/>
            <p:nvPr/>
          </p:nvGrpSpPr>
          <p:grpSpPr>
            <a:xfrm>
              <a:off x="9143526" y="3838043"/>
              <a:ext cx="1020673" cy="986925"/>
              <a:chOff x="9626306" y="2040643"/>
              <a:chExt cx="1938979" cy="1874868"/>
            </a:xfrm>
          </p:grpSpPr>
          <p:pic>
            <p:nvPicPr>
              <p:cNvPr id="16" name="Google Shape;224;p27">
                <a:extLst>
                  <a:ext uri="{FF2B5EF4-FFF2-40B4-BE49-F238E27FC236}">
                    <a16:creationId xmlns:a16="http://schemas.microsoft.com/office/drawing/2014/main" id="{5ECE2CAB-5D15-E119-0491-8CA75D91E81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37590" y="2040643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17" name="Google Shape;225;p27">
                <a:extLst>
                  <a:ext uri="{FF2B5EF4-FFF2-40B4-BE49-F238E27FC236}">
                    <a16:creationId xmlns:a16="http://schemas.microsoft.com/office/drawing/2014/main" id="{205C74BB-7511-0420-990E-D980F984B7C4}"/>
                  </a:ext>
                </a:extLst>
              </p:cNvPr>
              <p:cNvGrpSpPr/>
              <p:nvPr/>
            </p:nvGrpSpPr>
            <p:grpSpPr>
              <a:xfrm>
                <a:off x="9635666" y="2048145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46" name="Google Shape;226;p27">
                  <a:extLst>
                    <a:ext uri="{FF2B5EF4-FFF2-40B4-BE49-F238E27FC236}">
                      <a16:creationId xmlns:a16="http://schemas.microsoft.com/office/drawing/2014/main" id="{F174DE86-652D-6DC3-68DE-5240C78D8E5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227;p27">
                  <a:extLst>
                    <a:ext uri="{FF2B5EF4-FFF2-40B4-BE49-F238E27FC236}">
                      <a16:creationId xmlns:a16="http://schemas.microsoft.com/office/drawing/2014/main" id="{A0BBD642-5687-04EF-D1D8-31A089BAAA5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" name="Google Shape;228;p27">
                  <a:extLst>
                    <a:ext uri="{FF2B5EF4-FFF2-40B4-BE49-F238E27FC236}">
                      <a16:creationId xmlns:a16="http://schemas.microsoft.com/office/drawing/2014/main" id="{83B61329-06CD-B5E6-2126-441D7325F48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" name="Google Shape;229;p27">
                  <a:extLst>
                    <a:ext uri="{FF2B5EF4-FFF2-40B4-BE49-F238E27FC236}">
                      <a16:creationId xmlns:a16="http://schemas.microsoft.com/office/drawing/2014/main" id="{558482B0-C00A-6395-ABF0-716E29850D4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" name="Google Shape;230;p27">
                  <a:extLst>
                    <a:ext uri="{FF2B5EF4-FFF2-40B4-BE49-F238E27FC236}">
                      <a16:creationId xmlns:a16="http://schemas.microsoft.com/office/drawing/2014/main" id="{1BA1289C-B2C0-6EEB-6626-068AB7F4D4A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" name="Google Shape;231;p27">
                  <a:extLst>
                    <a:ext uri="{FF2B5EF4-FFF2-40B4-BE49-F238E27FC236}">
                      <a16:creationId xmlns:a16="http://schemas.microsoft.com/office/drawing/2014/main" id="{D955C9FE-BB70-B333-2B23-AC723F5442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" name="Google Shape;232;p27">
                  <a:extLst>
                    <a:ext uri="{FF2B5EF4-FFF2-40B4-BE49-F238E27FC236}">
                      <a16:creationId xmlns:a16="http://schemas.microsoft.com/office/drawing/2014/main" id="{1AAFAB82-DBA4-7918-C426-CB157E277FA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" name="Google Shape;233;p27">
                <a:extLst>
                  <a:ext uri="{FF2B5EF4-FFF2-40B4-BE49-F238E27FC236}">
                    <a16:creationId xmlns:a16="http://schemas.microsoft.com/office/drawing/2014/main" id="{B7064F8F-09AA-546C-1BB7-77CD321FCE22}"/>
                  </a:ext>
                </a:extLst>
              </p:cNvPr>
              <p:cNvGrpSpPr/>
              <p:nvPr/>
            </p:nvGrpSpPr>
            <p:grpSpPr>
              <a:xfrm>
                <a:off x="9630509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39" name="Google Shape;234;p27">
                  <a:extLst>
                    <a:ext uri="{FF2B5EF4-FFF2-40B4-BE49-F238E27FC236}">
                      <a16:creationId xmlns:a16="http://schemas.microsoft.com/office/drawing/2014/main" id="{94B9EEC1-6E57-3624-E8B2-7DA4F35E42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Google Shape;235;p27">
                  <a:extLst>
                    <a:ext uri="{FF2B5EF4-FFF2-40B4-BE49-F238E27FC236}">
                      <a16:creationId xmlns:a16="http://schemas.microsoft.com/office/drawing/2014/main" id="{9DD97BB2-2DE6-7477-CDD5-4D4ABE516D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236;p27">
                  <a:extLst>
                    <a:ext uri="{FF2B5EF4-FFF2-40B4-BE49-F238E27FC236}">
                      <a16:creationId xmlns:a16="http://schemas.microsoft.com/office/drawing/2014/main" id="{192C4146-FB96-1C54-C67A-78C1F10D8DD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Google Shape;237;p27">
                  <a:extLst>
                    <a:ext uri="{FF2B5EF4-FFF2-40B4-BE49-F238E27FC236}">
                      <a16:creationId xmlns:a16="http://schemas.microsoft.com/office/drawing/2014/main" id="{A83D1004-118A-45B3-3E43-B63AFF338FF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Google Shape;238;p27">
                  <a:extLst>
                    <a:ext uri="{FF2B5EF4-FFF2-40B4-BE49-F238E27FC236}">
                      <a16:creationId xmlns:a16="http://schemas.microsoft.com/office/drawing/2014/main" id="{15503594-0922-5CD6-D6D0-4DC35599151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Google Shape;239;p27">
                  <a:extLst>
                    <a:ext uri="{FF2B5EF4-FFF2-40B4-BE49-F238E27FC236}">
                      <a16:creationId xmlns:a16="http://schemas.microsoft.com/office/drawing/2014/main" id="{83B24FE4-450D-B7CC-B004-6FBE2413CAC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" name="Google Shape;240;p27">
                  <a:extLst>
                    <a:ext uri="{FF2B5EF4-FFF2-40B4-BE49-F238E27FC236}">
                      <a16:creationId xmlns:a16="http://schemas.microsoft.com/office/drawing/2014/main" id="{5ABD2AB4-242C-D6B8-3349-7E1D813D66E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" name="Google Shape;241;p27">
                <a:extLst>
                  <a:ext uri="{FF2B5EF4-FFF2-40B4-BE49-F238E27FC236}">
                    <a16:creationId xmlns:a16="http://schemas.microsoft.com/office/drawing/2014/main" id="{CAEE491F-4534-A905-7376-98BCEA29BA8B}"/>
                  </a:ext>
                </a:extLst>
              </p:cNvPr>
              <p:cNvGrpSpPr/>
              <p:nvPr/>
            </p:nvGrpSpPr>
            <p:grpSpPr>
              <a:xfrm>
                <a:off x="9638000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26" name="Google Shape;242;p27">
                  <a:extLst>
                    <a:ext uri="{FF2B5EF4-FFF2-40B4-BE49-F238E27FC236}">
                      <a16:creationId xmlns:a16="http://schemas.microsoft.com/office/drawing/2014/main" id="{1D62BB00-58BE-BC5E-6AFF-08661660FC5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97647" y="1981495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Google Shape;243;p27">
                  <a:extLst>
                    <a:ext uri="{FF2B5EF4-FFF2-40B4-BE49-F238E27FC236}">
                      <a16:creationId xmlns:a16="http://schemas.microsoft.com/office/drawing/2014/main" id="{D1440A56-970B-4B60-357D-374FB1F4384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73294" y="166820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Google Shape;244;p27">
                  <a:extLst>
                    <a:ext uri="{FF2B5EF4-FFF2-40B4-BE49-F238E27FC236}">
                      <a16:creationId xmlns:a16="http://schemas.microsoft.com/office/drawing/2014/main" id="{16A606D8-C6E0-DDFB-2BDB-DFB9D7DC7BB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95238" y="173833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Google Shape;245;p27">
                  <a:extLst>
                    <a:ext uri="{FF2B5EF4-FFF2-40B4-BE49-F238E27FC236}">
                      <a16:creationId xmlns:a16="http://schemas.microsoft.com/office/drawing/2014/main" id="{31DD1824-06A8-3C7C-9921-A87A85F9286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351134" y="196000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Google Shape;246;p27">
                  <a:extLst>
                    <a:ext uri="{FF2B5EF4-FFF2-40B4-BE49-F238E27FC236}">
                      <a16:creationId xmlns:a16="http://schemas.microsoft.com/office/drawing/2014/main" id="{C69B9930-054C-E5BA-5CA1-B215B0A425D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451415" y="1638052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Google Shape;247;p27">
                  <a:extLst>
                    <a:ext uri="{FF2B5EF4-FFF2-40B4-BE49-F238E27FC236}">
                      <a16:creationId xmlns:a16="http://schemas.microsoft.com/office/drawing/2014/main" id="{4CA42560-0002-5AB8-FAF2-A756F5FFCE6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16959" y="154843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Google Shape;248;p27">
                  <a:extLst>
                    <a:ext uri="{FF2B5EF4-FFF2-40B4-BE49-F238E27FC236}">
                      <a16:creationId xmlns:a16="http://schemas.microsoft.com/office/drawing/2014/main" id="{B19C7660-0D37-E2E7-45F3-F62C79ABC2A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Google Shape;249;p27">
                  <a:extLst>
                    <a:ext uri="{FF2B5EF4-FFF2-40B4-BE49-F238E27FC236}">
                      <a16:creationId xmlns:a16="http://schemas.microsoft.com/office/drawing/2014/main" id="{C6D51E73-FAAB-8D0C-5C3E-08FEC97F281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Google Shape;250;p27">
                  <a:extLst>
                    <a:ext uri="{FF2B5EF4-FFF2-40B4-BE49-F238E27FC236}">
                      <a16:creationId xmlns:a16="http://schemas.microsoft.com/office/drawing/2014/main" id="{11F1720F-A687-7353-5FC5-257E31562BD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Google Shape;251;p27">
                  <a:extLst>
                    <a:ext uri="{FF2B5EF4-FFF2-40B4-BE49-F238E27FC236}">
                      <a16:creationId xmlns:a16="http://schemas.microsoft.com/office/drawing/2014/main" id="{7446E695-A5C3-7FDF-9C4D-9AF8CC07F7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252;p27">
                  <a:extLst>
                    <a:ext uri="{FF2B5EF4-FFF2-40B4-BE49-F238E27FC236}">
                      <a16:creationId xmlns:a16="http://schemas.microsoft.com/office/drawing/2014/main" id="{6E61DBD7-0B56-EB3F-536A-B6BE4C43A2B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Google Shape;253;p27">
                  <a:extLst>
                    <a:ext uri="{FF2B5EF4-FFF2-40B4-BE49-F238E27FC236}">
                      <a16:creationId xmlns:a16="http://schemas.microsoft.com/office/drawing/2014/main" id="{72047103-2A4F-2397-FE08-FF36BC96C32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254;p27">
                  <a:extLst>
                    <a:ext uri="{FF2B5EF4-FFF2-40B4-BE49-F238E27FC236}">
                      <a16:creationId xmlns:a16="http://schemas.microsoft.com/office/drawing/2014/main" id="{51BAD9FC-B971-9C6F-F916-6BF09A7CECA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Google Shape;255;p27">
                <a:extLst>
                  <a:ext uri="{FF2B5EF4-FFF2-40B4-BE49-F238E27FC236}">
                    <a16:creationId xmlns:a16="http://schemas.microsoft.com/office/drawing/2014/main" id="{9C7593F5-61B2-05C8-6CFB-B872D3ED10FD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660093" y="2324547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256;p27">
                <a:extLst>
                  <a:ext uri="{FF2B5EF4-FFF2-40B4-BE49-F238E27FC236}">
                    <a16:creationId xmlns:a16="http://schemas.microsoft.com/office/drawing/2014/main" id="{6AEC8ACC-D7F9-1A42-D004-008923828D0B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688598" y="2874418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257;p27">
                <a:extLst>
                  <a:ext uri="{FF2B5EF4-FFF2-40B4-BE49-F238E27FC236}">
                    <a16:creationId xmlns:a16="http://schemas.microsoft.com/office/drawing/2014/main" id="{BA53EBCD-4DA0-5640-B5D4-50F47C07AE84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9626306" y="2886504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58;p27">
                <a:extLst>
                  <a:ext uri="{FF2B5EF4-FFF2-40B4-BE49-F238E27FC236}">
                    <a16:creationId xmlns:a16="http://schemas.microsoft.com/office/drawing/2014/main" id="{A213D829-71CB-D6E7-377F-384DAF4075D2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161736" y="3079805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59;p27">
                <a:extLst>
                  <a:ext uri="{FF2B5EF4-FFF2-40B4-BE49-F238E27FC236}">
                    <a16:creationId xmlns:a16="http://schemas.microsoft.com/office/drawing/2014/main" id="{BF62849C-D2B3-FE1F-939D-1D00B662CF9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9639513" y="2324544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60;p27">
                <a:extLst>
                  <a:ext uri="{FF2B5EF4-FFF2-40B4-BE49-F238E27FC236}">
                    <a16:creationId xmlns:a16="http://schemas.microsoft.com/office/drawing/2014/main" id="{06398500-B368-CCE2-2436-C347175F30E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48769" y="2536397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277</Words>
  <Application>Microsoft Office PowerPoint</Application>
  <PresentationFormat>Широкий екран</PresentationFormat>
  <Paragraphs>29</Paragraphs>
  <Slides>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American Captain Cyrillic</vt:lpstr>
      <vt:lpstr>Anaktoria</vt:lpstr>
      <vt:lpstr>Arial</vt:lpstr>
      <vt:lpstr>Calibri</vt:lpstr>
      <vt:lpstr>Calibri Light</vt:lpstr>
      <vt:lpstr>Тема Office</vt:lpstr>
      <vt:lpstr>Траєкторія руху. Шлях, переміщення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User</cp:lastModifiedBy>
  <cp:revision>85</cp:revision>
  <dcterms:created xsi:type="dcterms:W3CDTF">2023-02-10T14:56:58Z</dcterms:created>
  <dcterms:modified xsi:type="dcterms:W3CDTF">2024-10-06T16:19:46Z</dcterms:modified>
</cp:coreProperties>
</file>