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6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49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10" Type="http://schemas.openxmlformats.org/officeDocument/2006/relationships/image" Target="../media/image2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2019" r="10909" b="3839"/>
          <a:stretch/>
        </p:blipFill>
        <p:spPr bwMode="auto">
          <a:xfrm>
            <a:off x="3361781" y="3627461"/>
            <a:ext cx="5758377" cy="322854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72073"/>
            <a:ext cx="1906492" cy="274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49281" y="4808268"/>
            <a:ext cx="12241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9457" y="260648"/>
            <a:ext cx="4950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Дидактична </a:t>
            </a:r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гра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2949" y="1340768"/>
            <a:ext cx="5810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«Яка </a:t>
            </a:r>
            <a:r>
              <a:rPr lang="uk-UA" sz="54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буває мука?»</a:t>
            </a:r>
            <a:endParaRPr lang="ru-RU" sz="5400" b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2150133"/>
            <a:ext cx="6318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>
                    <a:lumMod val="95000"/>
                  </a:schemeClr>
                </a:solidFill>
              </a:rPr>
              <a:t>Мета: вчити дітей підбирати слова прикметники на основі карток-асоціацій; розвивати мовлення, мислення, увагу, зорове сприйняття, збагачувати лексичний запас дітей; виховувати старанність, активність, інтерес до мовленнєвих ігор.</a:t>
            </a:r>
          </a:p>
        </p:txBody>
      </p:sp>
    </p:spTree>
    <p:extLst>
      <p:ext uri="{BB962C8B-B14F-4D97-AF65-F5344CB8AC3E}">
        <p14:creationId xmlns:p14="http://schemas.microsoft.com/office/powerpoint/2010/main" val="1153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7463"/>
            <a:ext cx="91995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55" y="3436143"/>
            <a:ext cx="833065" cy="77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r="14541" b="6765"/>
          <a:stretch/>
        </p:blipFill>
        <p:spPr bwMode="auto">
          <a:xfrm>
            <a:off x="395536" y="4461164"/>
            <a:ext cx="1260764" cy="222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41453"/>
            <a:ext cx="1368227" cy="197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06656"/>
            <a:ext cx="1174774" cy="207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93" y="4707515"/>
            <a:ext cx="13652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70" y="3391597"/>
            <a:ext cx="853629" cy="8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16" y="-41564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1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6" y="30029"/>
            <a:ext cx="4567053" cy="682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4" y="-49213"/>
            <a:ext cx="91995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r="12290"/>
          <a:stretch/>
        </p:blipFill>
        <p:spPr bwMode="auto">
          <a:xfrm>
            <a:off x="611560" y="4834295"/>
            <a:ext cx="1005912" cy="188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1277"/>
            <a:ext cx="10064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85" y="3211340"/>
            <a:ext cx="862211" cy="86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0"/>
          <a:stretch/>
        </p:blipFill>
        <p:spPr bwMode="auto">
          <a:xfrm>
            <a:off x="1979712" y="4791277"/>
            <a:ext cx="1154703" cy="190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91277"/>
            <a:ext cx="11525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58" y="3384567"/>
            <a:ext cx="852909" cy="87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588">
                        <a14:backgroundMark x1="20988" y1="5938" x2="28807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72" y="-49214"/>
            <a:ext cx="4326739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47" y="0"/>
            <a:ext cx="4499992" cy="690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46" y="263161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91" y="2625219"/>
            <a:ext cx="2119461" cy="21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" y="2633204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12604" r="10265" b="17954"/>
          <a:stretch/>
        </p:blipFill>
        <p:spPr bwMode="auto">
          <a:xfrm>
            <a:off x="2411760" y="550360"/>
            <a:ext cx="1441954" cy="144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20760"/>
          <a:stretch/>
        </p:blipFill>
        <p:spPr bwMode="auto">
          <a:xfrm>
            <a:off x="6715495" y="707944"/>
            <a:ext cx="1598268" cy="144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7944"/>
            <a:ext cx="152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2626854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98" y="707943"/>
            <a:ext cx="140811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8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7" y="2243469"/>
            <a:ext cx="191452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2" b="95765" l="9882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13386" r="20126" b="2819"/>
          <a:stretch/>
        </p:blipFill>
        <p:spPr bwMode="auto">
          <a:xfrm>
            <a:off x="2688223" y="2290727"/>
            <a:ext cx="1586315" cy="229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9645" r="12915" b="10204"/>
          <a:stretch/>
        </p:blipFill>
        <p:spPr bwMode="auto">
          <a:xfrm>
            <a:off x="5004048" y="2430469"/>
            <a:ext cx="1540567" cy="21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9055" r="5898" b="7650"/>
          <a:stretch/>
        </p:blipFill>
        <p:spPr bwMode="auto">
          <a:xfrm>
            <a:off x="534830" y="548680"/>
            <a:ext cx="1481667" cy="13802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12201" r="11871" b="11194"/>
          <a:stretch/>
        </p:blipFill>
        <p:spPr bwMode="auto">
          <a:xfrm>
            <a:off x="5107515" y="548680"/>
            <a:ext cx="1437100" cy="144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5242" r="8870" b="10510"/>
          <a:stretch/>
        </p:blipFill>
        <p:spPr bwMode="auto">
          <a:xfrm>
            <a:off x="2847197" y="584673"/>
            <a:ext cx="1422527" cy="144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86398"/>
            <a:ext cx="13906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02" y="2388083"/>
            <a:ext cx="148748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2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1" y="476671"/>
            <a:ext cx="2994025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8" y="476671"/>
            <a:ext cx="2994025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89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8" y="2589342"/>
            <a:ext cx="142716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28527"/>
            <a:ext cx="142716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33" y="2798389"/>
            <a:ext cx="738187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29200"/>
            <a:ext cx="142081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08" y="5256596"/>
            <a:ext cx="14811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55672"/>
            <a:ext cx="139541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815" y="5149322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17433" r="4428" b="18834"/>
          <a:stretch/>
        </p:blipFill>
        <p:spPr bwMode="auto">
          <a:xfrm>
            <a:off x="6312432" y="3535119"/>
            <a:ext cx="851856" cy="65645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63" y="-30988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0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55151" b="26347"/>
          <a:stretch/>
        </p:blipFill>
        <p:spPr bwMode="auto">
          <a:xfrm>
            <a:off x="595740" y="404664"/>
            <a:ext cx="2774001" cy="439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90" y="379124"/>
            <a:ext cx="2773363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10" y="5128147"/>
            <a:ext cx="14811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33" y="5128147"/>
            <a:ext cx="14811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66551"/>
            <a:ext cx="893294" cy="8932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28147"/>
            <a:ext cx="153035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7136" r="13026" b="5430"/>
          <a:stretch/>
        </p:blipFill>
        <p:spPr bwMode="auto">
          <a:xfrm>
            <a:off x="307532" y="5079122"/>
            <a:ext cx="1477593" cy="1476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87" y="3384281"/>
            <a:ext cx="761889" cy="76188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0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5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2" y="0"/>
            <a:ext cx="9170522" cy="68778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56" y="3438945"/>
            <a:ext cx="955144" cy="702097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8" y="5156668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40" y="5126957"/>
            <a:ext cx="15065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8" t="66784" r="2429" b="4519"/>
          <a:stretch/>
        </p:blipFill>
        <p:spPr bwMode="auto">
          <a:xfrm>
            <a:off x="6084168" y="3573016"/>
            <a:ext cx="874324" cy="67179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23" y="5126433"/>
            <a:ext cx="15970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76192"/>
            <a:ext cx="15065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2"/>
            <a:ext cx="4498975" cy="690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22" y="-16001"/>
            <a:ext cx="4498975" cy="690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6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23813"/>
            <a:ext cx="91995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41" l="9961" r="89941">
                        <a14:backgroundMark x1="18262" y1="77344" x2="37012" y2="85547"/>
                        <a14:backgroundMark x1="30566" y1="69141" x2="42871" y2="87305"/>
                        <a14:backgroundMark x1="66309" y1="73242" x2="75098" y2="6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4"/>
            <a:ext cx="1286271" cy="128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4811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85184"/>
            <a:ext cx="152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57468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7700" l="500" r="9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3" t="6911" r="8002" b="5178"/>
          <a:stretch/>
        </p:blipFill>
        <p:spPr bwMode="auto">
          <a:xfrm>
            <a:off x="5220072" y="5022400"/>
            <a:ext cx="1405161" cy="144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68" y="5085183"/>
            <a:ext cx="15970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49213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92" y="-64702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4450"/>
            <a:ext cx="91995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76712"/>
            <a:ext cx="704901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4" r="24179"/>
          <a:stretch/>
        </p:blipFill>
        <p:spPr bwMode="auto">
          <a:xfrm>
            <a:off x="611560" y="4634115"/>
            <a:ext cx="1122218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2565"/>
          <a:stretch/>
        </p:blipFill>
        <p:spPr bwMode="auto">
          <a:xfrm>
            <a:off x="2190136" y="4738075"/>
            <a:ext cx="986636" cy="193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23" y="4842077"/>
            <a:ext cx="9874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38096"/>
            <a:ext cx="1122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045" y="3510180"/>
            <a:ext cx="719138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0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08" y="-41565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0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175"/>
            <a:ext cx="91995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8" r="24179"/>
          <a:stretch/>
        </p:blipFill>
        <p:spPr bwMode="auto">
          <a:xfrm>
            <a:off x="323528" y="4621717"/>
            <a:ext cx="1163782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91304"/>
            <a:ext cx="11652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26" l="997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10" y="4624892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0883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05" y="3432886"/>
            <a:ext cx="76291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06678"/>
            <a:ext cx="717788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1" y="3175"/>
            <a:ext cx="44989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7463"/>
            <a:ext cx="4498975" cy="690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3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44</Words>
  <Application>Microsoft Office PowerPoint</Application>
  <PresentationFormat>Экран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25</cp:revision>
  <dcterms:created xsi:type="dcterms:W3CDTF">2024-10-05T05:54:57Z</dcterms:created>
  <dcterms:modified xsi:type="dcterms:W3CDTF">2024-10-05T13:16:54Z</dcterms:modified>
</cp:coreProperties>
</file>