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66" r:id="rId5"/>
    <p:sldId id="259" r:id="rId6"/>
    <p:sldId id="267" r:id="rId7"/>
    <p:sldId id="262" r:id="rId8"/>
    <p:sldId id="263" r:id="rId9"/>
    <p:sldId id="265" r:id="rId10"/>
    <p:sldId id="261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F1721A6-CE04-4FAF-80E5-33791F6F6607}" type="datetimeFigureOut">
              <a:rPr lang="ru-RU" smtClean="0"/>
              <a:pPr/>
              <a:t>пн 14.10.24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56B3C04D-9234-4724-B424-F29DD9EA2F2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420888"/>
            <a:ext cx="7772400" cy="1470025"/>
          </a:xfrm>
        </p:spPr>
        <p:txBody>
          <a:bodyPr>
            <a:normAutofit/>
          </a:bodyPr>
          <a:lstStyle/>
          <a:p>
            <a:pPr marR="307975" algn="just">
              <a:spcAft>
                <a:spcPts val="0"/>
              </a:spcAft>
            </a:pPr>
            <a:r>
              <a:rPr lang="uk-UA" b="1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«Рідне місто, любимо тебе!»</a:t>
            </a:r>
            <a:r>
              <a:rPr lang="ru-RU" dirty="0" smtClean="0">
                <a:effectLst/>
                <a:latin typeface="Times New Roman"/>
                <a:ea typeface="Calibri"/>
              </a:rPr>
              <a:t/>
            </a:r>
            <a:br>
              <a:rPr lang="ru-RU" dirty="0" smtClean="0">
                <a:effectLst/>
                <a:latin typeface="Times New Roman"/>
                <a:ea typeface="Calibri"/>
              </a:rPr>
            </a:br>
            <a:endParaRPr lang="ru-RU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20744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  <a:buClr>
                <a:srgbClr val="A5B592"/>
              </a:buClr>
              <a:buSzPct val="70000"/>
            </a:pP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Укладач</a:t>
            </a:r>
            <a:endParaRPr lang="ru-RU" sz="280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r">
              <a:spcBef>
                <a:spcPct val="20000"/>
              </a:spcBef>
              <a:buClr>
                <a:srgbClr val="A5B592"/>
              </a:buClr>
              <a:buSzPct val="70000"/>
            </a:pP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початкових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0" algn="r">
              <a:spcBef>
                <a:spcPct val="20000"/>
              </a:spcBef>
              <a:buClr>
                <a:srgbClr val="A5B592"/>
              </a:buClr>
              <a:buSzPct val="70000"/>
            </a:pPr>
            <a:r>
              <a:rPr lang="ru-RU" sz="28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Войтенко </a:t>
            </a:r>
            <a:r>
              <a:rPr lang="ru-RU" sz="28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Тетяна</a:t>
            </a:r>
            <a:r>
              <a:rPr lang="ru-RU" sz="28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Валеріївна</a:t>
            </a: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>
              <a:spcBef>
                <a:spcPct val="20000"/>
              </a:spcBef>
              <a:buClr>
                <a:srgbClr val="A5B592"/>
              </a:buClr>
              <a:buSzPct val="70000"/>
            </a:pPr>
            <a:endParaRPr lang="ru-RU" sz="28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548680"/>
            <a:ext cx="75608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Курахівська</a:t>
            </a:r>
            <a:r>
              <a:rPr lang="ru-RU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гімназія</a:t>
            </a:r>
            <a:r>
              <a:rPr lang="ru-RU" sz="2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№2</a:t>
            </a:r>
            <a:endParaRPr lang="ru-RU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707904" y="5589240"/>
            <a:ext cx="11208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2024 </a:t>
            </a:r>
            <a:r>
              <a:rPr kumimoji="0" lang="uk-UA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р</a:t>
            </a:r>
            <a:r>
              <a:rPr kumimoji="0" lang="uk-UA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75856" y="6146954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Войтенко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Тетяна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Валеріївна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398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124744"/>
            <a:ext cx="691276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1790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dirty="0" smtClean="0">
                <a:effectLst/>
                <a:latin typeface="Times New Roman"/>
                <a:ea typeface="Calibri"/>
              </a:rPr>
              <a:t>             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На Донеччині є місто </a:t>
            </a:r>
            <a:r>
              <a:rPr lang="uk-UA" sz="24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Курахове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–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  <a:p>
            <a:pPr marL="11874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                     Славнозвісне із давніх часів,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  <a:p>
            <a:pPr marL="11874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                     Миле серцю, в душі не забуте,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  <a:p>
            <a:pPr marL="11874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                     Як легенда озер і лісів.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  <a:p>
            <a:pPr marL="11874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                                 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  <a:p>
            <a:pPr marL="11874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                    Любе місто моє, я кохаю тебе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  <a:p>
            <a:pPr marL="11874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                    За твої світанкові привіти,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  <a:p>
            <a:pPr marL="11874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                    За тополі твої, за твоїх </a:t>
            </a:r>
            <a:r>
              <a:rPr lang="uk-UA" sz="2400" dirty="0" err="1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солов</a:t>
            </a:r>
            <a:r>
              <a:rPr lang="ru-RU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’</a:t>
            </a: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їв,</a:t>
            </a:r>
            <a:endParaRPr lang="ru-RU" sz="2400" dirty="0" smtClean="0">
              <a:solidFill>
                <a:srgbClr val="FF0000"/>
              </a:solidFill>
              <a:effectLst/>
              <a:latin typeface="Times New Roman"/>
              <a:ea typeface="Calibri"/>
            </a:endParaRPr>
          </a:p>
          <a:p>
            <a:pPr marL="118745" marR="305435" algn="just">
              <a:lnSpc>
                <a:spcPct val="150000"/>
              </a:lnSpc>
              <a:spcAft>
                <a:spcPts val="0"/>
              </a:spcAft>
            </a:pPr>
            <a:r>
              <a:rPr lang="uk-UA" sz="2400" dirty="0" smtClean="0">
                <a:solidFill>
                  <a:srgbClr val="FF0000"/>
                </a:solidFill>
                <a:effectLst/>
                <a:latin typeface="Times New Roman"/>
                <a:ea typeface="Calibri"/>
              </a:rPr>
              <a:t>                     За усмішку весняних квітів.</a:t>
            </a:r>
            <a:endParaRPr lang="ru-RU" sz="2400" dirty="0">
              <a:solidFill>
                <a:srgbClr val="FF000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75855" y="6324218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Войтенко </a:t>
            </a:r>
            <a:r>
              <a:rPr lang="ru-RU" sz="1200" kern="0" dirty="0" err="1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Тетяна</a:t>
            </a:r>
            <a:r>
              <a:rPr lang="ru-RU" sz="1200" kern="0" dirty="0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 </a:t>
            </a:r>
            <a:r>
              <a:rPr lang="ru-RU" sz="1200" kern="0" dirty="0" err="1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Валеріївна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2513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http://www.fotokanal.com/images/64/picture-3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810021"/>
            <a:ext cx="4399781" cy="60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75856" y="6146954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Войтенко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Тетяна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Валеріївна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9679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ttp://upload.wikimedia.org/wikipedia/commons/thumb/b/b6/Kurachovo_power-station.jpg/220px-Kurachovo_power-stati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76872"/>
            <a:ext cx="2691832" cy="1504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274345" y="6385864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Войтенко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Тетяна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Валеріївна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5754687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http://farm6.static.flickr.com/5309/5731249051_918b091171_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3228" y="4261789"/>
            <a:ext cx="60960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8346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3159" y="6423953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Войтенко </a:t>
            </a:r>
            <a:r>
              <a:rPr lang="ru-RU" sz="1200" kern="0" dirty="0" err="1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Тетяна</a:t>
            </a:r>
            <a:r>
              <a:rPr lang="ru-RU" sz="1200" kern="0" dirty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 </a:t>
            </a:r>
            <a:r>
              <a:rPr lang="ru-RU" sz="1200" kern="0" dirty="0" err="1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Валеріївна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95750"/>
            <a:ext cx="6332413" cy="564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8790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275856" y="6423953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Войтенко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Тетяна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Валеріївна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429395"/>
            <a:ext cx="3878057" cy="56639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60848"/>
            <a:ext cx="3130809" cy="509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15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7" y="908720"/>
            <a:ext cx="3939933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347864" y="6438532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ru-RU" sz="1200" kern="0" dirty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Войтенко </a:t>
            </a:r>
            <a:r>
              <a:rPr lang="ru-RU" sz="1200" kern="0" dirty="0" err="1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Тетяна</a:t>
            </a:r>
            <a:r>
              <a:rPr lang="ru-RU" sz="1200" kern="0" dirty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 </a:t>
            </a:r>
            <a:r>
              <a:rPr lang="ru-RU" sz="1200" kern="0" dirty="0" err="1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Валеріївна</a:t>
            </a:r>
            <a:endParaRPr lang="ru-RU" kern="0" dirty="0">
              <a:solidFill>
                <a:sysClr val="windowText" lastClr="000000"/>
              </a:solidFill>
            </a:endParaRPr>
          </a:p>
        </p:txBody>
      </p:sp>
      <p:pic>
        <p:nvPicPr>
          <p:cNvPr id="8196" name="Picture 4" descr="http://photos.wikimapia.org/p/00/02/44/89/12_ful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7762" y="3068960"/>
            <a:ext cx="4128458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7857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5" y="6423953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Войтенко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Тетяна</a:t>
            </a:r>
            <a:r>
              <a:rPr kumimoji="0" lang="ru-RU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 </a:t>
            </a:r>
            <a:r>
              <a:rPr kumimoji="0" lang="ru-RU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Franklin Gothic Book"/>
              </a:rPr>
              <a:t>Валеріївна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42764"/>
            <a:ext cx="4934273" cy="3148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822001"/>
            <a:ext cx="3888432" cy="232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12214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3159" y="6375590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Войтенко </a:t>
            </a:r>
            <a:r>
              <a:rPr lang="ru-RU" sz="1200" kern="0" dirty="0" err="1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Тетяна</a:t>
            </a:r>
            <a:r>
              <a:rPr lang="ru-RU" sz="1200" kern="0" dirty="0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 </a:t>
            </a:r>
            <a:r>
              <a:rPr lang="ru-RU" sz="1200" kern="0" dirty="0" err="1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Валеріївна</a:t>
            </a:r>
            <a:endParaRPr lang="ru-RU" dirty="0"/>
          </a:p>
        </p:txBody>
      </p:sp>
      <p:pic>
        <p:nvPicPr>
          <p:cNvPr id="6147" name="Picture 3" descr="F:\Фотографии класса\SAM_09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6415" y="1628800"/>
            <a:ext cx="5832648" cy="437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5413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5856" y="6396138"/>
            <a:ext cx="205376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kern="0" dirty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Войтенко </a:t>
            </a:r>
            <a:r>
              <a:rPr lang="ru-RU" sz="1200" kern="0" dirty="0" err="1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Тетяна</a:t>
            </a:r>
            <a:r>
              <a:rPr lang="ru-RU" sz="1200" kern="0" dirty="0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 </a:t>
            </a:r>
            <a:r>
              <a:rPr lang="ru-RU" sz="1200" kern="0" dirty="0" err="1" smtClean="0">
                <a:solidFill>
                  <a:prstClr val="black">
                    <a:tint val="75000"/>
                  </a:prstClr>
                </a:solidFill>
                <a:latin typeface="Franklin Gothic Book"/>
              </a:rPr>
              <a:t>Валеріївна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981201"/>
            <a:ext cx="3990808" cy="2989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 descr="http://gorsovet.org.ua/wp-content/uploads/2009/01/dsc009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9620" y="1052736"/>
            <a:ext cx="4384497" cy="292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photos.wikimapia.org/p/00/02/72/51/26_bi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37481"/>
            <a:ext cx="2808312" cy="2186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14726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106</TotalTime>
  <Words>113</Words>
  <Application>Microsoft Office PowerPoint</Application>
  <PresentationFormat>Экран (4:3)</PresentationFormat>
  <Paragraphs>25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Волна</vt:lpstr>
      <vt:lpstr>«Рідне місто, любимо тебе!»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Company>COMP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11</cp:revision>
  <dcterms:created xsi:type="dcterms:W3CDTF">2013-10-23T12:42:59Z</dcterms:created>
  <dcterms:modified xsi:type="dcterms:W3CDTF">2024-10-14T12:47:32Z</dcterms:modified>
</cp:coreProperties>
</file>