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82" r:id="rId4"/>
    <p:sldId id="261" r:id="rId5"/>
    <p:sldId id="275" r:id="rId6"/>
    <p:sldId id="276" r:id="rId7"/>
    <p:sldId id="277" r:id="rId8"/>
    <p:sldId id="279" r:id="rId9"/>
    <p:sldId id="262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00" r:id="rId21"/>
    <p:sldId id="301" r:id="rId22"/>
    <p:sldId id="302" r:id="rId23"/>
    <p:sldId id="304" r:id="rId24"/>
    <p:sldId id="305" r:id="rId25"/>
    <p:sldId id="306" r:id="rId26"/>
    <p:sldId id="307" r:id="rId27"/>
    <p:sldId id="310" r:id="rId28"/>
    <p:sldId id="313" r:id="rId29"/>
    <p:sldId id="314" r:id="rId30"/>
    <p:sldId id="315" r:id="rId31"/>
    <p:sldId id="316" r:id="rId32"/>
    <p:sldId id="321" r:id="rId33"/>
    <p:sldId id="32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9453" autoAdjust="0"/>
  </p:normalViewPr>
  <p:slideViewPr>
    <p:cSldViewPr>
      <p:cViewPr varScale="1">
        <p:scale>
          <a:sx n="76" d="100"/>
          <a:sy n="76" d="100"/>
        </p:scale>
        <p:origin x="166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36D9-A064-42C1-A579-7670F2EFDDF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A6A4-2165-46F0-BFDF-9580709591D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4.pn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8.pn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4.pn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27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 ?><Relationships xmlns="http://schemas.openxmlformats.org/package/2006/relationships"><Relationship Id="rId2" Target="../media/image35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32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071546"/>
            <a:ext cx="7915276" cy="428628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гостях героїв </a:t>
            </a:r>
            <a:b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казок та мультфільмів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52506" y="5357826"/>
            <a:ext cx="2834006" cy="4993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717487-BC1C-99C2-BBF7-9ACC0CF1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4E5C13-6334-37E8-F1DC-326874F65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20688"/>
            <a:ext cx="457200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9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1BB6DC-BF50-EBD0-0AD9-F974CB9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0"/>
            <a:ext cx="48006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CC626E-986F-DF00-3F62-CC26CDEA4A23}"/>
              </a:ext>
            </a:extLst>
          </p:cNvPr>
          <p:cNvSpPr/>
          <p:nvPr/>
        </p:nvSpPr>
        <p:spPr>
          <a:xfrm>
            <a:off x="3419872" y="5373216"/>
            <a:ext cx="2160240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22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FDE2E7-0FA8-D187-289E-9B8CBB53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B1A5E5F-8109-4C1A-6094-871029246FF4}"/>
              </a:ext>
            </a:extLst>
          </p:cNvPr>
          <p:cNvSpPr/>
          <p:nvPr/>
        </p:nvSpPr>
        <p:spPr>
          <a:xfrm>
            <a:off x="4211960" y="2636912"/>
            <a:ext cx="2520280" cy="12961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62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487C48-6986-5D85-0542-350838B87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747" y="0"/>
            <a:ext cx="486383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51CA9F-588E-5D20-4284-863D5F900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381" y="764704"/>
            <a:ext cx="449923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170BE-D754-9DC4-612E-F33BC2C55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0"/>
            <a:ext cx="457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105BAA-02B9-D4DA-3BE2-9AC530568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692695"/>
            <a:ext cx="4176464" cy="136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86655A-6F38-36CC-1446-DB9B6FEBE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04664"/>
            <a:ext cx="4392488" cy="619340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23A666-8158-9FCC-E451-F2E551E684E8}"/>
              </a:ext>
            </a:extLst>
          </p:cNvPr>
          <p:cNvSpPr/>
          <p:nvPr/>
        </p:nvSpPr>
        <p:spPr>
          <a:xfrm>
            <a:off x="3059832" y="620688"/>
            <a:ext cx="3312368" cy="936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20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8EA96D-915E-4140-28DB-A83B79F99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08912" cy="3499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8AC23-40AC-6BD4-9591-CE5989BEB24C}"/>
              </a:ext>
            </a:extLst>
          </p:cNvPr>
          <p:cNvSpPr txBox="1"/>
          <p:nvPr/>
        </p:nvSpPr>
        <p:spPr>
          <a:xfrm>
            <a:off x="2627784" y="5301208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 err="1"/>
              <a:t>Грінч</a:t>
            </a:r>
            <a:r>
              <a:rPr lang="uk-UA" sz="6600" b="1" dirty="0"/>
              <a:t> </a:t>
            </a:r>
            <a:endParaRPr lang="ru-UA" sz="6600" b="1" dirty="0"/>
          </a:p>
        </p:txBody>
      </p:sp>
    </p:spTree>
    <p:extLst>
      <p:ext uri="{BB962C8B-B14F-4D97-AF65-F5344CB8AC3E}">
        <p14:creationId xmlns:p14="http://schemas.microsoft.com/office/powerpoint/2010/main" val="34081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717380-543D-1146-466A-726F783B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0"/>
            <a:ext cx="4896544" cy="68943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BC540D-68D4-71EB-BEAF-CAC682B2E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288" y="404664"/>
            <a:ext cx="343292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C51BBF-8041-B6CF-4CDB-6EEA3474F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208912" cy="51435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BBBC8-2846-475D-4BF8-4E095032AE0A}"/>
              </a:ext>
            </a:extLst>
          </p:cNvPr>
          <p:cNvSpPr/>
          <p:nvPr/>
        </p:nvSpPr>
        <p:spPr>
          <a:xfrm>
            <a:off x="3275856" y="1772816"/>
            <a:ext cx="3240360" cy="24482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342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3351B7-9C26-22E0-56B3-EED09A785BAD}"/>
              </a:ext>
            </a:extLst>
          </p:cNvPr>
          <p:cNvSpPr txBox="1"/>
          <p:nvPr/>
        </p:nvSpPr>
        <p:spPr>
          <a:xfrm>
            <a:off x="251520" y="162880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dirty="0"/>
              <a:t>Станція </a:t>
            </a:r>
          </a:p>
          <a:p>
            <a:pPr algn="ctr"/>
            <a:r>
              <a:rPr lang="uk-UA" sz="9600" dirty="0"/>
              <a:t>«Вгадай героя» </a:t>
            </a:r>
            <a:endParaRPr lang="ru-UA" sz="9600" dirty="0"/>
          </a:p>
        </p:txBody>
      </p:sp>
    </p:spTree>
    <p:extLst>
      <p:ext uri="{BB962C8B-B14F-4D97-AF65-F5344CB8AC3E}">
        <p14:creationId xmlns:p14="http://schemas.microsoft.com/office/powerpoint/2010/main" val="72759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817A79-205D-C097-60EB-D9910F9F33B8}"/>
              </a:ext>
            </a:extLst>
          </p:cNvPr>
          <p:cNvSpPr txBox="1"/>
          <p:nvPr/>
        </p:nvSpPr>
        <p:spPr>
          <a:xfrm>
            <a:off x="467544" y="476672"/>
            <a:ext cx="9145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/>
              <a:t>6 квітня – </a:t>
            </a:r>
          </a:p>
          <a:p>
            <a:pPr algn="ctr"/>
            <a:r>
              <a:rPr lang="uk-UA" sz="6600" dirty="0"/>
              <a:t>Всесвітній день мультфільмів та казки </a:t>
            </a:r>
            <a:endParaRPr lang="ru-UA" sz="6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856A55-7497-7CAB-D060-3F3E2A144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372040"/>
            <a:ext cx="2737751" cy="3521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9DFBD-B55E-BCC0-BC1A-2D1DBA2C4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-315416"/>
            <a:ext cx="3024336" cy="3024336"/>
          </a:xfrm>
          <a:prstGeom prst="rect">
            <a:avLst/>
          </a:prstGeom>
        </p:spPr>
      </p:pic>
      <p:pic>
        <p:nvPicPr>
          <p:cNvPr id="1026" name="Picture 2" descr="Герой Щенячего патруля Маршал">
            <a:extLst>
              <a:ext uri="{FF2B5EF4-FFF2-40B4-BE49-F238E27FC236}">
                <a16:creationId xmlns:a16="http://schemas.microsoft.com/office/drawing/2014/main" id="{68F3B5B0-F59C-B648-638D-E2F31914D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506" flipH="1">
            <a:off x="203846" y="3677394"/>
            <a:ext cx="3046753" cy="31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D38F8-6137-1F9D-435E-60FBE5486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83619" y="-18798"/>
            <a:ext cx="2528939" cy="29437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E4408E-24C6-152E-A0D8-6FFC0DEBF2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965" y="3259315"/>
            <a:ext cx="3546243" cy="37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3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8629DA-1791-099D-58F8-33321E62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55" y="656692"/>
            <a:ext cx="7764889" cy="5544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62D70D-E0C9-1CA1-4BEB-DFFC2ED0F864}"/>
              </a:ext>
            </a:extLst>
          </p:cNvPr>
          <p:cNvSpPr txBox="1"/>
          <p:nvPr/>
        </p:nvSpPr>
        <p:spPr>
          <a:xfrm>
            <a:off x="689555" y="1124744"/>
            <a:ext cx="776488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900" dirty="0"/>
              <a:t>Аліса</a:t>
            </a:r>
            <a:endParaRPr lang="ru-UA" sz="23900" dirty="0"/>
          </a:p>
        </p:txBody>
      </p:sp>
    </p:spTree>
    <p:extLst>
      <p:ext uri="{BB962C8B-B14F-4D97-AF65-F5344CB8AC3E}">
        <p14:creationId xmlns:p14="http://schemas.microsoft.com/office/powerpoint/2010/main" val="29253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2239A0-BDDA-AB73-6DB9-D5D546FF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9BE937-3A7F-2EA1-53DC-3F7EFC967173}"/>
              </a:ext>
            </a:extLst>
          </p:cNvPr>
          <p:cNvSpPr txBox="1"/>
          <p:nvPr/>
        </p:nvSpPr>
        <p:spPr>
          <a:xfrm>
            <a:off x="482352" y="404664"/>
            <a:ext cx="789964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 dirty="0"/>
              <a:t>Спляча красуня </a:t>
            </a:r>
            <a:endParaRPr lang="ru-UA" sz="16600" dirty="0"/>
          </a:p>
        </p:txBody>
      </p:sp>
    </p:spTree>
    <p:extLst>
      <p:ext uri="{BB962C8B-B14F-4D97-AF65-F5344CB8AC3E}">
        <p14:creationId xmlns:p14="http://schemas.microsoft.com/office/powerpoint/2010/main" val="95691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A92722-D453-66BA-C91E-5AA6AC70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-473724"/>
            <a:ext cx="8064896" cy="7331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CD4024-1D66-2FD5-DC7A-846EE5910E5A}"/>
              </a:ext>
            </a:extLst>
          </p:cNvPr>
          <p:cNvSpPr txBox="1"/>
          <p:nvPr/>
        </p:nvSpPr>
        <p:spPr>
          <a:xfrm>
            <a:off x="395536" y="1988840"/>
            <a:ext cx="82089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b="1" dirty="0"/>
              <a:t>Білосніжка</a:t>
            </a:r>
            <a:endParaRPr lang="ru-UA" sz="11500" b="1" dirty="0"/>
          </a:p>
        </p:txBody>
      </p:sp>
    </p:spTree>
    <p:extLst>
      <p:ext uri="{BB962C8B-B14F-4D97-AF65-F5344CB8AC3E}">
        <p14:creationId xmlns:p14="http://schemas.microsoft.com/office/powerpoint/2010/main" val="280033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D34631-0A7E-5BDD-5C9A-BD10FE361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8"/>
            <a:ext cx="7488832" cy="5616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54366-B0A9-A8AF-09F2-73C7318D7660}"/>
              </a:ext>
            </a:extLst>
          </p:cNvPr>
          <p:cNvSpPr txBox="1"/>
          <p:nvPr/>
        </p:nvSpPr>
        <p:spPr>
          <a:xfrm>
            <a:off x="1133872" y="1772816"/>
            <a:ext cx="7110536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900" b="1" i="0" dirty="0" err="1">
                <a:solidFill>
                  <a:srgbClr val="1F1F1F"/>
                </a:solidFill>
                <a:effectLst/>
              </a:rPr>
              <a:t>Ельза</a:t>
            </a:r>
            <a:endParaRPr lang="ru-UA" sz="19900" b="1" dirty="0"/>
          </a:p>
        </p:txBody>
      </p:sp>
    </p:spTree>
    <p:extLst>
      <p:ext uri="{BB962C8B-B14F-4D97-AF65-F5344CB8AC3E}">
        <p14:creationId xmlns:p14="http://schemas.microsoft.com/office/powerpoint/2010/main" val="5289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E67729-0383-8549-AEF1-66DF46815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25285"/>
            <a:ext cx="4248472" cy="6007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95698A-606C-AEE4-1CD8-B3D1484AEC57}"/>
              </a:ext>
            </a:extLst>
          </p:cNvPr>
          <p:cNvSpPr txBox="1"/>
          <p:nvPr/>
        </p:nvSpPr>
        <p:spPr>
          <a:xfrm>
            <a:off x="251520" y="1988840"/>
            <a:ext cx="936104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600" b="1" i="0" dirty="0" err="1">
                <a:solidFill>
                  <a:srgbClr val="1F1F1F"/>
                </a:solidFill>
                <a:effectLst/>
                <a:latin typeface="Google Sans"/>
              </a:rPr>
              <a:t>Вінні</a:t>
            </a:r>
            <a:r>
              <a:rPr lang="ru-RU" sz="16600" b="1" i="0" dirty="0">
                <a:solidFill>
                  <a:srgbClr val="1F1F1F"/>
                </a:solidFill>
                <a:effectLst/>
                <a:latin typeface="Google Sans"/>
              </a:rPr>
              <a:t>-Пух</a:t>
            </a:r>
            <a:endParaRPr lang="ru-UA" sz="16600" b="1" dirty="0"/>
          </a:p>
        </p:txBody>
      </p:sp>
    </p:spTree>
    <p:extLst>
      <p:ext uri="{BB962C8B-B14F-4D97-AF65-F5344CB8AC3E}">
        <p14:creationId xmlns:p14="http://schemas.microsoft.com/office/powerpoint/2010/main" val="11560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2AC414-9B47-86B6-469C-721BDBF98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52" y="296652"/>
            <a:ext cx="6264696" cy="6264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BE524-A8A6-6565-03D9-8F93C8A0E1FA}"/>
              </a:ext>
            </a:extLst>
          </p:cNvPr>
          <p:cNvSpPr txBox="1"/>
          <p:nvPr/>
        </p:nvSpPr>
        <p:spPr>
          <a:xfrm>
            <a:off x="539552" y="270892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b="1" dirty="0"/>
              <a:t>Маша та Ведмідь </a:t>
            </a:r>
            <a:endParaRPr lang="ru-UA" sz="8000" b="1" dirty="0"/>
          </a:p>
        </p:txBody>
      </p:sp>
    </p:spTree>
    <p:extLst>
      <p:ext uri="{BB962C8B-B14F-4D97-AF65-F5344CB8AC3E}">
        <p14:creationId xmlns:p14="http://schemas.microsoft.com/office/powerpoint/2010/main" val="32957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8910A4-9B16-E4D7-E633-16F6D3FF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8640"/>
            <a:ext cx="4896544" cy="62973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A0AB0-F3E1-A538-0DEE-271F19F23043}"/>
              </a:ext>
            </a:extLst>
          </p:cNvPr>
          <p:cNvSpPr txBox="1"/>
          <p:nvPr/>
        </p:nvSpPr>
        <p:spPr>
          <a:xfrm>
            <a:off x="683568" y="1844824"/>
            <a:ext cx="770485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b="1" dirty="0"/>
              <a:t>Свинка </a:t>
            </a:r>
            <a:r>
              <a:rPr lang="uk-UA" sz="11500" b="1" dirty="0" err="1"/>
              <a:t>Пеппа</a:t>
            </a:r>
            <a:r>
              <a:rPr lang="uk-UA" sz="11500" b="1" dirty="0"/>
              <a:t> </a:t>
            </a:r>
            <a:endParaRPr lang="ru-UA" sz="11500" b="1" dirty="0"/>
          </a:p>
        </p:txBody>
      </p:sp>
    </p:spTree>
    <p:extLst>
      <p:ext uri="{BB962C8B-B14F-4D97-AF65-F5344CB8AC3E}">
        <p14:creationId xmlns:p14="http://schemas.microsoft.com/office/powerpoint/2010/main" val="252349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20751C-9F14-81FF-0515-0DA9D30BCFAE}"/>
              </a:ext>
            </a:extLst>
          </p:cNvPr>
          <p:cNvSpPr txBox="1"/>
          <p:nvPr/>
        </p:nvSpPr>
        <p:spPr>
          <a:xfrm>
            <a:off x="-216532" y="1844824"/>
            <a:ext cx="957706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Станція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«Впізнай з якої казки» </a:t>
            </a:r>
            <a:endParaRPr kumimoji="0" lang="ru-UA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37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A1152C6-CA5A-0217-9A88-C30525D1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310625"/>
            <a:ext cx="8571719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1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B69E47-2FE5-82EF-E5C5-EBF3BBB2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6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F1B1E8-6690-15CE-9786-9C07EE53A3F4}"/>
              </a:ext>
            </a:extLst>
          </p:cNvPr>
          <p:cNvSpPr txBox="1"/>
          <p:nvPr/>
        </p:nvSpPr>
        <p:spPr>
          <a:xfrm>
            <a:off x="89756" y="1628800"/>
            <a:ext cx="8964488" cy="3414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8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Станція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8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«Упізнай Казку» </a:t>
            </a:r>
            <a:endParaRPr lang="ru-UA" sz="7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UA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29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B00118-7842-EB37-3ED2-EFD253B33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4" y="298432"/>
            <a:ext cx="8620491" cy="6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25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6413F0-C6A0-E85C-EFCB-2F0BDC109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18" y="0"/>
            <a:ext cx="5396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469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6FAA9F-4D33-1819-A504-806D40B41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40" y="295384"/>
            <a:ext cx="8571719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10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EF1576-20C4-F4DE-10BC-80B48480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585" y="0"/>
            <a:ext cx="553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Упізнай казку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1" y="1556792"/>
            <a:ext cx="6143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Старенька бабуся у </a:t>
            </a:r>
            <a:r>
              <a:rPr lang="ru-RU" sz="2800" dirty="0" err="1"/>
              <a:t>лісі</a:t>
            </a:r>
            <a:r>
              <a:rPr lang="ru-RU" sz="2800" dirty="0"/>
              <a:t> жила,</a:t>
            </a:r>
            <a:br>
              <a:rPr lang="ru-RU" sz="2800" dirty="0"/>
            </a:br>
            <a:r>
              <a:rPr lang="ru-RU" sz="2800" dirty="0" err="1"/>
              <a:t>Гостинці</a:t>
            </a:r>
            <a:r>
              <a:rPr lang="ru-RU" sz="2800" dirty="0"/>
              <a:t> для </a:t>
            </a:r>
            <a:r>
              <a:rPr lang="ru-RU" sz="2800" dirty="0" err="1"/>
              <a:t>неї</a:t>
            </a:r>
            <a:r>
              <a:rPr lang="ru-RU" sz="2800" dirty="0"/>
              <a:t> </a:t>
            </a:r>
            <a:r>
              <a:rPr lang="ru-RU" sz="2800" dirty="0" err="1"/>
              <a:t>онука</a:t>
            </a:r>
            <a:r>
              <a:rPr lang="ru-RU" sz="2800" dirty="0"/>
              <a:t> несла.</a:t>
            </a:r>
            <a:br>
              <a:rPr lang="ru-RU" sz="2800" dirty="0"/>
            </a:b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дівчинку</a:t>
            </a:r>
            <a:r>
              <a:rPr lang="ru-RU" sz="2800" dirty="0"/>
              <a:t> </a:t>
            </a:r>
            <a:r>
              <a:rPr lang="ru-RU" sz="2800" dirty="0" err="1"/>
              <a:t>цю</a:t>
            </a:r>
            <a:r>
              <a:rPr lang="ru-RU" sz="2800" dirty="0"/>
              <a:t> по </a:t>
            </a:r>
            <a:r>
              <a:rPr lang="ru-RU" sz="2800" dirty="0" err="1"/>
              <a:t>дорозі</a:t>
            </a:r>
            <a:r>
              <a:rPr lang="ru-RU" sz="2800" dirty="0"/>
              <a:t> </a:t>
            </a:r>
            <a:r>
              <a:rPr lang="ru-RU" sz="2800" dirty="0" err="1"/>
              <a:t>зустрів</a:t>
            </a:r>
            <a:r>
              <a:rPr lang="ru-RU" sz="2800" dirty="0"/>
              <a:t>?</a:t>
            </a:r>
            <a:br>
              <a:rPr lang="ru-RU" sz="2800" dirty="0"/>
            </a:br>
            <a:r>
              <a:rPr lang="ru-RU" sz="2800" dirty="0"/>
              <a:t>Як </a:t>
            </a:r>
            <a:r>
              <a:rPr lang="ru-RU" sz="2800" dirty="0" err="1"/>
              <a:t>казка</a:t>
            </a:r>
            <a:r>
              <a:rPr lang="ru-RU" sz="2800" dirty="0"/>
              <a:t> </a:t>
            </a:r>
            <a:r>
              <a:rPr lang="ru-RU" sz="2800" dirty="0" err="1"/>
              <a:t>ця</a:t>
            </a:r>
            <a:r>
              <a:rPr lang="ru-RU" sz="2800" dirty="0"/>
              <a:t> </a:t>
            </a:r>
            <a:r>
              <a:rPr lang="ru-RU" sz="2800" dirty="0" err="1"/>
              <a:t>зветься</a:t>
            </a:r>
            <a:r>
              <a:rPr lang="ru-RU" sz="2800" dirty="0"/>
              <a:t>? </a:t>
            </a:r>
            <a:br>
              <a:rPr lang="ru-RU" sz="2800" dirty="0"/>
            </a:br>
            <a:r>
              <a:rPr lang="ru-RU" sz="2800" dirty="0" err="1"/>
              <a:t>Хто</a:t>
            </a:r>
            <a:r>
              <a:rPr lang="ru-RU" sz="2800" dirty="0"/>
              <a:t> б </a:t>
            </a:r>
            <a:r>
              <a:rPr lang="ru-RU" sz="2800" dirty="0" err="1"/>
              <a:t>відповів</a:t>
            </a:r>
            <a:r>
              <a:rPr lang="ru-RU" sz="2800" dirty="0"/>
              <a:t>?</a:t>
            </a:r>
          </a:p>
        </p:txBody>
      </p:sp>
      <p:pic>
        <p:nvPicPr>
          <p:cNvPr id="7169" name="Picture 1" descr="D:\Desktop\ЗИМА\презентації\0_15547c_8805cedf_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2996951"/>
            <a:ext cx="3970784" cy="3003677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DC69F9-A5F8-2766-4817-02A502FFC23E}"/>
              </a:ext>
            </a:extLst>
          </p:cNvPr>
          <p:cNvSpPr txBox="1"/>
          <p:nvPr/>
        </p:nvSpPr>
        <p:spPr>
          <a:xfrm>
            <a:off x="253327" y="3803561"/>
            <a:ext cx="475287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b="1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 </a:t>
            </a:r>
          </a:p>
          <a:p>
            <a:pPr algn="ctr"/>
            <a:r>
              <a:rPr lang="ru-RU" sz="6600" b="1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шапочка</a:t>
            </a:r>
            <a:endParaRPr lang="ru-UA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Упізнай казку</a:t>
            </a:r>
            <a:endParaRPr lang="ru-RU" sz="5400" dirty="0"/>
          </a:p>
        </p:txBody>
      </p:sp>
      <p:pic>
        <p:nvPicPr>
          <p:cNvPr id="5" name="Содержимое 4" descr="19938783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1417638"/>
            <a:ext cx="3610951" cy="4891682"/>
          </a:xfrm>
        </p:spPr>
      </p:pic>
      <p:sp>
        <p:nvSpPr>
          <p:cNvPr id="7" name="Прямоугольник 6"/>
          <p:cNvSpPr/>
          <p:nvPr/>
        </p:nvSpPr>
        <p:spPr>
          <a:xfrm>
            <a:off x="457200" y="1988840"/>
            <a:ext cx="4402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Мачуха</a:t>
            </a:r>
            <a:r>
              <a:rPr lang="ru-RU" sz="3200" dirty="0"/>
              <a:t> </a:t>
            </a:r>
            <a:r>
              <a:rPr lang="ru-RU" sz="3200" dirty="0" err="1"/>
              <a:t>злослива</a:t>
            </a:r>
            <a:r>
              <a:rPr lang="ru-RU" sz="3200" dirty="0"/>
              <a:t> все </a:t>
            </a:r>
            <a:r>
              <a:rPr lang="ru-RU" sz="3200" dirty="0" err="1"/>
              <a:t>примушує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:</a:t>
            </a:r>
          </a:p>
          <a:p>
            <a:r>
              <a:rPr lang="ru-RU" sz="3200" dirty="0" err="1"/>
              <a:t>Працювати</a:t>
            </a:r>
            <a:r>
              <a:rPr lang="ru-RU" sz="3200" dirty="0"/>
              <a:t>, </a:t>
            </a:r>
            <a:r>
              <a:rPr lang="ru-RU" sz="3200" dirty="0" err="1"/>
              <a:t>прибирати</a:t>
            </a:r>
            <a:r>
              <a:rPr lang="ru-RU" sz="3200" dirty="0"/>
              <a:t>, на </a:t>
            </a:r>
            <a:r>
              <a:rPr lang="ru-RU" sz="3200" dirty="0" err="1"/>
              <a:t>попелі</a:t>
            </a:r>
            <a:r>
              <a:rPr lang="ru-RU" sz="3200" dirty="0"/>
              <a:t> </a:t>
            </a:r>
            <a:r>
              <a:rPr lang="ru-RU" sz="3200" dirty="0" err="1"/>
              <a:t>щодня</a:t>
            </a:r>
            <a:r>
              <a:rPr lang="ru-RU" sz="3200" dirty="0"/>
              <a:t> </a:t>
            </a:r>
            <a:r>
              <a:rPr lang="ru-RU" sz="3200" dirty="0" err="1"/>
              <a:t>спати</a:t>
            </a:r>
            <a:r>
              <a:rPr lang="ru-RU" sz="32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1A1F17-D645-E6EF-6850-9B2CABBA9005}"/>
              </a:ext>
            </a:extLst>
          </p:cNvPr>
          <p:cNvSpPr txBox="1"/>
          <p:nvPr/>
        </p:nvSpPr>
        <p:spPr>
          <a:xfrm>
            <a:off x="277180" y="4302790"/>
            <a:ext cx="4762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/>
              <a:t>Попелюшка </a:t>
            </a:r>
            <a:endParaRPr lang="ru-UA" sz="6000" b="1" dirty="0"/>
          </a:p>
        </p:txBody>
      </p:sp>
    </p:spTree>
    <p:extLst>
      <p:ext uri="{BB962C8B-B14F-4D97-AF65-F5344CB8AC3E}">
        <p14:creationId xmlns:p14="http://schemas.microsoft.com/office/powerpoint/2010/main" val="2770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71BCC-66D2-6008-1470-A4806C08FBE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Упізнай казку</a:t>
            </a: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DDB733-681F-141E-AA92-5E907A612814}"/>
              </a:ext>
            </a:extLst>
          </p:cNvPr>
          <p:cNvSpPr txBox="1"/>
          <p:nvPr/>
        </p:nvSpPr>
        <p:spPr>
          <a:xfrm>
            <a:off x="457200" y="4941168"/>
            <a:ext cx="7110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i="0" dirty="0" err="1">
                <a:solidFill>
                  <a:srgbClr val="0D0D0D"/>
                </a:solidFill>
                <a:effectLst/>
                <a:latin typeface="Söhne"/>
              </a:rPr>
              <a:t>Снігова</a:t>
            </a:r>
            <a:r>
              <a:rPr lang="ru-RU" sz="7200" b="1" i="0" dirty="0">
                <a:solidFill>
                  <a:srgbClr val="0D0D0D"/>
                </a:solidFill>
                <a:effectLst/>
                <a:latin typeface="Söhne"/>
              </a:rPr>
              <a:t> королева</a:t>
            </a:r>
            <a:endParaRPr lang="ru-UA" sz="7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0862BD-E43D-4ECC-04AE-30242E700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463" y="1196752"/>
            <a:ext cx="3544949" cy="4104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5788B7-113A-53FF-F33C-A5C2D0C675FB}"/>
              </a:ext>
            </a:extLst>
          </p:cNvPr>
          <p:cNvSpPr txBox="1"/>
          <p:nvPr/>
        </p:nvSpPr>
        <p:spPr>
          <a:xfrm>
            <a:off x="497425" y="1421132"/>
            <a:ext cx="457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Кай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забувати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Герду,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найкращого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друга, а також свою маму і тата.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серце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схоже на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крижаний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кусень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снігу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думки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руках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снігової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королеви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2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CBFA-0F08-429B-7A27-F8BF69BB348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Упізнай казку</a:t>
            </a: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CF712-D1F5-2DD6-30BE-A0C75891A09E}"/>
              </a:ext>
            </a:extLst>
          </p:cNvPr>
          <p:cNvSpPr txBox="1"/>
          <p:nvPr/>
        </p:nvSpPr>
        <p:spPr>
          <a:xfrm>
            <a:off x="755576" y="4653136"/>
            <a:ext cx="806489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800" b="1" dirty="0" err="1"/>
              <a:t>Троє</a:t>
            </a:r>
            <a:r>
              <a:rPr lang="ru-RU" sz="8800" b="1" dirty="0"/>
              <a:t> поросят</a:t>
            </a:r>
            <a:endParaRPr lang="ru-UA" sz="88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86F67BB-E921-24EA-0546-ACDBC3C8B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47" y="1572061"/>
            <a:ext cx="3529071" cy="311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3C7302-8E6A-BB3B-A0C5-A1A822AC01BA}"/>
              </a:ext>
            </a:extLst>
          </p:cNvPr>
          <p:cNvSpPr txBox="1"/>
          <p:nvPr/>
        </p:nvSpPr>
        <p:spPr>
          <a:xfrm>
            <a:off x="323528" y="1417638"/>
            <a:ext cx="47894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Якось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жили на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поросятка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кожне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будувало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хатину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Перше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поросятко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побудувало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будиночок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соломи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Друге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поросятко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будиночок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дерева. А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третє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поросятко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найрозумнішим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найспритнішим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вирішило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хатину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каменю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4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46676-F6EE-30C5-731E-6AE83A9DCF4F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5400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Упізнай казку</a:t>
            </a: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893CE-6B5A-B979-36C1-6233AD5BC2D4}"/>
              </a:ext>
            </a:extLst>
          </p:cNvPr>
          <p:cNvSpPr txBox="1"/>
          <p:nvPr/>
        </p:nvSpPr>
        <p:spPr>
          <a:xfrm>
            <a:off x="323528" y="4460484"/>
            <a:ext cx="870890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Казка про </a:t>
            </a:r>
            <a:r>
              <a:rPr lang="ru-RU" sz="6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Красуню</a:t>
            </a:r>
            <a:r>
              <a:rPr lang="ru-RU" sz="6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6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Чудовисько</a:t>
            </a:r>
            <a:endParaRPr lang="ru-UA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67197-70F4-3DFF-0FF7-7E99B32D4CA4}"/>
              </a:ext>
            </a:extLst>
          </p:cNvPr>
          <p:cNvSpPr txBox="1"/>
          <p:nvPr/>
        </p:nvSpPr>
        <p:spPr>
          <a:xfrm>
            <a:off x="615018" y="1301001"/>
            <a:ext cx="46172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Жило на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колись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багате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сімейство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п'ятеро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наймолодша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дочка, Бель,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найкрасивішою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Хлопці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дівчата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далеких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сіл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приходили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подивитися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дивувалися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красивіша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2400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400" b="0" i="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узяті</a:t>
            </a:r>
            <a:r>
              <a:rPr lang="ru-RU" b="0" i="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C28EB5-23B9-8D84-9983-E66A15FF0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080" y="1192275"/>
            <a:ext cx="2555621" cy="363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8F10C1-3BEC-5051-8C5B-DD87924C992B}"/>
              </a:ext>
            </a:extLst>
          </p:cNvPr>
          <p:cNvSpPr txBox="1"/>
          <p:nvPr/>
        </p:nvSpPr>
        <p:spPr>
          <a:xfrm>
            <a:off x="395536" y="141277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/>
              <a:t>Станція</a:t>
            </a:r>
          </a:p>
          <a:p>
            <a:pPr algn="ctr"/>
            <a:r>
              <a:rPr lang="uk-UA" sz="7200" b="1" dirty="0"/>
              <a:t> «Знавець мультфільмів» </a:t>
            </a:r>
            <a:endParaRPr lang="ru-UA" sz="7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Другая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4E00"/>
      </a:hlink>
      <a:folHlink>
        <a:srgbClr val="FFA54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1576</TotalTime>
  <Words>257</Words>
  <Application>Microsoft Office PowerPoint</Application>
  <PresentationFormat>Экран (4:3)</PresentationFormat>
  <Paragraphs>37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Google Sans</vt:lpstr>
      <vt:lpstr>Söhne</vt:lpstr>
      <vt:lpstr>Times New Roman</vt:lpstr>
      <vt:lpstr>Тема4</vt:lpstr>
      <vt:lpstr>В гостях героїв  казок та мультфільмів</vt:lpstr>
      <vt:lpstr>Презентация PowerPoint</vt:lpstr>
      <vt:lpstr>Презентация PowerPoint</vt:lpstr>
      <vt:lpstr>Упізнай казку</vt:lpstr>
      <vt:lpstr>Упізнай казку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героїв казок та мультфільмів</dc:title>
  <dc:creator>DNA7 X86</dc:creator>
  <cp:lastModifiedBy>Жолнер Анастасія Ігорівна</cp:lastModifiedBy>
  <cp:revision>151</cp:revision>
  <dcterms:created xsi:type="dcterms:W3CDTF">2018-01-03T12:46:07Z</dcterms:created>
  <dcterms:modified xsi:type="dcterms:W3CDTF">2024-10-07T16:59:33Z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6517607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S10.3.0</vt:lpwstr>
  </property>
</Properties>
</file>