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58" r:id="rId4"/>
    <p:sldId id="263" r:id="rId5"/>
    <p:sldId id="264" r:id="rId6"/>
    <p:sldId id="265" r:id="rId7"/>
    <p:sldId id="269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6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30116"/>
            <a:ext cx="16954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661248"/>
            <a:ext cx="10668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2878" y="764704"/>
            <a:ext cx="3930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</a:rPr>
              <a:t>Дидактична </a:t>
            </a:r>
            <a:r>
              <a:rPr lang="uk-U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</a:rPr>
              <a:t>гра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</a:rPr>
              <a:t>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503110"/>
            <a:ext cx="7033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Book Antiqua" panose="02040602050305030304" pitchFamily="18" charset="0"/>
              </a:rPr>
              <a:t>Мета: продовжувати вчити дітей рахувати в межах </a:t>
            </a:r>
            <a:r>
              <a:rPr lang="uk-UA" i="1" dirty="0" smtClean="0">
                <a:latin typeface="Book Antiqua" panose="02040602050305030304" pitchFamily="18" charset="0"/>
              </a:rPr>
              <a:t>5, </a:t>
            </a:r>
            <a:r>
              <a:rPr lang="uk-UA" i="1" dirty="0">
                <a:latin typeface="Book Antiqua" panose="02040602050305030304" pitchFamily="18" charset="0"/>
              </a:rPr>
              <a:t>співвідносити цифру, число та кількість; вчити викладати відповідну кількість каштанів в </a:t>
            </a:r>
            <a:r>
              <a:rPr lang="uk-UA" i="1" dirty="0" smtClean="0">
                <a:latin typeface="Book Antiqua" panose="02040602050305030304" pitchFamily="18" charset="0"/>
              </a:rPr>
              <a:t>порожні осередки; </a:t>
            </a:r>
            <a:r>
              <a:rPr lang="uk-UA" i="1" dirty="0">
                <a:latin typeface="Book Antiqua" panose="02040602050305030304" pitchFamily="18" charset="0"/>
              </a:rPr>
              <a:t>розвивати дрібну </a:t>
            </a:r>
            <a:r>
              <a:rPr lang="uk-UA" i="1" dirty="0" smtClean="0">
                <a:latin typeface="Book Antiqua" panose="02040602050305030304" pitchFamily="18" charset="0"/>
              </a:rPr>
              <a:t>моторику </a:t>
            </a:r>
            <a:r>
              <a:rPr lang="uk-UA" i="1" dirty="0">
                <a:latin typeface="Book Antiqua" panose="02040602050305030304" pitchFamily="18" charset="0"/>
              </a:rPr>
              <a:t>рук, тактильне сприйняття, логічне мислення, увагу, зосередженість, кмітливість, математичні уміння; виховувати працьовитість, самостійність, посидючість.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9556" y="1413944"/>
            <a:ext cx="808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B9602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B9602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Веселі каштанчики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B9602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B9602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" y="260648"/>
            <a:ext cx="4409857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65" y="167745"/>
            <a:ext cx="4647633" cy="657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644008" y="0"/>
            <a:ext cx="0" cy="6741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8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9" y="188640"/>
            <a:ext cx="4257126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11" y="0"/>
            <a:ext cx="4609685" cy="651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57150"/>
            <a:ext cx="127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05" y="44554"/>
            <a:ext cx="127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409857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16" y="0"/>
            <a:ext cx="4844484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6954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" y="0"/>
            <a:ext cx="9197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86" y="658540"/>
            <a:ext cx="10302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58540"/>
            <a:ext cx="10302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91" y="1295921"/>
            <a:ext cx="244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72" y="2636912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01434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87" y="1991838"/>
            <a:ext cx="2405955" cy="286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8"/>
          <a:stretch/>
        </p:blipFill>
        <p:spPr bwMode="auto">
          <a:xfrm flipH="1">
            <a:off x="185677" y="153262"/>
            <a:ext cx="1693019" cy="19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0459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42931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16" y="2420888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03" y="467838"/>
            <a:ext cx="10302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96" y="481291"/>
            <a:ext cx="10302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68" y="764704"/>
            <a:ext cx="244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67" y="1370939"/>
            <a:ext cx="244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7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7" y="188640"/>
            <a:ext cx="16954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726640"/>
            <a:ext cx="1002950" cy="1501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49" y="44425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9" y="2564904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67" y="2734375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34376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36353"/>
            <a:ext cx="244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71" y="1342470"/>
            <a:ext cx="244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84" y="1772816"/>
            <a:ext cx="244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26640"/>
            <a:ext cx="10302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4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6954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61" y="772308"/>
            <a:ext cx="10302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9" y="2708920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60" y="3212976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77" y="3501008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0356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89" y="772308"/>
            <a:ext cx="10302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34" y="1052803"/>
            <a:ext cx="244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29" y="1028974"/>
            <a:ext cx="244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655212"/>
            <a:ext cx="244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29" y="1655211"/>
            <a:ext cx="244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6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73" y="611817"/>
            <a:ext cx="10302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2" y="141917"/>
            <a:ext cx="16954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123728" y="823557"/>
            <a:ext cx="216000" cy="2248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41" y="811385"/>
            <a:ext cx="244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78" y="1249198"/>
            <a:ext cx="244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53" y="1628800"/>
            <a:ext cx="244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40" y="1628800"/>
            <a:ext cx="244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1817"/>
            <a:ext cx="10302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5811" b="5396"/>
          <a:stretch/>
        </p:blipFill>
        <p:spPr bwMode="auto">
          <a:xfrm>
            <a:off x="4234135" y="1081848"/>
            <a:ext cx="2328137" cy="254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5" y="2135817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28" y="3284984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5716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44657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72" y="3680049"/>
            <a:ext cx="2408237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1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1" b="12185"/>
          <a:stretch/>
        </p:blipFill>
        <p:spPr bwMode="auto">
          <a:xfrm>
            <a:off x="251520" y="20369"/>
            <a:ext cx="3225651" cy="3300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6" b="20572"/>
          <a:stretch/>
        </p:blipFill>
        <p:spPr bwMode="auto">
          <a:xfrm>
            <a:off x="4788024" y="124497"/>
            <a:ext cx="3672408" cy="3051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14090" r="9342" b="15013"/>
          <a:stretch/>
        </p:blipFill>
        <p:spPr bwMode="auto">
          <a:xfrm>
            <a:off x="3496225" y="3299722"/>
            <a:ext cx="5633884" cy="3511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 r="20603"/>
          <a:stretch/>
        </p:blipFill>
        <p:spPr bwMode="auto">
          <a:xfrm>
            <a:off x="611560" y="476672"/>
            <a:ext cx="246298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44" y="-42382"/>
            <a:ext cx="4878656" cy="69003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/>
          <a:stretch/>
        </p:blipFill>
        <p:spPr bwMode="auto">
          <a:xfrm>
            <a:off x="88849" y="0"/>
            <a:ext cx="4376803" cy="68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55" y="33442"/>
            <a:ext cx="4825046" cy="6824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59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16</cp:revision>
  <cp:lastPrinted>2024-10-01T15:33:53Z</cp:lastPrinted>
  <dcterms:created xsi:type="dcterms:W3CDTF">2024-09-28T04:33:31Z</dcterms:created>
  <dcterms:modified xsi:type="dcterms:W3CDTF">2024-10-01T15:52:54Z</dcterms:modified>
</cp:coreProperties>
</file>