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507" r:id="rId2"/>
    <p:sldId id="623" r:id="rId3"/>
    <p:sldId id="636" r:id="rId4"/>
    <p:sldId id="644" r:id="rId5"/>
    <p:sldId id="648" r:id="rId6"/>
    <p:sldId id="649" r:id="rId7"/>
    <p:sldId id="650" r:id="rId8"/>
    <p:sldId id="646" r:id="rId9"/>
    <p:sldId id="647" r:id="rId10"/>
    <p:sldId id="652" r:id="rId11"/>
    <p:sldId id="653" r:id="rId12"/>
    <p:sldId id="654" r:id="rId13"/>
    <p:sldId id="643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Юлия Цупа" initials="ЮЦ" lastIdx="0" clrIdx="0">
    <p:extLst>
      <p:ext uri="{19B8F6BF-5375-455C-9EA6-DF929625EA0E}">
        <p15:presenceInfo xmlns="" xmlns:p15="http://schemas.microsoft.com/office/powerpoint/2012/main" userId="Юлия Цуп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0000"/>
    <a:srgbClr val="BA1CBA"/>
    <a:srgbClr val="295FFF"/>
    <a:srgbClr val="2F3242"/>
    <a:srgbClr val="00B050"/>
    <a:srgbClr val="1694E9"/>
    <a:srgbClr val="FF3131"/>
    <a:srgbClr val="000000"/>
    <a:srgbClr val="FFFF00"/>
    <a:srgbClr val="FFB44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907" autoAdjust="0"/>
    <p:restoredTop sz="95673" autoAdjust="0"/>
  </p:normalViewPr>
  <p:slideViewPr>
    <p:cSldViewPr snapToGrid="0">
      <p:cViewPr varScale="1">
        <p:scale>
          <a:sx n="70" d="100"/>
          <a:sy n="70" d="100"/>
        </p:scale>
        <p:origin x="-32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pPr/>
              <a:t>09.10.2024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5004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pPr/>
              <a:t>09.10.2024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9524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pPr/>
              <a:t>09.10.2024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3642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pPr/>
              <a:t>09.10.2024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8875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pPr/>
              <a:t>09.10.2024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7944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pPr/>
              <a:t>09.10.2024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2064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pPr/>
              <a:t>09.10.2024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4306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pPr/>
              <a:t>09.10.2024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0992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pPr/>
              <a:t>09.10.2024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3105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pPr/>
              <a:t>09.10.2024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7949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pPr/>
              <a:t>09.10.2024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7212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pPr/>
              <a:t>09.10.2024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5165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pPr/>
              <a:t>09.10.2024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09.10.2024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29"/>
            <a:ext cx="8732066" cy="485775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Хвилинка каліграфії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0341" b="68492"/>
          <a:stretch/>
        </p:blipFill>
        <p:spPr>
          <a:xfrm>
            <a:off x="84532" y="1244424"/>
            <a:ext cx="11769388" cy="526395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FCA22F16-A46E-4DC6-AE2D-0E511B6AF0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092" y="994737"/>
            <a:ext cx="2275570" cy="178498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7247" y="-730873"/>
            <a:ext cx="578402" cy="721593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3869835" y="-721593"/>
            <a:ext cx="578402" cy="721593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83901" y="-726179"/>
            <a:ext cx="578402" cy="721593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50860" y="-745175"/>
            <a:ext cx="578402" cy="721593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4161" y="-712704"/>
            <a:ext cx="578402" cy="721593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38377" y="-721593"/>
            <a:ext cx="578402" cy="72159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7625" y="-705166"/>
            <a:ext cx="578402" cy="721593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7608" y="-684151"/>
            <a:ext cx="534934" cy="679565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5233" y="-726179"/>
            <a:ext cx="578402" cy="721593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7885" y="-745175"/>
            <a:ext cx="578402" cy="72159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613" t="45740" r="69320" b="31307"/>
          <a:stretch/>
        </p:blipFill>
        <p:spPr>
          <a:xfrm>
            <a:off x="8567453" y="-1216849"/>
            <a:ext cx="2568388" cy="1573306"/>
          </a:xfrm>
          <a:prstGeom prst="rect">
            <a:avLst/>
          </a:prstGeom>
        </p:spPr>
      </p:pic>
      <p:pic>
        <p:nvPicPr>
          <p:cNvPr id="93" name="Рисунок 9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320" t="41425" r="16950" b="31937"/>
          <a:stretch/>
        </p:blipFill>
        <p:spPr>
          <a:xfrm>
            <a:off x="3134704" y="1935244"/>
            <a:ext cx="5940920" cy="1825898"/>
          </a:xfrm>
          <a:prstGeom prst="rect">
            <a:avLst/>
          </a:prstGeom>
        </p:spPr>
      </p:pic>
      <p:sp>
        <p:nvSpPr>
          <p:cNvPr id="94" name="TextBox 93"/>
          <p:cNvSpPr txBox="1"/>
          <p:nvPr/>
        </p:nvSpPr>
        <p:spPr>
          <a:xfrm>
            <a:off x="750625" y="4585648"/>
            <a:ext cx="68648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 smtClean="0">
                <a:latin typeface="Propysy" pitchFamily="50" charset="-52"/>
              </a:rPr>
              <a:t>29, 30 </a:t>
            </a:r>
            <a:r>
              <a:rPr lang="uk-UA" sz="4400" dirty="0" err="1" smtClean="0">
                <a:latin typeface="Propysy" pitchFamily="50" charset="-52"/>
              </a:rPr>
              <a:t>хв</a:t>
            </a:r>
            <a:r>
              <a:rPr lang="uk-UA" sz="4400" dirty="0" smtClean="0">
                <a:latin typeface="Propysy" pitchFamily="50" charset="-52"/>
              </a:rPr>
              <a:t>, 1м, 40</a:t>
            </a:r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4053385" y="1856096"/>
            <a:ext cx="4885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latin typeface="Propysy" pitchFamily="50" charset="-52"/>
              </a:rPr>
              <a:t>10 жовтня</a:t>
            </a:r>
            <a:endParaRPr lang="ru-RU" sz="3600" dirty="0">
              <a:latin typeface="Propysy" pitchFamily="50" charset="-52"/>
            </a:endParaRPr>
          </a:p>
        </p:txBody>
      </p:sp>
      <p:sp>
        <p:nvSpPr>
          <p:cNvPr id="13316" name="AutoShape 4" descr="Фундук ПНГ на Прозрачном Фоне • Скачать PNG Фунду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8" name="AutoShape 6" descr="Фундук ПНГ на Прозрачном Фоне • Скачать PNG Фунду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20" name="Picture 8" descr="фундук, лесной орех, орехи - cкачать бесплатно рендер Фрукты и Овощи на  Artage.io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4698" y="4107976"/>
            <a:ext cx="1213310" cy="1199155"/>
          </a:xfrm>
          <a:prstGeom prst="rect">
            <a:avLst/>
          </a:prstGeom>
          <a:noFill/>
        </p:spPr>
      </p:pic>
      <p:pic>
        <p:nvPicPr>
          <p:cNvPr id="40" name="Picture 8" descr="фундук, лесной орех, орехи - cкачать бесплатно рендер Фрукты и Овощи на  Artage.io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86770" y="4094329"/>
            <a:ext cx="1213310" cy="1199155"/>
          </a:xfrm>
          <a:prstGeom prst="rect">
            <a:avLst/>
          </a:prstGeom>
          <a:noFill/>
        </p:spPr>
      </p:pic>
      <p:pic>
        <p:nvPicPr>
          <p:cNvPr id="45" name="Picture 8" descr="фундук, лесной орех, орехи - cкачать бесплатно рендер Фрукты и Овощи на  Artage.io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37647" y="4053386"/>
            <a:ext cx="1213310" cy="1199155"/>
          </a:xfrm>
          <a:prstGeom prst="rect">
            <a:avLst/>
          </a:prstGeom>
          <a:noFill/>
        </p:spPr>
      </p:pic>
      <p:pic>
        <p:nvPicPr>
          <p:cNvPr id="46" name="Picture 8" descr="фундук, лесной орех, орехи - cкачать бесплатно рендер Фрукты и Овощи на  Artage.io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11606" y="4203512"/>
            <a:ext cx="1213310" cy="1199155"/>
          </a:xfrm>
          <a:prstGeom prst="rect">
            <a:avLst/>
          </a:prstGeom>
          <a:noFill/>
        </p:spPr>
      </p:pic>
      <p:pic>
        <p:nvPicPr>
          <p:cNvPr id="47" name="Picture 8" descr="фундук, лесной орех, орехи - cкачать бесплатно рендер Фрукты и Овощи на  Artage.io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803677" y="4094330"/>
            <a:ext cx="1213310" cy="1199155"/>
          </a:xfrm>
          <a:prstGeom prst="rect">
            <a:avLst/>
          </a:prstGeom>
          <a:noFill/>
        </p:spPr>
      </p:pic>
      <p:pic>
        <p:nvPicPr>
          <p:cNvPr id="13314" name="Picture 2" descr="Белка. Охота на белку.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991959" y="4094329"/>
            <a:ext cx="3200041" cy="27636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460449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2312E-6 -3.74653E-6 C 0.00625 0.00347 0.00247 0.00046 0.01003 0.01388 C 0.01185 0.01712 0.01446 0.0192 0.01667 0.02174 C 0.02071 0.02637 0.02253 0.03608 0.02683 0.03978 C 0.03295 0.0451 0.02996 0.04186 0.03582 0.04972 C 0.0409 0.06337 0.0551 0.08326 0.06265 0.09135 C 0.06643 0.09528 0.07008 0.09922 0.07385 0.10338 C 0.07503 0.10453 0.07724 0.10731 0.07724 0.10731 C 0.08258 0.12188 0.09313 0.12535 0.10069 0.13506 C 0.1046 0.14015 0.10915 0.14431 0.11306 0.14917 C 0.11697 0.15403 0.12088 0.16166 0.12531 0.1649 C 0.13182 0.16975 0.13977 0.17045 0.14667 0.17299 C 0.1537 0.1827 0.16152 0.18895 0.17012 0.19288 C 0.17897 0.20329 0.19513 0.20352 0.2049 0.20467 C 0.21571 0.2086 0.22548 0.21855 0.23616 0.22271 C 0.24658 0.23173 0.23342 0.22109 0.2497 0.23057 C 0.25127 0.2315 0.25257 0.23335 0.25413 0.23451 C 0.25596 0.23589 0.25778 0.23751 0.25973 0.23867 C 0.26833 0.24353 0.27784 0.24769 0.28657 0.25046 C 0.29243 0.25463 0.30311 0.26503 0.30897 0.26642 C 0.31496 0.26781 0.32096 0.26758 0.32695 0.26827 C 0.36577 0.26665 0.40458 0.2648 0.4434 0.26249 C 0.44874 0.25995 0.45525 0.25879 0.4602 0.2544 C 0.46828 0.24723 0.45916 0.25301 0.46685 0.24861 C 0.46802 0.24723 0.46906 0.24561 0.47023 0.24445 C 0.47128 0.24353 0.47258 0.24353 0.47362 0.2426 C 0.48013 0.23589 0.48274 0.2315 0.49042 0.22664 C 0.4998 0.21392 0.51126 0.20652 0.52286 0.20282 C 0.53119 0.19288 0.5269 0.19565 0.53523 0.19288 C 0.53758 0.1908 0.53953 0.18687 0.54188 0.18478 C 0.54722 0.17993 0.55425 0.1797 0.55985 0.17484 C 0.57822 0.15888 0.59789 0.15056 0.61691 0.13714 C 0.62472 0.12327 0.61612 0.13668 0.62368 0.12928 C 0.63319 0.12003 0.63228 0.11725 0.6427 0.11332 C 0.64387 0.11193 0.64491 0.11055 0.64608 0.10939 C 0.64713 0.10847 0.64843 0.10847 0.64947 0.10731 C 0.65833 0.09806 0.64986 0.10338 0.65729 0.09945 C 0.65846 0.09806 0.66067 0.09551 0.66067 0.09551 " pathEditMode="relative" ptsTypes="fffffffffffffffffffffffffffffffffffffA">
                                      <p:cBhvr>
                                        <p:cTn id="6" dur="2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221 0.0111 0.00105 0.01527 0.0056 0.02197 C 0.00782 0.02521 0.0086 0.03146 0.01121 0.03377 C 0.01876 0.04048 0.03231 0.04233 0.04025 0.04371 C 0.04742 0.0451 0.05445 0.04649 0.06162 0.04788 C 0.065 0.04857 0.07165 0.04973 0.07165 0.04973 C 0.08532 0.05481 0.06917 0.04926 0.09627 0.05366 C 0.1102 0.05597 0.12636 0.06175 0.14003 0.06776 C 0.15723 0.0754 0.17468 0.0858 0.19148 0.09552 C 0.20269 0.09482 0.21389 0.09505 0.22509 0.09344 C 0.23304 0.09228 0.2415 0.0821 0.24971 0.07956 C 0.25779 0.07401 0.26573 0.06985 0.27433 0.06776 C 0.28723 0.0599 0.30142 0.05528 0.31471 0.04973 C 0.32018 0.04741 0.328 0.03747 0.33256 0.03377 C 0.34714 0.02174 0.36369 0.0111 0.37958 0.00602 C 0.38974 -0.00277 0.40211 -0.00601 0.41319 -0.00786 C 0.4309 -0.01434 0.44927 -0.01179 0.46698 -0.00601 C 0.48613 0.00787 0.50293 0.01018 0.52404 0.01203 C 0.53133 0.01434 0.53328 0.01619 0.5398 0.02382 C 0.54253 0.02706 0.55074 0.02961 0.55426 0.03192 C 0.55803 0.04163 0.5639 0.04811 0.56885 0.05574 C 0.57119 0.05944 0.57562 0.06776 0.57562 0.06776 C 0.5764 0.0717 0.57757 0.0754 0.57783 0.07956 C 0.57822 0.08488 0.57822 0.0902 0.57901 0.09552 C 0.57914 0.09621 0.57966 0.09552 0.58005 0.09552 " pathEditMode="relative" ptsTypes="ffffffffffffffffffffffffA">
                                      <p:cBhvr>
                                        <p:cTn id="1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221 0.0111 0.00105 0.01527 0.0056 0.02197 C 0.00782 0.02521 0.0086 0.03146 0.01121 0.03377 C 0.01876 0.04048 0.03231 0.04233 0.04025 0.04371 C 0.04742 0.0451 0.05445 0.04649 0.06162 0.04788 C 0.065 0.04857 0.07165 0.04973 0.07165 0.04973 C 0.08532 0.05481 0.06917 0.04926 0.09627 0.05366 C 0.1102 0.05597 0.12636 0.06175 0.14003 0.06776 C 0.15723 0.0754 0.17468 0.0858 0.19148 0.09552 C 0.20269 0.09482 0.21389 0.09505 0.22509 0.09344 C 0.23304 0.09228 0.2415 0.0821 0.24971 0.07956 C 0.25779 0.07401 0.26573 0.06985 0.27433 0.06776 C 0.28723 0.0599 0.30142 0.05528 0.31471 0.04973 C 0.32018 0.04741 0.328 0.03747 0.33256 0.03377 C 0.34714 0.02174 0.36369 0.0111 0.37958 0.00602 C 0.38974 -0.00277 0.40211 -0.00601 0.41319 -0.00786 C 0.4309 -0.01434 0.44927 -0.01179 0.46698 -0.00601 C 0.48613 0.00787 0.50293 0.01018 0.52404 0.01203 C 0.53133 0.01434 0.53328 0.01619 0.5398 0.02382 C 0.54253 0.02706 0.55074 0.02961 0.55426 0.03192 C 0.55803 0.04163 0.5639 0.04811 0.56885 0.05574 C 0.57119 0.05944 0.57562 0.06776 0.57562 0.06776 C 0.5764 0.0717 0.57757 0.0754 0.57783 0.07956 C 0.57822 0.08488 0.57822 0.0902 0.57901 0.09552 C 0.57914 0.09621 0.57966 0.09552 0.58005 0.09552 " pathEditMode="relative" ptsTypes="ffffffffffffffffffffffffA">
                                      <p:cBhvr>
                                        <p:cTn id="1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4467E-6 2.29417E-6 C -0.00378 0.00925 -0.00743 0.0185 -0.01121 0.02775 C -0.01199 0.02983 -0.01277 0.03169 -0.01355 0.03377 C -0.01433 0.03585 -0.01576 0.03978 -0.01576 0.03978 C -0.01616 0.04186 -0.01616 0.04394 -0.01681 0.04579 C -0.01733 0.04741 -0.01876 0.04787 -0.01915 0.04972 C -0.01993 0.05342 -0.0198 0.05759 -0.02019 0.06152 C -0.02019 0.06267 -0.02045 0.0858 -0.01798 0.09343 C -0.01537 0.1013 -0.01251 0.10569 -0.00899 0.11124 C -0.00586 0.11633 -0.00404 0.12465 2.34467E-6 0.1272 C 0.00651 0.13136 0.01315 0.13344 0.02006 0.13506 C 0.02683 0.13437 0.0336 0.1346 0.04025 0.13321 C 0.0435 0.13252 0.04728 0.12743 0.05028 0.12535 C 0.06044 0.11864 0.07112 0.11217 0.08167 0.10731 C 0.08414 0.1043 0.08701 0.10245 0.08949 0.09945 C 0.09079 0.09783 0.09157 0.09505 0.09287 0.09343 C 0.09352 0.09251 0.09886 0.08996 0.09965 0.0895 C 0.10577 0.08488 0.11085 0.08141 0.11749 0.07956 C 0.14315 0.06152 0.15605 0.07077 0.19252 0.06961 C 0.19851 0.07031 0.2045 0.06984 0.2105 0.07146 C 0.21284 0.07216 0.21818 0.07794 0.22053 0.07956 C 0.22821 0.08534 0.23616 0.09066 0.2441 0.09551 C 0.24736 0.09968 0.25049 0.10638 0.25413 0.10939 C 0.2613 0.11564 0.26846 0.12165 0.27537 0.12928 C 0.28566 0.14061 0.28097 0.13784 0.28891 0.14107 C 0.29113 0.14385 0.29321 0.14686 0.29556 0.14917 C 0.29764 0.15125 0.30024 0.15102 0.30233 0.1531 C 0.30676 0.15749 0.3104 0.16466 0.31457 0.16906 C 0.31965 0.17461 0.33164 0.17946 0.33698 0.18085 C 0.34883 0.179 0.3599 0.17854 0.37058 0.16906 C 0.37423 0.16212 0.3771 0.15865 0.38179 0.1531 C 0.38439 0.14986 0.3896 0.14316 0.3896 0.14316 " pathEditMode="relative" ptsTypes="fffffffffffffffffffffffffffffffA">
                                      <p:cBhvr>
                                        <p:cTn id="1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4317E-6 -2.67345E-6 C 0.00599 -0.0155 0.01289 -0.037 0.02136 -0.04764 C 0.02761 -0.06476 0.01928 -0.04464 0.02696 -0.05574 C 0.028 -0.05736 0.02826 -0.0599 0.02918 -0.06175 C 0.03439 -0.07239 0.03491 -0.07239 0.04038 -0.07956 C 0.0439 -0.08927 0.05223 -0.09528 0.05822 -0.09945 C 0.0719 -0.10916 0.08649 -0.11656 0.10082 -0.12327 C 0.11215 -0.12026 0.1128 -0.12003 0.12101 -0.10546 C 0.12283 -0.10222 0.12661 -0.09551 0.12661 -0.09551 C 0.12896 -0.08719 0.12987 -0.07771 0.13221 -0.06961 C 0.13521 -0.05897 0.13391 -0.06846 0.1356 -0.05759 C 0.13599 -0.05504 0.13599 -0.05204 0.13664 -0.04972 C 0.13781 -0.04533 0.1412 -0.0377 0.1412 -0.0377 C 0.14198 -0.01249 0.14472 0.01943 0.14003 0.04371 C 0.14081 0.06059 0.1399 0.0673 0.14446 0.07955 C 0.14693 0.09644 0.15149 0.12905 0.16126 0.13529 C 0.1653 0.14593 0.16243 0.13968 0.17142 0.15102 C 0.17806 0.15934 0.18145 0.17414 0.18927 0.179 C 0.19838 0.19473 0.20633 0.20143 0.21844 0.20467 C 0.22665 0.20976 0.2161 0.20259 0.22626 0.21276 C 0.22952 0.216 0.23499 0.21739 0.2385 0.21878 C 0.254 0.21739 0.26807 0.21462 0.28331 0.21276 C 0.2867 0.21115 0.29035 0.21138 0.29347 0.20883 C 0.29451 0.20814 0.29569 0.20467 0.29569 0.20467 " pathEditMode="relative" ptsTypes="fffffffffffffffffffffffA">
                                      <p:cBhvr>
                                        <p:cTn id="2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09.10.2024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29"/>
            <a:ext cx="8732066" cy="1267363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000" b="1" dirty="0">
              <a:solidFill>
                <a:schemeClr val="bg1"/>
              </a:solidFill>
            </a:endParaRPr>
          </a:p>
          <a:p>
            <a:pPr algn="ctr"/>
            <a:endParaRPr lang="uk-UA" sz="2000" b="1" dirty="0">
              <a:solidFill>
                <a:schemeClr val="bg1"/>
              </a:solidFill>
            </a:endParaRPr>
          </a:p>
          <a:p>
            <a:pPr algn="ctr"/>
            <a:r>
              <a:rPr lang="uk-UA" sz="2000" b="1" dirty="0">
                <a:solidFill>
                  <a:schemeClr val="bg1"/>
                </a:solidFill>
              </a:rPr>
              <a:t>5. Прочитай перший вираз у стовпчику. Скільки в першому доданку не вистачає до 10? Розглянь другий вираз у стовпчику. Зістав його з першим виразом. Чи допоможе другий вираз знайти значення першого? Виконай обчислення усно. </a:t>
            </a:r>
            <a:endParaRPr lang="ru-RU" sz="2000" b="1" dirty="0">
              <a:solidFill>
                <a:schemeClr val="bg1"/>
              </a:solidFill>
            </a:endParaRPr>
          </a:p>
          <a:p>
            <a:pPr algn="ctr"/>
            <a:endParaRPr lang="ru-RU" sz="2000" b="1" dirty="0">
              <a:solidFill>
                <a:schemeClr val="bg1"/>
              </a:solidFill>
            </a:endParaRPr>
          </a:p>
          <a:p>
            <a:pPr algn="ctr"/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7" name="Прямоугольник 4">
            <a:extLst>
              <a:ext uri="{FF2B5EF4-FFF2-40B4-BE49-F238E27FC236}">
                <a16:creationId xmlns="" xmlns:a16="http://schemas.microsoft.com/office/drawing/2014/main" id="{A0367B3C-BEF7-437E-9090-6FE0E67E4922}"/>
              </a:ext>
            </a:extLst>
          </p:cNvPr>
          <p:cNvSpPr/>
          <p:nvPr/>
        </p:nvSpPr>
        <p:spPr>
          <a:xfrm>
            <a:off x="11107" y="5698417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Зошит.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  <a:r>
              <a:rPr lang="uk-UA" sz="4000" b="1" dirty="0">
                <a:solidFill>
                  <a:schemeClr val="bg1"/>
                </a:solidFill>
              </a:rPr>
              <a:t>42</a:t>
            </a:r>
            <a:endParaRPr lang="uk-UA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19625" y="2001485"/>
            <a:ext cx="3543956" cy="163449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9000" b="1" dirty="0"/>
              <a:t>8 </a:t>
            </a:r>
            <a:r>
              <a:rPr lang="en-US" sz="9000" b="1" dirty="0">
                <a:solidFill>
                  <a:srgbClr val="295FFF"/>
                </a:solidFill>
              </a:rPr>
              <a:t>+</a:t>
            </a:r>
            <a:r>
              <a:rPr lang="uk-UA" sz="9000" b="1" dirty="0">
                <a:solidFill>
                  <a:srgbClr val="295FFF"/>
                </a:solidFill>
              </a:rPr>
              <a:t> </a:t>
            </a:r>
            <a:r>
              <a:rPr lang="uk-UA" sz="9000" b="1" dirty="0">
                <a:solidFill>
                  <a:srgbClr val="FF0000"/>
                </a:solidFill>
              </a:rPr>
              <a:t>8</a:t>
            </a:r>
            <a:endParaRPr lang="en-US" sz="9000" b="1" dirty="0">
              <a:solidFill>
                <a:srgbClr val="FF0000"/>
              </a:solidFill>
            </a:endParaRPr>
          </a:p>
        </p:txBody>
      </p:sp>
      <p:cxnSp>
        <p:nvCxnSpPr>
          <p:cNvPr id="62" name="Прямая со стрелкой 61"/>
          <p:cNvCxnSpPr/>
          <p:nvPr/>
        </p:nvCxnSpPr>
        <p:spPr>
          <a:xfrm flipH="1">
            <a:off x="7285532" y="3614968"/>
            <a:ext cx="312" cy="61930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2" name="Прямая со стрелкой 3071"/>
          <p:cNvCxnSpPr/>
          <p:nvPr/>
        </p:nvCxnSpPr>
        <p:spPr>
          <a:xfrm>
            <a:off x="7285532" y="3649562"/>
            <a:ext cx="1973183" cy="61637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4619625" y="4280118"/>
            <a:ext cx="5524500" cy="180474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10000" b="1" dirty="0"/>
              <a:t>  </a:t>
            </a:r>
            <a:r>
              <a:rPr lang="uk-UA" sz="9000" b="1" dirty="0"/>
              <a:t>8 </a:t>
            </a:r>
            <a:r>
              <a:rPr lang="en-US" sz="9000" b="1" dirty="0">
                <a:solidFill>
                  <a:srgbClr val="295FFF"/>
                </a:solidFill>
              </a:rPr>
              <a:t>+</a:t>
            </a:r>
            <a:r>
              <a:rPr lang="uk-UA" sz="9000" b="1" dirty="0">
                <a:solidFill>
                  <a:srgbClr val="295FFF"/>
                </a:solidFill>
              </a:rPr>
              <a:t> </a:t>
            </a:r>
            <a:r>
              <a:rPr lang="uk-UA" sz="9000" b="1" dirty="0">
                <a:solidFill>
                  <a:srgbClr val="FF0000"/>
                </a:solidFill>
              </a:rPr>
              <a:t>    </a:t>
            </a:r>
            <a:r>
              <a:rPr lang="uk-UA" sz="9000" b="1" dirty="0">
                <a:solidFill>
                  <a:srgbClr val="295FFF"/>
                </a:solidFill>
              </a:rPr>
              <a:t>+</a:t>
            </a:r>
            <a:r>
              <a:rPr lang="uk-UA" sz="9000" b="1" dirty="0">
                <a:solidFill>
                  <a:srgbClr val="FF0000"/>
                </a:solidFill>
              </a:rPr>
              <a:t> </a:t>
            </a:r>
            <a:endParaRPr lang="en-US" sz="9000" b="1" dirty="0">
              <a:solidFill>
                <a:srgbClr val="FF0000"/>
              </a:solidFill>
            </a:endParaRPr>
          </a:p>
        </p:txBody>
      </p:sp>
      <p:sp>
        <p:nvSpPr>
          <p:cNvPr id="3073" name="Скругленный прямоугольник 3072"/>
          <p:cNvSpPr/>
          <p:nvPr/>
        </p:nvSpPr>
        <p:spPr>
          <a:xfrm>
            <a:off x="4619624" y="4294502"/>
            <a:ext cx="3305176" cy="176712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261177" y="4234275"/>
            <a:ext cx="2241395" cy="1925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000" b="1" dirty="0">
                <a:solidFill>
                  <a:srgbClr val="FF0000"/>
                </a:solidFill>
              </a:rPr>
              <a:t>2</a:t>
            </a:r>
            <a:endParaRPr lang="ru-RU" sz="9000" b="1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138018" y="4220091"/>
            <a:ext cx="2241395" cy="1925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000" b="1" dirty="0">
                <a:solidFill>
                  <a:srgbClr val="FF0000"/>
                </a:solidFill>
              </a:rPr>
              <a:t>6</a:t>
            </a:r>
            <a:endParaRPr lang="ru-RU" sz="9000" b="1" dirty="0">
              <a:solidFill>
                <a:srgbClr val="FF0000"/>
              </a:solidFill>
            </a:endParaRPr>
          </a:p>
        </p:txBody>
      </p:sp>
      <p:pic>
        <p:nvPicPr>
          <p:cNvPr id="17" name="Picture 6" descr="ÐÐ°ÑÑÐ¸Ð½ÐºÐ¸ Ð¿Ð¾ Ð·Ð°Ð¿ÑÐ¾ÑÑ ÐºÐ»Ð¸Ð¿Ð°ÑÑ Ð´ÐµÑÐ¸ ÑÐºÐ¾Ð»ÑÐ½Ð¸ÐºÐ¸ ÑÐ¸ÑÑÑ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7864" r="-86"/>
          <a:stretch/>
        </p:blipFill>
        <p:spPr bwMode="auto">
          <a:xfrm flipH="1">
            <a:off x="1442853" y="2223557"/>
            <a:ext cx="2420628" cy="36734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869161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09.10.2024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30"/>
            <a:ext cx="8732066" cy="1286144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000" b="1" dirty="0">
              <a:solidFill>
                <a:schemeClr val="bg1"/>
              </a:solidFill>
            </a:endParaRPr>
          </a:p>
          <a:p>
            <a:pPr algn="ctr"/>
            <a:endParaRPr lang="uk-UA" sz="2000" b="1" dirty="0">
              <a:solidFill>
                <a:schemeClr val="bg1"/>
              </a:solidFill>
            </a:endParaRPr>
          </a:p>
          <a:p>
            <a:pPr algn="ctr"/>
            <a:r>
              <a:rPr lang="uk-UA" sz="2000" b="1" dirty="0">
                <a:solidFill>
                  <a:schemeClr val="bg1"/>
                </a:solidFill>
              </a:rPr>
              <a:t>6. Прочитай перший вираз у стовпчику. Скільки одиниць треба забрати від зменшуваного, щоб одержати 10? Розглянь другий вираз у стовпчику. Зістав його з першим виразом. Чи допоможе другий вираз знайти значення першого? Виконай обчислення усно.</a:t>
            </a:r>
            <a:endParaRPr lang="ru-RU" sz="2000" b="1" dirty="0">
              <a:solidFill>
                <a:schemeClr val="bg1"/>
              </a:solidFill>
            </a:endParaRPr>
          </a:p>
          <a:p>
            <a:pPr algn="ctr"/>
            <a:endParaRPr lang="ru-RU" sz="2000" b="1" dirty="0">
              <a:solidFill>
                <a:schemeClr val="bg1"/>
              </a:solidFill>
            </a:endParaRPr>
          </a:p>
          <a:p>
            <a:pPr algn="ctr"/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7" name="Прямоугольник 4">
            <a:extLst>
              <a:ext uri="{FF2B5EF4-FFF2-40B4-BE49-F238E27FC236}">
                <a16:creationId xmlns="" xmlns:a16="http://schemas.microsoft.com/office/drawing/2014/main" id="{A0367B3C-BEF7-437E-9090-6FE0E67E4922}"/>
              </a:ext>
            </a:extLst>
          </p:cNvPr>
          <p:cNvSpPr/>
          <p:nvPr/>
        </p:nvSpPr>
        <p:spPr>
          <a:xfrm>
            <a:off x="11107" y="5698417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Зошит.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  <a:r>
              <a:rPr lang="uk-UA" sz="4000" b="1" dirty="0">
                <a:solidFill>
                  <a:schemeClr val="bg1"/>
                </a:solidFill>
              </a:rPr>
              <a:t>43</a:t>
            </a:r>
            <a:endParaRPr lang="uk-UA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19625" y="2001485"/>
            <a:ext cx="3543956" cy="163449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9000" b="1" dirty="0"/>
              <a:t>15 </a:t>
            </a:r>
            <a:r>
              <a:rPr lang="uk-UA" sz="9000" b="1" dirty="0">
                <a:solidFill>
                  <a:srgbClr val="FF0000"/>
                </a:solidFill>
              </a:rPr>
              <a:t>–</a:t>
            </a:r>
            <a:r>
              <a:rPr lang="uk-UA" sz="9000" b="1" dirty="0">
                <a:solidFill>
                  <a:srgbClr val="295FFF"/>
                </a:solidFill>
              </a:rPr>
              <a:t> 8</a:t>
            </a:r>
            <a:endParaRPr lang="en-US" sz="9000" b="1" dirty="0">
              <a:solidFill>
                <a:srgbClr val="295FFF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7514132" y="3637567"/>
            <a:ext cx="312" cy="61930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7533153" y="3660748"/>
            <a:ext cx="2007889" cy="62249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619625" y="4280118"/>
            <a:ext cx="5524500" cy="180474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10000" b="1" dirty="0"/>
              <a:t> </a:t>
            </a:r>
            <a:r>
              <a:rPr lang="uk-UA" sz="9000" b="1" dirty="0"/>
              <a:t>15 </a:t>
            </a:r>
            <a:r>
              <a:rPr lang="uk-UA" sz="9000" b="1" dirty="0">
                <a:solidFill>
                  <a:srgbClr val="FF0000"/>
                </a:solidFill>
              </a:rPr>
              <a:t>– </a:t>
            </a:r>
            <a:r>
              <a:rPr lang="uk-UA" sz="9000" b="1" dirty="0">
                <a:solidFill>
                  <a:srgbClr val="295FFF"/>
                </a:solidFill>
              </a:rPr>
              <a:t>5</a:t>
            </a:r>
            <a:r>
              <a:rPr lang="uk-UA" sz="9000" b="1" dirty="0">
                <a:solidFill>
                  <a:srgbClr val="FF0000"/>
                </a:solidFill>
              </a:rPr>
              <a:t>  – </a:t>
            </a:r>
            <a:r>
              <a:rPr lang="uk-UA" sz="9000" b="1" dirty="0">
                <a:solidFill>
                  <a:srgbClr val="295FFF"/>
                </a:solidFill>
              </a:rPr>
              <a:t>3</a:t>
            </a:r>
            <a:r>
              <a:rPr lang="uk-UA" sz="9000" b="1" dirty="0">
                <a:solidFill>
                  <a:srgbClr val="FF0000"/>
                </a:solidFill>
              </a:rPr>
              <a:t> </a:t>
            </a:r>
            <a:endParaRPr lang="en-US" sz="9000" b="1" dirty="0">
              <a:solidFill>
                <a:srgbClr val="FF00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19623" y="4294502"/>
            <a:ext cx="3543957" cy="176712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6" descr="ÐÐ°ÑÑÐ¸Ð½ÐºÐ¸ Ð¿Ð¾ Ð·Ð°Ð¿ÑÐ¾ÑÑ ÐºÐ»Ð¸Ð¿Ð°ÑÑ Ð´ÐµÑÐ¸ ÑÐºÐ¾Ð»ÑÐ½Ð¸ÐºÐ¸ ÑÐ¸ÑÑÑ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2232" r="50010"/>
          <a:stretch/>
        </p:blipFill>
        <p:spPr bwMode="auto">
          <a:xfrm>
            <a:off x="1278425" y="2087882"/>
            <a:ext cx="2420628" cy="36734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72268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pPr/>
              <a:t>09.10.2024</a:t>
            </a:fld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0341" b="68492"/>
          <a:stretch/>
        </p:blipFill>
        <p:spPr>
          <a:xfrm>
            <a:off x="84532" y="1244424"/>
            <a:ext cx="11769388" cy="52639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2388" y="1869743"/>
            <a:ext cx="3275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latin typeface="Propysy" pitchFamily="50" charset="-52"/>
              </a:rPr>
              <a:t>14+9=</a:t>
            </a:r>
            <a:endParaRPr lang="ru-RU" sz="3600" dirty="0">
              <a:latin typeface="Propysy" pitchFamily="50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1445" y="3220872"/>
            <a:ext cx="3275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latin typeface="Propysy" pitchFamily="50" charset="-52"/>
              </a:rPr>
              <a:t>7+35</a:t>
            </a:r>
            <a:r>
              <a:rPr lang="uk-UA" sz="3600" dirty="0" smtClean="0">
                <a:latin typeface="Propysy" pitchFamily="50" charset="-52"/>
              </a:rPr>
              <a:t>=</a:t>
            </a:r>
            <a:endParaRPr lang="ru-RU" sz="3600" dirty="0">
              <a:latin typeface="Propysy" pitchFamily="50" charset="-5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80931" y="1815153"/>
            <a:ext cx="3275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latin typeface="Propysy" pitchFamily="50" charset="-52"/>
              </a:rPr>
              <a:t>33-6=</a:t>
            </a:r>
            <a:endParaRPr lang="ru-RU" sz="3600" dirty="0">
              <a:latin typeface="Propysy" pitchFamily="50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94578" y="3179929"/>
            <a:ext cx="3275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latin typeface="Propysy" pitchFamily="50" charset="-52"/>
              </a:rPr>
              <a:t>14-7=</a:t>
            </a:r>
            <a:endParaRPr lang="ru-RU" sz="3600" dirty="0">
              <a:latin typeface="Propysy" pitchFamily="50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2388" y="4585649"/>
            <a:ext cx="3275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latin typeface="Propysy" pitchFamily="50" charset="-52"/>
              </a:rPr>
              <a:t>13+8</a:t>
            </a:r>
            <a:r>
              <a:rPr lang="uk-UA" sz="3600" dirty="0" smtClean="0">
                <a:latin typeface="Propysy" pitchFamily="50" charset="-52"/>
              </a:rPr>
              <a:t>=</a:t>
            </a:r>
            <a:endParaRPr lang="ru-RU" sz="3600" dirty="0">
              <a:latin typeface="Propysy" pitchFamily="50" charset="-5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80931" y="4612945"/>
            <a:ext cx="3275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latin typeface="Propysy" pitchFamily="50" charset="-52"/>
              </a:rPr>
              <a:t>36-9</a:t>
            </a:r>
            <a:r>
              <a:rPr lang="uk-UA" sz="3600" dirty="0" smtClean="0">
                <a:latin typeface="Propysy" pitchFamily="50" charset="-52"/>
              </a:rPr>
              <a:t>=</a:t>
            </a:r>
            <a:endParaRPr lang="ru-RU" sz="3600" dirty="0">
              <a:latin typeface="Propysy" pitchFamily="50" charset="-52"/>
            </a:endParaRPr>
          </a:p>
        </p:txBody>
      </p:sp>
      <p:pic>
        <p:nvPicPr>
          <p:cNvPr id="21506" name="Picture 2" descr="Как выглядит берлога медведя изнутри – «прямой репортаж» с места событий |  Ваша Планета | Дзе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4509" y="3983441"/>
            <a:ext cx="4687491" cy="28745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pPr/>
              <a:t>09.10.2024</a:t>
            </a:fld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0341" b="68492"/>
          <a:stretch/>
        </p:blipFill>
        <p:spPr>
          <a:xfrm>
            <a:off x="84532" y="1244424"/>
            <a:ext cx="11769388" cy="52639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82813" y="1324303"/>
            <a:ext cx="38940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 smtClean="0">
                <a:latin typeface="Propysy" pitchFamily="50" charset="-52"/>
              </a:rPr>
              <a:t>З.</a:t>
            </a:r>
            <a:endParaRPr lang="ru-RU" sz="4800" dirty="0">
              <a:latin typeface="Propysy" pitchFamily="50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8730" y="2396359"/>
            <a:ext cx="3894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latin typeface="Propysy" pitchFamily="50" charset="-52"/>
              </a:rPr>
              <a:t>Б.- 15гриб.</a:t>
            </a:r>
            <a:endParaRPr lang="ru-RU" sz="3600" dirty="0">
              <a:latin typeface="Propysy" pitchFamily="50" charset="-5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8731" y="3310758"/>
            <a:ext cx="6164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latin typeface="Propysy" pitchFamily="50" charset="-52"/>
              </a:rPr>
              <a:t>Ї.- 18 гриб.</a:t>
            </a:r>
            <a:endParaRPr lang="ru-RU" sz="3200" dirty="0">
              <a:latin typeface="Propysy" pitchFamily="50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50827" y="4114799"/>
            <a:ext cx="3894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latin typeface="Propysy" pitchFamily="50" charset="-52"/>
              </a:rPr>
              <a:t>Р.</a:t>
            </a:r>
            <a:endParaRPr lang="ru-RU" sz="3600" dirty="0">
              <a:latin typeface="Propysy" pitchFamily="50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9447" y="5108028"/>
            <a:ext cx="5513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latin typeface="Propysy" pitchFamily="50" charset="-52"/>
              </a:rPr>
              <a:t>15+18=   (гриб.)</a:t>
            </a:r>
            <a:endParaRPr lang="ru-RU" sz="3600" dirty="0">
              <a:latin typeface="Propysy" pitchFamily="50" charset="-5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6386" y="5959367"/>
            <a:ext cx="7047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latin typeface="Propysy" pitchFamily="50" charset="-52"/>
              </a:rPr>
              <a:t>В: </a:t>
            </a:r>
            <a:r>
              <a:rPr lang="uk-UA" sz="3600" dirty="0" smtClean="0">
                <a:latin typeface="Propysy" pitchFamily="50" charset="-52"/>
              </a:rPr>
              <a:t>23 гриба.</a:t>
            </a:r>
            <a:endParaRPr lang="ru-RU" sz="3600" dirty="0">
              <a:latin typeface="Propysy" pitchFamily="50" charset="-52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7205" y="1797268"/>
            <a:ext cx="835572" cy="10878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91320" y="2905797"/>
            <a:ext cx="835572" cy="10878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932569" y="2079873"/>
            <a:ext cx="2448361" cy="89863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464311" y="3091924"/>
            <a:ext cx="3025803" cy="89863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61921" y="4592001"/>
            <a:ext cx="5024729" cy="89863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854396" y="5651352"/>
            <a:ext cx="5817476" cy="898634"/>
          </a:xfrm>
          <a:prstGeom prst="rect">
            <a:avLst/>
          </a:prstGeom>
          <a:solidFill>
            <a:srgbClr val="FF31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" descr="Ёжик – серенький клубок.&quot; - Клипарт пнг.. Обсуждение на LiveInternet -  Российский Сервис Онлайн-Дневнико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1" y="250989"/>
            <a:ext cx="1405719" cy="1598283"/>
          </a:xfrm>
          <a:prstGeom prst="rect">
            <a:avLst/>
          </a:prstGeom>
          <a:noFill/>
        </p:spPr>
      </p:pic>
      <p:pic>
        <p:nvPicPr>
          <p:cNvPr id="2050" name="Picture 2" descr="Российский Сервис Онлайн-Дневников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85696" y="0"/>
            <a:ext cx="1205552" cy="1876795"/>
          </a:xfrm>
          <a:prstGeom prst="rect">
            <a:avLst/>
          </a:prstGeom>
          <a:noFill/>
        </p:spPr>
      </p:pic>
      <p:pic>
        <p:nvPicPr>
          <p:cNvPr id="2052" name="Picture 4" descr="Грибная поляна клипарт (47 фото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10985" y="401257"/>
            <a:ext cx="2502090" cy="1684541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9863275" y="1479729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15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256552" y="1466082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18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43D8229E-261D-4B19-B1D2-9327D125EE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92" r="41545" b="84948"/>
          <a:stretch/>
        </p:blipFill>
        <p:spPr>
          <a:xfrm>
            <a:off x="176851" y="3557269"/>
            <a:ext cx="11811001" cy="1872124"/>
          </a:xfrm>
          <a:prstGeom prst="rect">
            <a:avLst/>
          </a:prstGeom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pPr/>
              <a:t>09.10.2024</a:t>
            </a:fld>
            <a:endParaRPr lang="ru-RU" dirty="0"/>
          </a:p>
        </p:txBody>
      </p:sp>
      <p:sp>
        <p:nvSpPr>
          <p:cNvPr id="6" name="Плюс 5"/>
          <p:cNvSpPr/>
          <p:nvPr/>
        </p:nvSpPr>
        <p:spPr>
          <a:xfrm>
            <a:off x="3016154" y="941696"/>
            <a:ext cx="1105469" cy="124194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 6"/>
          <p:cNvSpPr/>
          <p:nvPr/>
        </p:nvSpPr>
        <p:spPr>
          <a:xfrm>
            <a:off x="6714698" y="1105469"/>
            <a:ext cx="1651379" cy="1091821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9843" y="1111240"/>
            <a:ext cx="27719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доданок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03918" y="1138535"/>
            <a:ext cx="27719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доданок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321077" y="1097592"/>
            <a:ext cx="16345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сума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7671" y="3944204"/>
            <a:ext cx="2606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latin typeface="Propysy" pitchFamily="50" charset="-52"/>
              </a:rPr>
              <a:t>69-13=56</a:t>
            </a:r>
            <a:endParaRPr lang="ru-RU" sz="4000" dirty="0">
              <a:latin typeface="Propysy" pitchFamily="50" charset="-5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26089" y="3971499"/>
            <a:ext cx="31935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latin typeface="Propysy" pitchFamily="50" charset="-52"/>
              </a:rPr>
              <a:t>27+23=50</a:t>
            </a:r>
            <a:endParaRPr lang="ru-RU" sz="4000" dirty="0">
              <a:latin typeface="Propysy" pitchFamily="50" charset="-5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91320" y="4967786"/>
            <a:ext cx="2388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latin typeface="Propysy" pitchFamily="50" charset="-52"/>
              </a:rPr>
              <a:t>69-56=</a:t>
            </a:r>
            <a:endParaRPr lang="ru-RU" sz="4000" dirty="0">
              <a:latin typeface="Propysy" pitchFamily="50" charset="-5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333768" y="4995082"/>
            <a:ext cx="2388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latin typeface="Propysy" pitchFamily="50" charset="-52"/>
              </a:rPr>
              <a:t>13</a:t>
            </a:r>
            <a:endParaRPr lang="ru-RU" sz="4000" dirty="0">
              <a:latin typeface="Propysy" pitchFamily="50" charset="-5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985147" y="4967786"/>
            <a:ext cx="2388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latin typeface="Propysy" pitchFamily="50" charset="-52"/>
              </a:rPr>
              <a:t>50-23=</a:t>
            </a:r>
            <a:endParaRPr lang="ru-RU" sz="4000" dirty="0">
              <a:latin typeface="Propysy" pitchFamily="50" charset="-5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909482" y="4954139"/>
            <a:ext cx="2388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latin typeface="Propysy" pitchFamily="50" charset="-52"/>
              </a:rPr>
              <a:t>27</a:t>
            </a:r>
            <a:endParaRPr lang="ru-RU" sz="4000" dirty="0">
              <a:latin typeface="Propysy" pitchFamily="50" charset="-52"/>
            </a:endParaRPr>
          </a:p>
        </p:txBody>
      </p:sp>
      <p:sp>
        <p:nvSpPr>
          <p:cNvPr id="25" name="Равно 24"/>
          <p:cNvSpPr/>
          <p:nvPr/>
        </p:nvSpPr>
        <p:spPr>
          <a:xfrm>
            <a:off x="7915702" y="2169995"/>
            <a:ext cx="1651379" cy="1091821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23492" y="2244005"/>
            <a:ext cx="39677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зменшуване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031967" y="2257652"/>
            <a:ext cx="32255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від’ємник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453842" y="2175765"/>
            <a:ext cx="25186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різниця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4" name="Минус 33"/>
          <p:cNvSpPr/>
          <p:nvPr/>
        </p:nvSpPr>
        <p:spPr>
          <a:xfrm>
            <a:off x="4094329" y="2388359"/>
            <a:ext cx="1214651" cy="81886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7506268" y="3903261"/>
            <a:ext cx="2606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latin typeface="Propysy" pitchFamily="50" charset="-52"/>
              </a:rPr>
              <a:t>82-31=51</a:t>
            </a:r>
            <a:endParaRPr lang="ru-RU" sz="4000" dirty="0">
              <a:latin typeface="Propysy" pitchFamily="50" charset="-5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478973" y="4954138"/>
            <a:ext cx="2388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latin typeface="Propysy" pitchFamily="50" charset="-52"/>
              </a:rPr>
              <a:t>31+51=</a:t>
            </a:r>
            <a:endParaRPr lang="ru-RU" sz="4000" dirty="0">
              <a:latin typeface="Propysy" pitchFamily="50" charset="-5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294127" y="4940491"/>
            <a:ext cx="2388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latin typeface="Propysy" pitchFamily="50" charset="-52"/>
              </a:rPr>
              <a:t>82</a:t>
            </a:r>
            <a:endParaRPr lang="ru-RU" sz="4000" dirty="0">
              <a:latin typeface="Propysy" pitchFamily="50" charset="-52"/>
            </a:endParaRPr>
          </a:p>
        </p:txBody>
      </p:sp>
      <p:pic>
        <p:nvPicPr>
          <p:cNvPr id="11266" name="Picture 2" descr="Пнг Грибок 29 фо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2453" y="5725550"/>
            <a:ext cx="1071258" cy="705967"/>
          </a:xfrm>
          <a:prstGeom prst="rect">
            <a:avLst/>
          </a:prstGeom>
          <a:noFill/>
        </p:spPr>
      </p:pic>
      <p:pic>
        <p:nvPicPr>
          <p:cNvPr id="38" name="Picture 2" descr="Пнг Грибок 29 фот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6483" y="5739619"/>
            <a:ext cx="1131378" cy="745587"/>
          </a:xfrm>
          <a:prstGeom prst="rect">
            <a:avLst/>
          </a:prstGeom>
          <a:noFill/>
        </p:spPr>
      </p:pic>
      <p:pic>
        <p:nvPicPr>
          <p:cNvPr id="39" name="Picture 2" descr="Пнг Грибок 29 фото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66962" y="5739619"/>
            <a:ext cx="1094490" cy="721278"/>
          </a:xfrm>
          <a:prstGeom prst="rect">
            <a:avLst/>
          </a:prstGeom>
          <a:noFill/>
        </p:spPr>
      </p:pic>
      <p:pic>
        <p:nvPicPr>
          <p:cNvPr id="11268" name="Picture 4" descr="Mushrooms. Грибы. PNG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88842" y="3784210"/>
            <a:ext cx="600221" cy="900332"/>
          </a:xfrm>
          <a:prstGeom prst="rect">
            <a:avLst/>
          </a:prstGeom>
          <a:noFill/>
        </p:spPr>
      </p:pic>
      <p:pic>
        <p:nvPicPr>
          <p:cNvPr id="40" name="Picture 4" descr="Mushrooms. Грибы. PNG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1704" y="3699804"/>
            <a:ext cx="600221" cy="900332"/>
          </a:xfrm>
          <a:prstGeom prst="rect">
            <a:avLst/>
          </a:prstGeom>
          <a:noFill/>
        </p:spPr>
      </p:pic>
      <p:pic>
        <p:nvPicPr>
          <p:cNvPr id="41" name="Picture 4" descr="Mushrooms. Грибы. PNG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36424" y="3671669"/>
            <a:ext cx="600221" cy="9003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9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9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6" grpId="0"/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43D8229E-261D-4B19-B1D2-9327D125EE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92" r="41545" b="84948"/>
          <a:stretch/>
        </p:blipFill>
        <p:spPr>
          <a:xfrm>
            <a:off x="0" y="4317136"/>
            <a:ext cx="11811001" cy="1872124"/>
          </a:xfrm>
          <a:prstGeom prst="rect">
            <a:avLst/>
          </a:prstGeom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pPr/>
              <a:t>09.10.2024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728002" y="333316"/>
            <a:ext cx="20906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 </a:t>
            </a:r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дм=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72910" y="1056647"/>
            <a:ext cx="16882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 </a:t>
            </a:r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м=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679631" y="346963"/>
            <a:ext cx="19848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 см 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19573" y="1056648"/>
            <a:ext cx="24416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 </a:t>
            </a:r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дм=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771454" y="1070296"/>
            <a:ext cx="23358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100 см 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0" b="39333" l="0" r="99750">
                        <a14:foregroundMark x1="37500" y1="20000" x2="37500" y2="20000"/>
                        <a14:foregroundMark x1="45250" y1="22000" x2="45250" y2="22000"/>
                        <a14:foregroundMark x1="36750" y1="23667" x2="36750" y2="23667"/>
                        <a14:foregroundMark x1="43500" y1="25333" x2="43500" y2="25333"/>
                        <a14:foregroundMark x1="38500" y1="13333" x2="38500" y2="13333"/>
                        <a14:foregroundMark x1="49250" y1="15667" x2="49250" y2="15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667" t="8483" r="23584" b="58850"/>
          <a:stretch/>
        </p:blipFill>
        <p:spPr bwMode="auto">
          <a:xfrm>
            <a:off x="0" y="245660"/>
            <a:ext cx="5665869" cy="10880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3D8229E-261D-4B19-B1D2-9327D125EE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92" r="41545" b="84948"/>
          <a:stretch/>
        </p:blipFill>
        <p:spPr>
          <a:xfrm>
            <a:off x="0" y="4985876"/>
            <a:ext cx="11811001" cy="187212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7546" y="4339990"/>
            <a:ext cx="4640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latin typeface="Propysy" pitchFamily="50" charset="-52"/>
              </a:rPr>
              <a:t>24хв+36хв=</a:t>
            </a:r>
            <a:endParaRPr lang="ru-RU" sz="4000" dirty="0">
              <a:latin typeface="Propysy" pitchFamily="50" charset="-5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1192" y="4981433"/>
            <a:ext cx="4640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latin typeface="Propysy" pitchFamily="50" charset="-52"/>
              </a:rPr>
              <a:t>20</a:t>
            </a:r>
            <a:r>
              <a:rPr lang="uk-UA" sz="4000" dirty="0" smtClean="0">
                <a:latin typeface="Propysy" pitchFamily="50" charset="-52"/>
              </a:rPr>
              <a:t>дм+15дм=</a:t>
            </a:r>
            <a:endParaRPr lang="ru-RU" sz="4000" dirty="0">
              <a:latin typeface="Propysy" pitchFamily="50" charset="-5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0249" y="5718413"/>
            <a:ext cx="4640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latin typeface="Propysy" pitchFamily="50" charset="-52"/>
              </a:rPr>
              <a:t>36год-12год=</a:t>
            </a:r>
            <a:endParaRPr lang="ru-RU" sz="4000" dirty="0">
              <a:latin typeface="Propysy" pitchFamily="50" charset="-52"/>
            </a:endParaRPr>
          </a:p>
        </p:txBody>
      </p:sp>
      <p:pic>
        <p:nvPicPr>
          <p:cNvPr id="7170" name="Picture 2" descr="Переведення працівників на неповний робочий час: чим це загрожує  підприємству?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46" y="1780965"/>
            <a:ext cx="2797792" cy="992624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3243640" y="1793629"/>
            <a:ext cx="25151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9E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 </a:t>
            </a:r>
            <a:r>
              <a:rPr lang="ru-RU" sz="5400" b="1" cap="none" spc="0" dirty="0" err="1" smtClean="0">
                <a:ln w="1905"/>
                <a:solidFill>
                  <a:srgbClr val="9E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доба=</a:t>
            </a:r>
            <a:endParaRPr lang="ru-RU" sz="5400" b="1" cap="none" spc="0" dirty="0">
              <a:ln w="1905"/>
              <a:solidFill>
                <a:srgbClr val="9E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216344" y="2571550"/>
            <a:ext cx="30684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54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місяць=</a:t>
            </a:r>
            <a:endParaRPr lang="ru-RU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22359" y="3431360"/>
            <a:ext cx="19223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 </a:t>
            </a:r>
            <a:r>
              <a:rPr lang="ru-RU" sz="5400" b="1" cap="none" spc="0" dirty="0" err="1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рік=</a:t>
            </a:r>
            <a:endParaRPr lang="ru-RU" sz="5400" b="1" cap="none" spc="0" dirty="0">
              <a:ln w="1905"/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622406" y="3390416"/>
            <a:ext cx="16979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295F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 </a:t>
            </a:r>
            <a:r>
              <a:rPr lang="ru-RU" sz="5400" b="1" cap="none" spc="0" dirty="0" err="1" smtClean="0">
                <a:ln w="1905"/>
                <a:solidFill>
                  <a:srgbClr val="295F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хв=</a:t>
            </a:r>
            <a:endParaRPr lang="ru-RU" sz="5400" b="1" cap="none" spc="0" dirty="0">
              <a:ln w="1905"/>
              <a:solidFill>
                <a:srgbClr val="295F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747745" y="3390416"/>
            <a:ext cx="20336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BA1CB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 </a:t>
            </a:r>
            <a:r>
              <a:rPr lang="ru-RU" sz="5400" b="1" cap="none" spc="0" dirty="0" err="1" smtClean="0">
                <a:ln w="1905"/>
                <a:solidFill>
                  <a:srgbClr val="BA1CB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год=</a:t>
            </a:r>
            <a:endParaRPr lang="ru-RU" sz="5400" b="1" cap="none" spc="0" dirty="0">
              <a:ln w="1905"/>
              <a:solidFill>
                <a:srgbClr val="BA1CBA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786178" y="1848220"/>
            <a:ext cx="20400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9E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24 год</a:t>
            </a:r>
            <a:endParaRPr lang="ru-RU" sz="5400" b="1" cap="none" spc="0" dirty="0">
              <a:ln w="1905"/>
              <a:solidFill>
                <a:srgbClr val="9E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263850" y="2626141"/>
            <a:ext cx="52918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31(30) </a:t>
            </a:r>
            <a:r>
              <a:rPr lang="ru-RU" sz="54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діб</a:t>
            </a:r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28(29)</a:t>
            </a:r>
            <a:endParaRPr lang="ru-RU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719145" y="3390416"/>
            <a:ext cx="379407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365(366)</a:t>
            </a:r>
            <a:r>
              <a:rPr lang="uk-UA" sz="54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діб</a:t>
            </a:r>
            <a:endParaRPr lang="ru-RU" sz="5400" b="1" cap="none" spc="0" dirty="0">
              <a:ln w="1905"/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110012" y="3417713"/>
            <a:ext cx="13340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295F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60 с</a:t>
            </a:r>
            <a:endParaRPr lang="ru-RU" sz="5400" b="1" cap="none" spc="0" dirty="0">
              <a:ln w="1905"/>
              <a:solidFill>
                <a:srgbClr val="295F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0644782" y="3417713"/>
            <a:ext cx="15472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BA1CB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60хв</a:t>
            </a:r>
            <a:endParaRPr lang="ru-RU" sz="5400" b="1" cap="none" spc="0" dirty="0">
              <a:ln w="1905"/>
              <a:solidFill>
                <a:srgbClr val="BA1CBA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24" grpId="0"/>
      <p:bldP spid="25" grpId="0"/>
      <p:bldP spid="26" grpId="0"/>
      <p:bldP spid="27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0341" b="68492"/>
          <a:stretch/>
        </p:blipFill>
        <p:spPr>
          <a:xfrm>
            <a:off x="0" y="971470"/>
            <a:ext cx="11769388" cy="5263952"/>
          </a:xfrm>
          <a:prstGeom prst="rect">
            <a:avLst/>
          </a:prstGeom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pPr/>
              <a:t>09.10.2024</a:t>
            </a:fld>
            <a:endParaRPr lang="ru-RU"/>
          </a:p>
        </p:txBody>
      </p:sp>
      <p:pic>
        <p:nvPicPr>
          <p:cNvPr id="1026" name="Picture 2" descr="Ёжик – серенький клубок.&quot; - Клипарт пнг.. Обсуждение на LiveInternet -  Российский Сервис Онлайн-Дневнико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660" y="4222487"/>
            <a:ext cx="1405719" cy="159828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565436" y="3772553"/>
            <a:ext cx="21451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75-43=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33221" y="5724183"/>
            <a:ext cx="22781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32+18=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57006" y="5765127"/>
            <a:ext cx="22781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50+27=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563024" y="3772553"/>
            <a:ext cx="21451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77-56=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82344" y="4181986"/>
            <a:ext cx="22781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21+54=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9557" y="1105470"/>
            <a:ext cx="2606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latin typeface="Propysy" pitchFamily="50" charset="-52"/>
              </a:rPr>
              <a:t>75-43=</a:t>
            </a:r>
            <a:endParaRPr lang="ru-RU" sz="4000" dirty="0">
              <a:latin typeface="Propysy" pitchFamily="50" charset="-5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6852" y="1978927"/>
            <a:ext cx="2606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latin typeface="Propysy" pitchFamily="50" charset="-52"/>
              </a:rPr>
              <a:t>32+18=</a:t>
            </a:r>
            <a:endParaRPr lang="ru-RU" sz="4000" dirty="0">
              <a:latin typeface="Propysy" pitchFamily="50" charset="-5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76715" y="1050879"/>
            <a:ext cx="2606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latin typeface="Propysy" pitchFamily="50" charset="-52"/>
              </a:rPr>
              <a:t>50+27=</a:t>
            </a:r>
            <a:endParaRPr lang="ru-RU" sz="4000" dirty="0">
              <a:latin typeface="Propysy" pitchFamily="50" charset="-5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76715" y="1992575"/>
            <a:ext cx="2606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latin typeface="Propysy" pitchFamily="50" charset="-52"/>
              </a:rPr>
              <a:t>77-56=</a:t>
            </a:r>
            <a:endParaRPr lang="ru-RU" sz="4000" dirty="0">
              <a:latin typeface="Propysy" pitchFamily="50" charset="-5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98339" y="1091823"/>
            <a:ext cx="2606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latin typeface="Propysy" pitchFamily="50" charset="-52"/>
              </a:rPr>
              <a:t>21+54=</a:t>
            </a:r>
            <a:endParaRPr lang="ru-RU" sz="4000" dirty="0">
              <a:latin typeface="Propysy" pitchFamily="50" charset="-52"/>
            </a:endParaRPr>
          </a:p>
        </p:txBody>
      </p:sp>
      <p:pic>
        <p:nvPicPr>
          <p:cNvPr id="16" name="Picture 2" descr="Пнг Грибок 29 фот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82572" y="3944203"/>
            <a:ext cx="999251" cy="6585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5186E-6 -0.00185 C 0.00678 -0.00278 0.01199 -0.00278 0.01824 -0.00532 C 0.02462 -0.0081 0.03022 -0.01203 0.03648 -0.01457 C 0.04325 -0.02382 0.05758 -0.0222 0.06748 -0.02382 C 0.09197 -0.0222 0.09444 -0.02267 0.11242 -0.00925 C 0.11476 -0.00763 0.11698 -0.00509 0.11945 -0.0037 C 0.12349 -0.00139 0.13209 0.00185 0.13209 0.00208 C 0.13769 0.0074 0.14368 0.01572 0.15032 0.0185 C 0.15176 0.01989 0.15293 0.02128 0.15449 0.0222 C 0.15632 0.02313 0.1584 0.02289 0.16022 0.02405 C 0.1713 0.03214 0.18028 0.0451 0.1924 0.04995 C 0.19657 0.05573 0.19761 0.05735 0.20373 0.0592 C 0.2105 0.06892 0.22184 0.07215 0.229 0.08164 C 0.23538 0.08996 0.24229 0.09713 0.24867 0.10546 C 0.25114 0.10869 0.25466 0.10985 0.25714 0.11309 C 0.26665 0.12558 0.27759 0.14223 0.29074 0.14616 C 0.30455 0.15587 0.3207 0.1561 0.33568 0.16119 C 0.34128 0.16281 0.34454 0.1679 0.34845 0.17044 C 0.35066 0.1716 0.35301 0.1716 0.35535 0.17229 C 0.36525 0.17553 0.37515 0.17946 0.38492 0.18316 C 0.38922 0.18918 0.39703 0.19264 0.40329 0.19264 " pathEditMode="relative" rAng="0" ptsTypes="ffffffffffffffffffffA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" y="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328 0.19264 C 0.40368 0.19056 0.40485 0.18871 0.40446 0.18663 C 0.40355 0.18201 0.40107 0.179 0.3999 0.17461 C 0.39729 0.16512 0.39534 0.15587 0.39208 0.14685 C 0.39039 0.13668 0.38531 0.12974 0.38205 0.12095 C 0.37775 0.10916 0.38244 0.1161 0.37645 0.10916 C 0.36916 0.08927 0.3573 0.07747 0.34623 0.06545 C 0.3405 0.0592 0.33776 0.05435 0.33164 0.05134 C 0.32786 0.04695 0.32487 0.04556 0.32044 0.04348 C 0.31783 0.03631 0.31328 0.03261 0.30924 0.02752 C 0.30351 0.02058 0.29999 0.01573 0.29361 0.01179 C 0.27628 0.00139 0.30155 0.02012 0.28123 0.00578 C 0.27394 0.00069 0.26768 -0.00347 0.26 -0.00625 C 0.23968 -0.00486 0.2217 -0.00162 0.20177 0.00185 C 0.18562 0.01064 0.16804 0.01873 0.15136 0.02174 C 0.1442 0.02474 0.13717 0.02845 0.13 0.03145 C 0.12701 0.03261 0.12114 0.03561 0.12114 0.03561 C 0.11789 0.04093 0.11307 0.0451 0.10877 0.04741 C 0.10538 0.05134 0.10017 0.05712 0.09652 0.05943 C 0.09236 0.06637 0.08675 0.07377 0.08194 0.07932 C 0.0779 0.1006 0.07516 0.12789 0.06396 0.14084 C 0.0607 0.14963 0.05745 0.15749 0.05172 0.16073 C 0.04937 0.16466 0.04494 0.17044 0.04494 0.17669 " pathEditMode="relative" ptsTypes="ffffffffffffffffffffffA">
                                      <p:cBhvr>
                                        <p:cTn id="2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495 0.17669 C 0.05459 0.16559 0.04156 0.18108 0.05172 0.16674 C 0.0542 0.16328 0.05954 0.1568 0.05954 0.1568 C 0.06214 0.15009 0.06527 0.14686 0.06853 0.14107 C 0.07022 0.13807 0.07113 0.1339 0.07295 0.13113 C 0.08194 0.11725 0.09353 0.11008 0.10317 0.09736 C 0.10448 0.09574 0.10526 0.09297 0.10656 0.09135 C 0.10891 0.08858 0.11203 0.08811 0.11438 0.08534 C 0.11711 0.08233 0.12219 0.07539 0.12219 0.07539 C 0.12649 0.06429 0.1373 0.05157 0.1446 0.04764 C 0.14824 0.04325 0.15163 0.04001 0.1558 0.0377 C 0.16153 0.03053 0.16752 0.02821 0.17377 0.02359 C 0.18211 0.01735 0.19045 0.00856 0.19957 0.00578 C 0.20947 0.00278 0.22093 0.00139 0.23083 -0.00023 C 0.2363 -0.00208 0.24112 -0.00578 0.24659 -0.00809 C 0.25779 -0.02174 0.2729 -0.01758 0.28463 -0.02798 C 0.29296 -0.03538 0.3026 -0.04255 0.31146 -0.04787 C 0.31758 -0.05157 0.31563 -0.04833 0.32045 -0.0518 C 0.32956 -0.05851 0.3336 -0.0666 0.34402 -0.06984 C 0.37489 -0.07956 0.40472 -0.07678 0.4369 -0.07771 C 0.45383 -0.08302 0.47142 -0.08256 0.48848 -0.08372 C 0.50541 -0.09343 0.52508 -0.09066 0.54215 -0.09158 C 0.5553 -0.09829 0.56989 -0.10106 0.58357 -0.10361 C 0.59725 -0.11101 0.61079 -0.11633 0.62499 -0.11956 C 0.63111 -0.12488 0.64023 -0.13737 0.6474 -0.13737 " pathEditMode="relative" ptsTypes="ffffffffffffffffffffffffA">
                                      <p:cBhvr>
                                        <p:cTn id="3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74 -0.13738 C 0.65183 -0.16004 0.63515 -0.16767 0.62617 -0.17299 C 0.62148 -0.17577 0.61991 -0.18016 0.616 -0.18502 C 0.61366 -0.18779 0.60741 -0.19126 0.6048 -0.19288 C 0.59021 -0.20144 0.57419 -0.20236 0.55895 -0.20491 C 0.53941 -0.21416 0.52417 -0.21184 0.50177 -0.21277 C 0.47962 -0.21161 0.47168 -0.21069 0.4537 -0.20699 C 0.4382 -0.19982 0.42531 -0.18987 0.41111 -0.17715 C 0.40264 -0.16952 0.39196 -0.16652 0.3831 -0.1612 C 0.37542 -0.15657 0.36929 -0.14871 0.36187 -0.14339 C 0.35444 -0.13021 0.34168 -0.12789 0.33269 -0.11749 C 0.33191 -0.11541 0.33152 -0.11309 0.33048 -0.11147 C 0.32852 -0.10824 0.32383 -0.10361 0.32383 -0.10361 C 0.32084 -0.09598 0.3168 -0.09135 0.31263 -0.08557 C 0.31081 -0.08303 0.3099 -0.07817 0.30807 -0.07563 C 0.30247 -0.06776 0.30612 -0.07979 0.30364 -0.06961 " pathEditMode="relative" ptsTypes="fffffffffffffffA">
                                      <p:cBhvr>
                                        <p:cTn id="5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09.10.2024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04B809C1-2FD0-462F-A80E-57EF90439F2D}"/>
              </a:ext>
            </a:extLst>
          </p:cNvPr>
          <p:cNvSpPr/>
          <p:nvPr/>
        </p:nvSpPr>
        <p:spPr>
          <a:xfrm>
            <a:off x="3355596" y="494529"/>
            <a:ext cx="8732066" cy="500208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AutoNum type="arabicPeriod"/>
            </a:pPr>
            <a:r>
              <a:rPr lang="uk-UA" sz="2000" b="1" dirty="0">
                <a:solidFill>
                  <a:schemeClr val="bg1"/>
                </a:solidFill>
              </a:rPr>
              <a:t>Прочитай математичні вирази різними способами.</a:t>
            </a:r>
          </a:p>
        </p:txBody>
      </p:sp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A0367B3C-BEF7-437E-9090-6FE0E67E4922}"/>
              </a:ext>
            </a:extLst>
          </p:cNvPr>
          <p:cNvSpPr/>
          <p:nvPr/>
        </p:nvSpPr>
        <p:spPr>
          <a:xfrm>
            <a:off x="0" y="5706999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Зошит.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  <a:r>
              <a:rPr lang="en-US" sz="4000" b="1" dirty="0">
                <a:solidFill>
                  <a:schemeClr val="bg1"/>
                </a:solidFill>
              </a:rPr>
              <a:t>3</a:t>
            </a:r>
            <a:r>
              <a:rPr lang="uk-UA" sz="4000" b="1" dirty="0">
                <a:solidFill>
                  <a:schemeClr val="bg1"/>
                </a:solidFill>
              </a:rPr>
              <a:t>6</a:t>
            </a:r>
            <a:endParaRPr lang="uk-UA" b="1" dirty="0">
              <a:solidFill>
                <a:schemeClr val="bg1"/>
              </a:solidFill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224" y="1456402"/>
            <a:ext cx="9246591" cy="4815933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355596" y="2140538"/>
            <a:ext cx="324773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1" dirty="0">
              <a:solidFill>
                <a:schemeClr val="bg1"/>
              </a:solidFill>
            </a:endParaRPr>
          </a:p>
          <a:p>
            <a:r>
              <a:rPr lang="uk-UA" sz="8000" b="1" dirty="0">
                <a:solidFill>
                  <a:schemeClr val="bg1"/>
                </a:solidFill>
              </a:rPr>
              <a:t>17 – 4</a:t>
            </a:r>
          </a:p>
          <a:p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531143" y="3602477"/>
            <a:ext cx="324773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1" dirty="0">
              <a:solidFill>
                <a:schemeClr val="bg1"/>
              </a:solidFill>
            </a:endParaRPr>
          </a:p>
          <a:p>
            <a:r>
              <a:rPr lang="uk-UA" sz="8000" b="1" dirty="0">
                <a:solidFill>
                  <a:schemeClr val="bg1"/>
                </a:solidFill>
              </a:rPr>
              <a:t>6 + 3</a:t>
            </a:r>
          </a:p>
          <a:p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348436" y="2147579"/>
            <a:ext cx="324773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1" dirty="0">
              <a:solidFill>
                <a:schemeClr val="bg1"/>
              </a:solidFill>
            </a:endParaRPr>
          </a:p>
          <a:p>
            <a:r>
              <a:rPr lang="uk-UA" sz="8000" b="1" dirty="0">
                <a:solidFill>
                  <a:schemeClr val="bg1"/>
                </a:solidFill>
              </a:rPr>
              <a:t>24 + 32</a:t>
            </a:r>
          </a:p>
          <a:p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389838" y="3602477"/>
            <a:ext cx="324773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1" dirty="0">
              <a:solidFill>
                <a:schemeClr val="bg1"/>
              </a:solidFill>
            </a:endParaRPr>
          </a:p>
          <a:p>
            <a:r>
              <a:rPr lang="uk-UA" sz="8000" b="1" dirty="0">
                <a:solidFill>
                  <a:schemeClr val="bg1"/>
                </a:solidFill>
              </a:rPr>
              <a:t>69 – 56</a:t>
            </a:r>
          </a:p>
          <a:p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8491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4" grpId="0"/>
      <p:bldP spid="35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09.10.2024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04B809C1-2FD0-462F-A80E-57EF90439F2D}"/>
              </a:ext>
            </a:extLst>
          </p:cNvPr>
          <p:cNvSpPr/>
          <p:nvPr/>
        </p:nvSpPr>
        <p:spPr>
          <a:xfrm>
            <a:off x="3355596" y="494529"/>
            <a:ext cx="8732066" cy="934222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2. Знайди суму чисел 5 і 2. Відніми її від числа 10. Назви результат. Юля та Славко спробували записати відповідний вираз. Знайди значення записаних виразів. </a:t>
            </a:r>
          </a:p>
        </p:txBody>
      </p:sp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A0367B3C-BEF7-437E-9090-6FE0E67E4922}"/>
              </a:ext>
            </a:extLst>
          </p:cNvPr>
          <p:cNvSpPr/>
          <p:nvPr/>
        </p:nvSpPr>
        <p:spPr>
          <a:xfrm>
            <a:off x="0" y="5706999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Зошит.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  <a:r>
              <a:rPr lang="en-US" sz="4000" b="1" dirty="0">
                <a:solidFill>
                  <a:schemeClr val="bg1"/>
                </a:solidFill>
              </a:rPr>
              <a:t>3</a:t>
            </a:r>
            <a:r>
              <a:rPr lang="uk-UA" sz="4000" b="1" dirty="0">
                <a:solidFill>
                  <a:schemeClr val="bg1"/>
                </a:solidFill>
              </a:rPr>
              <a:t>6</a:t>
            </a:r>
            <a:endParaRPr lang="uk-UA" b="1" dirty="0">
              <a:solidFill>
                <a:schemeClr val="bg1"/>
              </a:solidFill>
            </a:endParaRPr>
          </a:p>
        </p:txBody>
      </p:sp>
      <p:pic>
        <p:nvPicPr>
          <p:cNvPr id="7170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9389"/>
          <a:stretch/>
        </p:blipFill>
        <p:spPr bwMode="auto">
          <a:xfrm>
            <a:off x="1098174" y="3735507"/>
            <a:ext cx="2257422" cy="27698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068" t="1766" r="4059" b="-1766"/>
          <a:stretch/>
        </p:blipFill>
        <p:spPr bwMode="auto">
          <a:xfrm>
            <a:off x="9446131" y="3825888"/>
            <a:ext cx="1912555" cy="25891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771900" y="4057109"/>
            <a:ext cx="5010150" cy="13787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295F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5400" b="1" dirty="0"/>
              <a:t> 10 – (5 + 2) = </a:t>
            </a:r>
            <a:endParaRPr lang="ru-RU" sz="54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345453" y="2263710"/>
            <a:ext cx="4553432" cy="12138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4400" b="1" dirty="0"/>
              <a:t> </a:t>
            </a:r>
            <a:r>
              <a:rPr lang="uk-UA" sz="5400" b="1" dirty="0"/>
              <a:t>10 – 5 + 2 = </a:t>
            </a:r>
            <a:endParaRPr lang="ru-RU" sz="54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743700" y="2263710"/>
            <a:ext cx="4457700" cy="1231847"/>
          </a:xfrm>
          <a:prstGeom prst="rect">
            <a:avLst/>
          </a:prstGeom>
          <a:solidFill>
            <a:srgbClr val="E8C4E5"/>
          </a:solidFill>
          <a:ln w="28575">
            <a:solidFill>
              <a:srgbClr val="B96FA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5400" b="1" dirty="0"/>
              <a:t> 10 – 5 + 2 = </a:t>
            </a:r>
            <a:endParaRPr lang="ru-RU" sz="5400" b="1" dirty="0"/>
          </a:p>
        </p:txBody>
      </p:sp>
      <p:sp>
        <p:nvSpPr>
          <p:cNvPr id="2" name="Овал 1"/>
          <p:cNvSpPr/>
          <p:nvPr/>
        </p:nvSpPr>
        <p:spPr>
          <a:xfrm>
            <a:off x="8172450" y="2398176"/>
            <a:ext cx="1657350" cy="9629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4924265" y="2437760"/>
            <a:ext cx="4478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/>
              <a:t>7</a:t>
            </a:r>
            <a:endParaRPr lang="ru-RU" sz="54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10291682" y="2448650"/>
            <a:ext cx="4478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/>
              <a:t>3</a:t>
            </a:r>
            <a:endParaRPr lang="ru-RU" sz="5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7724615" y="4330516"/>
            <a:ext cx="4478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/>
              <a:t>3</a:t>
            </a:r>
            <a:endParaRPr lang="ru-RU" sz="5400" b="1" dirty="0"/>
          </a:p>
        </p:txBody>
      </p:sp>
    </p:spTree>
    <p:extLst>
      <p:ext uri="{BB962C8B-B14F-4D97-AF65-F5344CB8AC3E}">
        <p14:creationId xmlns="" xmlns:p14="http://schemas.microsoft.com/office/powerpoint/2010/main" val="33179581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09.10.2024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04B809C1-2FD0-462F-A80E-57EF90439F2D}"/>
              </a:ext>
            </a:extLst>
          </p:cNvPr>
          <p:cNvSpPr/>
          <p:nvPr/>
        </p:nvSpPr>
        <p:spPr>
          <a:xfrm>
            <a:off x="3355596" y="494529"/>
            <a:ext cx="8732066" cy="500208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Перевір себе за правилом.</a:t>
            </a:r>
          </a:p>
        </p:txBody>
      </p:sp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A0367B3C-BEF7-437E-9090-6FE0E67E4922}"/>
              </a:ext>
            </a:extLst>
          </p:cNvPr>
          <p:cNvSpPr/>
          <p:nvPr/>
        </p:nvSpPr>
        <p:spPr>
          <a:xfrm>
            <a:off x="0" y="5706999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Зошит.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  <a:r>
              <a:rPr lang="en-US" sz="4000" b="1" dirty="0">
                <a:solidFill>
                  <a:schemeClr val="bg1"/>
                </a:solidFill>
              </a:rPr>
              <a:t>3</a:t>
            </a:r>
            <a:r>
              <a:rPr lang="uk-UA" sz="4000" b="1" dirty="0">
                <a:solidFill>
                  <a:schemeClr val="bg1"/>
                </a:solidFill>
              </a:rPr>
              <a:t>6</a:t>
            </a:r>
            <a:endParaRPr lang="uk-UA" b="1" dirty="0">
              <a:solidFill>
                <a:schemeClr val="bg1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8440" y="1757371"/>
            <a:ext cx="2659417" cy="3949628"/>
          </a:xfrm>
          <a:prstGeom prst="rect">
            <a:avLst/>
          </a:prstGeom>
        </p:spPr>
      </p:pic>
      <p:sp>
        <p:nvSpPr>
          <p:cNvPr id="28" name="Скругленный прямоугольник 27"/>
          <p:cNvSpPr/>
          <p:nvPr/>
        </p:nvSpPr>
        <p:spPr>
          <a:xfrm>
            <a:off x="3355596" y="1757371"/>
            <a:ext cx="8117701" cy="4411417"/>
          </a:xfrm>
          <a:prstGeom prst="roundRect">
            <a:avLst/>
          </a:prstGeom>
          <a:solidFill>
            <a:srgbClr val="FF31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u="sng" dirty="0">
                <a:solidFill>
                  <a:schemeClr val="bg1"/>
                </a:solidFill>
              </a:rPr>
              <a:t> </a:t>
            </a:r>
            <a:r>
              <a:rPr lang="en-US" sz="4400" b="1" u="sng" dirty="0">
                <a:solidFill>
                  <a:schemeClr val="bg1"/>
                </a:solidFill>
              </a:rPr>
              <a:t> </a:t>
            </a:r>
            <a:endParaRPr lang="ru-RU" sz="4400" b="1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799888" y="2082877"/>
            <a:ext cx="737169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chemeClr val="bg1"/>
                </a:solidFill>
              </a:rPr>
              <a:t>Якщо треба </a:t>
            </a:r>
            <a:r>
              <a:rPr lang="uk-UA" sz="6000" b="1" dirty="0">
                <a:solidFill>
                  <a:srgbClr val="FFFF00"/>
                </a:solidFill>
              </a:rPr>
              <a:t>додати </a:t>
            </a:r>
            <a:r>
              <a:rPr lang="uk-UA" sz="6000" b="1" dirty="0">
                <a:solidFill>
                  <a:schemeClr val="bg1"/>
                </a:solidFill>
              </a:rPr>
              <a:t>чи </a:t>
            </a:r>
            <a:r>
              <a:rPr lang="uk-UA" sz="6000" b="1" dirty="0">
                <a:solidFill>
                  <a:srgbClr val="FFFF00"/>
                </a:solidFill>
              </a:rPr>
              <a:t>відняти</a:t>
            </a:r>
            <a:r>
              <a:rPr lang="uk-UA" sz="6000" b="1" dirty="0">
                <a:solidFill>
                  <a:schemeClr val="bg1"/>
                </a:solidFill>
              </a:rPr>
              <a:t> </a:t>
            </a:r>
            <a:r>
              <a:rPr lang="uk-UA" sz="6000" b="1" dirty="0">
                <a:solidFill>
                  <a:srgbClr val="1694E9"/>
                </a:solidFill>
              </a:rPr>
              <a:t>суму</a:t>
            </a:r>
            <a:r>
              <a:rPr lang="uk-UA" sz="6000" b="1" dirty="0">
                <a:solidFill>
                  <a:schemeClr val="bg1"/>
                </a:solidFill>
              </a:rPr>
              <a:t> або </a:t>
            </a:r>
            <a:r>
              <a:rPr lang="uk-UA" sz="6000" b="1" dirty="0">
                <a:solidFill>
                  <a:srgbClr val="1694E9"/>
                </a:solidFill>
              </a:rPr>
              <a:t>різницю</a:t>
            </a:r>
            <a:r>
              <a:rPr lang="uk-UA" sz="6000" b="1" dirty="0">
                <a:solidFill>
                  <a:schemeClr val="bg1"/>
                </a:solidFill>
              </a:rPr>
              <a:t>, то її </a:t>
            </a:r>
            <a:r>
              <a:rPr lang="uk-UA" sz="6000" b="1" dirty="0">
                <a:solidFill>
                  <a:srgbClr val="1694E9"/>
                </a:solidFill>
              </a:rPr>
              <a:t>записують у дужках. </a:t>
            </a:r>
            <a:endParaRPr lang="en-US" sz="6000" b="1" dirty="0">
              <a:solidFill>
                <a:srgbClr val="1694E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60580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09.10.2024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r="68024" b="62962"/>
          <a:stretch/>
        </p:blipFill>
        <p:spPr>
          <a:xfrm>
            <a:off x="3742215" y="1350024"/>
            <a:ext cx="7867637" cy="5130953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251" t="1285" r="23827" b="88363"/>
          <a:stretch/>
        </p:blipFill>
        <p:spPr>
          <a:xfrm>
            <a:off x="4321823" y="1752240"/>
            <a:ext cx="413944" cy="606801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915" t="13957" r="50687" b="77980"/>
          <a:stretch/>
        </p:blipFill>
        <p:spPr>
          <a:xfrm>
            <a:off x="7325544" y="1951404"/>
            <a:ext cx="285808" cy="472581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98" t="10338" r="91468" b="81874"/>
          <a:stretch/>
        </p:blipFill>
        <p:spPr>
          <a:xfrm>
            <a:off x="5389560" y="1797627"/>
            <a:ext cx="372140" cy="429947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768" t="11638" r="69266" b="78010"/>
          <a:stretch/>
        </p:blipFill>
        <p:spPr>
          <a:xfrm>
            <a:off x="4665398" y="1732780"/>
            <a:ext cx="669864" cy="606801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909" t="12120" r="65637" b="78911"/>
          <a:stretch/>
        </p:blipFill>
        <p:spPr>
          <a:xfrm>
            <a:off x="5954367" y="1761301"/>
            <a:ext cx="374568" cy="525787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524" t="9553" r="77969" b="80095"/>
          <a:stretch/>
        </p:blipFill>
        <p:spPr>
          <a:xfrm>
            <a:off x="6203280" y="1765361"/>
            <a:ext cx="343826" cy="550418"/>
          </a:xfrm>
          <a:prstGeom prst="rect">
            <a:avLst/>
          </a:prstGeom>
        </p:spPr>
      </p:pic>
      <p:pic>
        <p:nvPicPr>
          <p:cNvPr id="97" name="Рисунок 9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872" t="8981" r="83162" b="80667"/>
          <a:stretch/>
        </p:blipFill>
        <p:spPr>
          <a:xfrm>
            <a:off x="4487778" y="1732780"/>
            <a:ext cx="653880" cy="571518"/>
          </a:xfrm>
          <a:prstGeom prst="rect">
            <a:avLst/>
          </a:prstGeom>
        </p:spPr>
      </p:pic>
      <p:pic>
        <p:nvPicPr>
          <p:cNvPr id="98" name="Рисунок 9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768" t="11638" r="69266" b="78010"/>
          <a:stretch/>
        </p:blipFill>
        <p:spPr>
          <a:xfrm>
            <a:off x="4662776" y="2502452"/>
            <a:ext cx="669864" cy="606801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909" t="12120" r="63407" b="78911"/>
          <a:stretch/>
        </p:blipFill>
        <p:spPr>
          <a:xfrm>
            <a:off x="5923762" y="2514951"/>
            <a:ext cx="562048" cy="525787"/>
          </a:xfrm>
          <a:prstGeom prst="rect">
            <a:avLst/>
          </a:prstGeom>
        </p:spPr>
      </p:pic>
      <p:pic>
        <p:nvPicPr>
          <p:cNvPr id="107" name="Рисунок 10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768" t="11638" r="69266" b="78010"/>
          <a:stretch/>
        </p:blipFill>
        <p:spPr>
          <a:xfrm>
            <a:off x="5027591" y="3981665"/>
            <a:ext cx="669864" cy="606801"/>
          </a:xfrm>
          <a:prstGeom prst="rect">
            <a:avLst/>
          </a:prstGeom>
        </p:spPr>
      </p:pic>
      <p:pic>
        <p:nvPicPr>
          <p:cNvPr id="108" name="Рисунок 10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909" t="12120" r="63407" b="78911"/>
          <a:stretch/>
        </p:blipFill>
        <p:spPr>
          <a:xfrm>
            <a:off x="6331598" y="3265655"/>
            <a:ext cx="562048" cy="525787"/>
          </a:xfrm>
          <a:prstGeom prst="rect">
            <a:avLst/>
          </a:prstGeom>
        </p:spPr>
      </p:pic>
      <p:pic>
        <p:nvPicPr>
          <p:cNvPr id="112" name="Рисунок 1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986" t="914" r="59412" b="88734"/>
          <a:stretch/>
        </p:blipFill>
        <p:spPr>
          <a:xfrm>
            <a:off x="4892098" y="2502015"/>
            <a:ext cx="555117" cy="606801"/>
          </a:xfrm>
          <a:prstGeom prst="rect">
            <a:avLst/>
          </a:prstGeom>
        </p:spPr>
      </p:pic>
      <p:pic>
        <p:nvPicPr>
          <p:cNvPr id="122" name="Рисунок 1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062" t="1415" r="15481" b="90127"/>
          <a:stretch/>
        </p:blipFill>
        <p:spPr>
          <a:xfrm>
            <a:off x="4303388" y="2524417"/>
            <a:ext cx="374843" cy="495781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760" t="1253" r="68328" b="89866"/>
          <a:stretch/>
        </p:blipFill>
        <p:spPr>
          <a:xfrm>
            <a:off x="5729373" y="1740368"/>
            <a:ext cx="413132" cy="520546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98" t="10338" r="91468" b="81874"/>
          <a:stretch/>
        </p:blipFill>
        <p:spPr>
          <a:xfrm>
            <a:off x="4989756" y="3308811"/>
            <a:ext cx="372140" cy="429947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98" t="10338" r="91468" b="81874"/>
          <a:stretch/>
        </p:blipFill>
        <p:spPr>
          <a:xfrm>
            <a:off x="4599580" y="2549641"/>
            <a:ext cx="372140" cy="429947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685" t="1710" r="50858" b="89832"/>
          <a:stretch/>
        </p:blipFill>
        <p:spPr>
          <a:xfrm>
            <a:off x="5054815" y="1761161"/>
            <a:ext cx="385365" cy="509698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872" t="8981" r="83162" b="80667"/>
          <a:stretch/>
        </p:blipFill>
        <p:spPr>
          <a:xfrm>
            <a:off x="6788853" y="1748588"/>
            <a:ext cx="653880" cy="571518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213" t="923" r="14480" b="88725"/>
          <a:stretch/>
        </p:blipFill>
        <p:spPr>
          <a:xfrm>
            <a:off x="5485086" y="3264951"/>
            <a:ext cx="462839" cy="606801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98" t="10338" r="91468" b="81874"/>
          <a:stretch/>
        </p:blipFill>
        <p:spPr>
          <a:xfrm>
            <a:off x="7703742" y="3323424"/>
            <a:ext cx="372140" cy="429947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423" t="733" r="31611" b="88915"/>
          <a:stretch/>
        </p:blipFill>
        <p:spPr>
          <a:xfrm>
            <a:off x="4518726" y="4015371"/>
            <a:ext cx="669864" cy="606801"/>
          </a:xfrm>
          <a:prstGeom prst="rect">
            <a:avLst/>
          </a:prstGeom>
        </p:spPr>
      </p:pic>
      <p:pic>
        <p:nvPicPr>
          <p:cNvPr id="89" name="Рисунок 8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98" t="10338" r="91468" b="81874"/>
          <a:stretch/>
        </p:blipFill>
        <p:spPr>
          <a:xfrm>
            <a:off x="5794244" y="3302847"/>
            <a:ext cx="372140" cy="429947"/>
          </a:xfrm>
          <a:prstGeom prst="rect">
            <a:avLst/>
          </a:prstGeom>
        </p:spPr>
      </p:pic>
      <p:pic>
        <p:nvPicPr>
          <p:cNvPr id="91" name="Рисунок 9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411" t="1225" r="42132" b="90317"/>
          <a:stretch/>
        </p:blipFill>
        <p:spPr>
          <a:xfrm>
            <a:off x="6155276" y="3274370"/>
            <a:ext cx="374843" cy="495781"/>
          </a:xfrm>
          <a:prstGeom prst="rect">
            <a:avLst/>
          </a:prstGeom>
        </p:spPr>
      </p:pic>
      <p:pic>
        <p:nvPicPr>
          <p:cNvPr id="102" name="Рисунок 10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284" t="733" r="75750" b="88915"/>
          <a:stretch/>
        </p:blipFill>
        <p:spPr>
          <a:xfrm>
            <a:off x="5546507" y="2490257"/>
            <a:ext cx="694756" cy="606801"/>
          </a:xfrm>
          <a:prstGeom prst="rect">
            <a:avLst/>
          </a:prstGeom>
        </p:spPr>
      </p:pic>
      <p:pic>
        <p:nvPicPr>
          <p:cNvPr id="111" name="Рисунок 1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98" t="10338" r="91468" b="81874"/>
          <a:stretch/>
        </p:blipFill>
        <p:spPr>
          <a:xfrm>
            <a:off x="6133821" y="4080660"/>
            <a:ext cx="372140" cy="429947"/>
          </a:xfrm>
          <a:prstGeom prst="rect">
            <a:avLst/>
          </a:prstGeom>
        </p:spPr>
      </p:pic>
      <p:pic>
        <p:nvPicPr>
          <p:cNvPr id="78" name="Рисунок 7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842" t="8981" r="84914" b="80667"/>
          <a:stretch/>
        </p:blipFill>
        <p:spPr>
          <a:xfrm>
            <a:off x="5005953" y="4033012"/>
            <a:ext cx="348343" cy="571518"/>
          </a:xfrm>
          <a:prstGeom prst="rect">
            <a:avLst/>
          </a:pr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685" t="1710" r="50858" b="89832"/>
          <a:stretch/>
        </p:blipFill>
        <p:spPr>
          <a:xfrm>
            <a:off x="4277429" y="4064649"/>
            <a:ext cx="385365" cy="509698"/>
          </a:xfrm>
          <a:prstGeom prst="rect">
            <a:avLst/>
          </a:prstGeom>
        </p:spPr>
      </p:pic>
      <p:pic>
        <p:nvPicPr>
          <p:cNvPr id="84" name="Рисунок 8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842" t="8981" r="84914" b="80667"/>
          <a:stretch/>
        </p:blipFill>
        <p:spPr>
          <a:xfrm>
            <a:off x="5403680" y="2484021"/>
            <a:ext cx="348343" cy="571518"/>
          </a:xfrm>
          <a:prstGeom prst="rect">
            <a:avLst/>
          </a:prstGeom>
        </p:spPr>
      </p:pic>
      <p:pic>
        <p:nvPicPr>
          <p:cNvPr id="85" name="Рисунок 8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284" t="733" r="75750" b="88915"/>
          <a:stretch/>
        </p:blipFill>
        <p:spPr>
          <a:xfrm>
            <a:off x="5168284" y="4777202"/>
            <a:ext cx="694756" cy="606801"/>
          </a:xfrm>
          <a:prstGeom prst="rect">
            <a:avLst/>
          </a:prstGeom>
        </p:spPr>
      </p:pic>
      <p:pic>
        <p:nvPicPr>
          <p:cNvPr id="94" name="Рисунок 9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842" t="8981" r="84914" b="80667"/>
          <a:stretch/>
        </p:blipFill>
        <p:spPr>
          <a:xfrm>
            <a:off x="8095388" y="4035160"/>
            <a:ext cx="348343" cy="571518"/>
          </a:xfrm>
          <a:prstGeom prst="rect">
            <a:avLst/>
          </a:prstGeom>
        </p:spPr>
      </p:pic>
      <p:pic>
        <p:nvPicPr>
          <p:cNvPr id="103" name="Рисунок 10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9675" t="543" r="2359" b="89105"/>
          <a:stretch/>
        </p:blipFill>
        <p:spPr>
          <a:xfrm>
            <a:off x="4371338" y="3234998"/>
            <a:ext cx="694756" cy="606801"/>
          </a:xfrm>
          <a:prstGeom prst="rect">
            <a:avLst/>
          </a:prstGeom>
        </p:spPr>
      </p:pic>
      <p:pic>
        <p:nvPicPr>
          <p:cNvPr id="109" name="Рисунок 10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768" t="11638" r="69266" b="78010"/>
          <a:stretch/>
        </p:blipFill>
        <p:spPr>
          <a:xfrm>
            <a:off x="5090313" y="3227340"/>
            <a:ext cx="669864" cy="606801"/>
          </a:xfrm>
          <a:prstGeom prst="rect">
            <a:avLst/>
          </a:prstGeom>
        </p:spPr>
      </p:pic>
      <p:pic>
        <p:nvPicPr>
          <p:cNvPr id="113" name="Рисунок 1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760" t="1253" r="68328" b="89866"/>
          <a:stretch/>
        </p:blipFill>
        <p:spPr>
          <a:xfrm>
            <a:off x="4266511" y="4795744"/>
            <a:ext cx="413132" cy="520546"/>
          </a:xfrm>
          <a:prstGeom prst="rect">
            <a:avLst/>
          </a:prstGeom>
        </p:spPr>
      </p:pic>
      <p:pic>
        <p:nvPicPr>
          <p:cNvPr id="114" name="Рисунок 1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986" t="914" r="59412" b="88734"/>
          <a:stretch/>
        </p:blipFill>
        <p:spPr>
          <a:xfrm>
            <a:off x="6819150" y="4801243"/>
            <a:ext cx="555117" cy="606801"/>
          </a:xfrm>
          <a:prstGeom prst="rect">
            <a:avLst/>
          </a:prstGeom>
        </p:spPr>
      </p:pic>
      <p:pic>
        <p:nvPicPr>
          <p:cNvPr id="117" name="Рисунок 1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909" t="12120" r="63407" b="78911"/>
          <a:stretch/>
        </p:blipFill>
        <p:spPr>
          <a:xfrm>
            <a:off x="6709278" y="4024793"/>
            <a:ext cx="562048" cy="525787"/>
          </a:xfrm>
          <a:prstGeom prst="rect">
            <a:avLst/>
          </a:prstGeom>
        </p:spPr>
      </p:pic>
      <p:sp>
        <p:nvSpPr>
          <p:cNvPr id="124" name="TextBox 123"/>
          <p:cNvSpPr txBox="1"/>
          <p:nvPr/>
        </p:nvSpPr>
        <p:spPr>
          <a:xfrm>
            <a:off x="5429505" y="1453451"/>
            <a:ext cx="2863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i="1" dirty="0">
                <a:solidFill>
                  <a:srgbClr val="FF0000"/>
                </a:solidFill>
              </a:rPr>
              <a:t>1</a:t>
            </a:r>
            <a:endParaRPr lang="ru-RU" sz="2000" i="1" dirty="0">
              <a:solidFill>
                <a:srgbClr val="FF0000"/>
              </a:solidFill>
            </a:endParaRPr>
          </a:p>
        </p:txBody>
      </p:sp>
      <p:sp>
        <p:nvSpPr>
          <p:cNvPr id="118" name="Овал 117"/>
          <p:cNvSpPr/>
          <p:nvPr/>
        </p:nvSpPr>
        <p:spPr>
          <a:xfrm>
            <a:off x="5406467" y="1460313"/>
            <a:ext cx="361470" cy="3713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5" name="TextBox 124"/>
          <p:cNvSpPr txBox="1"/>
          <p:nvPr/>
        </p:nvSpPr>
        <p:spPr>
          <a:xfrm>
            <a:off x="4645975" y="1443555"/>
            <a:ext cx="298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i="1" dirty="0">
                <a:solidFill>
                  <a:srgbClr val="FF0000"/>
                </a:solidFill>
              </a:rPr>
              <a:t>2</a:t>
            </a:r>
            <a:endParaRPr lang="ru-RU" sz="2000" i="1" dirty="0">
              <a:solidFill>
                <a:srgbClr val="FF0000"/>
              </a:solidFill>
            </a:endParaRPr>
          </a:p>
        </p:txBody>
      </p:sp>
      <p:pic>
        <p:nvPicPr>
          <p:cNvPr id="100" name="Рисунок 9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251" t="1285" r="23827" b="88363"/>
          <a:stretch/>
        </p:blipFill>
        <p:spPr>
          <a:xfrm>
            <a:off x="6617679" y="1752240"/>
            <a:ext cx="413944" cy="606801"/>
          </a:xfrm>
          <a:prstGeom prst="rect">
            <a:avLst/>
          </a:prstGeom>
        </p:spPr>
      </p:pic>
      <p:pic>
        <p:nvPicPr>
          <p:cNvPr id="101" name="Рисунок 10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524" t="9553" r="77969" b="80095"/>
          <a:stretch/>
        </p:blipFill>
        <p:spPr>
          <a:xfrm>
            <a:off x="7738694" y="1770117"/>
            <a:ext cx="343826" cy="550418"/>
          </a:xfrm>
          <a:prstGeom prst="rect">
            <a:avLst/>
          </a:prstGeom>
        </p:spPr>
      </p:pic>
      <p:pic>
        <p:nvPicPr>
          <p:cNvPr id="106" name="Рисунок 10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915" t="13957" r="50687" b="77980"/>
          <a:stretch/>
        </p:blipFill>
        <p:spPr>
          <a:xfrm>
            <a:off x="8512154" y="1975808"/>
            <a:ext cx="285808" cy="472581"/>
          </a:xfrm>
          <a:prstGeom prst="rect">
            <a:avLst/>
          </a:prstGeom>
        </p:spPr>
      </p:pic>
      <p:pic>
        <p:nvPicPr>
          <p:cNvPr id="120" name="Рисунок 1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915" t="13957" r="50687" b="77980"/>
          <a:stretch/>
        </p:blipFill>
        <p:spPr>
          <a:xfrm>
            <a:off x="8125539" y="1978849"/>
            <a:ext cx="285808" cy="472581"/>
          </a:xfrm>
          <a:prstGeom prst="rect">
            <a:avLst/>
          </a:prstGeom>
        </p:spPr>
      </p:pic>
      <p:pic>
        <p:nvPicPr>
          <p:cNvPr id="127" name="Рисунок 12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524" t="9553" r="77969" b="80095"/>
          <a:stretch/>
        </p:blipFill>
        <p:spPr>
          <a:xfrm>
            <a:off x="7343230" y="4807173"/>
            <a:ext cx="343826" cy="550418"/>
          </a:xfrm>
          <a:prstGeom prst="rect">
            <a:avLst/>
          </a:prstGeom>
        </p:spPr>
      </p:pic>
      <p:pic>
        <p:nvPicPr>
          <p:cNvPr id="128" name="Рисунок 12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524" t="9553" r="77969" b="80095"/>
          <a:stretch/>
        </p:blipFill>
        <p:spPr>
          <a:xfrm>
            <a:off x="7720259" y="2527801"/>
            <a:ext cx="343826" cy="550418"/>
          </a:xfrm>
          <a:prstGeom prst="rect">
            <a:avLst/>
          </a:prstGeom>
        </p:spPr>
      </p:pic>
      <p:pic>
        <p:nvPicPr>
          <p:cNvPr id="129" name="Рисунок 12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524" t="9553" r="77969" b="80095"/>
          <a:stretch/>
        </p:blipFill>
        <p:spPr>
          <a:xfrm>
            <a:off x="8518025" y="3293043"/>
            <a:ext cx="343826" cy="550418"/>
          </a:xfrm>
          <a:prstGeom prst="rect">
            <a:avLst/>
          </a:prstGeom>
        </p:spPr>
      </p:pic>
      <p:pic>
        <p:nvPicPr>
          <p:cNvPr id="131" name="Рисунок 1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524" t="9553" r="77969" b="80095"/>
          <a:stretch/>
        </p:blipFill>
        <p:spPr>
          <a:xfrm>
            <a:off x="6960828" y="4071030"/>
            <a:ext cx="343826" cy="550418"/>
          </a:xfrm>
          <a:prstGeom prst="rect">
            <a:avLst/>
          </a:prstGeom>
        </p:spPr>
      </p:pic>
      <p:pic>
        <p:nvPicPr>
          <p:cNvPr id="132" name="Рисунок 13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524" t="9553" r="77969" b="80095"/>
          <a:stretch/>
        </p:blipFill>
        <p:spPr>
          <a:xfrm>
            <a:off x="6167143" y="2512021"/>
            <a:ext cx="343826" cy="550418"/>
          </a:xfrm>
          <a:prstGeom prst="rect">
            <a:avLst/>
          </a:prstGeom>
        </p:spPr>
      </p:pic>
      <p:pic>
        <p:nvPicPr>
          <p:cNvPr id="133" name="Рисунок 13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524" t="9553" r="77969" b="80095"/>
          <a:stretch/>
        </p:blipFill>
        <p:spPr>
          <a:xfrm>
            <a:off x="6600802" y="3304676"/>
            <a:ext cx="343826" cy="550418"/>
          </a:xfrm>
          <a:prstGeom prst="rect">
            <a:avLst/>
          </a:prstGeom>
        </p:spPr>
      </p:pic>
      <p:pic>
        <p:nvPicPr>
          <p:cNvPr id="135" name="Рисунок 13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915" t="13957" r="50687" b="77980"/>
          <a:stretch/>
        </p:blipFill>
        <p:spPr>
          <a:xfrm>
            <a:off x="8082714" y="2729852"/>
            <a:ext cx="285808" cy="472581"/>
          </a:xfrm>
          <a:prstGeom prst="rect">
            <a:avLst/>
          </a:prstGeom>
        </p:spPr>
      </p:pic>
      <p:pic>
        <p:nvPicPr>
          <p:cNvPr id="136" name="Рисунок 13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915" t="13957" r="50687" b="77980"/>
          <a:stretch/>
        </p:blipFill>
        <p:spPr>
          <a:xfrm>
            <a:off x="7337636" y="2735951"/>
            <a:ext cx="285808" cy="472581"/>
          </a:xfrm>
          <a:prstGeom prst="rect">
            <a:avLst/>
          </a:prstGeom>
        </p:spPr>
      </p:pic>
      <p:pic>
        <p:nvPicPr>
          <p:cNvPr id="165" name="Рисунок 16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915" t="13957" r="50687" b="77980"/>
          <a:stretch/>
        </p:blipFill>
        <p:spPr>
          <a:xfrm>
            <a:off x="6549952" y="2743297"/>
            <a:ext cx="285808" cy="472581"/>
          </a:xfrm>
          <a:prstGeom prst="rect">
            <a:avLst/>
          </a:prstGeom>
        </p:spPr>
      </p:pic>
      <p:pic>
        <p:nvPicPr>
          <p:cNvPr id="166" name="Рисунок 16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915" t="13957" r="50687" b="77980"/>
          <a:stretch/>
        </p:blipFill>
        <p:spPr>
          <a:xfrm>
            <a:off x="7707903" y="4260231"/>
            <a:ext cx="285808" cy="472581"/>
          </a:xfrm>
          <a:prstGeom prst="rect">
            <a:avLst/>
          </a:prstGeom>
        </p:spPr>
      </p:pic>
      <p:pic>
        <p:nvPicPr>
          <p:cNvPr id="167" name="Рисунок 16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915" t="13957" r="50687" b="77980"/>
          <a:stretch/>
        </p:blipFill>
        <p:spPr>
          <a:xfrm>
            <a:off x="7341239" y="4260232"/>
            <a:ext cx="285808" cy="472581"/>
          </a:xfrm>
          <a:prstGeom prst="rect">
            <a:avLst/>
          </a:prstGeom>
        </p:spPr>
      </p:pic>
      <p:pic>
        <p:nvPicPr>
          <p:cNvPr id="168" name="Рисунок 16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915" t="13957" r="50687" b="77980"/>
          <a:stretch/>
        </p:blipFill>
        <p:spPr>
          <a:xfrm>
            <a:off x="8916953" y="3495892"/>
            <a:ext cx="285808" cy="472581"/>
          </a:xfrm>
          <a:prstGeom prst="rect">
            <a:avLst/>
          </a:prstGeom>
        </p:spPr>
      </p:pic>
      <p:pic>
        <p:nvPicPr>
          <p:cNvPr id="169" name="Рисунок 16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915" t="13957" r="50687" b="77980"/>
          <a:stretch/>
        </p:blipFill>
        <p:spPr>
          <a:xfrm>
            <a:off x="8134403" y="3501053"/>
            <a:ext cx="285808" cy="472581"/>
          </a:xfrm>
          <a:prstGeom prst="rect">
            <a:avLst/>
          </a:prstGeom>
        </p:spPr>
      </p:pic>
      <p:pic>
        <p:nvPicPr>
          <p:cNvPr id="170" name="Рисунок 16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915" t="13957" r="50687" b="77980"/>
          <a:stretch/>
        </p:blipFill>
        <p:spPr>
          <a:xfrm>
            <a:off x="7326394" y="3484879"/>
            <a:ext cx="285808" cy="472581"/>
          </a:xfrm>
          <a:prstGeom prst="rect">
            <a:avLst/>
          </a:prstGeom>
        </p:spPr>
      </p:pic>
      <p:pic>
        <p:nvPicPr>
          <p:cNvPr id="171" name="Рисунок 17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915" t="13957" r="50687" b="77980"/>
          <a:stretch/>
        </p:blipFill>
        <p:spPr>
          <a:xfrm>
            <a:off x="6977165" y="3484879"/>
            <a:ext cx="285808" cy="472581"/>
          </a:xfrm>
          <a:prstGeom prst="rect">
            <a:avLst/>
          </a:prstGeom>
        </p:spPr>
      </p:pic>
      <p:pic>
        <p:nvPicPr>
          <p:cNvPr id="172" name="Рисунок 17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9675" t="543" r="2359" b="89105"/>
          <a:stretch/>
        </p:blipFill>
        <p:spPr>
          <a:xfrm>
            <a:off x="5515783" y="3992234"/>
            <a:ext cx="694756" cy="606801"/>
          </a:xfrm>
          <a:prstGeom prst="rect">
            <a:avLst/>
          </a:prstGeom>
        </p:spPr>
      </p:pic>
      <p:pic>
        <p:nvPicPr>
          <p:cNvPr id="173" name="Рисунок 17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251" t="1285" r="23827" b="88363"/>
          <a:stretch/>
        </p:blipFill>
        <p:spPr>
          <a:xfrm>
            <a:off x="6537732" y="4035524"/>
            <a:ext cx="413944" cy="606801"/>
          </a:xfrm>
          <a:prstGeom prst="rect">
            <a:avLst/>
          </a:prstGeom>
        </p:spPr>
      </p:pic>
      <p:pic>
        <p:nvPicPr>
          <p:cNvPr id="174" name="Рисунок 17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915" t="13957" r="50687" b="77980"/>
          <a:stretch/>
        </p:blipFill>
        <p:spPr>
          <a:xfrm>
            <a:off x="8491555" y="4265358"/>
            <a:ext cx="285808" cy="472581"/>
          </a:xfrm>
          <a:prstGeom prst="rect">
            <a:avLst/>
          </a:prstGeom>
        </p:spPr>
      </p:pic>
      <p:pic>
        <p:nvPicPr>
          <p:cNvPr id="176" name="Рисунок 17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251" t="1285" r="23827" b="88363"/>
          <a:stretch/>
        </p:blipFill>
        <p:spPr>
          <a:xfrm>
            <a:off x="4700820" y="4798532"/>
            <a:ext cx="413944" cy="606801"/>
          </a:xfrm>
          <a:prstGeom prst="rect">
            <a:avLst/>
          </a:prstGeom>
        </p:spPr>
      </p:pic>
      <p:pic>
        <p:nvPicPr>
          <p:cNvPr id="177" name="Рисунок 17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98" t="10338" r="91468" b="81874"/>
          <a:stretch/>
        </p:blipFill>
        <p:spPr>
          <a:xfrm>
            <a:off x="4995489" y="4826817"/>
            <a:ext cx="372140" cy="429947"/>
          </a:xfrm>
          <a:prstGeom prst="rect">
            <a:avLst/>
          </a:prstGeom>
        </p:spPr>
      </p:pic>
      <p:pic>
        <p:nvPicPr>
          <p:cNvPr id="178" name="Рисунок 17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411" t="1225" r="42132" b="90317"/>
          <a:stretch/>
        </p:blipFill>
        <p:spPr>
          <a:xfrm>
            <a:off x="5752230" y="4801132"/>
            <a:ext cx="374843" cy="495781"/>
          </a:xfrm>
          <a:prstGeom prst="rect">
            <a:avLst/>
          </a:prstGeom>
        </p:spPr>
      </p:pic>
      <p:pic>
        <p:nvPicPr>
          <p:cNvPr id="179" name="Рисунок 17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768" t="11638" r="69266" b="78010"/>
          <a:stretch/>
        </p:blipFill>
        <p:spPr>
          <a:xfrm>
            <a:off x="3817067" y="4805548"/>
            <a:ext cx="669864" cy="606801"/>
          </a:xfrm>
          <a:prstGeom prst="rect">
            <a:avLst/>
          </a:prstGeom>
        </p:spPr>
      </p:pic>
      <p:pic>
        <p:nvPicPr>
          <p:cNvPr id="181" name="Рисунок 18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909" t="12120" r="63407" b="78911"/>
          <a:stretch/>
        </p:blipFill>
        <p:spPr>
          <a:xfrm>
            <a:off x="5932031" y="4786967"/>
            <a:ext cx="562048" cy="525787"/>
          </a:xfrm>
          <a:prstGeom prst="rect">
            <a:avLst/>
          </a:prstGeom>
        </p:spPr>
      </p:pic>
      <p:pic>
        <p:nvPicPr>
          <p:cNvPr id="182" name="Рисунок 18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842" t="8981" r="84914" b="80667"/>
          <a:stretch/>
        </p:blipFill>
        <p:spPr>
          <a:xfrm>
            <a:off x="6186136" y="4783807"/>
            <a:ext cx="348343" cy="571518"/>
          </a:xfrm>
          <a:prstGeom prst="rect">
            <a:avLst/>
          </a:prstGeom>
        </p:spPr>
      </p:pic>
      <p:pic>
        <p:nvPicPr>
          <p:cNvPr id="183" name="Рисунок 18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423" t="733" r="31611" b="88915"/>
          <a:stretch/>
        </p:blipFill>
        <p:spPr>
          <a:xfrm>
            <a:off x="6453210" y="4777202"/>
            <a:ext cx="669864" cy="606801"/>
          </a:xfrm>
          <a:prstGeom prst="rect">
            <a:avLst/>
          </a:prstGeom>
        </p:spPr>
      </p:pic>
      <p:pic>
        <p:nvPicPr>
          <p:cNvPr id="184" name="Рисунок 18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915" t="13957" r="50687" b="77980"/>
          <a:stretch/>
        </p:blipFill>
        <p:spPr>
          <a:xfrm>
            <a:off x="9283379" y="5020473"/>
            <a:ext cx="285808" cy="472581"/>
          </a:xfrm>
          <a:prstGeom prst="rect">
            <a:avLst/>
          </a:prstGeom>
        </p:spPr>
      </p:pic>
      <p:pic>
        <p:nvPicPr>
          <p:cNvPr id="185" name="Рисунок 18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915" t="13957" r="50687" b="77980"/>
          <a:stretch/>
        </p:blipFill>
        <p:spPr>
          <a:xfrm>
            <a:off x="8894076" y="5023257"/>
            <a:ext cx="285808" cy="472581"/>
          </a:xfrm>
          <a:prstGeom prst="rect">
            <a:avLst/>
          </a:prstGeom>
        </p:spPr>
      </p:pic>
      <p:pic>
        <p:nvPicPr>
          <p:cNvPr id="186" name="Рисунок 18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915" t="13957" r="50687" b="77980"/>
          <a:stretch/>
        </p:blipFill>
        <p:spPr>
          <a:xfrm>
            <a:off x="8112322" y="5023257"/>
            <a:ext cx="285808" cy="472581"/>
          </a:xfrm>
          <a:prstGeom prst="rect">
            <a:avLst/>
          </a:prstGeom>
        </p:spPr>
      </p:pic>
      <p:pic>
        <p:nvPicPr>
          <p:cNvPr id="187" name="Рисунок 18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915" t="13957" r="50687" b="77980"/>
          <a:stretch/>
        </p:blipFill>
        <p:spPr>
          <a:xfrm>
            <a:off x="7732486" y="5027941"/>
            <a:ext cx="285808" cy="466146"/>
          </a:xfrm>
          <a:prstGeom prst="rect">
            <a:avLst/>
          </a:prstGeom>
        </p:spPr>
      </p:pic>
      <p:pic>
        <p:nvPicPr>
          <p:cNvPr id="188" name="Рисунок 18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842" t="8981" r="84914" b="80667"/>
          <a:stretch/>
        </p:blipFill>
        <p:spPr>
          <a:xfrm>
            <a:off x="8514240" y="4805548"/>
            <a:ext cx="348343" cy="571518"/>
          </a:xfrm>
          <a:prstGeom prst="rect">
            <a:avLst/>
          </a:prstGeom>
        </p:spPr>
      </p:pic>
      <p:pic>
        <p:nvPicPr>
          <p:cNvPr id="189" name="Рисунок 18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524" t="9553" r="77969" b="80095"/>
          <a:stretch/>
        </p:blipFill>
        <p:spPr>
          <a:xfrm>
            <a:off x="9672682" y="4816098"/>
            <a:ext cx="343826" cy="550418"/>
          </a:xfrm>
          <a:prstGeom prst="rect">
            <a:avLst/>
          </a:prstGeom>
        </p:spPr>
      </p:pic>
      <p:pic>
        <p:nvPicPr>
          <p:cNvPr id="190" name="Рисунок 18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915" t="13957" r="50687" b="77980"/>
          <a:stretch/>
        </p:blipFill>
        <p:spPr>
          <a:xfrm>
            <a:off x="10435704" y="5020472"/>
            <a:ext cx="285808" cy="472581"/>
          </a:xfrm>
          <a:prstGeom prst="rect">
            <a:avLst/>
          </a:prstGeom>
        </p:spPr>
      </p:pic>
      <p:pic>
        <p:nvPicPr>
          <p:cNvPr id="191" name="Рисунок 19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915" t="13957" r="50687" b="77980"/>
          <a:stretch/>
        </p:blipFill>
        <p:spPr>
          <a:xfrm>
            <a:off x="10042823" y="5029727"/>
            <a:ext cx="285808" cy="472581"/>
          </a:xfrm>
          <a:prstGeom prst="rect">
            <a:avLst/>
          </a:prstGeom>
        </p:spPr>
      </p:pic>
      <p:pic>
        <p:nvPicPr>
          <p:cNvPr id="192" name="Рисунок 19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524" t="9553" r="77969" b="80095"/>
          <a:stretch/>
        </p:blipFill>
        <p:spPr>
          <a:xfrm>
            <a:off x="8905163" y="4055625"/>
            <a:ext cx="343826" cy="550418"/>
          </a:xfrm>
          <a:prstGeom prst="rect">
            <a:avLst/>
          </a:prstGeom>
        </p:spPr>
      </p:pic>
      <p:pic>
        <p:nvPicPr>
          <p:cNvPr id="194" name="Рисунок 19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915" t="13957" r="50687" b="77980"/>
          <a:stretch/>
        </p:blipFill>
        <p:spPr>
          <a:xfrm>
            <a:off x="9666110" y="4260230"/>
            <a:ext cx="285808" cy="472581"/>
          </a:xfrm>
          <a:prstGeom prst="rect">
            <a:avLst/>
          </a:prstGeom>
        </p:spPr>
      </p:pic>
      <p:pic>
        <p:nvPicPr>
          <p:cNvPr id="195" name="Рисунок 19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411" t="1225" r="42132" b="90317"/>
          <a:stretch/>
        </p:blipFill>
        <p:spPr>
          <a:xfrm>
            <a:off x="4286649" y="5572984"/>
            <a:ext cx="374843" cy="495781"/>
          </a:xfrm>
          <a:prstGeom prst="rect">
            <a:avLst/>
          </a:prstGeom>
        </p:spPr>
      </p:pic>
      <p:pic>
        <p:nvPicPr>
          <p:cNvPr id="196" name="Рисунок 19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062" t="1415" r="15481" b="90127"/>
          <a:stretch/>
        </p:blipFill>
        <p:spPr>
          <a:xfrm>
            <a:off x="4703430" y="5572984"/>
            <a:ext cx="374843" cy="495781"/>
          </a:xfrm>
          <a:prstGeom prst="rect">
            <a:avLst/>
          </a:prstGeom>
        </p:spPr>
      </p:pic>
      <p:pic>
        <p:nvPicPr>
          <p:cNvPr id="197" name="Рисунок 19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98" t="10338" r="91468" b="81874"/>
          <a:stretch/>
        </p:blipFill>
        <p:spPr>
          <a:xfrm>
            <a:off x="4997708" y="5588197"/>
            <a:ext cx="372140" cy="429947"/>
          </a:xfrm>
          <a:prstGeom prst="rect">
            <a:avLst/>
          </a:prstGeom>
        </p:spPr>
      </p:pic>
      <p:pic>
        <p:nvPicPr>
          <p:cNvPr id="198" name="Рисунок 19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284" t="733" r="75750" b="88915"/>
          <a:stretch/>
        </p:blipFill>
        <p:spPr>
          <a:xfrm>
            <a:off x="6345478" y="5545593"/>
            <a:ext cx="694756" cy="606801"/>
          </a:xfrm>
          <a:prstGeom prst="rect">
            <a:avLst/>
          </a:prstGeom>
        </p:spPr>
      </p:pic>
      <p:pic>
        <p:nvPicPr>
          <p:cNvPr id="199" name="Рисунок 19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760" t="1253" r="68328" b="89866"/>
          <a:stretch/>
        </p:blipFill>
        <p:spPr>
          <a:xfrm>
            <a:off x="5414498" y="5575667"/>
            <a:ext cx="413132" cy="520546"/>
          </a:xfrm>
          <a:prstGeom prst="rect">
            <a:avLst/>
          </a:prstGeom>
        </p:spPr>
      </p:pic>
      <p:pic>
        <p:nvPicPr>
          <p:cNvPr id="200" name="Рисунок 19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251" t="1285" r="23827" b="88363"/>
          <a:stretch/>
        </p:blipFill>
        <p:spPr>
          <a:xfrm>
            <a:off x="5848807" y="5578455"/>
            <a:ext cx="413944" cy="606801"/>
          </a:xfrm>
          <a:prstGeom prst="rect">
            <a:avLst/>
          </a:prstGeom>
        </p:spPr>
      </p:pic>
      <p:pic>
        <p:nvPicPr>
          <p:cNvPr id="201" name="Рисунок 20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98" t="10338" r="91468" b="81874"/>
          <a:stretch/>
        </p:blipFill>
        <p:spPr>
          <a:xfrm>
            <a:off x="6143476" y="5606740"/>
            <a:ext cx="372140" cy="429947"/>
          </a:xfrm>
          <a:prstGeom prst="rect">
            <a:avLst/>
          </a:prstGeom>
        </p:spPr>
      </p:pic>
      <p:pic>
        <p:nvPicPr>
          <p:cNvPr id="203" name="Рисунок 20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768" t="11638" r="69266" b="78010"/>
          <a:stretch/>
        </p:blipFill>
        <p:spPr>
          <a:xfrm>
            <a:off x="5059509" y="5548486"/>
            <a:ext cx="669864" cy="606801"/>
          </a:xfrm>
          <a:prstGeom prst="rect">
            <a:avLst/>
          </a:prstGeom>
        </p:spPr>
      </p:pic>
      <p:pic>
        <p:nvPicPr>
          <p:cNvPr id="204" name="Рисунок 20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284" t="733" r="75750" b="88915"/>
          <a:stretch/>
        </p:blipFill>
        <p:spPr>
          <a:xfrm>
            <a:off x="6731172" y="5536340"/>
            <a:ext cx="694756" cy="606801"/>
          </a:xfrm>
          <a:prstGeom prst="rect">
            <a:avLst/>
          </a:prstGeom>
        </p:spPr>
      </p:pic>
      <p:pic>
        <p:nvPicPr>
          <p:cNvPr id="205" name="Рисунок 20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909" t="12120" r="63407" b="78911"/>
          <a:stretch/>
        </p:blipFill>
        <p:spPr>
          <a:xfrm>
            <a:off x="7110413" y="5557980"/>
            <a:ext cx="562048" cy="525787"/>
          </a:xfrm>
          <a:prstGeom prst="rect">
            <a:avLst/>
          </a:prstGeom>
        </p:spPr>
      </p:pic>
      <p:pic>
        <p:nvPicPr>
          <p:cNvPr id="206" name="Рисунок 20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524" t="9553" r="77969" b="80095"/>
          <a:stretch/>
        </p:blipFill>
        <p:spPr>
          <a:xfrm>
            <a:off x="7363360" y="5569124"/>
            <a:ext cx="343826" cy="550418"/>
          </a:xfrm>
          <a:prstGeom prst="rect">
            <a:avLst/>
          </a:prstGeom>
        </p:spPr>
      </p:pic>
      <p:pic>
        <p:nvPicPr>
          <p:cNvPr id="207" name="Рисунок 20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915" t="13957" r="50687" b="77980"/>
          <a:stretch/>
        </p:blipFill>
        <p:spPr>
          <a:xfrm>
            <a:off x="10444976" y="5803091"/>
            <a:ext cx="285808" cy="458848"/>
          </a:xfrm>
          <a:prstGeom prst="rect">
            <a:avLst/>
          </a:prstGeom>
        </p:spPr>
      </p:pic>
      <p:pic>
        <p:nvPicPr>
          <p:cNvPr id="208" name="Рисунок 20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915" t="13957" r="50687" b="77980"/>
          <a:stretch/>
        </p:blipFill>
        <p:spPr>
          <a:xfrm>
            <a:off x="10044545" y="5782164"/>
            <a:ext cx="285808" cy="472581"/>
          </a:xfrm>
          <a:prstGeom prst="rect">
            <a:avLst/>
          </a:prstGeom>
        </p:spPr>
      </p:pic>
      <p:pic>
        <p:nvPicPr>
          <p:cNvPr id="209" name="Рисунок 20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915" t="13957" r="50687" b="77980"/>
          <a:stretch/>
        </p:blipFill>
        <p:spPr>
          <a:xfrm>
            <a:off x="9283379" y="5791171"/>
            <a:ext cx="285808" cy="472581"/>
          </a:xfrm>
          <a:prstGeom prst="rect">
            <a:avLst/>
          </a:prstGeom>
        </p:spPr>
      </p:pic>
      <p:pic>
        <p:nvPicPr>
          <p:cNvPr id="210" name="Рисунок 20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915" t="13957" r="50687" b="77980"/>
          <a:stretch/>
        </p:blipFill>
        <p:spPr>
          <a:xfrm>
            <a:off x="8883680" y="5791979"/>
            <a:ext cx="285808" cy="472581"/>
          </a:xfrm>
          <a:prstGeom prst="rect">
            <a:avLst/>
          </a:prstGeom>
        </p:spPr>
      </p:pic>
      <p:pic>
        <p:nvPicPr>
          <p:cNvPr id="211" name="Рисунок 2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915" t="13957" r="50687" b="77980"/>
          <a:stretch/>
        </p:blipFill>
        <p:spPr>
          <a:xfrm>
            <a:off x="8120746" y="5782164"/>
            <a:ext cx="285808" cy="472581"/>
          </a:xfrm>
          <a:prstGeom prst="rect">
            <a:avLst/>
          </a:prstGeom>
        </p:spPr>
      </p:pic>
      <p:pic>
        <p:nvPicPr>
          <p:cNvPr id="212" name="Рисунок 2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915" t="13957" r="50687" b="77980"/>
          <a:stretch/>
        </p:blipFill>
        <p:spPr>
          <a:xfrm>
            <a:off x="7741047" y="5790163"/>
            <a:ext cx="285808" cy="472581"/>
          </a:xfrm>
          <a:prstGeom prst="rect">
            <a:avLst/>
          </a:prstGeom>
        </p:spPr>
      </p:pic>
      <p:pic>
        <p:nvPicPr>
          <p:cNvPr id="213" name="Рисунок 2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98" t="10338" r="91468" b="81874"/>
          <a:stretch/>
        </p:blipFill>
        <p:spPr>
          <a:xfrm>
            <a:off x="8477426" y="5606740"/>
            <a:ext cx="372140" cy="429947"/>
          </a:xfrm>
          <a:prstGeom prst="rect">
            <a:avLst/>
          </a:prstGeom>
        </p:spPr>
      </p:pic>
      <p:pic>
        <p:nvPicPr>
          <p:cNvPr id="215" name="Рисунок 2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524" t="9553" r="77969" b="80095"/>
          <a:stretch/>
        </p:blipFill>
        <p:spPr>
          <a:xfrm>
            <a:off x="9654549" y="5606646"/>
            <a:ext cx="343826" cy="550418"/>
          </a:xfrm>
          <a:prstGeom prst="rect">
            <a:avLst/>
          </a:prstGeom>
        </p:spPr>
      </p:pic>
      <p:sp>
        <p:nvSpPr>
          <p:cNvPr id="216" name="Овал 215"/>
          <p:cNvSpPr/>
          <p:nvPr/>
        </p:nvSpPr>
        <p:spPr>
          <a:xfrm>
            <a:off x="4621203" y="1463015"/>
            <a:ext cx="361470" cy="3713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7" name="Овал 216"/>
          <p:cNvSpPr/>
          <p:nvPr/>
        </p:nvSpPr>
        <p:spPr>
          <a:xfrm>
            <a:off x="5396480" y="2215139"/>
            <a:ext cx="361470" cy="3713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8" name="Овал 217"/>
          <p:cNvSpPr/>
          <p:nvPr/>
        </p:nvSpPr>
        <p:spPr>
          <a:xfrm>
            <a:off x="4632249" y="2226774"/>
            <a:ext cx="361470" cy="3713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9" name="Овал 218"/>
          <p:cNvSpPr/>
          <p:nvPr/>
        </p:nvSpPr>
        <p:spPr>
          <a:xfrm>
            <a:off x="5796359" y="2977098"/>
            <a:ext cx="361470" cy="3713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0" name="Овал 219"/>
          <p:cNvSpPr/>
          <p:nvPr/>
        </p:nvSpPr>
        <p:spPr>
          <a:xfrm>
            <a:off x="5017988" y="2977098"/>
            <a:ext cx="361470" cy="3713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1" name="Овал 220"/>
          <p:cNvSpPr/>
          <p:nvPr/>
        </p:nvSpPr>
        <p:spPr>
          <a:xfrm>
            <a:off x="6173314" y="3756873"/>
            <a:ext cx="361470" cy="3713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2" name="Овал 221"/>
          <p:cNvSpPr/>
          <p:nvPr/>
        </p:nvSpPr>
        <p:spPr>
          <a:xfrm>
            <a:off x="5007108" y="3755387"/>
            <a:ext cx="361470" cy="3713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3" name="Овал 222"/>
          <p:cNvSpPr/>
          <p:nvPr/>
        </p:nvSpPr>
        <p:spPr>
          <a:xfrm>
            <a:off x="5008573" y="4505987"/>
            <a:ext cx="361470" cy="3713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4" name="Овал 223"/>
          <p:cNvSpPr/>
          <p:nvPr/>
        </p:nvSpPr>
        <p:spPr>
          <a:xfrm>
            <a:off x="6161055" y="4507314"/>
            <a:ext cx="361470" cy="3713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5" name="Овал 224"/>
          <p:cNvSpPr/>
          <p:nvPr/>
        </p:nvSpPr>
        <p:spPr>
          <a:xfrm>
            <a:off x="5007108" y="5270743"/>
            <a:ext cx="361470" cy="3713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6" name="Овал 225"/>
          <p:cNvSpPr/>
          <p:nvPr/>
        </p:nvSpPr>
        <p:spPr>
          <a:xfrm>
            <a:off x="6159445" y="5270742"/>
            <a:ext cx="361470" cy="3713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7" name="Рисунок 22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284" t="733" r="75750" b="88915"/>
          <a:stretch/>
        </p:blipFill>
        <p:spPr>
          <a:xfrm>
            <a:off x="7117364" y="1729733"/>
            <a:ext cx="694756" cy="606801"/>
          </a:xfrm>
          <a:prstGeom prst="rect">
            <a:avLst/>
          </a:prstGeom>
        </p:spPr>
      </p:pic>
      <p:pic>
        <p:nvPicPr>
          <p:cNvPr id="229" name="Рисунок 22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9675" t="543" r="2359" b="89105"/>
          <a:stretch/>
        </p:blipFill>
        <p:spPr>
          <a:xfrm>
            <a:off x="8201139" y="1724155"/>
            <a:ext cx="694756" cy="606801"/>
          </a:xfrm>
          <a:prstGeom prst="rect">
            <a:avLst/>
          </a:prstGeom>
        </p:spPr>
      </p:pic>
      <p:sp>
        <p:nvSpPr>
          <p:cNvPr id="230" name="TextBox 229"/>
          <p:cNvSpPr txBox="1"/>
          <p:nvPr/>
        </p:nvSpPr>
        <p:spPr>
          <a:xfrm>
            <a:off x="5417581" y="2201997"/>
            <a:ext cx="2863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i="1" dirty="0">
                <a:solidFill>
                  <a:srgbClr val="FF0000"/>
                </a:solidFill>
              </a:rPr>
              <a:t>1</a:t>
            </a:r>
            <a:endParaRPr lang="ru-RU" sz="2000" i="1" dirty="0">
              <a:solidFill>
                <a:srgbClr val="FF0000"/>
              </a:solidFill>
            </a:endParaRPr>
          </a:p>
        </p:txBody>
      </p:sp>
      <p:sp>
        <p:nvSpPr>
          <p:cNvPr id="231" name="TextBox 230"/>
          <p:cNvSpPr txBox="1"/>
          <p:nvPr/>
        </p:nvSpPr>
        <p:spPr>
          <a:xfrm>
            <a:off x="4658105" y="2205902"/>
            <a:ext cx="298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i="1" dirty="0">
                <a:solidFill>
                  <a:srgbClr val="FF0000"/>
                </a:solidFill>
              </a:rPr>
              <a:t>2</a:t>
            </a:r>
            <a:endParaRPr lang="ru-RU" sz="2000" i="1" dirty="0">
              <a:solidFill>
                <a:srgbClr val="FF0000"/>
              </a:solidFill>
            </a:endParaRPr>
          </a:p>
        </p:txBody>
      </p:sp>
      <p:pic>
        <p:nvPicPr>
          <p:cNvPr id="232" name="Рисунок 23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062" t="1415" r="15481" b="90127"/>
          <a:stretch/>
        </p:blipFill>
        <p:spPr>
          <a:xfrm>
            <a:off x="6613851" y="2524417"/>
            <a:ext cx="374843" cy="495781"/>
          </a:xfrm>
          <a:prstGeom prst="rect">
            <a:avLst/>
          </a:prstGeom>
        </p:spPr>
      </p:pic>
      <p:pic>
        <p:nvPicPr>
          <p:cNvPr id="233" name="Рисунок 23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411" t="1225" r="42132" b="90317"/>
          <a:stretch/>
        </p:blipFill>
        <p:spPr>
          <a:xfrm>
            <a:off x="7363360" y="2514721"/>
            <a:ext cx="374843" cy="495781"/>
          </a:xfrm>
          <a:prstGeom prst="rect">
            <a:avLst/>
          </a:prstGeom>
        </p:spPr>
      </p:pic>
      <p:pic>
        <p:nvPicPr>
          <p:cNvPr id="234" name="Рисунок 23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98" t="10338" r="91468" b="81874"/>
          <a:stretch/>
        </p:blipFill>
        <p:spPr>
          <a:xfrm>
            <a:off x="6929749" y="2549640"/>
            <a:ext cx="372140" cy="429947"/>
          </a:xfrm>
          <a:prstGeom prst="rect">
            <a:avLst/>
          </a:prstGeom>
        </p:spPr>
      </p:pic>
      <p:pic>
        <p:nvPicPr>
          <p:cNvPr id="236" name="Рисунок 23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760" t="1253" r="68328" b="89866"/>
          <a:stretch/>
        </p:blipFill>
        <p:spPr>
          <a:xfrm>
            <a:off x="8078423" y="2522152"/>
            <a:ext cx="413132" cy="520546"/>
          </a:xfrm>
          <a:prstGeom prst="rect">
            <a:avLst/>
          </a:prstGeom>
        </p:spPr>
      </p:pic>
      <p:sp>
        <p:nvSpPr>
          <p:cNvPr id="237" name="TextBox 236"/>
          <p:cNvSpPr txBox="1"/>
          <p:nvPr/>
        </p:nvSpPr>
        <p:spPr>
          <a:xfrm>
            <a:off x="5826923" y="2952234"/>
            <a:ext cx="2863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i="1" dirty="0">
                <a:solidFill>
                  <a:srgbClr val="FF0000"/>
                </a:solidFill>
              </a:rPr>
              <a:t>1</a:t>
            </a:r>
            <a:endParaRPr lang="ru-RU" sz="2000" i="1" dirty="0">
              <a:solidFill>
                <a:srgbClr val="FF0000"/>
              </a:solidFill>
            </a:endParaRPr>
          </a:p>
        </p:txBody>
      </p:sp>
      <p:sp>
        <p:nvSpPr>
          <p:cNvPr id="238" name="TextBox 237"/>
          <p:cNvSpPr txBox="1"/>
          <p:nvPr/>
        </p:nvSpPr>
        <p:spPr>
          <a:xfrm>
            <a:off x="5044973" y="2955709"/>
            <a:ext cx="298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i="1" dirty="0">
                <a:solidFill>
                  <a:srgbClr val="FF0000"/>
                </a:solidFill>
              </a:rPr>
              <a:t>2</a:t>
            </a:r>
            <a:endParaRPr lang="ru-RU" sz="2000" i="1" dirty="0">
              <a:solidFill>
                <a:srgbClr val="FF0000"/>
              </a:solidFill>
            </a:endParaRPr>
          </a:p>
        </p:txBody>
      </p:sp>
      <p:pic>
        <p:nvPicPr>
          <p:cNvPr id="239" name="Рисунок 23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9675" t="543" r="2359" b="89105"/>
          <a:stretch/>
        </p:blipFill>
        <p:spPr>
          <a:xfrm>
            <a:off x="7067415" y="3234998"/>
            <a:ext cx="694756" cy="606801"/>
          </a:xfrm>
          <a:prstGeom prst="rect">
            <a:avLst/>
          </a:prstGeom>
        </p:spPr>
      </p:pic>
      <p:pic>
        <p:nvPicPr>
          <p:cNvPr id="240" name="Рисунок 23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760" t="1253" r="68328" b="89866"/>
          <a:stretch/>
        </p:blipFill>
        <p:spPr>
          <a:xfrm>
            <a:off x="8077342" y="3272372"/>
            <a:ext cx="413132" cy="520546"/>
          </a:xfrm>
          <a:prstGeom prst="rect">
            <a:avLst/>
          </a:prstGeom>
        </p:spPr>
      </p:pic>
      <p:pic>
        <p:nvPicPr>
          <p:cNvPr id="241" name="Рисунок 24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423" t="733" r="31611" b="88915"/>
          <a:stretch/>
        </p:blipFill>
        <p:spPr>
          <a:xfrm>
            <a:off x="8766061" y="3254460"/>
            <a:ext cx="669864" cy="606801"/>
          </a:xfrm>
          <a:prstGeom prst="rect">
            <a:avLst/>
          </a:prstGeom>
        </p:spPr>
      </p:pic>
      <p:pic>
        <p:nvPicPr>
          <p:cNvPr id="242" name="Рисунок 24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423" t="733" r="31611" b="88915"/>
          <a:stretch/>
        </p:blipFill>
        <p:spPr>
          <a:xfrm>
            <a:off x="7588418" y="4002455"/>
            <a:ext cx="669864" cy="606801"/>
          </a:xfrm>
          <a:prstGeom prst="rect">
            <a:avLst/>
          </a:prstGeom>
        </p:spPr>
      </p:pic>
      <p:pic>
        <p:nvPicPr>
          <p:cNvPr id="243" name="Рисунок 24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685" t="1710" r="50858" b="89832"/>
          <a:stretch/>
        </p:blipFill>
        <p:spPr>
          <a:xfrm>
            <a:off x="7347121" y="4051733"/>
            <a:ext cx="385365" cy="509698"/>
          </a:xfrm>
          <a:prstGeom prst="rect">
            <a:avLst/>
          </a:prstGeom>
        </p:spPr>
      </p:pic>
      <p:pic>
        <p:nvPicPr>
          <p:cNvPr id="244" name="Рисунок 24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284" t="733" r="75750" b="88915"/>
          <a:stretch/>
        </p:blipFill>
        <p:spPr>
          <a:xfrm>
            <a:off x="8348739" y="3998607"/>
            <a:ext cx="694756" cy="606801"/>
          </a:xfrm>
          <a:prstGeom prst="rect">
            <a:avLst/>
          </a:prstGeom>
        </p:spPr>
      </p:pic>
      <p:sp>
        <p:nvSpPr>
          <p:cNvPr id="245" name="TextBox 244"/>
          <p:cNvSpPr txBox="1"/>
          <p:nvPr/>
        </p:nvSpPr>
        <p:spPr>
          <a:xfrm>
            <a:off x="6202183" y="3725850"/>
            <a:ext cx="2863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i="1" dirty="0">
                <a:solidFill>
                  <a:srgbClr val="FF0000"/>
                </a:solidFill>
              </a:rPr>
              <a:t>1</a:t>
            </a:r>
            <a:endParaRPr lang="ru-RU" sz="2000" i="1" dirty="0">
              <a:solidFill>
                <a:srgbClr val="FF0000"/>
              </a:solidFill>
            </a:endParaRPr>
          </a:p>
        </p:txBody>
      </p:sp>
      <p:sp>
        <p:nvSpPr>
          <p:cNvPr id="246" name="TextBox 245"/>
          <p:cNvSpPr txBox="1"/>
          <p:nvPr/>
        </p:nvSpPr>
        <p:spPr>
          <a:xfrm>
            <a:off x="5021486" y="3729851"/>
            <a:ext cx="298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i="1" dirty="0">
                <a:solidFill>
                  <a:srgbClr val="FF0000"/>
                </a:solidFill>
              </a:rPr>
              <a:t>2</a:t>
            </a:r>
            <a:endParaRPr lang="ru-RU" sz="2000" i="1" dirty="0">
              <a:solidFill>
                <a:srgbClr val="FF0000"/>
              </a:solidFill>
            </a:endParaRPr>
          </a:p>
        </p:txBody>
      </p:sp>
      <p:pic>
        <p:nvPicPr>
          <p:cNvPr id="247" name="Рисунок 24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685" t="1710" r="50858" b="89832"/>
          <a:stretch/>
        </p:blipFill>
        <p:spPr>
          <a:xfrm>
            <a:off x="9312244" y="4063922"/>
            <a:ext cx="385365" cy="509698"/>
          </a:xfrm>
          <a:prstGeom prst="rect">
            <a:avLst/>
          </a:prstGeom>
        </p:spPr>
      </p:pic>
      <p:pic>
        <p:nvPicPr>
          <p:cNvPr id="248" name="Рисунок 24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062" t="1415" r="15481" b="90127"/>
          <a:stretch/>
        </p:blipFill>
        <p:spPr>
          <a:xfrm>
            <a:off x="9708967" y="4049552"/>
            <a:ext cx="374843" cy="495781"/>
          </a:xfrm>
          <a:prstGeom prst="rect">
            <a:avLst/>
          </a:prstGeom>
        </p:spPr>
      </p:pic>
      <p:sp>
        <p:nvSpPr>
          <p:cNvPr id="249" name="TextBox 248"/>
          <p:cNvSpPr txBox="1"/>
          <p:nvPr/>
        </p:nvSpPr>
        <p:spPr>
          <a:xfrm>
            <a:off x="5028762" y="4475479"/>
            <a:ext cx="2863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i="1" dirty="0">
                <a:solidFill>
                  <a:srgbClr val="FF0000"/>
                </a:solidFill>
              </a:rPr>
              <a:t>1</a:t>
            </a:r>
            <a:endParaRPr lang="ru-RU" sz="2000" i="1" dirty="0">
              <a:solidFill>
                <a:srgbClr val="FF0000"/>
              </a:solidFill>
            </a:endParaRPr>
          </a:p>
        </p:txBody>
      </p:sp>
      <p:sp>
        <p:nvSpPr>
          <p:cNvPr id="250" name="TextBox 249"/>
          <p:cNvSpPr txBox="1"/>
          <p:nvPr/>
        </p:nvSpPr>
        <p:spPr>
          <a:xfrm>
            <a:off x="6193873" y="4492946"/>
            <a:ext cx="298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i="1" dirty="0">
                <a:solidFill>
                  <a:srgbClr val="FF0000"/>
                </a:solidFill>
              </a:rPr>
              <a:t>2</a:t>
            </a:r>
            <a:endParaRPr lang="ru-RU" sz="2000" i="1" dirty="0">
              <a:solidFill>
                <a:srgbClr val="FF0000"/>
              </a:solidFill>
            </a:endParaRPr>
          </a:p>
        </p:txBody>
      </p:sp>
      <p:pic>
        <p:nvPicPr>
          <p:cNvPr id="251" name="Рисунок 25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284" t="733" r="75750" b="88915"/>
          <a:stretch/>
        </p:blipFill>
        <p:spPr>
          <a:xfrm>
            <a:off x="7959183" y="4765082"/>
            <a:ext cx="694756" cy="606801"/>
          </a:xfrm>
          <a:prstGeom prst="rect">
            <a:avLst/>
          </a:prstGeom>
        </p:spPr>
      </p:pic>
      <p:pic>
        <p:nvPicPr>
          <p:cNvPr id="252" name="Рисунок 25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50" t="933" r="84084" b="88715"/>
          <a:stretch/>
        </p:blipFill>
        <p:spPr>
          <a:xfrm>
            <a:off x="7594423" y="4787906"/>
            <a:ext cx="694756" cy="606801"/>
          </a:xfrm>
          <a:prstGeom prst="rect">
            <a:avLst/>
          </a:prstGeom>
        </p:spPr>
      </p:pic>
      <p:pic>
        <p:nvPicPr>
          <p:cNvPr id="253" name="Рисунок 25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423" t="733" r="31611" b="88915"/>
          <a:stretch/>
        </p:blipFill>
        <p:spPr>
          <a:xfrm>
            <a:off x="8762157" y="4777202"/>
            <a:ext cx="669864" cy="606801"/>
          </a:xfrm>
          <a:prstGeom prst="rect">
            <a:avLst/>
          </a:prstGeom>
        </p:spPr>
      </p:pic>
      <p:pic>
        <p:nvPicPr>
          <p:cNvPr id="254" name="Рисунок 25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986" t="914" r="59412" b="88734"/>
          <a:stretch/>
        </p:blipFill>
        <p:spPr>
          <a:xfrm>
            <a:off x="9140425" y="4801132"/>
            <a:ext cx="555117" cy="606801"/>
          </a:xfrm>
          <a:prstGeom prst="rect">
            <a:avLst/>
          </a:prstGeom>
        </p:spPr>
      </p:pic>
      <p:pic>
        <p:nvPicPr>
          <p:cNvPr id="255" name="Рисунок 25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251" t="1285" r="23827" b="88363"/>
          <a:stretch/>
        </p:blipFill>
        <p:spPr>
          <a:xfrm>
            <a:off x="10082211" y="4801442"/>
            <a:ext cx="413944" cy="606801"/>
          </a:xfrm>
          <a:prstGeom prst="rect">
            <a:avLst/>
          </a:prstGeom>
        </p:spPr>
      </p:pic>
      <p:pic>
        <p:nvPicPr>
          <p:cNvPr id="256" name="Рисунок 25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411" t="1225" r="42132" b="90317"/>
          <a:stretch/>
        </p:blipFill>
        <p:spPr>
          <a:xfrm>
            <a:off x="10444741" y="4808126"/>
            <a:ext cx="374843" cy="495781"/>
          </a:xfrm>
          <a:prstGeom prst="rect">
            <a:avLst/>
          </a:prstGeom>
        </p:spPr>
      </p:pic>
      <p:pic>
        <p:nvPicPr>
          <p:cNvPr id="257" name="Рисунок 25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411" t="1225" r="42132" b="90317"/>
          <a:stretch/>
        </p:blipFill>
        <p:spPr>
          <a:xfrm>
            <a:off x="7744973" y="5572984"/>
            <a:ext cx="374843" cy="495781"/>
          </a:xfrm>
          <a:prstGeom prst="rect">
            <a:avLst/>
          </a:prstGeom>
        </p:spPr>
      </p:pic>
      <p:pic>
        <p:nvPicPr>
          <p:cNvPr id="258" name="Рисунок 25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062" t="1415" r="15481" b="90127"/>
          <a:stretch/>
        </p:blipFill>
        <p:spPr>
          <a:xfrm>
            <a:off x="8161317" y="5572984"/>
            <a:ext cx="374843" cy="495781"/>
          </a:xfrm>
          <a:prstGeom prst="rect">
            <a:avLst/>
          </a:prstGeom>
        </p:spPr>
      </p:pic>
      <p:pic>
        <p:nvPicPr>
          <p:cNvPr id="259" name="Рисунок 25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921" t="1625" r="85622" b="89917"/>
          <a:stretch/>
        </p:blipFill>
        <p:spPr>
          <a:xfrm>
            <a:off x="8927051" y="5600214"/>
            <a:ext cx="374843" cy="495781"/>
          </a:xfrm>
          <a:prstGeom prst="rect">
            <a:avLst/>
          </a:prstGeom>
        </p:spPr>
      </p:pic>
      <p:pic>
        <p:nvPicPr>
          <p:cNvPr id="260" name="Рисунок 25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411" t="1225" r="42132" b="90317"/>
          <a:stretch/>
        </p:blipFill>
        <p:spPr>
          <a:xfrm>
            <a:off x="9304144" y="5562138"/>
            <a:ext cx="374843" cy="495781"/>
          </a:xfrm>
          <a:prstGeom prst="rect">
            <a:avLst/>
          </a:prstGeom>
        </p:spPr>
      </p:pic>
      <p:sp>
        <p:nvSpPr>
          <p:cNvPr id="261" name="TextBox 260"/>
          <p:cNvSpPr txBox="1"/>
          <p:nvPr/>
        </p:nvSpPr>
        <p:spPr>
          <a:xfrm>
            <a:off x="5030247" y="5249177"/>
            <a:ext cx="2863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i="1" dirty="0">
                <a:solidFill>
                  <a:srgbClr val="FF0000"/>
                </a:solidFill>
              </a:rPr>
              <a:t>2</a:t>
            </a:r>
            <a:endParaRPr lang="ru-RU" sz="2000" i="1" dirty="0">
              <a:solidFill>
                <a:srgbClr val="FF0000"/>
              </a:solidFill>
            </a:endParaRPr>
          </a:p>
        </p:txBody>
      </p:sp>
      <p:sp>
        <p:nvSpPr>
          <p:cNvPr id="262" name="TextBox 261"/>
          <p:cNvSpPr txBox="1"/>
          <p:nvPr/>
        </p:nvSpPr>
        <p:spPr>
          <a:xfrm>
            <a:off x="6182619" y="5242422"/>
            <a:ext cx="298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i="1" dirty="0">
                <a:solidFill>
                  <a:srgbClr val="FF0000"/>
                </a:solidFill>
              </a:rPr>
              <a:t>1</a:t>
            </a:r>
            <a:endParaRPr lang="ru-RU" sz="2000" i="1" dirty="0">
              <a:solidFill>
                <a:srgbClr val="FF0000"/>
              </a:solidFill>
            </a:endParaRPr>
          </a:p>
        </p:txBody>
      </p:sp>
      <p:pic>
        <p:nvPicPr>
          <p:cNvPr id="263" name="Рисунок 26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685" t="1710" r="50858" b="89832"/>
          <a:stretch/>
        </p:blipFill>
        <p:spPr>
          <a:xfrm>
            <a:off x="10057869" y="5589484"/>
            <a:ext cx="385365" cy="509698"/>
          </a:xfrm>
          <a:prstGeom prst="rect">
            <a:avLst/>
          </a:prstGeom>
        </p:spPr>
      </p:pic>
      <p:pic>
        <p:nvPicPr>
          <p:cNvPr id="264" name="Рисунок 26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760" t="1253" r="68328" b="89866"/>
          <a:stretch/>
        </p:blipFill>
        <p:spPr>
          <a:xfrm>
            <a:off x="10424178" y="5571811"/>
            <a:ext cx="413132" cy="520546"/>
          </a:xfrm>
          <a:prstGeom prst="rect">
            <a:avLst/>
          </a:prstGeom>
        </p:spPr>
      </p:pic>
      <p:pic>
        <p:nvPicPr>
          <p:cNvPr id="29698" name="Picture 2" descr="ЯП файлы - Зайка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74037"/>
            <a:ext cx="4783165" cy="47831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55547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/>
      <p:bldP spid="125" grpId="0"/>
      <p:bldP spid="230" grpId="0"/>
      <p:bldP spid="231" grpId="0"/>
      <p:bldP spid="237" grpId="0"/>
      <p:bldP spid="238" grpId="0"/>
      <p:bldP spid="245" grpId="0"/>
      <p:bldP spid="246" grpId="0"/>
      <p:bldP spid="249" grpId="0"/>
      <p:bldP spid="250" grpId="0"/>
      <p:bldP spid="261" grpId="0"/>
      <p:bldP spid="26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09.10.2024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04B809C1-2FD0-462F-A80E-57EF90439F2D}"/>
              </a:ext>
            </a:extLst>
          </p:cNvPr>
          <p:cNvSpPr/>
          <p:nvPr/>
        </p:nvSpPr>
        <p:spPr>
          <a:xfrm>
            <a:off x="3355596" y="494528"/>
            <a:ext cx="8732066" cy="736395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6. Постав дужки відповідно до зазначеного порядку дій. </a:t>
            </a:r>
          </a:p>
          <a:p>
            <a:pPr algn="ctr"/>
            <a:r>
              <a:rPr lang="uk-UA" sz="2000" b="1" dirty="0">
                <a:solidFill>
                  <a:schemeClr val="bg1"/>
                </a:solidFill>
              </a:rPr>
              <a:t>Знайди значення виразів. </a:t>
            </a:r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A0367B3C-BEF7-437E-9090-6FE0E67E4922}"/>
              </a:ext>
            </a:extLst>
          </p:cNvPr>
          <p:cNvSpPr/>
          <p:nvPr/>
        </p:nvSpPr>
        <p:spPr>
          <a:xfrm>
            <a:off x="11107" y="5698417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Зошит.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  <a:r>
              <a:rPr lang="en-US" sz="4000" b="1" dirty="0">
                <a:solidFill>
                  <a:schemeClr val="bg1"/>
                </a:solidFill>
              </a:rPr>
              <a:t>3</a:t>
            </a:r>
            <a:r>
              <a:rPr lang="uk-UA" sz="4000" b="1" dirty="0">
                <a:solidFill>
                  <a:schemeClr val="bg1"/>
                </a:solidFill>
              </a:rPr>
              <a:t>9</a:t>
            </a:r>
            <a:endParaRPr lang="uk-UA" b="1" dirty="0">
              <a:solidFill>
                <a:schemeClr val="bg1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r="57148" b="74179"/>
          <a:stretch/>
        </p:blipFill>
        <p:spPr>
          <a:xfrm>
            <a:off x="1065207" y="1962219"/>
            <a:ext cx="10543777" cy="3576953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033" t="1485" r="15045" b="88163"/>
          <a:stretch/>
        </p:blipFill>
        <p:spPr>
          <a:xfrm>
            <a:off x="1633398" y="2382667"/>
            <a:ext cx="413944" cy="606801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869" t="1624" r="68219" b="89495"/>
          <a:stretch/>
        </p:blipFill>
        <p:spPr>
          <a:xfrm>
            <a:off x="1603619" y="3538235"/>
            <a:ext cx="413132" cy="520546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98" t="10338" r="91468" b="81874"/>
          <a:stretch/>
        </p:blipFill>
        <p:spPr>
          <a:xfrm>
            <a:off x="2704799" y="2416777"/>
            <a:ext cx="372140" cy="429947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43" t="9918" r="91134" b="81339"/>
          <a:stretch/>
        </p:blipFill>
        <p:spPr>
          <a:xfrm>
            <a:off x="1937208" y="2397932"/>
            <a:ext cx="404037" cy="482680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137" t="10790" r="77681" b="80667"/>
          <a:stretch/>
        </p:blipFill>
        <p:spPr>
          <a:xfrm>
            <a:off x="3480041" y="2506669"/>
            <a:ext cx="383158" cy="385282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685" t="1710" r="50858" b="89832"/>
          <a:stretch/>
        </p:blipFill>
        <p:spPr>
          <a:xfrm>
            <a:off x="3490827" y="4689591"/>
            <a:ext cx="374843" cy="495781"/>
          </a:xfrm>
          <a:prstGeom prst="rect">
            <a:avLst/>
          </a:prstGeom>
        </p:spPr>
      </p:pic>
      <p:pic>
        <p:nvPicPr>
          <p:cNvPr id="95" name="Рисунок 9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670" t="1262" r="58435" b="89857"/>
          <a:stretch/>
        </p:blipFill>
        <p:spPr>
          <a:xfrm>
            <a:off x="7697796" y="3515004"/>
            <a:ext cx="579830" cy="520546"/>
          </a:xfrm>
          <a:prstGeom prst="rect">
            <a:avLst/>
          </a:prstGeom>
        </p:spPr>
      </p:pic>
      <p:pic>
        <p:nvPicPr>
          <p:cNvPr id="97" name="Рисунок 9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872" t="8981" r="83162" b="80667"/>
          <a:stretch/>
        </p:blipFill>
        <p:spPr>
          <a:xfrm>
            <a:off x="7571485" y="2353361"/>
            <a:ext cx="653880" cy="571518"/>
          </a:xfrm>
          <a:prstGeom prst="rect">
            <a:avLst/>
          </a:prstGeom>
        </p:spPr>
      </p:pic>
      <p:grpSp>
        <p:nvGrpSpPr>
          <p:cNvPr id="2" name="Группа 4"/>
          <p:cNvGrpSpPr/>
          <p:nvPr/>
        </p:nvGrpSpPr>
        <p:grpSpPr>
          <a:xfrm>
            <a:off x="2032013" y="2342942"/>
            <a:ext cx="1800727" cy="606801"/>
            <a:chOff x="6426194" y="6344665"/>
            <a:chExt cx="1800727" cy="606801"/>
          </a:xfrm>
        </p:grpSpPr>
        <p:pic>
          <p:nvPicPr>
            <p:cNvPr id="98" name="Рисунок 9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2768" t="11638" r="69266" b="78010"/>
            <a:stretch/>
          </p:blipFill>
          <p:spPr>
            <a:xfrm>
              <a:off x="6426194" y="6344665"/>
              <a:ext cx="669864" cy="606801"/>
            </a:xfrm>
            <a:prstGeom prst="rect">
              <a:avLst/>
            </a:prstGeom>
          </p:spPr>
        </p:pic>
        <p:pic>
          <p:nvPicPr>
            <p:cNvPr id="99" name="Рисунок 9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9909" t="12120" r="63407" b="78911"/>
            <a:stretch/>
          </p:blipFill>
          <p:spPr>
            <a:xfrm>
              <a:off x="7664873" y="6358656"/>
              <a:ext cx="562048" cy="525787"/>
            </a:xfrm>
            <a:prstGeom prst="rect">
              <a:avLst/>
            </a:prstGeom>
          </p:spPr>
        </p:pic>
      </p:grpSp>
      <p:pic>
        <p:nvPicPr>
          <p:cNvPr id="100" name="Рисунок 9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882" t="11529" r="76779" b="80667"/>
          <a:stretch/>
        </p:blipFill>
        <p:spPr>
          <a:xfrm>
            <a:off x="3764582" y="4810312"/>
            <a:ext cx="562946" cy="365102"/>
          </a:xfrm>
          <a:prstGeom prst="rect">
            <a:avLst/>
          </a:prstGeom>
        </p:spPr>
      </p:pic>
      <p:pic>
        <p:nvPicPr>
          <p:cNvPr id="101" name="Рисунок 10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423" t="733" r="31611" b="88915"/>
          <a:stretch/>
        </p:blipFill>
        <p:spPr>
          <a:xfrm>
            <a:off x="8405860" y="4630272"/>
            <a:ext cx="669864" cy="606801"/>
          </a:xfrm>
          <a:prstGeom prst="rect">
            <a:avLst/>
          </a:prstGeom>
        </p:spPr>
      </p:pic>
      <p:pic>
        <p:nvPicPr>
          <p:cNvPr id="110" name="Рисунок 10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284" t="733" r="75750" b="88915"/>
          <a:stretch/>
        </p:blipFill>
        <p:spPr>
          <a:xfrm>
            <a:off x="2870219" y="2326473"/>
            <a:ext cx="694756" cy="606801"/>
          </a:xfrm>
          <a:prstGeom prst="rect">
            <a:avLst/>
          </a:prstGeom>
        </p:spPr>
      </p:pic>
      <p:pic>
        <p:nvPicPr>
          <p:cNvPr id="112" name="Рисунок 1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986" t="914" r="59412" b="88734"/>
          <a:stretch/>
        </p:blipFill>
        <p:spPr>
          <a:xfrm>
            <a:off x="1458397" y="4654010"/>
            <a:ext cx="555117" cy="606801"/>
          </a:xfrm>
          <a:prstGeom prst="rect">
            <a:avLst/>
          </a:prstGeom>
        </p:spPr>
      </p:pic>
      <p:pic>
        <p:nvPicPr>
          <p:cNvPr id="122" name="Рисунок 1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411" t="1225" r="42132" b="90317"/>
          <a:stretch/>
        </p:blipFill>
        <p:spPr>
          <a:xfrm>
            <a:off x="2398189" y="2361344"/>
            <a:ext cx="374843" cy="495781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142" t="44021" r="8679" b="45627"/>
          <a:stretch/>
        </p:blipFill>
        <p:spPr>
          <a:xfrm>
            <a:off x="7044632" y="2315345"/>
            <a:ext cx="771850" cy="606801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251" t="1285" r="23827" b="88363"/>
          <a:stretch/>
        </p:blipFill>
        <p:spPr>
          <a:xfrm>
            <a:off x="2018865" y="3516818"/>
            <a:ext cx="413944" cy="606801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98" t="10338" r="91468" b="81874"/>
          <a:stretch/>
        </p:blipFill>
        <p:spPr>
          <a:xfrm>
            <a:off x="3507939" y="3545778"/>
            <a:ext cx="372140" cy="429947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43" t="9918" r="91134" b="81339"/>
          <a:stretch/>
        </p:blipFill>
        <p:spPr>
          <a:xfrm>
            <a:off x="2322156" y="3522015"/>
            <a:ext cx="404037" cy="482680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137" t="10790" r="77681" b="80667"/>
          <a:stretch/>
        </p:blipFill>
        <p:spPr>
          <a:xfrm>
            <a:off x="4257890" y="3633460"/>
            <a:ext cx="392984" cy="395163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424" t="22333" r="33610" b="67315"/>
          <a:stretch/>
        </p:blipFill>
        <p:spPr>
          <a:xfrm>
            <a:off x="4741525" y="3444912"/>
            <a:ext cx="669864" cy="606801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98" t="10338" r="91468" b="81874"/>
          <a:stretch/>
        </p:blipFill>
        <p:spPr>
          <a:xfrm>
            <a:off x="3080519" y="4709442"/>
            <a:ext cx="372140" cy="429947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685" t="1710" r="50858" b="89832"/>
          <a:stretch/>
        </p:blipFill>
        <p:spPr>
          <a:xfrm>
            <a:off x="3866772" y="3529573"/>
            <a:ext cx="385365" cy="509698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872" t="8981" r="83162" b="80667"/>
          <a:stretch/>
        </p:blipFill>
        <p:spPr>
          <a:xfrm>
            <a:off x="2170104" y="4646179"/>
            <a:ext cx="653880" cy="571518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882" t="11529" r="76779" b="80667"/>
          <a:stretch/>
        </p:blipFill>
        <p:spPr>
          <a:xfrm>
            <a:off x="9910104" y="2527358"/>
            <a:ext cx="562946" cy="365102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284" t="733" r="75750" b="88915"/>
          <a:stretch/>
        </p:blipFill>
        <p:spPr>
          <a:xfrm>
            <a:off x="2599750" y="3481948"/>
            <a:ext cx="694756" cy="606801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223" t="43821" r="75598" b="45827"/>
          <a:stretch/>
        </p:blipFill>
        <p:spPr>
          <a:xfrm>
            <a:off x="8166396" y="2325433"/>
            <a:ext cx="771850" cy="606801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98" t="10338" r="91468" b="81874"/>
          <a:stretch/>
        </p:blipFill>
        <p:spPr>
          <a:xfrm>
            <a:off x="8846350" y="2386476"/>
            <a:ext cx="372140" cy="429947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882" t="11529" r="76779" b="80667"/>
          <a:stretch/>
        </p:blipFill>
        <p:spPr>
          <a:xfrm>
            <a:off x="8797558" y="3637366"/>
            <a:ext cx="562946" cy="365102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423" t="733" r="31611" b="88915"/>
          <a:stretch/>
        </p:blipFill>
        <p:spPr>
          <a:xfrm>
            <a:off x="3015764" y="3486414"/>
            <a:ext cx="669864" cy="606801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65" t="44527" r="86956" b="45121"/>
          <a:stretch/>
        </p:blipFill>
        <p:spPr>
          <a:xfrm>
            <a:off x="9250169" y="2364227"/>
            <a:ext cx="771850" cy="606801"/>
          </a:xfrm>
          <a:prstGeom prst="rect">
            <a:avLst/>
          </a:prstGeom>
        </p:spPr>
      </p:pic>
      <p:pic>
        <p:nvPicPr>
          <p:cNvPr id="89" name="Рисунок 8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98" t="10338" r="91468" b="81874"/>
          <a:stretch/>
        </p:blipFill>
        <p:spPr>
          <a:xfrm>
            <a:off x="7322465" y="3567897"/>
            <a:ext cx="372140" cy="429947"/>
          </a:xfrm>
          <a:prstGeom prst="rect">
            <a:avLst/>
          </a:prstGeom>
        </p:spPr>
      </p:pic>
      <p:pic>
        <p:nvPicPr>
          <p:cNvPr id="90" name="Рисунок 8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670" t="1262" r="58435" b="89857"/>
          <a:stretch/>
        </p:blipFill>
        <p:spPr>
          <a:xfrm>
            <a:off x="6926085" y="4661239"/>
            <a:ext cx="579830" cy="520546"/>
          </a:xfrm>
          <a:prstGeom prst="rect">
            <a:avLst/>
          </a:prstGeom>
        </p:spPr>
      </p:pic>
      <p:pic>
        <p:nvPicPr>
          <p:cNvPr id="91" name="Рисунок 9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411" t="1225" r="42132" b="90317"/>
          <a:stretch/>
        </p:blipFill>
        <p:spPr>
          <a:xfrm>
            <a:off x="2674176" y="4658504"/>
            <a:ext cx="374843" cy="495781"/>
          </a:xfrm>
          <a:prstGeom prst="rect">
            <a:avLst/>
          </a:prstGeom>
        </p:spPr>
      </p:pic>
      <p:pic>
        <p:nvPicPr>
          <p:cNvPr id="92" name="Рисунок 9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882" t="11529" r="76779" b="80667"/>
          <a:stretch/>
        </p:blipFill>
        <p:spPr>
          <a:xfrm>
            <a:off x="8811090" y="4810689"/>
            <a:ext cx="562946" cy="365102"/>
          </a:xfrm>
          <a:prstGeom prst="rect">
            <a:avLst/>
          </a:prstGeom>
        </p:spPr>
      </p:pic>
      <p:pic>
        <p:nvPicPr>
          <p:cNvPr id="93" name="Рисунок 9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423" t="733" r="31611" b="88915"/>
          <a:stretch/>
        </p:blipFill>
        <p:spPr>
          <a:xfrm>
            <a:off x="6868706" y="3497112"/>
            <a:ext cx="669864" cy="606801"/>
          </a:xfrm>
          <a:prstGeom prst="rect">
            <a:avLst/>
          </a:prstGeom>
        </p:spPr>
      </p:pic>
      <p:pic>
        <p:nvPicPr>
          <p:cNvPr id="111" name="Рисунок 1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98" t="10338" r="91468" b="81874"/>
          <a:stretch/>
        </p:blipFill>
        <p:spPr>
          <a:xfrm>
            <a:off x="8116993" y="4691422"/>
            <a:ext cx="372140" cy="429947"/>
          </a:xfrm>
          <a:prstGeom prst="rect">
            <a:avLst/>
          </a:prstGeom>
        </p:spPr>
      </p:pic>
      <p:sp>
        <p:nvSpPr>
          <p:cNvPr id="124" name="TextBox 123"/>
          <p:cNvSpPr txBox="1"/>
          <p:nvPr/>
        </p:nvSpPr>
        <p:spPr>
          <a:xfrm>
            <a:off x="1967147" y="2005588"/>
            <a:ext cx="447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i="1" dirty="0">
                <a:solidFill>
                  <a:srgbClr val="FF0000"/>
                </a:solidFill>
              </a:rPr>
              <a:t>2</a:t>
            </a:r>
            <a:endParaRPr lang="ru-RU" sz="3200" i="1" dirty="0">
              <a:solidFill>
                <a:srgbClr val="FF0000"/>
              </a:solidFill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2726905" y="2005588"/>
            <a:ext cx="447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i="1" dirty="0">
                <a:solidFill>
                  <a:srgbClr val="FF0000"/>
                </a:solidFill>
              </a:rPr>
              <a:t>1</a:t>
            </a:r>
            <a:endParaRPr lang="ru-RU" sz="3200" i="1" dirty="0">
              <a:solidFill>
                <a:srgbClr val="FF0000"/>
              </a:solidFill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2302905" y="4307649"/>
            <a:ext cx="447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i="1" dirty="0">
                <a:solidFill>
                  <a:srgbClr val="FF0000"/>
                </a:solidFill>
              </a:rPr>
              <a:t>1</a:t>
            </a:r>
            <a:endParaRPr lang="ru-RU" sz="3200" i="1" dirty="0">
              <a:solidFill>
                <a:srgbClr val="FF0000"/>
              </a:solidFill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7713095" y="2000160"/>
            <a:ext cx="447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i="1" dirty="0">
                <a:solidFill>
                  <a:srgbClr val="FF0000"/>
                </a:solidFill>
              </a:rPr>
              <a:t>2</a:t>
            </a:r>
            <a:endParaRPr lang="ru-RU" sz="3200" i="1" dirty="0">
              <a:solidFill>
                <a:srgbClr val="FF0000"/>
              </a:solidFill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7352268" y="4298193"/>
            <a:ext cx="447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i="1" dirty="0">
                <a:solidFill>
                  <a:srgbClr val="FF0000"/>
                </a:solidFill>
              </a:rPr>
              <a:t>1</a:t>
            </a:r>
            <a:endParaRPr lang="ru-RU" sz="3200" i="1" dirty="0">
              <a:solidFill>
                <a:srgbClr val="FF0000"/>
              </a:solidFill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8099891" y="4298193"/>
            <a:ext cx="447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i="1" dirty="0">
                <a:solidFill>
                  <a:srgbClr val="FF0000"/>
                </a:solidFill>
              </a:rPr>
              <a:t>2</a:t>
            </a:r>
            <a:endParaRPr lang="ru-RU" sz="3200" i="1" dirty="0">
              <a:solidFill>
                <a:srgbClr val="FF0000"/>
              </a:solidFill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2361070" y="3163539"/>
            <a:ext cx="447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i="1" dirty="0">
                <a:solidFill>
                  <a:srgbClr val="FF0000"/>
                </a:solidFill>
              </a:rPr>
              <a:t>2</a:t>
            </a:r>
            <a:endParaRPr lang="ru-RU" sz="3200" i="1" dirty="0">
              <a:solidFill>
                <a:srgbClr val="FF0000"/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3480041" y="3147633"/>
            <a:ext cx="447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i="1" dirty="0">
                <a:solidFill>
                  <a:srgbClr val="FF0000"/>
                </a:solidFill>
              </a:rPr>
              <a:t>1</a:t>
            </a:r>
            <a:endParaRPr lang="ru-RU" sz="3200" i="1" dirty="0">
              <a:solidFill>
                <a:srgbClr val="FF0000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3118796" y="4298253"/>
            <a:ext cx="447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i="1" dirty="0">
                <a:solidFill>
                  <a:srgbClr val="FF0000"/>
                </a:solidFill>
              </a:rPr>
              <a:t>2</a:t>
            </a:r>
            <a:endParaRPr lang="ru-RU" sz="3200" i="1" dirty="0">
              <a:solidFill>
                <a:srgbClr val="FF0000"/>
              </a:solidFill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8853171" y="2008432"/>
            <a:ext cx="447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i="1" dirty="0">
                <a:solidFill>
                  <a:srgbClr val="FF0000"/>
                </a:solidFill>
              </a:rPr>
              <a:t>1</a:t>
            </a:r>
            <a:endParaRPr lang="ru-RU" sz="3200" i="1" dirty="0">
              <a:solidFill>
                <a:srgbClr val="FF0000"/>
              </a:solidFill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7339083" y="3158582"/>
            <a:ext cx="447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i="1" dirty="0">
                <a:solidFill>
                  <a:srgbClr val="FF0000"/>
                </a:solidFill>
              </a:rPr>
              <a:t>2</a:t>
            </a:r>
            <a:endParaRPr lang="ru-RU" sz="3200" i="1" dirty="0">
              <a:solidFill>
                <a:srgbClr val="FF0000"/>
              </a:solidFill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8116993" y="3165187"/>
            <a:ext cx="447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i="1" dirty="0">
                <a:solidFill>
                  <a:srgbClr val="FF0000"/>
                </a:solidFill>
              </a:rPr>
              <a:t>1</a:t>
            </a:r>
            <a:endParaRPr lang="ru-RU" sz="3200" i="1" dirty="0">
              <a:solidFill>
                <a:srgbClr val="FF0000"/>
              </a:solidFill>
            </a:endParaRPr>
          </a:p>
        </p:txBody>
      </p:sp>
      <p:pic>
        <p:nvPicPr>
          <p:cNvPr id="78" name="Рисунок 7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869" t="1624" r="68219" b="89495"/>
          <a:stretch/>
        </p:blipFill>
        <p:spPr>
          <a:xfrm>
            <a:off x="1972162" y="4683563"/>
            <a:ext cx="413132" cy="520546"/>
          </a:xfrm>
          <a:prstGeom prst="rect">
            <a:avLst/>
          </a:pr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872" t="8981" r="83162" b="80667"/>
          <a:stretch/>
        </p:blipFill>
        <p:spPr>
          <a:xfrm>
            <a:off x="7990070" y="3478719"/>
            <a:ext cx="653880" cy="571518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869" t="1624" r="68219" b="89495"/>
          <a:stretch/>
        </p:blipFill>
        <p:spPr>
          <a:xfrm>
            <a:off x="8461512" y="3554886"/>
            <a:ext cx="413132" cy="481599"/>
          </a:xfrm>
          <a:prstGeom prst="rect">
            <a:avLst/>
          </a:prstGeom>
        </p:spPr>
      </p:pic>
      <p:pic>
        <p:nvPicPr>
          <p:cNvPr id="84" name="Рисунок 8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09" t="1625" r="92034" b="89917"/>
          <a:stretch/>
        </p:blipFill>
        <p:spPr>
          <a:xfrm>
            <a:off x="9336261" y="3504943"/>
            <a:ext cx="374843" cy="495781"/>
          </a:xfrm>
          <a:prstGeom prst="rect">
            <a:avLst/>
          </a:prstGeom>
        </p:spPr>
      </p:pic>
      <p:pic>
        <p:nvPicPr>
          <p:cNvPr id="85" name="Рисунок 8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872" t="8981" r="83162" b="80667"/>
          <a:stretch/>
        </p:blipFill>
        <p:spPr>
          <a:xfrm>
            <a:off x="7216000" y="4663724"/>
            <a:ext cx="653880" cy="571518"/>
          </a:xfrm>
          <a:prstGeom prst="rect">
            <a:avLst/>
          </a:prstGeom>
        </p:spPr>
      </p:pic>
      <p:pic>
        <p:nvPicPr>
          <p:cNvPr id="86" name="Рисунок 8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411" t="1225" r="42132" b="90317"/>
          <a:stretch/>
        </p:blipFill>
        <p:spPr>
          <a:xfrm>
            <a:off x="7726580" y="4643522"/>
            <a:ext cx="374843" cy="495781"/>
          </a:xfrm>
          <a:prstGeom prst="rect">
            <a:avLst/>
          </a:prstGeom>
        </p:spPr>
      </p:pic>
      <p:pic>
        <p:nvPicPr>
          <p:cNvPr id="87" name="Рисунок 8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869" t="1624" r="68219" b="89495"/>
          <a:stretch/>
        </p:blipFill>
        <p:spPr>
          <a:xfrm>
            <a:off x="9310710" y="4701957"/>
            <a:ext cx="413132" cy="481599"/>
          </a:xfrm>
          <a:prstGeom prst="rect">
            <a:avLst/>
          </a:prstGeom>
        </p:spPr>
      </p:pic>
      <p:grpSp>
        <p:nvGrpSpPr>
          <p:cNvPr id="5" name="Группа 87"/>
          <p:cNvGrpSpPr/>
          <p:nvPr/>
        </p:nvGrpSpPr>
        <p:grpSpPr>
          <a:xfrm>
            <a:off x="2407704" y="3478024"/>
            <a:ext cx="2212413" cy="606801"/>
            <a:chOff x="6367891" y="6342557"/>
            <a:chExt cx="2212413" cy="606801"/>
          </a:xfrm>
        </p:grpSpPr>
        <p:pic>
          <p:nvPicPr>
            <p:cNvPr id="94" name="Рисунок 9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2768" t="11638" r="69266" b="78010"/>
            <a:stretch/>
          </p:blipFill>
          <p:spPr>
            <a:xfrm>
              <a:off x="6367891" y="6342557"/>
              <a:ext cx="669864" cy="606801"/>
            </a:xfrm>
            <a:prstGeom prst="rect">
              <a:avLst/>
            </a:prstGeom>
          </p:spPr>
        </p:pic>
        <p:pic>
          <p:nvPicPr>
            <p:cNvPr id="96" name="Рисунок 9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9909" t="12120" r="63407" b="78911"/>
            <a:stretch/>
          </p:blipFill>
          <p:spPr>
            <a:xfrm>
              <a:off x="8018256" y="6370502"/>
              <a:ext cx="562048" cy="525787"/>
            </a:xfrm>
            <a:prstGeom prst="rect">
              <a:avLst/>
            </a:prstGeom>
          </p:spPr>
        </p:pic>
      </p:grpSp>
      <p:grpSp>
        <p:nvGrpSpPr>
          <p:cNvPr id="6" name="Группа 102"/>
          <p:cNvGrpSpPr/>
          <p:nvPr/>
        </p:nvGrpSpPr>
        <p:grpSpPr>
          <a:xfrm>
            <a:off x="1231793" y="4628537"/>
            <a:ext cx="2188586" cy="606801"/>
            <a:chOff x="6367891" y="6342557"/>
            <a:chExt cx="2188586" cy="606801"/>
          </a:xfrm>
        </p:grpSpPr>
        <p:pic>
          <p:nvPicPr>
            <p:cNvPr id="104" name="Рисунок 10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2768" t="11638" r="69266" b="78010"/>
            <a:stretch/>
          </p:blipFill>
          <p:spPr>
            <a:xfrm>
              <a:off x="6367891" y="6342557"/>
              <a:ext cx="669864" cy="606801"/>
            </a:xfrm>
            <a:prstGeom prst="rect">
              <a:avLst/>
            </a:prstGeom>
          </p:spPr>
        </p:pic>
        <p:pic>
          <p:nvPicPr>
            <p:cNvPr id="105" name="Рисунок 10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9909" t="12120" r="63407" b="78911"/>
            <a:stretch/>
          </p:blipFill>
          <p:spPr>
            <a:xfrm>
              <a:off x="7994429" y="6357542"/>
              <a:ext cx="562048" cy="525787"/>
            </a:xfrm>
            <a:prstGeom prst="rect">
              <a:avLst/>
            </a:prstGeom>
          </p:spPr>
        </p:pic>
      </p:grpSp>
      <p:grpSp>
        <p:nvGrpSpPr>
          <p:cNvPr id="8" name="Группа 108"/>
          <p:cNvGrpSpPr/>
          <p:nvPr/>
        </p:nvGrpSpPr>
        <p:grpSpPr>
          <a:xfrm>
            <a:off x="7773583" y="2351817"/>
            <a:ext cx="2573319" cy="606801"/>
            <a:chOff x="6367891" y="6342557"/>
            <a:chExt cx="2573319" cy="606801"/>
          </a:xfrm>
        </p:grpSpPr>
        <p:pic>
          <p:nvPicPr>
            <p:cNvPr id="113" name="Рисунок 11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2768" t="11638" r="69266" b="78010"/>
            <a:stretch/>
          </p:blipFill>
          <p:spPr>
            <a:xfrm>
              <a:off x="6367891" y="6342557"/>
              <a:ext cx="669864" cy="606801"/>
            </a:xfrm>
            <a:prstGeom prst="rect">
              <a:avLst/>
            </a:prstGeom>
          </p:spPr>
        </p:pic>
        <p:pic>
          <p:nvPicPr>
            <p:cNvPr id="114" name="Рисунок 11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9909" t="12120" r="63407" b="78911"/>
            <a:stretch/>
          </p:blipFill>
          <p:spPr>
            <a:xfrm>
              <a:off x="8379162" y="6357525"/>
              <a:ext cx="562048" cy="525787"/>
            </a:xfrm>
            <a:prstGeom prst="rect">
              <a:avLst/>
            </a:prstGeom>
          </p:spPr>
        </p:pic>
      </p:grpSp>
      <p:grpSp>
        <p:nvGrpSpPr>
          <p:cNvPr id="10" name="Группа 114"/>
          <p:cNvGrpSpPr/>
          <p:nvPr/>
        </p:nvGrpSpPr>
        <p:grpSpPr>
          <a:xfrm>
            <a:off x="7387495" y="3486560"/>
            <a:ext cx="1859030" cy="606801"/>
            <a:chOff x="6367891" y="6342557"/>
            <a:chExt cx="1859030" cy="606801"/>
          </a:xfrm>
        </p:grpSpPr>
        <p:pic>
          <p:nvPicPr>
            <p:cNvPr id="116" name="Рисунок 11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2768" t="11638" r="69266" b="78010"/>
            <a:stretch/>
          </p:blipFill>
          <p:spPr>
            <a:xfrm>
              <a:off x="6367891" y="6342557"/>
              <a:ext cx="669864" cy="606801"/>
            </a:xfrm>
            <a:prstGeom prst="rect">
              <a:avLst/>
            </a:prstGeom>
          </p:spPr>
        </p:pic>
        <p:pic>
          <p:nvPicPr>
            <p:cNvPr id="117" name="Рисунок 11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9909" t="12120" r="63407" b="78911"/>
            <a:stretch/>
          </p:blipFill>
          <p:spPr>
            <a:xfrm>
              <a:off x="7664873" y="6358656"/>
              <a:ext cx="562048" cy="525787"/>
            </a:xfrm>
            <a:prstGeom prst="rect">
              <a:avLst/>
            </a:prstGeom>
          </p:spPr>
        </p:pic>
      </p:grpSp>
      <p:grpSp>
        <p:nvGrpSpPr>
          <p:cNvPr id="11" name="Группа 117"/>
          <p:cNvGrpSpPr/>
          <p:nvPr/>
        </p:nvGrpSpPr>
        <p:grpSpPr>
          <a:xfrm>
            <a:off x="6609055" y="4631909"/>
            <a:ext cx="1859030" cy="606801"/>
            <a:chOff x="6367891" y="6342557"/>
            <a:chExt cx="1859030" cy="606801"/>
          </a:xfrm>
        </p:grpSpPr>
        <p:pic>
          <p:nvPicPr>
            <p:cNvPr id="119" name="Рисунок 11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2768" t="11638" r="69266" b="78010"/>
            <a:stretch/>
          </p:blipFill>
          <p:spPr>
            <a:xfrm>
              <a:off x="6367891" y="6342557"/>
              <a:ext cx="669864" cy="606801"/>
            </a:xfrm>
            <a:prstGeom prst="rect">
              <a:avLst/>
            </a:prstGeom>
          </p:spPr>
        </p:pic>
        <p:pic>
          <p:nvPicPr>
            <p:cNvPr id="121" name="Рисунок 12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9909" t="12120" r="63407" b="78911"/>
            <a:stretch/>
          </p:blipFill>
          <p:spPr>
            <a:xfrm>
              <a:off x="7664873" y="6358656"/>
              <a:ext cx="562048" cy="525787"/>
            </a:xfrm>
            <a:prstGeom prst="rect">
              <a:avLst/>
            </a:prstGeom>
          </p:spPr>
        </p:pic>
      </p:grpSp>
      <p:pic>
        <p:nvPicPr>
          <p:cNvPr id="139" name="Рисунок 13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685" t="1710" r="50858" b="89832"/>
          <a:stretch/>
        </p:blipFill>
        <p:spPr>
          <a:xfrm>
            <a:off x="3947072" y="2397376"/>
            <a:ext cx="374843" cy="495781"/>
          </a:xfrm>
          <a:prstGeom prst="rect">
            <a:avLst/>
          </a:prstGeom>
        </p:spPr>
      </p:pic>
      <p:pic>
        <p:nvPicPr>
          <p:cNvPr id="140" name="Рисунок 13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986" t="914" r="59412" b="88734"/>
          <a:stretch/>
        </p:blipFill>
        <p:spPr>
          <a:xfrm>
            <a:off x="4154688" y="4641905"/>
            <a:ext cx="555117" cy="606801"/>
          </a:xfrm>
          <a:prstGeom prst="rect">
            <a:avLst/>
          </a:prstGeom>
        </p:spPr>
      </p:pic>
      <p:pic>
        <p:nvPicPr>
          <p:cNvPr id="141" name="Рисунок 14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986" t="914" r="59412" b="88734"/>
          <a:stretch/>
        </p:blipFill>
        <p:spPr>
          <a:xfrm>
            <a:off x="4554692" y="4642123"/>
            <a:ext cx="555117" cy="606801"/>
          </a:xfrm>
          <a:prstGeom prst="rect">
            <a:avLst/>
          </a:prstGeom>
        </p:spPr>
      </p:pic>
      <p:pic>
        <p:nvPicPr>
          <p:cNvPr id="142" name="Рисунок 14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343" t="44421" r="-522" b="45227"/>
          <a:stretch/>
        </p:blipFill>
        <p:spPr>
          <a:xfrm>
            <a:off x="10460084" y="2352621"/>
            <a:ext cx="771850" cy="606801"/>
          </a:xfrm>
          <a:prstGeom prst="rect">
            <a:avLst/>
          </a:prstGeom>
        </p:spPr>
      </p:pic>
      <p:pic>
        <p:nvPicPr>
          <p:cNvPr id="28674" name="Picture 2" descr="Кролики пасхальные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3551" y="-185975"/>
            <a:ext cx="3219450" cy="37147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402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decel="100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1189</TotalTime>
  <Words>419</Words>
  <Application>Microsoft Office PowerPoint</Application>
  <PresentationFormat>Произвольный</PresentationFormat>
  <Paragraphs>151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Пользователь Windows</cp:lastModifiedBy>
  <cp:revision>407</cp:revision>
  <dcterms:created xsi:type="dcterms:W3CDTF">2018-01-05T16:38:53Z</dcterms:created>
  <dcterms:modified xsi:type="dcterms:W3CDTF">2024-10-09T16:04:00Z</dcterms:modified>
</cp:coreProperties>
</file>