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788" y="9525"/>
            <a:ext cx="9553576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27784" y="764704"/>
            <a:ext cx="34660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Дидактична гра 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86462" y="1628800"/>
            <a:ext cx="69710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«Кого году</a:t>
            </a:r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є колосок?»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64140" l="9524" r="89881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44" b="35745"/>
          <a:stretch/>
        </p:blipFill>
        <p:spPr bwMode="auto">
          <a:xfrm>
            <a:off x="3465146" y="3717032"/>
            <a:ext cx="1791288" cy="262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45054" y="2552130"/>
            <a:ext cx="681248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/>
              </a:rPr>
              <a:t> </a:t>
            </a:r>
            <a:r>
              <a:rPr lang="uk-UA" b="1" i="1" dirty="0" smtClean="0">
                <a:latin typeface="Book Antiqua" panose="02040602050305030304" pitchFamily="18" charset="0"/>
              </a:rPr>
              <a:t>Мета: </a:t>
            </a:r>
            <a:r>
              <a:rPr lang="uk-UA" i="1" dirty="0" smtClean="0">
                <a:latin typeface="Book Antiqua" panose="02040602050305030304" pitchFamily="18" charset="0"/>
              </a:rPr>
              <a:t>поглибити знання дітей про пшеничні колоски, зерна, хто ними може харчуватися, що з них виготовляють; розвивати мовлення, збагачувати словниковий запас  дітей, логічне мислення; виховувати пошану до хліба, до людей, які над ним працюють.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>
              <a:latin typeface="Arial"/>
            </a:endParaRPr>
          </a:p>
          <a:p>
            <a:endParaRPr lang="uk-UA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4" t="17507" r="20290" b="19032"/>
          <a:stretch/>
        </p:blipFill>
        <p:spPr bwMode="auto">
          <a:xfrm>
            <a:off x="1619672" y="4198864"/>
            <a:ext cx="1512168" cy="154940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38145" y="4369270"/>
            <a:ext cx="1398535" cy="1432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Умножение 7"/>
          <p:cNvSpPr/>
          <p:nvPr/>
        </p:nvSpPr>
        <p:spPr>
          <a:xfrm>
            <a:off x="5338147" y="4369270"/>
            <a:ext cx="1362075" cy="1389460"/>
          </a:xfrm>
          <a:prstGeom prst="mathMultiply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474" y="5445224"/>
            <a:ext cx="1066800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441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39237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1125762"/>
            <a:ext cx="1927225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377" y="1052736"/>
            <a:ext cx="2073275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229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39237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08720"/>
            <a:ext cx="2189163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88350"/>
            <a:ext cx="2236787" cy="223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703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7" y="5600"/>
            <a:ext cx="9136532" cy="685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2855541" cy="2855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44673"/>
            <a:ext cx="2783533" cy="278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14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0"/>
            <a:ext cx="4597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15"/>
            <a:ext cx="459404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261" y="1083739"/>
            <a:ext cx="3084077" cy="2684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76" y="908720"/>
            <a:ext cx="2859087" cy="28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95" y="4249215"/>
            <a:ext cx="1023937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486" y="1359569"/>
            <a:ext cx="2841625" cy="195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009" y="4282638"/>
            <a:ext cx="1023937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2942941" y="5647256"/>
            <a:ext cx="648072" cy="6926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2942941" y="5620608"/>
            <a:ext cx="648072" cy="6926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58460"/>
            <a:ext cx="1023937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220" y="4322504"/>
            <a:ext cx="1023937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7510788" y="5656502"/>
            <a:ext cx="648072" cy="6926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188" y="5647256"/>
            <a:ext cx="762000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4546600" y="29915"/>
            <a:ext cx="47441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250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39237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2809875" cy="21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352" y="1124744"/>
            <a:ext cx="3111059" cy="2325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311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39237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55157"/>
            <a:ext cx="3389313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021057"/>
            <a:ext cx="3376482" cy="2530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381" y="1355232"/>
            <a:ext cx="2090968" cy="2087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803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39237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823"/>
            <a:ext cx="2545557" cy="2542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935656"/>
            <a:ext cx="2669393" cy="266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003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8</Words>
  <Application>Microsoft Office PowerPoint</Application>
  <PresentationFormat>Экран (4:3)</PresentationFormat>
  <Paragraphs>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9</cp:revision>
  <dcterms:created xsi:type="dcterms:W3CDTF">2024-10-13T05:20:35Z</dcterms:created>
  <dcterms:modified xsi:type="dcterms:W3CDTF">2024-10-13T08:23:21Z</dcterms:modified>
</cp:coreProperties>
</file>