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4" r:id="rId2"/>
    <p:sldId id="283" r:id="rId3"/>
    <p:sldId id="368" r:id="rId4"/>
    <p:sldId id="385" r:id="rId5"/>
    <p:sldId id="382" r:id="rId6"/>
    <p:sldId id="383" r:id="rId7"/>
    <p:sldId id="386" r:id="rId8"/>
    <p:sldId id="388" r:id="rId9"/>
    <p:sldId id="387" r:id="rId10"/>
    <p:sldId id="389" r:id="rId11"/>
    <p:sldId id="39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00"/>
    <a:srgbClr val="295FFF"/>
    <a:srgbClr val="00B050"/>
    <a:srgbClr val="709E32"/>
    <a:srgbClr val="C55A11"/>
    <a:srgbClr val="2F3242"/>
    <a:srgbClr val="1694E9"/>
    <a:srgbClr val="FFB441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566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38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pPr/>
              <a:t>06.10.2024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pPr/>
              <a:t>06.10.2024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/uk/ukrainska-mova/2147408" TargetMode="External"/><Relationship Id="rId2" Type="http://schemas.openxmlformats.org/officeDocument/2006/relationships/hyperlink" Target="https://www.liveworksheets.com/w/uk/ukrainska-mova/214836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resource/74831267/%d1%83%d0%ba%d1%80%d0%b0%d1%97%d0%bd%d1%81%d1%8c%d0%ba%d0%b0-%d0%bc%d0%be%d0%b2%d0%b0/%d0%b0%d0%bf%d0%be%d1%81%d1%82%d1%80%d0%be%d1%8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resource/34515160/%D0%B4%D0%B7%D0%B2%D1%96%D0%BD%D0%BA%D1%96-%D1%82%D0%B0-%D0%B3%D0%BB%D1%83%D1%85%D1%96-%D0%BF%D1%80%D0%B8%D0%B3%D0%BE%D0%BB%D0%BE%D1%81%D0%BD%D1%9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resource/7712185/%D0%BF%D1%80%D1%8F%D0%BC%D0%B5-%D1%96-%D0%BF%D0%B5%D1%80%D0%B5%D0%BD%D0%BE%D1%81%D0%BD%D0%B5-%D0%B7%D0%BD%D0%B0%D1%87%D0%B5%D0%BD%D0%BD%D1%8F-%D1%81%D0%BB%D1%96%D0%B2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06.10.2024</a:t>
            </a:fld>
            <a:endParaRPr lang="ru-RU"/>
          </a:p>
        </p:txBody>
      </p:sp>
      <p:pic>
        <p:nvPicPr>
          <p:cNvPr id="27650" name="Picture 2" descr="Про профес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6081" y="319722"/>
            <a:ext cx="7119256" cy="39537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9212" y="4561003"/>
            <a:ext cx="1766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лікар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6389" y="4587129"/>
            <a:ext cx="3531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військовий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0743" y="4574066"/>
            <a:ext cx="2559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вчитель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80104" y="4626318"/>
            <a:ext cx="3411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пожежний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4186" y="5473482"/>
            <a:ext cx="4310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поліцейський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15127" y="5473482"/>
            <a:ext cx="3913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будівельник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06.10.2024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" r="39205" b="76118"/>
          <a:stretch/>
        </p:blipFill>
        <p:spPr>
          <a:xfrm>
            <a:off x="297452" y="825213"/>
            <a:ext cx="11396312" cy="2743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486" y="1348003"/>
            <a:ext cx="623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У лікаря золоті руки.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996" y="2291900"/>
            <a:ext cx="1085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Поліцейський має залізний характер..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499" y="3103061"/>
            <a:ext cx="1085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У швачки гострий зір.</a:t>
            </a:r>
            <a:endParaRPr lang="ru-RU" sz="2400" dirty="0">
              <a:latin typeface="Propysy" pitchFamily="50" charset="-52"/>
            </a:endParaRPr>
          </a:p>
        </p:txBody>
      </p:sp>
      <p:pic>
        <p:nvPicPr>
          <p:cNvPr id="44034" name="Picture 2" descr="Литвин Микола Васильович - Медікал+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5477" y="3569109"/>
            <a:ext cx="2078975" cy="2861189"/>
          </a:xfrm>
          <a:prstGeom prst="rect">
            <a:avLst/>
          </a:prstGeom>
          <a:noFill/>
        </p:spPr>
      </p:pic>
      <p:pic>
        <p:nvPicPr>
          <p:cNvPr id="44036" name="Picture 4" descr="Цены на золото поднялись выше $2100 за унцию впервые за три месяца | РБК  Инвестиц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9085" y="4250659"/>
            <a:ext cx="2705100" cy="1685926"/>
          </a:xfrm>
          <a:prstGeom prst="rect">
            <a:avLst/>
          </a:prstGeom>
          <a:noFill/>
        </p:spPr>
      </p:pic>
      <p:pic>
        <p:nvPicPr>
          <p:cNvPr id="44038" name="Picture 6" descr="Врачи назвали пять причин, по которым трясутся руки - Новости Белгоро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4413" y="3979376"/>
            <a:ext cx="3513291" cy="197897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58645" y="1047135"/>
            <a:ext cx="5545394" cy="943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40" name="Picture 8" descr="Працювати для людей - не просто робота, а покликання», - поліцейський  офіцер громади Олег Свірнюк - Західний кур'є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8411" y="3628104"/>
            <a:ext cx="3480619" cy="2610464"/>
          </a:xfrm>
          <a:prstGeom prst="rect">
            <a:avLst/>
          </a:prstGeom>
          <a:noFill/>
        </p:spPr>
      </p:pic>
      <p:pic>
        <p:nvPicPr>
          <p:cNvPr id="44042" name="Picture 10" descr="Залізо — Вікіпеді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0270" y="3892471"/>
            <a:ext cx="3775589" cy="2350644"/>
          </a:xfrm>
          <a:prstGeom prst="rect">
            <a:avLst/>
          </a:prstGeom>
          <a:noFill/>
        </p:spPr>
      </p:pic>
      <p:sp>
        <p:nvSpPr>
          <p:cNvPr id="44044" name="AutoShape 12" descr="Характер человека Виды и Черты характера чело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6" name="Picture 14" descr="Характер человека Виды и Черты характера челове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3844" y="3940183"/>
            <a:ext cx="3684270" cy="218039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70155" y="2035278"/>
            <a:ext cx="9910916" cy="737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48" name="Picture 16" descr="Швачк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46956" y="3602295"/>
            <a:ext cx="2794102" cy="2794102"/>
          </a:xfrm>
          <a:prstGeom prst="rect">
            <a:avLst/>
          </a:prstGeom>
          <a:noFill/>
        </p:spPr>
      </p:pic>
      <p:pic>
        <p:nvPicPr>
          <p:cNvPr id="44050" name="Picture 18" descr="Иголка – Бесплатные иконки: хобби и свободное время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5458" y="3744606"/>
            <a:ext cx="2171188" cy="2171188"/>
          </a:xfrm>
          <a:prstGeom prst="rect">
            <a:avLst/>
          </a:prstGeom>
          <a:noFill/>
        </p:spPr>
      </p:pic>
      <p:pic>
        <p:nvPicPr>
          <p:cNvPr id="44052" name="Picture 20" descr="Рассказываем про анатомию человеческого глаз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81936" y="3839497"/>
            <a:ext cx="3651982" cy="204511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840658" y="2890685"/>
            <a:ext cx="5545394" cy="678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06.10.2024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www.liveworksheets.com/w/uk/ukrainska-mova/2148367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www.liveworksheets.com/w/uk/ukrainska-mova/2147408</a:t>
            </a:r>
            <a:endParaRPr lang="uk-UA" smtClean="0"/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Каліграфічна хвилинка.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" r="39205" b="52842"/>
          <a:stretch/>
        </p:blipFill>
        <p:spPr>
          <a:xfrm>
            <a:off x="533426" y="1105433"/>
            <a:ext cx="11396312" cy="54181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AF6941C-4BEC-42EF-BEB5-7E98B8E9A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0" t="43000" r="84929" b="43158"/>
          <a:stretch/>
        </p:blipFill>
        <p:spPr>
          <a:xfrm>
            <a:off x="5502806" y="-358839"/>
            <a:ext cx="287632" cy="3588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DCEAFEF-C66C-4993-88B1-3F4DFE6C0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66" t="43000" r="66693" b="43158"/>
          <a:stretch/>
        </p:blipFill>
        <p:spPr>
          <a:xfrm>
            <a:off x="5167810" y="-400719"/>
            <a:ext cx="287632" cy="3588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AF460FC-6A0D-4108-B168-E16C14A7F4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65" t="43000" r="48694" b="43158"/>
          <a:stretch/>
        </p:blipFill>
        <p:spPr>
          <a:xfrm>
            <a:off x="5953420" y="-400719"/>
            <a:ext cx="287632" cy="3588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45958FE-68EA-4472-AA8B-D5D733D810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83" t="43000" r="21976" b="43158"/>
          <a:stretch/>
        </p:blipFill>
        <p:spPr>
          <a:xfrm>
            <a:off x="5063351" y="1605142"/>
            <a:ext cx="287632" cy="35883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14E7F8A-1E4E-4D6F-8B4B-7FCB89C99E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21" t="43525" r="31307" b="43439"/>
          <a:stretch/>
        </p:blipFill>
        <p:spPr>
          <a:xfrm>
            <a:off x="6455667" y="-337939"/>
            <a:ext cx="266016" cy="33793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E13473A-9C52-421A-9AC5-7B15D1CA0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06" t="43000" r="13053" b="43158"/>
          <a:stretch/>
        </p:blipFill>
        <p:spPr>
          <a:xfrm>
            <a:off x="7468638" y="-408979"/>
            <a:ext cx="287632" cy="3588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862ABF2-A75D-49D8-9470-E9D777654E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16" t="42297" r="4743" b="43861"/>
          <a:stretch/>
        </p:blipFill>
        <p:spPr>
          <a:xfrm>
            <a:off x="7895371" y="-416410"/>
            <a:ext cx="287632" cy="3588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2D5A8DE-8C93-4C42-A7AC-BE763FF2E9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2" t="22239" r="48663" b="58589"/>
          <a:stretch/>
        </p:blipFill>
        <p:spPr>
          <a:xfrm>
            <a:off x="3812270" y="1974569"/>
            <a:ext cx="4734122" cy="112915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31964" y="3442275"/>
            <a:ext cx="33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latin typeface="Propysy" pitchFamily="50" charset="-52"/>
              </a:rPr>
              <a:t>Професія-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4959" y="1645921"/>
            <a:ext cx="33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жовтня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2970" y="4312429"/>
            <a:ext cx="623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Я хочу стати</a:t>
            </a:r>
            <a:endParaRPr lang="ru-RU" sz="2400" dirty="0">
              <a:latin typeface="Propysy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72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06.10.2024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99317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2050" name="Picture 2" descr="Пам'ятка &quot;Написання апострофа в словах&quot; на 6 листках | Ілюстрації.  Українська м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814" y="423914"/>
            <a:ext cx="11430000" cy="6000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48884" y="2008689"/>
            <a:ext cx="5020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0478" y="488784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https://wordwall.net/uk/resource/74831267/%d1%83%d0%ba%d1%80%d0%b0%d1%97%d0%bd%d1%81%d1%8c%d0%ba%d0%b0-%d0%bc%d0%be%d0%b2%d0%b0/%</a:t>
            </a:r>
            <a:r>
              <a:rPr lang="en-US" dirty="0" smtClean="0">
                <a:hlinkClick r:id="rId3"/>
              </a:rPr>
              <a:t>d0%b0%d0%bf%d0%be%d1%81%d1%82%d1%80%d0%be%d1%84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06.10.2024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" r="39205" b="52842"/>
          <a:stretch/>
        </p:blipFill>
        <p:spPr>
          <a:xfrm>
            <a:off x="415439" y="1105433"/>
            <a:ext cx="11396312" cy="5418146"/>
          </a:xfrm>
          <a:prstGeom prst="rect">
            <a:avLst/>
          </a:prstGeom>
        </p:spPr>
      </p:pic>
      <p:pic>
        <p:nvPicPr>
          <p:cNvPr id="39938" name="Picture 2" descr="Професія «програміст»: перспективи та специфіка - НОВОСТИ - Gorlovka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194" y="3405238"/>
            <a:ext cx="4817806" cy="34527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44549" y="489605"/>
            <a:ext cx="70135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о 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м  г  а 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т  с                         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0304" y="563347"/>
            <a:ext cx="70135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програміст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486" y="1628222"/>
            <a:ext cx="1076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Програміст працює за комп’ютером.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489586"/>
            <a:ext cx="10309123" cy="840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06.10.2024</a:t>
            </a:fld>
            <a:endParaRPr lang="ru-RU"/>
          </a:p>
        </p:txBody>
      </p:sp>
      <p:pic>
        <p:nvPicPr>
          <p:cNvPr id="33794" name="Picture 2" descr="Вимова і правопис слів із дзвінкими та глухими приголосними звукам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382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96000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https://wordwall.net/uk/resource/34515160/%D0%B4%D0%B7%D0%B2%D1%96%D0%BD%D0%BA%D1%96-%D1%82%D0%B0-%D0%B3%D0%BB%D1%83%D1%85%D1%96-%</a:t>
            </a:r>
            <a:r>
              <a:rPr lang="en-US" dirty="0" smtClean="0">
                <a:hlinkClick r:id="rId3"/>
              </a:rPr>
              <a:t>D0%BF%D1%80%D0%B8%D0%B3%D0%BE%D0%BB%D0%BE%D1%81%D0%BD%D1%96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06.10.2024</a:t>
            </a:fld>
            <a:endParaRPr lang="ru-RU"/>
          </a:p>
        </p:txBody>
      </p:sp>
      <p:pic>
        <p:nvPicPr>
          <p:cNvPr id="28674" name="Picture 2" descr="Ненаголошені Е та И | Урок на 3 завдання. Українська м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994" y="343360"/>
            <a:ext cx="10554034" cy="5939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06.10.2024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" r="39205" b="76118"/>
          <a:stretch/>
        </p:blipFill>
        <p:spPr>
          <a:xfrm>
            <a:off x="415439" y="1105433"/>
            <a:ext cx="11396312" cy="2743896"/>
          </a:xfrm>
          <a:prstGeom prst="rect">
            <a:avLst/>
          </a:prstGeom>
        </p:spPr>
      </p:pic>
      <p:sp>
        <p:nvSpPr>
          <p:cNvPr id="40962" name="AutoShape 2" descr="Привид Києва: хто цей легендарний льотчик російсько-української війн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На війні загинув пілот МіГ-29 Владислав Залістовський із 114-ї бригади  тактичної авіаці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09" y="3958196"/>
            <a:ext cx="2598891" cy="1459377"/>
          </a:xfrm>
          <a:prstGeom prst="rect">
            <a:avLst/>
          </a:prstGeom>
          <a:noFill/>
        </p:spPr>
      </p:pic>
      <p:pic>
        <p:nvPicPr>
          <p:cNvPr id="40966" name="Picture 6" descr="Моряки теперь могут подать заявление и получить квалификационные документы  через представителя | Комментарии.Одесс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4142" y="3942008"/>
            <a:ext cx="2343252" cy="1504808"/>
          </a:xfrm>
          <a:prstGeom prst="rect">
            <a:avLst/>
          </a:prstGeom>
          <a:noFill/>
        </p:spPr>
      </p:pic>
      <p:pic>
        <p:nvPicPr>
          <p:cNvPr id="40968" name="Picture 8" descr="151 100+ стокових фото, фото роялті-фрі та зображень на тему пекар - iSto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9354" y="3917010"/>
            <a:ext cx="2376204" cy="1584137"/>
          </a:xfrm>
          <a:prstGeom prst="rect">
            <a:avLst/>
          </a:prstGeom>
          <a:noFill/>
        </p:spPr>
      </p:pic>
      <p:pic>
        <p:nvPicPr>
          <p:cNvPr id="40970" name="Picture 10" descr="Senior lumberjack cutting tree with axe in the forest Photos | Adobe Sto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4063" y="3905364"/>
            <a:ext cx="2370367" cy="15810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79447" y="1613474"/>
            <a:ext cx="1047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Льотчик, моряк, пекар, лісоруб.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5342" y="1312606"/>
            <a:ext cx="2123768" cy="75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7600" y="1312607"/>
            <a:ext cx="1799303" cy="75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01150" y="1312607"/>
            <a:ext cx="1637070" cy="75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270957" y="1327356"/>
            <a:ext cx="1902540" cy="75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06.10.2024</a:t>
            </a:fld>
            <a:endParaRPr lang="ru-RU"/>
          </a:p>
        </p:txBody>
      </p:sp>
      <p:pic>
        <p:nvPicPr>
          <p:cNvPr id="43010" name="Picture 2" descr="Пряме і переносне значення слова. Лексична помилка (практич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421" y="403021"/>
            <a:ext cx="9743228" cy="2930115"/>
          </a:xfrm>
          <a:prstGeom prst="rect">
            <a:avLst/>
          </a:prstGeom>
          <a:noFill/>
        </p:spPr>
      </p:pic>
      <p:sp>
        <p:nvSpPr>
          <p:cNvPr id="43012" name="AutoShape 4" descr="Золота каблучка з фіанітами (110634510101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Золота каблучка з білим фіанітом 664-585. Купити за найнижчою ціною в  інтернет-магазині ювелірної фабрики Світозар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218" y="2610465"/>
            <a:ext cx="3554361" cy="3554361"/>
          </a:xfrm>
          <a:prstGeom prst="rect">
            <a:avLst/>
          </a:prstGeom>
          <a:noFill/>
        </p:spPr>
      </p:pic>
      <p:pic>
        <p:nvPicPr>
          <p:cNvPr id="43016" name="Picture 8" descr="Дитяча субота &quot;Золоте серце&quot; (8-12 років) :: Altanka"/>
          <p:cNvPicPr>
            <a:picLocks noChangeAspect="1" noChangeArrowheads="1"/>
          </p:cNvPicPr>
          <p:nvPr/>
        </p:nvPicPr>
        <p:blipFill>
          <a:blip r:embed="rId4"/>
          <a:srcRect b="7642"/>
          <a:stretch>
            <a:fillRect/>
          </a:stretch>
        </p:blipFill>
        <p:spPr bwMode="auto">
          <a:xfrm>
            <a:off x="9173496" y="2777011"/>
            <a:ext cx="2263981" cy="25029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327077"/>
            <a:ext cx="511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Золота каблучка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9781" y="5253334"/>
            <a:ext cx="412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Золоте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серце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06.10.2024</a:t>
            </a:fld>
            <a:endParaRPr lang="ru-RU"/>
          </a:p>
        </p:txBody>
      </p:sp>
      <p:pic>
        <p:nvPicPr>
          <p:cNvPr id="41986" name="Picture 2" descr="Лексичне значення: пряме і переносне | дисКур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995" y="531606"/>
            <a:ext cx="10574779" cy="59386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https://wordwall.net/uk/resource/7712185/%D0%BF%D1%80%D1%8F%D0%BC%D0%B5-%D1%96-%D0%BF%D0%B5%D1%80%D0%B5%D0%BD%D0%BE%D1%81%D0%BD%D0%B5-%D0%B7%D0%BD%D0%B0%D1%87%D0%B5%D0%BD%D0%BD%D1%8F-%</a:t>
            </a:r>
            <a:r>
              <a:rPr lang="en-US" dirty="0" smtClean="0">
                <a:hlinkClick r:id="rId3"/>
              </a:rPr>
              <a:t>D1%81%D0%BB%D1%96%D0%B2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4004</TotalTime>
  <Words>109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Пользователь Windows</cp:lastModifiedBy>
  <cp:revision>382</cp:revision>
  <dcterms:created xsi:type="dcterms:W3CDTF">2018-01-05T16:38:53Z</dcterms:created>
  <dcterms:modified xsi:type="dcterms:W3CDTF">2024-10-06T12:19:31Z</dcterms:modified>
</cp:coreProperties>
</file>