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30E-7708-4E80-8F70-DEFA865F279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1DC-44A7-4375-8EBE-A0E288008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52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30E-7708-4E80-8F70-DEFA865F279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1DC-44A7-4375-8EBE-A0E288008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53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30E-7708-4E80-8F70-DEFA865F279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1DC-44A7-4375-8EBE-A0E288008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41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30E-7708-4E80-8F70-DEFA865F279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1DC-44A7-4375-8EBE-A0E288008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2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30E-7708-4E80-8F70-DEFA865F279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1DC-44A7-4375-8EBE-A0E288008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02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30E-7708-4E80-8F70-DEFA865F279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1DC-44A7-4375-8EBE-A0E288008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31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30E-7708-4E80-8F70-DEFA865F279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1DC-44A7-4375-8EBE-A0E288008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3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30E-7708-4E80-8F70-DEFA865F279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1DC-44A7-4375-8EBE-A0E288008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15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30E-7708-4E80-8F70-DEFA865F279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1DC-44A7-4375-8EBE-A0E288008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5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30E-7708-4E80-8F70-DEFA865F279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1DC-44A7-4375-8EBE-A0E288008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12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6630E-7708-4E80-8F70-DEFA865F279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C71DC-44A7-4375-8EBE-A0E288008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23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6630E-7708-4E80-8F70-DEFA865F2796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C71DC-44A7-4375-8EBE-A0E288008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73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8496" y="288681"/>
            <a:ext cx="53219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4"/>
                </a:solidFill>
                <a:effectLst/>
              </a:rPr>
              <a:t>Я досліджую світ</a:t>
            </a:r>
          </a:p>
          <a:p>
            <a:pPr algn="ctr"/>
            <a:r>
              <a:rPr lang="uk-UA" sz="5400" b="1" dirty="0" smtClean="0">
                <a:ln/>
                <a:solidFill>
                  <a:schemeClr val="accent4"/>
                </a:solidFill>
              </a:rPr>
              <a:t>4 клас</a:t>
            </a:r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1990" y="2967335"/>
            <a:ext cx="92480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ЯКІ ТІЛА СОНЯЧНОЇ СИСТЕМИ </a:t>
            </a:r>
          </a:p>
          <a:p>
            <a:pPr algn="ctr"/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НАЗИВАЮТЬ МАЛИМИ?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6582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3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16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2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56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90042" y="6131859"/>
            <a:ext cx="3789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00B050"/>
                </a:solidFill>
                <a:latin typeface="Bad Script" panose="02000000000000000000" pitchFamily="2" charset="0"/>
              </a:rPr>
              <a:t>Дякую за увагу</a:t>
            </a:r>
            <a:endParaRPr lang="ru-RU" sz="4400" dirty="0">
              <a:solidFill>
                <a:srgbClr val="00B050"/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7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6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8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9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5400"/>
            <a:ext cx="12192001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3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38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19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57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0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6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133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</Words>
  <Application>Microsoft Office PowerPoint</Application>
  <PresentationFormat>Широкоэкранный</PresentationFormat>
  <Paragraphs>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Bad Script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2</cp:revision>
  <dcterms:created xsi:type="dcterms:W3CDTF">2024-10-29T18:03:46Z</dcterms:created>
  <dcterms:modified xsi:type="dcterms:W3CDTF">2024-10-29T18:09:45Z</dcterms:modified>
</cp:coreProperties>
</file>