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59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7.wdp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microsoft.com/office/2007/relationships/hdphoto" Target="../media/hdphoto11.wdp"/><Relationship Id="rId4" Type="http://schemas.microsoft.com/office/2007/relationships/hdphoto" Target="../media/hdphoto9.wdp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3" y="-26467"/>
            <a:ext cx="9215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2996952"/>
            <a:ext cx="7344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Montserrat"/>
              </a:rPr>
              <a:t>МЕТА:ПРОДОВЖУВАТИ ЗНАЙОМИТИ ДІТЕЙ З РОСЛИНАМИ,ЯКІ РОСТУТЬ НА ПРИСАДИБНІЙ ДІЛЯНЦІ.РОЗШИРЮВАТИ ЗНАННЯ ПРО ТЕ,ЧИМ ЦІ РОСЛИНИ КОРИСНІ,ЩО МОЖНА З НИХ ПРИГОТУВАТИ.РОЗВИВАТИ ЛОГІЧНЕ МИСЛЕННЯ,ЗВ’ЯЗНЕ МОВЛЕННЯ. ВИХОВУВАТИ ПОШАНУ ДО ПРАЦІ НА ЗЕМЛІ</a:t>
            </a:r>
            <a:r>
              <a:rPr lang="ru-RU" dirty="0" smtClean="0">
                <a:solidFill>
                  <a:srgbClr val="000000"/>
                </a:solidFill>
                <a:latin typeface="Montserrat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48575" y="692696"/>
            <a:ext cx="62782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Дидактична 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гра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з 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прищ</a:t>
            </a:r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іпками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440" y="1628800"/>
            <a:ext cx="7575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«Бабусина </a:t>
            </a: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консервація</a:t>
            </a: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182" y="5733256"/>
            <a:ext cx="9699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38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" b="98510" l="0" r="99766">
                        <a14:backgroundMark x1="48946" y1="6623" x2="44262" y2="93709"/>
                        <a14:backgroundMark x1="66042" y1="6623" x2="62061" y2="94702"/>
                        <a14:backgroundMark x1="78923" y1="6291" x2="78220" y2="94536"/>
                        <a14:backgroundMark x1="86183" y1="20199" x2="87822" y2="94536"/>
                        <a14:backgroundMark x1="27166" y1="6623" x2="25995" y2="92384"/>
                        <a14:backgroundMark x1="22717" y1="5298" x2="16159" y2="92715"/>
                        <a14:backgroundMark x1="30445" y1="95199" x2="43794" y2="93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491855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-84993"/>
            <a:ext cx="49196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61" y="4171999"/>
            <a:ext cx="242093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0" y="4171999"/>
            <a:ext cx="2036763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4286" r="94048">
                        <a14:backgroundMark x1="31349" y1="95000" x2="35317" y2="97813"/>
                        <a14:backgroundMark x1="19444" y1="3750" x2="94048" y2="9063"/>
                        <a14:backgroundMark x1="82937" y1="9063" x2="84921" y2="29375"/>
                        <a14:backgroundMark x1="26984" y1="10625" x2="26984" y2="10625"/>
                        <a14:backgroundMark x1="28968" y1="10625" x2="28968" y2="1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58" r="17810"/>
          <a:stretch/>
        </p:blipFill>
        <p:spPr bwMode="auto">
          <a:xfrm>
            <a:off x="1475656" y="541222"/>
            <a:ext cx="1665077" cy="25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6" b="100000" l="6394" r="93095">
                        <a14:foregroundMark x1="36061" y1="57959" x2="31714" y2="66531"/>
                        <a14:foregroundMark x1="46547" y1="56122" x2="52174" y2="71837"/>
                        <a14:foregroundMark x1="34271" y1="71837" x2="49616" y2="73265"/>
                        <a14:foregroundMark x1="37340" y1="74286" x2="47315" y2="72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492" y="4171999"/>
            <a:ext cx="1707356" cy="213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477" l="0" r="100000">
                        <a14:foregroundMark x1="20037" y1="16275" x2="39518" y2="27181"/>
                        <a14:foregroundMark x1="40631" y1="27181" x2="77551" y2="13758"/>
                        <a14:foregroundMark x1="27273" y1="13255" x2="54360" y2="15268"/>
                        <a14:foregroundMark x1="76623" y1="14262" x2="76623" y2="14262"/>
                        <a14:foregroundMark x1="82004" y1="11242" x2="82004" y2="11242"/>
                        <a14:foregroundMark x1="42301" y1="13255" x2="73284" y2="12752"/>
                        <a14:backgroundMark x1="26716" y1="11745" x2="72727" y2="12752"/>
                        <a14:backgroundMark x1="49351" y1="8725" x2="72171" y2="10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395" y="764704"/>
            <a:ext cx="2666656" cy="294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9" y="4304083"/>
            <a:ext cx="1987044" cy="21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03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24760"/>
            <a:ext cx="1656829" cy="165682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349" y="830087"/>
            <a:ext cx="122555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09462"/>
            <a:ext cx="1030287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168" y="4581127"/>
            <a:ext cx="1700461" cy="170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474" y="4653261"/>
            <a:ext cx="1652587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639110"/>
            <a:ext cx="1700213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90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27" y="4509120"/>
            <a:ext cx="1879575" cy="18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28011"/>
            <a:ext cx="1675278" cy="209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2988" y1="34668" x2="22363" y2="52148"/>
                        <a14:backgroundMark x1="72461" y1="16895" x2="83301" y2="2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60" t="10203" r="20717" b="10441"/>
          <a:stretch/>
        </p:blipFill>
        <p:spPr bwMode="auto">
          <a:xfrm>
            <a:off x="1066088" y="725178"/>
            <a:ext cx="2236649" cy="288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941" b="92893" l="76505" r="93204">
                        <a14:foregroundMark x1="87379" y1="70505" x2="85243" y2="76333"/>
                        <a14:foregroundMark x1="83301" y1="71215" x2="89223" y2="72068"/>
                        <a14:foregroundMark x1="82427" y1="88060" x2="85243" y2="91471"/>
                        <a14:foregroundMark x1="87087" y1="88060" x2="89223" y2="899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42" t="69679" r="6789" b="7108"/>
          <a:stretch/>
        </p:blipFill>
        <p:spPr bwMode="auto">
          <a:xfrm>
            <a:off x="6300192" y="789038"/>
            <a:ext cx="1440159" cy="285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34830"/>
            <a:ext cx="1878013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765" y="4509120"/>
            <a:ext cx="1447943" cy="181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25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67" y="3545638"/>
            <a:ext cx="1704013" cy="277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9746" r="89831">
                        <a14:foregroundMark x1="27542" y1="14063" x2="72458" y2="13438"/>
                        <a14:foregroundMark x1="26271" y1="17500" x2="43220" y2="1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03414"/>
            <a:ext cx="1850802" cy="250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387" y="3412059"/>
            <a:ext cx="2069834" cy="307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9" b="98204" l="2551" r="95918">
                        <a14:foregroundMark x1="40306" y1="7784" x2="36735" y2="93114"/>
                        <a14:foregroundMark x1="26531" y1="11377" x2="26531" y2="86826"/>
                        <a14:foregroundMark x1="57653" y1="11377" x2="68878" y2="82335"/>
                        <a14:foregroundMark x1="22959" y1="9281" x2="66327" y2="9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205" y="703415"/>
            <a:ext cx="1472875" cy="250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823" y="4420572"/>
            <a:ext cx="2036763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936" y="4221088"/>
            <a:ext cx="2067971" cy="206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85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13" b="95375" l="10000" r="90000">
                        <a14:foregroundMark x1="43063" y1="22375" x2="50500" y2="22938"/>
                        <a14:foregroundMark x1="42875" y1="24063" x2="52688" y2="24625"/>
                        <a14:foregroundMark x1="30500" y1="26687" x2="43438" y2="82938"/>
                        <a14:foregroundMark x1="54000" y1="28875" x2="28813" y2="80938"/>
                        <a14:foregroundMark x1="55500" y1="29250" x2="62000" y2="80938"/>
                        <a14:foregroundMark x1="68625" y1="25000" x2="67500" y2="78688"/>
                        <a14:foregroundMark x1="51625" y1="41500" x2="51063" y2="85375"/>
                        <a14:foregroundMark x1="27875" y1="57188" x2="26813" y2="77563"/>
                        <a14:foregroundMark x1="22188" y1="64625" x2="24000" y2="74438"/>
                        <a14:foregroundMark x1="28438" y1="79250" x2="41625" y2="83688"/>
                        <a14:foregroundMark x1="41625" y1="83688" x2="51625" y2="85000"/>
                        <a14:foregroundMark x1="75875" y1="64250" x2="75313" y2="71813"/>
                        <a14:foregroundMark x1="37563" y1="49813" x2="43813" y2="57000"/>
                        <a14:foregroundMark x1="54750" y1="42000" x2="52188" y2="45000"/>
                        <a14:backgroundMark x1="15500" y1="76625" x2="24188" y2="75750"/>
                        <a14:backgroundMark x1="24000" y1="81625" x2="42188" y2="91813"/>
                        <a14:backgroundMark x1="30357" y1="82824" x2="49362" y2="91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77" t="6665" r="23216" b="7239"/>
          <a:stretch/>
        </p:blipFill>
        <p:spPr bwMode="auto">
          <a:xfrm>
            <a:off x="1331640" y="908720"/>
            <a:ext cx="180400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83" l="9877" r="88889">
                        <a14:foregroundMark x1="48148" y1="5505" x2="50617" y2="93272"/>
                        <a14:foregroundMark x1="27778" y1="7645" x2="76543" y2="8869"/>
                        <a14:foregroundMark x1="58642" y1="5505" x2="58642" y2="13456"/>
                        <a14:foregroundMark x1="33951" y1="5505" x2="72840" y2="5810"/>
                        <a14:foregroundMark x1="32716" y1="16514" x2="30247" y2="22936"/>
                        <a14:foregroundMark x1="19753" y1="58104" x2="84568" y2="80734"/>
                        <a14:foregroundMark x1="20988" y1="48624" x2="20988" y2="48624"/>
                        <a14:foregroundMark x1="16049" y1="55657" x2="88272" y2="55657"/>
                        <a14:foregroundMark x1="17284" y1="74312" x2="54938" y2="83792"/>
                        <a14:foregroundMark x1="22222" y1="65138" x2="24691" y2="86239"/>
                        <a14:foregroundMark x1="14815" y1="63914" x2="14815" y2="7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97001"/>
            <a:ext cx="12481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94463"/>
            <a:ext cx="2036763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81" y="4040644"/>
            <a:ext cx="1337517" cy="231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88" b="89933" l="23323" r="81949">
                        <a14:foregroundMark x1="48562" y1="32617" x2="48722" y2="36376"/>
                        <a14:foregroundMark x1="54633" y1="31007" x2="57188" y2="36779"/>
                        <a14:foregroundMark x1="44728" y1="32215" x2="47604" y2="37450"/>
                        <a14:foregroundMark x1="31949" y1="43490" x2="43131" y2="42148"/>
                        <a14:foregroundMark x1="64537" y1="39866" x2="73323" y2="46309"/>
                        <a14:foregroundMark x1="73482" y1="46174" x2="73482" y2="46174"/>
                        <a14:foregroundMark x1="42812" y1="79597" x2="43291" y2="85369"/>
                        <a14:foregroundMark x1="60383" y1="81879" x2="59904" y2="86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1" t="7705" r="18587" b="10728"/>
          <a:stretch/>
        </p:blipFill>
        <p:spPr bwMode="auto">
          <a:xfrm>
            <a:off x="2489952" y="3857593"/>
            <a:ext cx="1505984" cy="253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564" y="3899763"/>
            <a:ext cx="1625875" cy="241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62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25" y="4653136"/>
            <a:ext cx="1700213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11" y="580329"/>
            <a:ext cx="190960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79986"/>
            <a:ext cx="1700213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94791"/>
            <a:ext cx="1335087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816524"/>
            <a:ext cx="15113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658" y="908719"/>
            <a:ext cx="2317279" cy="231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4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1637928" cy="16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24115"/>
            <a:ext cx="2395367" cy="235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438" l="10000" r="90000">
                        <a14:foregroundMark x1="45208" y1="28125" x2="47083" y2="3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63" r="23036"/>
          <a:stretch/>
        </p:blipFill>
        <p:spPr bwMode="auto">
          <a:xfrm>
            <a:off x="5597577" y="824114"/>
            <a:ext cx="2214783" cy="246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29" y="4758481"/>
            <a:ext cx="1639887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320" y="4758480"/>
            <a:ext cx="1525056" cy="15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54573"/>
            <a:ext cx="15240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8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39</Words>
  <Application>Microsoft Office PowerPoint</Application>
  <PresentationFormat>Экран (4:3)</PresentationFormat>
  <Paragraphs>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15</cp:revision>
  <dcterms:created xsi:type="dcterms:W3CDTF">2024-10-27T06:10:34Z</dcterms:created>
  <dcterms:modified xsi:type="dcterms:W3CDTF">2024-10-27T14:44:32Z</dcterms:modified>
</cp:coreProperties>
</file>