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4146" y="116632"/>
            <a:ext cx="49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Дидактична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39962"/>
            <a:ext cx="6544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uk-UA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Осіння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прогулянка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7895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Book Antiqua" panose="02040602050305030304" pitchFamily="18" charset="0"/>
              </a:rPr>
              <a:t>Мета: </a:t>
            </a:r>
            <a:r>
              <a:rPr lang="ru-RU" i="1" dirty="0" err="1">
                <a:latin typeface="Book Antiqua" panose="02040602050305030304" pitchFamily="18" charset="0"/>
              </a:rPr>
              <a:t>закріпити</a:t>
            </a:r>
            <a:r>
              <a:rPr lang="ru-RU" i="1" dirty="0">
                <a:latin typeface="Book Antiqua" panose="02040602050305030304" pitchFamily="18" charset="0"/>
              </a:rPr>
              <a:t> з </a:t>
            </a:r>
            <a:r>
              <a:rPr lang="ru-RU" i="1" dirty="0" err="1">
                <a:latin typeface="Book Antiqua" panose="02040602050305030304" pitchFamily="18" charset="0"/>
              </a:rPr>
              <a:t>дітьми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знання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кольорів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вчити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дітей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класифікувати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різні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предмети</a:t>
            </a:r>
            <a:r>
              <a:rPr lang="ru-RU" i="1" dirty="0">
                <a:latin typeface="Book Antiqua" panose="02040602050305030304" pitchFamily="18" charset="0"/>
              </a:rPr>
              <a:t> за </a:t>
            </a:r>
            <a:r>
              <a:rPr lang="ru-RU" i="1" dirty="0" err="1">
                <a:latin typeface="Book Antiqua" panose="02040602050305030304" pitchFamily="18" charset="0"/>
              </a:rPr>
              <a:t>кольором</a:t>
            </a:r>
            <a:r>
              <a:rPr lang="ru-RU" i="1" dirty="0">
                <a:latin typeface="Book Antiqua" panose="02040602050305030304" pitchFamily="18" charset="0"/>
              </a:rPr>
              <a:t>; </a:t>
            </a:r>
            <a:r>
              <a:rPr lang="ru-RU" i="1" dirty="0" err="1">
                <a:latin typeface="Book Antiqua" panose="02040602050305030304" pitchFamily="18" charset="0"/>
              </a:rPr>
              <a:t>розвивати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увагу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спостережливість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сенсорне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сприйняття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пам’ять</a:t>
            </a:r>
            <a:r>
              <a:rPr lang="ru-RU" i="1" dirty="0">
                <a:latin typeface="Book Antiqua" panose="02040602050305030304" pitchFamily="18" charset="0"/>
              </a:rPr>
              <a:t>; </a:t>
            </a:r>
            <a:r>
              <a:rPr lang="ru-RU" i="1" dirty="0" err="1">
                <a:latin typeface="Book Antiqua" panose="02040602050305030304" pitchFamily="18" charset="0"/>
              </a:rPr>
              <a:t>виховувати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старанність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наполегливість</a:t>
            </a:r>
            <a:r>
              <a:rPr lang="ru-RU" i="1" dirty="0">
                <a:latin typeface="Book Antiqua" panose="02040602050305030304" pitchFamily="18" charset="0"/>
              </a:rPr>
              <a:t> у </a:t>
            </a:r>
            <a:r>
              <a:rPr lang="ru-RU" i="1" dirty="0" err="1">
                <a:latin typeface="Book Antiqua" panose="02040602050305030304" pitchFamily="18" charset="0"/>
              </a:rPr>
              <a:t>роботі</a:t>
            </a:r>
            <a:r>
              <a:rPr lang="ru-RU" i="1" dirty="0">
                <a:latin typeface="Book Antiqua" panose="02040602050305030304" pitchFamily="18" charset="0"/>
              </a:rPr>
              <a:t>.</a:t>
            </a:r>
            <a:endParaRPr lang="uk-UA" i="1" dirty="0">
              <a:latin typeface="Book Antiqua" panose="0204060205030503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48" y="5953611"/>
            <a:ext cx="106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5356"/>
            <a:ext cx="5032002" cy="50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41" l="1875" r="47500">
                        <a14:foregroundMark x1="10833" y1="69531" x2="44479" y2="89766"/>
                        <a14:foregroundMark x1="22604" y1="84766" x2="16458" y2="90234"/>
                        <a14:foregroundMark x1="11563" y1="5313" x2="43542" y2="23594"/>
                        <a14:foregroundMark x1="43750" y1="23594" x2="45313" y2="25078"/>
                        <a14:foregroundMark x1="6458" y1="6328" x2="22396" y2="4141"/>
                        <a14:foregroundMark x1="22917" y1="4609" x2="34063" y2="7734"/>
                        <a14:foregroundMark x1="34167" y1="7656" x2="36563" y2="5938"/>
                        <a14:foregroundMark x1="23021" y1="4609" x2="28854" y2="6016"/>
                        <a14:foregroundMark x1="22396" y1="19688" x2="17292" y2="25078"/>
                        <a14:foregroundMark x1="14479" y1="23594" x2="14479" y2="24766"/>
                        <a14:foregroundMark x1="14167" y1="24531" x2="15937" y2="25547"/>
                        <a14:foregroundMark x1="22292" y1="51797" x2="17083" y2="57422"/>
                        <a14:foregroundMark x1="13750" y1="55625" x2="15521" y2="57422"/>
                        <a14:foregroundMark x1="17396" y1="25625" x2="17396" y2="2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9" r="51936" b="4073"/>
          <a:stretch/>
        </p:blipFill>
        <p:spPr bwMode="auto">
          <a:xfrm>
            <a:off x="1" y="-1"/>
            <a:ext cx="1353540" cy="40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5"/>
            <a:ext cx="161136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" y="5340350"/>
            <a:ext cx="1650142" cy="13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28" y="332656"/>
            <a:ext cx="1093761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44" y="4473360"/>
            <a:ext cx="1098596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704" b="87315" l="62500" r="821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77" t="72286" r="18742" b="12442"/>
          <a:stretch/>
        </p:blipFill>
        <p:spPr bwMode="auto">
          <a:xfrm>
            <a:off x="7903677" y="2970958"/>
            <a:ext cx="1098596" cy="10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0101"/>
            <a:ext cx="4691532" cy="46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11" y="1196752"/>
            <a:ext cx="4815978" cy="481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 bwMode="auto">
          <a:xfrm>
            <a:off x="0" y="0"/>
            <a:ext cx="1527689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0"/>
          <a:stretch/>
        </p:blipFill>
        <p:spPr bwMode="auto">
          <a:xfrm>
            <a:off x="16057" y="3217540"/>
            <a:ext cx="1765488" cy="33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937"/>
            <a:ext cx="10969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8" y="4383583"/>
            <a:ext cx="10969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5" t="50000"/>
          <a:stretch/>
        </p:blipFill>
        <p:spPr bwMode="auto">
          <a:xfrm>
            <a:off x="7793645" y="2892418"/>
            <a:ext cx="127840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2024-11-02T17:23:16Z</dcterms:created>
  <dcterms:modified xsi:type="dcterms:W3CDTF">2024-11-04T05:54:40Z</dcterms:modified>
</cp:coreProperties>
</file>