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9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3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71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9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77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8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7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6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5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1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2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9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94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063" y="1843719"/>
            <a:ext cx="6651232" cy="3329581"/>
          </a:xfrm>
        </p:spPr>
        <p:txBody>
          <a:bodyPr/>
          <a:lstStyle/>
          <a:p>
            <a:pPr algn="ctr"/>
            <a:r>
              <a:rPr lang="ru-RU" dirty="0"/>
              <a:t>Ніл </a:t>
            </a:r>
            <a:r>
              <a:rPr lang="ru-RU" dirty="0" err="1"/>
              <a:t>Ґейман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32" y="5308847"/>
            <a:ext cx="8986867" cy="947697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/>
              <a:t>Зірка</a:t>
            </a:r>
            <a:r>
              <a:rPr lang="ru-RU" sz="2800" dirty="0"/>
              <a:t> </a:t>
            </a:r>
            <a:r>
              <a:rPr lang="ru-RU" sz="2800" dirty="0" err="1"/>
              <a:t>дитячої</a:t>
            </a:r>
            <a:r>
              <a:rPr lang="ru-RU" sz="2800" dirty="0"/>
              <a:t> </a:t>
            </a:r>
            <a:r>
              <a:rPr lang="ru-RU" sz="2800" dirty="0" err="1"/>
              <a:t>літератури</a:t>
            </a:r>
            <a:endParaRPr lang="ru-RU" sz="2800" dirty="0"/>
          </a:p>
        </p:txBody>
      </p:sp>
      <p:pic>
        <p:nvPicPr>
          <p:cNvPr id="1026" name="Picture 2" descr="http://u.livelib.ru/reader/Arlett/o/ymv99m7v/o-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63" y="192505"/>
            <a:ext cx="6651231" cy="3744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7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779" y="2052925"/>
            <a:ext cx="4283242" cy="1400530"/>
          </a:xfrm>
        </p:spPr>
        <p:txBody>
          <a:bodyPr/>
          <a:lstStyle/>
          <a:p>
            <a:pPr algn="r"/>
            <a:r>
              <a:rPr lang="ru-RU" sz="2400" i="1" dirty="0" err="1"/>
              <a:t>Років</a:t>
            </a:r>
            <a:r>
              <a:rPr lang="ru-RU" sz="2400" i="1" dirty="0"/>
              <a:t> у </a:t>
            </a:r>
            <a:r>
              <a:rPr lang="ru-RU" sz="2400" i="1" dirty="0" err="1"/>
              <a:t>дванадцять</a:t>
            </a:r>
            <a:r>
              <a:rPr lang="ru-RU" sz="2400" i="1" dirty="0"/>
              <a:t> </a:t>
            </a:r>
            <a:r>
              <a:rPr lang="ru-RU" sz="2400" i="1" dirty="0" err="1"/>
              <a:t>чи</a:t>
            </a:r>
            <a:r>
              <a:rPr lang="ru-RU" sz="2400" i="1" dirty="0"/>
              <a:t> </a:t>
            </a:r>
            <a:r>
              <a:rPr lang="ru-RU" sz="2400" i="1" dirty="0" err="1"/>
              <a:t>тринадцять</a:t>
            </a:r>
            <a:r>
              <a:rPr lang="ru-RU" sz="2400" i="1" dirty="0"/>
              <a:t> я </a:t>
            </a:r>
            <a:r>
              <a:rPr lang="ru-RU" sz="2400" i="1" dirty="0" err="1"/>
              <a:t>вирішив</a:t>
            </a:r>
            <a:r>
              <a:rPr lang="ru-RU" sz="2400" i="1" dirty="0"/>
              <a:t> для себе, </a:t>
            </a:r>
            <a:r>
              <a:rPr lang="ru-RU" sz="2400" i="1" dirty="0" err="1"/>
              <a:t>що</a:t>
            </a:r>
            <a:r>
              <a:rPr lang="ru-RU" sz="2400" i="1" dirty="0"/>
              <a:t> колись точно стану автором </a:t>
            </a:r>
            <a:r>
              <a:rPr lang="ru-RU" sz="2400" i="1" dirty="0" err="1"/>
              <a:t>наукової</a:t>
            </a:r>
            <a:r>
              <a:rPr lang="ru-RU" sz="2400" i="1" dirty="0"/>
              <a:t> фантастики. И ось я </a:t>
            </a:r>
            <a:r>
              <a:rPr lang="ru-RU" sz="2400" i="1" dirty="0" err="1"/>
              <a:t>отримав</a:t>
            </a:r>
            <a:r>
              <a:rPr lang="ru-RU" sz="2400" i="1" dirty="0"/>
              <a:t> </a:t>
            </a:r>
            <a:r>
              <a:rPr lang="ru-RU" sz="2400" i="1" dirty="0" err="1"/>
              <a:t>премію</a:t>
            </a:r>
            <a:r>
              <a:rPr lang="ru-RU" sz="2400" i="1" dirty="0"/>
              <a:t> «</a:t>
            </a:r>
            <a:r>
              <a:rPr lang="ru-RU" sz="2400" i="1" dirty="0" err="1"/>
              <a:t>Х’юго</a:t>
            </a:r>
            <a:r>
              <a:rPr lang="ru-RU" sz="2400" i="1" dirty="0"/>
              <a:t>», але до </a:t>
            </a:r>
            <a:r>
              <a:rPr lang="ru-RU" sz="2400" i="1" dirty="0" err="1"/>
              <a:t>твердої</a:t>
            </a:r>
            <a:r>
              <a:rPr lang="ru-RU" sz="2400" i="1" dirty="0"/>
              <a:t> НФ </a:t>
            </a:r>
            <a:r>
              <a:rPr lang="ru-RU" sz="2400" i="1" dirty="0" err="1"/>
              <a:t>поки</a:t>
            </a:r>
            <a:r>
              <a:rPr lang="ru-RU" sz="2400" i="1" dirty="0"/>
              <a:t> </a:t>
            </a:r>
            <a:r>
              <a:rPr lang="ru-RU" sz="2400" i="1" dirty="0" err="1"/>
              <a:t>що</a:t>
            </a:r>
            <a:r>
              <a:rPr lang="ru-RU" sz="2400" i="1" dirty="0"/>
              <a:t> так і не </a:t>
            </a:r>
            <a:r>
              <a:rPr lang="ru-RU" sz="2400" i="1" dirty="0" err="1"/>
              <a:t>дістався</a:t>
            </a:r>
            <a:r>
              <a:rPr lang="ru-RU" sz="2400" i="1" dirty="0"/>
              <a:t>.</a:t>
            </a:r>
            <a:br>
              <a:rPr lang="ru-RU" sz="2400" i="1" dirty="0"/>
            </a:br>
            <a:r>
              <a:rPr lang="ru-RU" sz="2400" b="1" i="1" dirty="0"/>
              <a:t>Ніл </a:t>
            </a:r>
            <a:r>
              <a:rPr lang="ru-RU" sz="2400" b="1" i="1" dirty="0" err="1"/>
              <a:t>Ґейман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Gaiman, Neil (200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2" y="190911"/>
            <a:ext cx="4350058" cy="652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4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46" y="159100"/>
            <a:ext cx="7055380" cy="1400530"/>
          </a:xfrm>
        </p:spPr>
        <p:txBody>
          <a:bodyPr/>
          <a:lstStyle/>
          <a:p>
            <a:r>
              <a:rPr lang="ru-RU" sz="6000" dirty="0" err="1"/>
              <a:t>Досьє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18" y="1222746"/>
            <a:ext cx="8484307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+mn-lt"/>
              </a:rPr>
              <a:t>Ніл Ричард </a:t>
            </a:r>
            <a:r>
              <a:rPr lang="ru-RU" dirty="0" err="1">
                <a:latin typeface="+mn-lt"/>
              </a:rPr>
              <a:t>МакКіннон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Ґейман</a:t>
            </a:r>
            <a:r>
              <a:rPr lang="ru-RU" dirty="0">
                <a:latin typeface="+mn-lt"/>
              </a:rPr>
              <a:t> - </a:t>
            </a:r>
            <a:r>
              <a:rPr lang="ru-RU" dirty="0" err="1">
                <a:latin typeface="+mn-lt"/>
              </a:rPr>
              <a:t>відомий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англійський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письменник</a:t>
            </a:r>
            <a:r>
              <a:rPr lang="ru-RU" dirty="0">
                <a:latin typeface="+mn-lt"/>
              </a:rPr>
              <a:t>-фантаст, автор </a:t>
            </a:r>
            <a:r>
              <a:rPr lang="ru-RU" dirty="0" err="1">
                <a:latin typeface="+mn-lt"/>
              </a:rPr>
              <a:t>графічних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романів</a:t>
            </a:r>
            <a:r>
              <a:rPr lang="ru-RU" dirty="0">
                <a:latin typeface="+mn-lt"/>
              </a:rPr>
              <a:t> і </a:t>
            </a:r>
            <a:r>
              <a:rPr lang="ru-RU" dirty="0" err="1">
                <a:latin typeface="+mn-lt"/>
              </a:rPr>
              <a:t>коміксів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сценариїв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фильмів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Ґейману</a:t>
            </a:r>
            <a:r>
              <a:rPr lang="ru-RU" dirty="0">
                <a:latin typeface="+mn-lt"/>
              </a:rPr>
              <a:t> присуждено </a:t>
            </a:r>
            <a:r>
              <a:rPr lang="ru-RU" dirty="0" err="1">
                <a:latin typeface="+mn-lt"/>
              </a:rPr>
              <a:t>багато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нагород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включаючи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премію</a:t>
            </a:r>
            <a:r>
              <a:rPr lang="ru-RU" dirty="0">
                <a:latin typeface="+mn-lt"/>
              </a:rPr>
              <a:t> «Хьюго», </a:t>
            </a:r>
            <a:r>
              <a:rPr lang="ru-RU" dirty="0" err="1">
                <a:latin typeface="+mn-lt"/>
              </a:rPr>
              <a:t>премію</a:t>
            </a:r>
            <a:r>
              <a:rPr lang="ru-RU" dirty="0">
                <a:latin typeface="+mn-lt"/>
              </a:rPr>
              <a:t> «</a:t>
            </a:r>
            <a:r>
              <a:rPr lang="ru-RU" dirty="0" err="1">
                <a:latin typeface="+mn-lt"/>
              </a:rPr>
              <a:t>Небьюла</a:t>
            </a:r>
            <a:r>
              <a:rPr lang="ru-RU" dirty="0">
                <a:latin typeface="+mn-lt"/>
              </a:rPr>
              <a:t>», </a:t>
            </a:r>
            <a:r>
              <a:rPr lang="ru-RU" dirty="0" err="1">
                <a:latin typeface="+mn-lt"/>
              </a:rPr>
              <a:t>премію</a:t>
            </a:r>
            <a:r>
              <a:rPr lang="ru-RU" dirty="0">
                <a:latin typeface="+mn-lt"/>
              </a:rPr>
              <a:t> Брема Стокера, медаль </a:t>
            </a:r>
            <a:r>
              <a:rPr lang="ru-RU" dirty="0" err="1">
                <a:latin typeface="+mn-lt"/>
              </a:rPr>
              <a:t>Ньюбері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Він</a:t>
            </a:r>
            <a:r>
              <a:rPr lang="ru-RU" dirty="0">
                <a:latin typeface="+mn-lt"/>
              </a:rPr>
              <a:t> написав </a:t>
            </a:r>
            <a:r>
              <a:rPr lang="ru-RU" dirty="0" err="1">
                <a:latin typeface="+mn-lt"/>
              </a:rPr>
              <a:t>сценарій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двох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серій</a:t>
            </a:r>
            <a:r>
              <a:rPr lang="ru-RU" dirty="0">
                <a:latin typeface="+mn-lt"/>
              </a:rPr>
              <a:t> «Доктора </a:t>
            </a:r>
            <a:r>
              <a:rPr lang="ru-RU" dirty="0" err="1">
                <a:latin typeface="+mn-lt"/>
              </a:rPr>
              <a:t>Хто</a:t>
            </a:r>
            <a:r>
              <a:rPr lang="ru-RU" dirty="0">
                <a:latin typeface="+mn-lt"/>
              </a:rPr>
              <a:t>» - «Дружина Доктора» і «</a:t>
            </a:r>
            <a:r>
              <a:rPr lang="ru-RU" dirty="0" err="1">
                <a:latin typeface="+mn-lt"/>
              </a:rPr>
              <a:t>Срібний</a:t>
            </a:r>
            <a:r>
              <a:rPr lang="ru-RU" dirty="0">
                <a:latin typeface="+mn-lt"/>
              </a:rPr>
              <a:t> кошмар».</a:t>
            </a:r>
          </a:p>
        </p:txBody>
      </p:sp>
      <p:pic>
        <p:nvPicPr>
          <p:cNvPr id="3078" name="Picture 6" descr="http://vignette2.wikia.nocookie.net/doctorwho/images/9/93/550w_cult_doctor_who_s6_01.jpg/revision/latest?cb=20130411195144&amp;path-prefix=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2"/>
          <a:stretch/>
        </p:blipFill>
        <p:spPr bwMode="auto">
          <a:xfrm>
            <a:off x="0" y="3657599"/>
            <a:ext cx="4343400" cy="31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oktorkto.ru/wp-content/gallery/idrisdoctor/idrisdo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599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7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111535"/>
            <a:ext cx="7091752" cy="1038731"/>
          </a:xfrm>
        </p:spPr>
        <p:txBody>
          <a:bodyPr/>
          <a:lstStyle/>
          <a:p>
            <a:r>
              <a:rPr lang="ru-RU" dirty="0" err="1"/>
              <a:t>Дитинство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9" y="852256"/>
            <a:ext cx="7985230" cy="38992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+mn-lt"/>
                <a:ea typeface="Calibri" panose="020F0502020204030204" pitchFamily="34" charset="0"/>
              </a:rPr>
              <a:t>Ніл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Ґейман</a:t>
            </a:r>
            <a:r>
              <a:rPr lang="ru-RU" dirty="0">
                <a:latin typeface="+mn-lt"/>
                <a:ea typeface="Calibri" panose="020F0502020204030204" pitchFamily="34" charset="0"/>
              </a:rPr>
              <a:t> 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народився</a:t>
            </a:r>
            <a:r>
              <a:rPr lang="ru-RU" dirty="0">
                <a:latin typeface="+mn-lt"/>
                <a:ea typeface="Calibri" panose="020F0502020204030204" pitchFamily="34" charset="0"/>
              </a:rPr>
              <a:t> 10 листопада 1960 року у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Портсмуті</a:t>
            </a:r>
            <a:r>
              <a:rPr lang="ru-RU" dirty="0">
                <a:latin typeface="+mn-lt"/>
                <a:ea typeface="Calibri" panose="020F0502020204030204" pitchFamily="34" charset="0"/>
              </a:rPr>
              <a:t> (Велика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Британія</a:t>
            </a:r>
            <a:r>
              <a:rPr lang="ru-RU" dirty="0">
                <a:latin typeface="+mn-lt"/>
                <a:ea typeface="Calibri" panose="020F0502020204030204" pitchFamily="34" charset="0"/>
              </a:rPr>
              <a:t>).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Його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батько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був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бізнесменом</a:t>
            </a:r>
            <a:r>
              <a:rPr lang="ru-RU" dirty="0">
                <a:latin typeface="+mn-lt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мати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працювала</a:t>
            </a:r>
            <a:r>
              <a:rPr lang="ru-RU" dirty="0">
                <a:latin typeface="+mn-lt"/>
                <a:ea typeface="Calibri" panose="020F0502020204030204" pitchFamily="34" charset="0"/>
              </a:rPr>
              <a:t> фармацевтом. З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раннього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дитинства</a:t>
            </a:r>
            <a:r>
              <a:rPr lang="ru-RU" dirty="0">
                <a:latin typeface="+mn-lt"/>
                <a:ea typeface="Calibri" panose="020F0502020204030204" pitchFamily="34" charset="0"/>
              </a:rPr>
              <a:t> Ніл любив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читати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, особливо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міфологію</a:t>
            </a:r>
            <a:r>
              <a:rPr lang="ru-RU" dirty="0">
                <a:latin typeface="+mn-lt"/>
                <a:ea typeface="Calibri" panose="020F0502020204030204" pitchFamily="34" charset="0"/>
              </a:rPr>
              <a:t>: «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Скандинавськ</a:t>
            </a:r>
            <a:r>
              <a:rPr lang="uk-UA" dirty="0">
                <a:latin typeface="+mn-lt"/>
                <a:ea typeface="Calibri" panose="020F0502020204030204" pitchFamily="34" charset="0"/>
              </a:rPr>
              <a:t>і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міфи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» і «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Легенди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 Египту» Роджера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Ланселіна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Ґріна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були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зачитані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семирічним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хлопчиною</a:t>
            </a:r>
            <a:r>
              <a:rPr lang="ru-RU" dirty="0">
                <a:latin typeface="+mn-lt"/>
                <a:ea typeface="Calibri" panose="020F0502020204030204" pitchFamily="34" charset="0"/>
              </a:rPr>
              <a:t> до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дірок</a:t>
            </a:r>
            <a:r>
              <a:rPr lang="ru-RU" dirty="0">
                <a:latin typeface="+mn-lt"/>
                <a:ea typeface="Calibri" panose="020F0502020204030204" pitchFamily="34" charset="0"/>
              </a:rPr>
              <a:t>. По</a:t>
            </a:r>
            <a:r>
              <a:rPr lang="uk-UA" dirty="0">
                <a:latin typeface="+mn-lt"/>
                <a:ea typeface="Calibri" panose="020F0502020204030204" pitchFamily="34" charset="0"/>
              </a:rPr>
              <a:t>тім його улюбленцями стали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Клайв</a:t>
            </a:r>
            <a:r>
              <a:rPr lang="ru-RU" dirty="0">
                <a:latin typeface="+mn-lt"/>
                <a:ea typeface="Calibri" panose="020F0502020204030204" pitchFamily="34" charset="0"/>
              </a:rPr>
              <a:t> С.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Льюїс</a:t>
            </a:r>
            <a:r>
              <a:rPr lang="ru-RU" dirty="0">
                <a:latin typeface="+mn-lt"/>
                <a:ea typeface="Calibri" panose="020F0502020204030204" pitchFamily="34" charset="0"/>
              </a:rPr>
              <a:t>, Джон Р. Р.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Толкін</a:t>
            </a:r>
            <a:r>
              <a:rPr lang="ru-RU" dirty="0">
                <a:latin typeface="+mn-lt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Редьярд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Кіплінг</a:t>
            </a:r>
            <a:r>
              <a:rPr lang="ru-RU" dirty="0">
                <a:latin typeface="+mn-lt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Трохи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згодом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прийшло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захоплення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сучасною</a:t>
            </a:r>
            <a:r>
              <a:rPr lang="ru-RU" dirty="0">
                <a:latin typeface="+mn-lt"/>
                <a:ea typeface="Calibri" panose="020F0502020204030204" pitchFamily="34" charset="0"/>
              </a:rPr>
              <a:t> фантастикою, і у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кімнаті</a:t>
            </a:r>
            <a:r>
              <a:rPr lang="ru-RU" dirty="0">
                <a:latin typeface="+mn-lt"/>
                <a:ea typeface="Calibri" panose="020F0502020204030204" pitchFamily="34" charset="0"/>
              </a:rPr>
              <a:t> хлопчика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надовго</a:t>
            </a:r>
            <a:r>
              <a:rPr lang="ru-RU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влаштувалися</a:t>
            </a:r>
            <a:r>
              <a:rPr lang="ru-RU" dirty="0">
                <a:latin typeface="+mn-lt"/>
                <a:ea typeface="Calibri" panose="020F0502020204030204" pitchFamily="34" charset="0"/>
              </a:rPr>
              <a:t> томики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Урсули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 Ле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Ґуїн</a:t>
            </a:r>
            <a:r>
              <a:rPr lang="ru-RU" dirty="0">
                <a:latin typeface="+mn-lt"/>
                <a:ea typeface="Calibri" panose="020F0502020204030204" pitchFamily="34" charset="0"/>
              </a:rPr>
              <a:t>, Роджера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Желязни</a:t>
            </a:r>
            <a:r>
              <a:rPr lang="ru-RU" dirty="0">
                <a:latin typeface="+mn-lt"/>
                <a:ea typeface="Calibri" panose="020F0502020204030204" pitchFamily="34" charset="0"/>
              </a:rPr>
              <a:t>, Харлана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Елісона</a:t>
            </a:r>
            <a:r>
              <a:rPr lang="ru-RU" dirty="0">
                <a:latin typeface="+mn-lt"/>
                <a:ea typeface="Calibri" panose="020F0502020204030204" pitchFamily="34" charset="0"/>
              </a:rPr>
              <a:t> и Джина Вулфа. Особливо Ніл любив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оповідання</a:t>
            </a:r>
            <a:r>
              <a:rPr lang="ru-RU" dirty="0">
                <a:latin typeface="+mn-lt"/>
                <a:ea typeface="Calibri" panose="020F0502020204030204" pitchFamily="34" charset="0"/>
              </a:rPr>
              <a:t> Говарда Ф. </a:t>
            </a:r>
            <a:r>
              <a:rPr lang="ru-RU" dirty="0" err="1">
                <a:latin typeface="+mn-lt"/>
                <a:ea typeface="Calibri" panose="020F0502020204030204" pitchFamily="34" charset="0"/>
              </a:rPr>
              <a:t>Лавкрафта</a:t>
            </a:r>
            <a:r>
              <a:rPr lang="ru-RU" dirty="0">
                <a:latin typeface="+mn-lt"/>
                <a:ea typeface="Calibri" panose="020F0502020204030204" pitchFamily="34" charset="0"/>
              </a:rPr>
              <a:t>.</a:t>
            </a:r>
            <a:endParaRPr lang="ru-RU" dirty="0">
              <a:latin typeface="+mn-lt"/>
            </a:endParaRPr>
          </a:p>
          <a:p>
            <a:endParaRPr lang="ru-RU" dirty="0"/>
          </a:p>
        </p:txBody>
      </p:sp>
      <p:pic>
        <p:nvPicPr>
          <p:cNvPr id="1032" name="Picture 8" descr="Хроніки Нарнії. Лев, чаклунка та шафа - АудіоКниги Українською">
            <a:extLst>
              <a:ext uri="{FF2B5EF4-FFF2-40B4-BE49-F238E27FC236}">
                <a16:creationId xmlns:a16="http://schemas.microsoft.com/office/drawing/2014/main" id="{429E5543-CE00-4EF1-BC04-84FF87EA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0" y="4447097"/>
            <a:ext cx="1298177" cy="2058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Джон Р. Р. Толкін – купити книги автора, біографія та рецензії, купити  книжку автора «Джон Р. Р. Толкін» на YAKABOO">
            <a:extLst>
              <a:ext uri="{FF2B5EF4-FFF2-40B4-BE49-F238E27FC236}">
                <a16:creationId xmlns:a16="http://schemas.microsoft.com/office/drawing/2014/main" id="{C181B776-C964-4359-AF6B-F9557556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77" y="4761825"/>
            <a:ext cx="1489956" cy="198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ᐉ Книга Редьярд Кіплінг «Казки» 978-617-526-642-7 • Краща ціна в Києві,  Україні • Купити в Епіцентр">
            <a:extLst>
              <a:ext uri="{FF2B5EF4-FFF2-40B4-BE49-F238E27FC236}">
                <a16:creationId xmlns:a16="http://schemas.microsoft.com/office/drawing/2014/main" id="{8AB1525B-249B-4C0B-88A2-765FF5E2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54" y="4662230"/>
            <a:ext cx="1495285" cy="198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ᐉ Книга Урсула Ле Ґуїн «Чарівник Земномор'я: Фантастичний роман»  966-692-809-4 • Краща ціна в Києві, Україні • Купити в Епіцентр">
            <a:extLst>
              <a:ext uri="{FF2B5EF4-FFF2-40B4-BE49-F238E27FC236}">
                <a16:creationId xmlns:a16="http://schemas.microsoft.com/office/drawing/2014/main" id="{90CBDACF-D042-4ADF-BBED-F0A2E955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47" y="4298352"/>
            <a:ext cx="1318260" cy="205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Роджер Желязни — книги купити у Vivat">
            <a:extLst>
              <a:ext uri="{FF2B5EF4-FFF2-40B4-BE49-F238E27FC236}">
                <a16:creationId xmlns:a16="http://schemas.microsoft.com/office/drawing/2014/main" id="{E917CCA3-122B-44CD-ABD4-F58C7555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29" y="4654212"/>
            <a:ext cx="1294284" cy="194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Поклик Ктулху. Шепотун у пітьмі - фото 1">
            <a:extLst>
              <a:ext uri="{FF2B5EF4-FFF2-40B4-BE49-F238E27FC236}">
                <a16:creationId xmlns:a16="http://schemas.microsoft.com/office/drawing/2014/main" id="{EDED9BA9-C4F8-44ED-8A56-1FFB9DC7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52" y="4407210"/>
            <a:ext cx="1384964" cy="194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1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09" y="248525"/>
            <a:ext cx="7055380" cy="1400530"/>
          </a:xfrm>
        </p:spPr>
        <p:txBody>
          <a:bodyPr/>
          <a:lstStyle/>
          <a:p>
            <a:pPr algn="ctr"/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кар’єри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176" y="1649055"/>
            <a:ext cx="6484090" cy="499368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2001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Ніл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Ґейман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нарешті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зміг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себе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справжнім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«королем»: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вийшов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роман «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Американські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боги»,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став одним з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головних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зразків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нешаблонного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фентезі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Ґейману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вдалось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інтонацію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Американські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боги» –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фентезі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трилер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детектив, драма,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повчальна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притча, густо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присмачена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міфологією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вкрапленнями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філософських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роздумів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смерть та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проявів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буття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Особливо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Ґейману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вдалася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міфотворчість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Американці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вкрай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болісно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ставляться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відносної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молодості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звідси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пильна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найдрібніших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проявів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містечкового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фольклору. Але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британець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Ґейман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начебто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говорить: «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Заспокойтесь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міфи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вас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носом,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переселенців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всього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сплавилася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американська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нація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просто привезли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і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богів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чудовиськ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Але боги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теж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померти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 Роман став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міжнародним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бестселером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завоювавши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окрім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всього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премію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Брема Стокера и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жадану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будь-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англомовного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фантаста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премію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Х’юго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Американські боги — Вікіпедія">
            <a:extLst>
              <a:ext uri="{FF2B5EF4-FFF2-40B4-BE49-F238E27FC236}">
                <a16:creationId xmlns:a16="http://schemas.microsoft.com/office/drawing/2014/main" id="{20539DA5-D0A7-4EA2-9351-7F9A381D7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1" y="1771070"/>
            <a:ext cx="2176712" cy="3315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3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03557" y="1094644"/>
            <a:ext cx="43587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Кораліна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» – книга про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дівчинку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раптом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виявляє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дверима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нового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будинку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іншу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квартиру, як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краплі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води схожу 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Там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живуть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мама з татом,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хочуть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Кораліна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залишилась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з ними.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Дівчинці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доведеться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сміливою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повернутися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справжній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знайти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себе.</a:t>
            </a:r>
            <a:endParaRPr lang="ru-RU" sz="2400" dirty="0"/>
          </a:p>
        </p:txBody>
      </p:sp>
      <p:pic>
        <p:nvPicPr>
          <p:cNvPr id="3074" name="Picture 2" descr="Книга «Кораліна» – Ніл Ґейман, купити за ціною 350 на YAKABOO:  978-966-948-435-2">
            <a:extLst>
              <a:ext uri="{FF2B5EF4-FFF2-40B4-BE49-F238E27FC236}">
                <a16:creationId xmlns:a16="http://schemas.microsoft.com/office/drawing/2014/main" id="{FD5E0C87-8C4C-4629-B51D-C8AB8170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231711"/>
            <a:ext cx="4055413" cy="645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0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0836" y="842121"/>
            <a:ext cx="5008058" cy="5278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Одд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морозні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велетні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 невеликому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селі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Норвегії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живе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дивний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хлопчик 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ім’я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Одного разу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зустрічає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лісі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скандинавських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богів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Локі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Одіна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та Тора – тут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починається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зовсім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дивовижна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пригода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сміливий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винахідливий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зможе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врятувати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Асгард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місто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великих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Богів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Півночі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звільнивши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Крижаних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велетнів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ru-RU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4AFF72-8E76-4E68-9771-379763D58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1170"/>
          <a:stretch/>
        </p:blipFill>
        <p:spPr bwMode="auto">
          <a:xfrm>
            <a:off x="439603" y="842121"/>
            <a:ext cx="3213399" cy="486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4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546" y="589889"/>
            <a:ext cx="8542421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Чарівні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фантастичні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Ґеймана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захоплюють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містять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ненав’язливий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філософський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підтекст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легко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вдало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заповнюють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канікулярне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неробство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переказувати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подвійно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приємна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розвага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британський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автор Ніл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Ґейман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майстер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містично-захоплюючих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автор,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виходить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тренду ось уже два десятки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507B6B-CA78-47E8-8746-B56F1C2B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56" y="3781357"/>
            <a:ext cx="6244754" cy="2619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7317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577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Ион</vt:lpstr>
      <vt:lpstr>Ніл Ґейман</vt:lpstr>
      <vt:lpstr>Років у дванадцять чи тринадцять я вирішив для себе, що колись точно стану автором наукової фантастики. И ось я отримав премію «Х’юго», але до твердої НФ поки що так і не дістався. Ніл Ґейман </vt:lpstr>
      <vt:lpstr>Досьє</vt:lpstr>
      <vt:lpstr>Дитинство письменника</vt:lpstr>
      <vt:lpstr>Становлення кар’єри письменника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Нил Гейман</dc:title>
  <dc:creator>Лена</dc:creator>
  <cp:lastModifiedBy>Татьяна</cp:lastModifiedBy>
  <cp:revision>28</cp:revision>
  <dcterms:created xsi:type="dcterms:W3CDTF">2017-03-13T12:16:50Z</dcterms:created>
  <dcterms:modified xsi:type="dcterms:W3CDTF">2024-11-15T11:31:55Z</dcterms:modified>
</cp:coreProperties>
</file>