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4F7504-EB6A-4964-9324-F21526669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F5ED6E8-ADCA-45CF-9D96-4FE49F4C2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BC047E-3133-49CC-BF15-4D2DCF29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4A2BF1-4B52-49DF-91B6-DA1D903F2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FDFE5C-238F-40FD-9EE1-0D9EA05236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44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69011A-775D-4C4E-9122-72CC83736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3367998-0F25-4AAB-89F6-35E105D11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82F56F-3BF2-489D-944D-9EEEBE2FF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2A98A4-53FA-4BCB-AEF4-626708B2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82D77C-F8C4-41C3-AB7C-6A55A05A5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74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CB2D146-0E82-4BB3-9ABE-550B87FA68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29999EC-37F4-4B70-A9FD-7E46073B8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F1B776-DA66-4D4D-9D72-6D8A91FB7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6B3375-2D30-4587-B8D8-92C6D4E70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CFF564-A0A5-4931-9F7D-777AF9F0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56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AC0511-49EC-4372-8303-17939CF6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3146B8-3012-4A89-B0AE-93081C36A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0DBB29-4169-4B4F-B466-1669DA9B1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2BDC64-9D9F-4F8A-9977-3636FBB81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121175-D447-4ED9-B041-6EB83A6CC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527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9617E8-C393-4700-9F14-1DDDA35F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BCF29D-0241-43C4-AD3A-966054B0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A7AF0F-9CE4-4B4C-854E-E5998FF4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6DDD2F-B36D-407D-A0A9-0B4A4571F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904459-A446-47D4-9AF0-8E8741AF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420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624C88-3FD9-4A3C-A383-F1397FC4E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4801885-69B2-4179-85AC-9AF64C22F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A78D53-B107-419E-8A85-7936765F14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B33EDA4-993E-492B-B5DD-890DCC1A8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769146-9835-4712-BA97-CC8E219CB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D287E1-6BF6-43EA-A127-737995E8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47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5F3AA2-CB62-4242-8DD2-4142D8AA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A77850-A25F-4E97-BD3C-2FA5B4A3FF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B431E8-A778-4D8E-97E3-AD639F2282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461C0B0-98C6-4E4E-A0BB-160E2518E9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737EB58-97F8-4402-A872-3638BF2692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016D5F9-ABCF-4337-8BB1-CB1EB6F81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DE4D512-AE90-4433-B0BD-4B41D1D65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EE344A6-3296-4E0D-856A-9200E0BD7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75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C8449E-0933-4E39-AB48-637EB1E29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1C9F77C-C1A5-41FB-A898-2C8C38417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9E082DA-7FC3-4E38-B6B1-CA6D3FE74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C11EB6C-1E9D-4700-9669-A3B01596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4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AC56965-4F5A-4315-8A93-E8711015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835F82B-1ED4-493F-9ED9-45AE569D8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94A5CB8-B797-449A-A311-83B333C95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34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9BF73-40BB-43B4-908D-1E5743487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F4AD18-C225-4CB3-8594-3B28EBE02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25BC4-C42C-4B67-87A3-0378A1345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86363D-6BDA-454A-93F5-32C6D71BA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020CAE-F3D9-493A-A545-DF3D9BE6E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E2C12C9-FCA4-4F4B-915F-7DB732958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39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D8ECE-A012-44CE-8CF1-9A93F4432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0B22F3B8-FF1A-45F0-A08F-98EF2E7DF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F6DC7E4-7820-43C9-AABA-A188D04662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0C178DB-0E19-4E68-A0F5-7E0FCE619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CCEF7F-4D40-4AEB-AA72-F18BE9E3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C5C9E29-6F20-43D0-8C45-0E5D064C9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61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673E5E-80E7-41A7-950A-52B0BEDA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262B83D-3B45-49D2-BBDB-AEA009DD37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11D038-1B44-4C9C-AEF9-3F8855AB75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1C9EA-8AEC-4425-BF79-723D1B1ADA18}" type="datetimeFigureOut">
              <a:rPr lang="ru-RU" smtClean="0"/>
              <a:t>25.11.2024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B85120-5B87-4756-A8FF-3D51B178F7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77D40-96BC-440B-9D99-A33B73DA0B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DA0A0-AF6A-4378-848C-71E11B2498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468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C2038F-E409-4944-84C3-D7E8EB59B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3382" y="3803419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8EDA1FD-7521-4422-BCBE-55BE232B89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59" y="0"/>
            <a:ext cx="12156141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32D6E37-999D-4642-8E3E-B329BDE1A8D8}"/>
              </a:ext>
            </a:extLst>
          </p:cNvPr>
          <p:cNvSpPr txBox="1"/>
          <p:nvPr/>
        </p:nvSpPr>
        <p:spPr>
          <a:xfrm>
            <a:off x="2512380" y="1843776"/>
            <a:ext cx="7981026" cy="258532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Діагностувальна</a:t>
            </a:r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</a:p>
          <a:p>
            <a:pPr algn="ctr"/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</a:t>
            </a:r>
          </a:p>
          <a:p>
            <a:pPr algn="ctr"/>
            <a:r>
              <a:rPr lang="uk-UA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Б клас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188275-0D8C-4516-807B-E396C8A006EF}"/>
              </a:ext>
            </a:extLst>
          </p:cNvPr>
          <p:cNvSpPr txBox="1"/>
          <p:nvPr/>
        </p:nvSpPr>
        <p:spPr>
          <a:xfrm>
            <a:off x="3542190" y="4997219"/>
            <a:ext cx="5388746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Вчитель </a:t>
            </a:r>
            <a:r>
              <a:rPr lang="uk-UA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Лопуга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Ганна Адамівна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88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CB9D715-FE99-4167-B2A7-082B7C007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26897" cy="681895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64564B6-A58A-4310-B8CF-CFB5B4A1725E}"/>
              </a:ext>
            </a:extLst>
          </p:cNvPr>
          <p:cNvSpPr/>
          <p:nvPr/>
        </p:nvSpPr>
        <p:spPr>
          <a:xfrm>
            <a:off x="1645327" y="1468746"/>
            <a:ext cx="719683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 листопада</a:t>
            </a:r>
            <a:b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Нумерація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багатоцифрових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чисел</a:t>
            </a:r>
          </a:p>
        </p:txBody>
      </p:sp>
    </p:spTree>
    <p:extLst>
      <p:ext uri="{BB962C8B-B14F-4D97-AF65-F5344CB8AC3E}">
        <p14:creationId xmlns:p14="http://schemas.microsoft.com/office/powerpoint/2010/main" val="316723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94CC600-2146-42B5-A263-9FB1F24F5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1F35D1-8DF7-424D-AD83-5B55378887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029"/>
          <a:stretch/>
        </p:blipFill>
        <p:spPr>
          <a:xfrm>
            <a:off x="0" y="2434"/>
            <a:ext cx="12192000" cy="6855566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1F30E2E-4531-4D0C-BA6A-26486F861FC0}"/>
              </a:ext>
            </a:extLst>
          </p:cNvPr>
          <p:cNvSpPr/>
          <p:nvPr/>
        </p:nvSpPr>
        <p:spPr>
          <a:xfrm>
            <a:off x="97654" y="428178"/>
            <a:ext cx="1183902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Запиши число,  яке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1 і запиши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число;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тис., 2 сот. і 5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51 тис., 9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і 1 од. .</a:t>
            </a: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2.Записати цифрами число: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Тридцять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сто сорок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п’ять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сімсот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вісімдесят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тридцять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сорок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двісті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сорок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триста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двадцять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сто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шістсот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тисяч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шістдесят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одиниць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0299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725A80E-97DE-4422-B784-D9E7FAB8D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633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A03AC769-902B-4065-BA63-F2F67FDA8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682" y="301841"/>
            <a:ext cx="11185864" cy="6205491"/>
          </a:xfrm>
        </p:spPr>
        <p:txBody>
          <a:bodyPr>
            <a:normAutofit fontScale="77500" lnSpcReduction="20000"/>
          </a:bodyPr>
          <a:lstStyle/>
          <a:p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Розклади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числа на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розрядні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доданки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231 =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25605 =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5082 =</a:t>
            </a:r>
          </a:p>
          <a:p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4.Запиши "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сусідів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чисел.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    6015     …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    41101    … </a:t>
            </a:r>
          </a:p>
          <a:p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Обчисли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10000 + 2000 + 100 + 50 =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500000 + 9000 + 40 + 8 =</a:t>
            </a:r>
          </a:p>
          <a:p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Розв’яжи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рівняння</a:t>
            </a:r>
            <a:r>
              <a:rPr lang="ru-RU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 - 120 = 480 : 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758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DDBC778-DB8B-4ECA-BF07-EDB7F64A63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633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27C76CC5-7E3F-4893-B195-3E97356CA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640" y="320228"/>
            <a:ext cx="11040123" cy="6217544"/>
          </a:xfrm>
        </p:spPr>
        <p:txBody>
          <a:bodyPr>
            <a:normAutofit/>
          </a:bodyPr>
          <a:lstStyle/>
          <a:p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3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Виконай</a:t>
            </a: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8 км =  … м                   5000 кг = … т           </a:t>
            </a: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6 м 2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дм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… см           10000 кг = …  ц</a:t>
            </a: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700 см = …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дм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67т =  … ц</a:t>
            </a:r>
          </a:p>
          <a:p>
            <a:r>
              <a:rPr lang="ru-RU" sz="3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Задача</a:t>
            </a: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великій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таці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48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булочок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на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маленькій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3 рази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endParaRPr lang="ru-RU" sz="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булочок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великій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таці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3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маленькій</a:t>
            </a:r>
            <a:r>
              <a:rPr lang="ru-RU" sz="3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440773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242</Words>
  <Application>Microsoft Office PowerPoint</Application>
  <PresentationFormat>Широкоэкранный</PresentationFormat>
  <Paragraphs>37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 листопада Нумерація багатоцифрових чисел</dc:title>
  <dc:creator>Anna Lopuha</dc:creator>
  <cp:lastModifiedBy>Anna Lopuha</cp:lastModifiedBy>
  <cp:revision>5</cp:revision>
  <dcterms:created xsi:type="dcterms:W3CDTF">2024-11-25T08:03:28Z</dcterms:created>
  <dcterms:modified xsi:type="dcterms:W3CDTF">2024-11-25T09:00:42Z</dcterms:modified>
</cp:coreProperties>
</file>