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EBDAE-187B-46DA-A936-18EADB61C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7036C5-25B7-4AAB-95DF-71BE5FD44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87F008-7E7F-4446-ABCA-34313086A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2B5E-44C0-4C25-9CAF-A97523DDCFA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D75834-B6E9-4AFA-B914-1254C4E91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9BE384-FFD1-49DB-8B62-41B0E4B3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5BBD-7419-408D-AB32-77A6567F5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9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6616A-5D22-4ADA-83FC-4017B12B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DC836B-38E6-4F69-B7DB-A7CA68134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862CDD-4D22-4864-A349-62F575B4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2B5E-44C0-4C25-9CAF-A97523DDCFA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1F54D4-01C3-4CB3-934A-61E46F83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728DED-6E43-4255-BD4E-55C0CB3F0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5BBD-7419-408D-AB32-77A6567F5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6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FB30CC-EDCE-40C0-8224-459960E18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5EF968-C532-4889-A18E-0D460D1EE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666BB-628C-4A15-8D15-46BFE3118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2B5E-44C0-4C25-9CAF-A97523DDCFA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0C160E-25FF-46F1-8143-9C67202F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07373D-3D4D-4248-845E-1E970C67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5BBD-7419-408D-AB32-77A6567F5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D5299-7EEA-461C-B07B-2680B9326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38271F-4185-4402-8C3F-32DD97812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B9E8E-5B66-4D91-A95E-2A85EBF5D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2B5E-44C0-4C25-9CAF-A97523DDCFA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1EA472-8910-4CA1-A7E3-D6ECA9577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AA3CE6-10A0-4028-AFA6-0E82F32A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5BBD-7419-408D-AB32-77A6567F5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0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1C1F5-D6F7-4F65-849F-AF84702B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5F9F9A-C2C5-4793-969F-277942A6B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752EF7-F148-4719-9795-3953C4DD1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2B5E-44C0-4C25-9CAF-A97523DDCFA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09210-262B-4F01-A0AC-1C9A5EC2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164AD-EFCE-4E27-A3E8-448133EF4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5BBD-7419-408D-AB32-77A6567F5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48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1D8DB-8419-46C2-B59C-608048BF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BDF80B-8E84-4FF2-9730-EDFE28F92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2C0EEA-6A2D-4D00-AA6C-BC7331AF9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FA364C-47A1-4CD8-86D5-251972E4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2B5E-44C0-4C25-9CAF-A97523DDCFA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8ED30D-9F50-4103-9999-6D9A929DC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56889A-71B6-4391-B008-6702953B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5BBD-7419-408D-AB32-77A6567F5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44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6CCD9-0CAD-4E2A-80A6-0CB5A525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9C2ACF-3F18-411A-9EBA-89CFE7FEF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EF3CE2-4A78-4A1D-8F33-3E7F5F228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E6EDFB-1CB2-4BE2-B1AE-E0D05531C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34C017-ACD4-4772-ACC3-08EF0399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76308A-AA82-4D54-A359-12B38B6B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2B5E-44C0-4C25-9CAF-A97523DDCFA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F9E47D-CB75-45E8-87D0-F08924F4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4803D1-CE77-4DF9-877C-77F354BE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5BBD-7419-408D-AB32-77A6567F5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1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0D1B6-BD21-486F-80EF-17E249C6E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1700599-B0AC-466B-978C-674879598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2B5E-44C0-4C25-9CAF-A97523DDCFA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70011F-8D91-4959-8D5C-1AF2816E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3FAFFC-8CF5-40DA-96CD-1B53DC9F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5BBD-7419-408D-AB32-77A6567F5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2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91584A-5C73-49F7-9629-425274FA0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2B5E-44C0-4C25-9CAF-A97523DDCFA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31C2B4-C6C9-4C20-A3A9-A5938FCC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28EB3D-E360-4B3C-93D8-55AFB249F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5BBD-7419-408D-AB32-77A6567F5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6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A97B9-6C94-4B56-A0A1-019038792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03C8CA-875D-48A0-8873-9EBAB8947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C635B6-B3C4-481C-8A3B-9C87D9364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9ABD15-0656-4DE2-95EA-508D275C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2B5E-44C0-4C25-9CAF-A97523DDCFA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50966A-7656-44D2-9DA8-81D9650B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37956B-483F-4AA7-9094-79B7929F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5BBD-7419-408D-AB32-77A6567F5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9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EB06E-9E41-48B3-9417-98BBF8E8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BF6557-D059-44B8-9C3D-861F43AF4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732AE6-324A-41F9-9C67-5EFEF6646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4FB269-FFE3-43B0-8287-657D289B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2B5E-44C0-4C25-9CAF-A97523DDCFA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58F87-4E5E-4C5E-B796-5A790109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2F7D46-8F30-4325-86B0-3CB2CE207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5BBD-7419-408D-AB32-77A6567F5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3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95C45-E1F2-41EF-AC89-5B07174C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2B2941-3799-4BC3-9394-C8D120F74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DCB204-F03F-42D5-B5B2-017E8A23B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2B5E-44C0-4C25-9CAF-A97523DDCFA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C96EF8-AD53-4FE1-9D40-A918D5BA3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F4827-C402-4E7E-86B9-F91658BA1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E5BBD-7419-408D-AB32-77A6567F5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9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C215A4-18F9-439C-9CF7-CD01E9E64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FF888-340E-467D-8875-5CE86B7BD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4025" y="1722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Діагностувальна</a:t>
            </a:r>
            <a:r>
              <a:rPr lang="uk-UA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робота</a:t>
            </a:r>
            <a:br>
              <a:rPr lang="uk-UA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української мови</a:t>
            </a:r>
            <a:br>
              <a:rPr lang="uk-UA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Б клас</a:t>
            </a:r>
            <a:br>
              <a:rPr lang="uk-UA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FB05DD-2358-4FBF-849A-3CD5632B5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9725" y="4830763"/>
            <a:ext cx="9144000" cy="1655762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Лопуга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Ганна Адамівна</a:t>
            </a: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Мішково –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Погорілівський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ліцей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E1B643-E611-4530-BC36-AF2551132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10"/>
            <a:ext cx="1225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C215A4-18F9-439C-9CF7-CD01E9E64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FF888-340E-467D-8875-5CE86B7BD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4025" y="1722438"/>
            <a:ext cx="9144000" cy="2387600"/>
          </a:xfrm>
        </p:spPr>
        <p:txBody>
          <a:bodyPr>
            <a:normAutofit/>
          </a:bodyPr>
          <a:lstStyle/>
          <a:p>
            <a:br>
              <a:rPr lang="uk-UA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FB05DD-2358-4FBF-849A-3CD5632B5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728" y="1456640"/>
            <a:ext cx="10872279" cy="2919196"/>
          </a:xfrm>
        </p:spPr>
        <p:txBody>
          <a:bodyPr>
            <a:normAutofit/>
          </a:bodyPr>
          <a:lstStyle/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E1B643-E611-4530-BC36-AF2551132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381" y="-109227"/>
            <a:ext cx="12543330" cy="7446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A731DD-52CF-4555-8F3F-93D1328442F0}"/>
              </a:ext>
            </a:extLst>
          </p:cNvPr>
          <p:cNvSpPr txBox="1"/>
          <p:nvPr/>
        </p:nvSpPr>
        <p:spPr>
          <a:xfrm>
            <a:off x="1499616" y="2048256"/>
            <a:ext cx="101241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узагальнити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систематизувати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теми «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Дізнаюся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спостережливість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дбайливе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до одного.</a:t>
            </a:r>
          </a:p>
        </p:txBody>
      </p:sp>
    </p:spTree>
    <p:extLst>
      <p:ext uri="{BB962C8B-B14F-4D97-AF65-F5344CB8AC3E}">
        <p14:creationId xmlns:p14="http://schemas.microsoft.com/office/powerpoint/2010/main" val="8709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16710F-3A42-461D-B5A5-7D1F48211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C15971-7E3D-4DE1-80E6-3FCDDAD9EE4F}"/>
              </a:ext>
            </a:extLst>
          </p:cNvPr>
          <p:cNvSpPr/>
          <p:nvPr/>
        </p:nvSpPr>
        <p:spPr>
          <a:xfrm>
            <a:off x="710213" y="399496"/>
            <a:ext cx="1044901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листопада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а)	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б)	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в)	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а)	родами та числами;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б)	числами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відмінками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в)	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відмінками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9795CD-D036-4244-92EE-5E04D4C52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035" y="0"/>
            <a:ext cx="12364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7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C1DFEF-E1FF-4E96-8BD5-01FEF0ACA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200" y="0"/>
            <a:ext cx="12283199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723889-07B9-4C87-8B65-1AF7E3EE51CF}"/>
              </a:ext>
            </a:extLst>
          </p:cNvPr>
          <p:cNvSpPr/>
          <p:nvPr/>
        </p:nvSpPr>
        <p:spPr>
          <a:xfrm>
            <a:off x="748034" y="858613"/>
            <a:ext cx="110526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слово, де допущено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родовому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відмінку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а)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б)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в) озер.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4.Постав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давального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однини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в.	     Д. в.	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Нога —	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муха —		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		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		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доярка -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0744A3-8874-4129-84FC-02BCCB04A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9215" y="0"/>
            <a:ext cx="12283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4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A78E96-49C4-49B4-9C43-4CFB88475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298679" cy="691800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02F459F-E0EB-4F81-A757-4330A32BACEA}"/>
              </a:ext>
            </a:extLst>
          </p:cNvPr>
          <p:cNvSpPr/>
          <p:nvPr/>
        </p:nvSpPr>
        <p:spPr>
          <a:xfrm>
            <a:off x="834974" y="612844"/>
            <a:ext cx="108633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Постав у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орудного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відмінка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однини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М'яч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мідь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мрія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куля – </a:t>
            </a:r>
          </a:p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Провідміняти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A9E5B6-9092-4683-8F1D-AFAD32E8B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272" y="-1"/>
            <a:ext cx="12371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4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B9CE0E-437D-466F-A2FF-21CCA24AE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300" y="0"/>
            <a:ext cx="12323299" cy="69318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1ACF22-D653-451A-B8AA-E147988F9FD4}"/>
              </a:ext>
            </a:extLst>
          </p:cNvPr>
          <p:cNvSpPr/>
          <p:nvPr/>
        </p:nvSpPr>
        <p:spPr>
          <a:xfrm>
            <a:off x="742491" y="649772"/>
            <a:ext cx="107070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Спиши.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відмінок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іменників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Наталка принесла воду з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криниці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Павлика нагородили книгою.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Спиши текст,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ставлячи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дужках у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потрібному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відмінку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Василько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зошити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вручили (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дядько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Михайло). Голуб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сидить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(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D77CB8-C144-4ACC-9B76-5F1323B27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268" y="18463"/>
            <a:ext cx="12588536" cy="689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3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C215A4-18F9-439C-9CF7-CD01E9E64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FF888-340E-467D-8875-5CE86B7BD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942708">
            <a:off x="1724025" y="1722438"/>
            <a:ext cx="9144000" cy="2387600"/>
          </a:xfrm>
        </p:spPr>
        <p:txBody>
          <a:bodyPr>
            <a:normAutofit/>
          </a:bodyPr>
          <a:lstStyle/>
          <a:p>
            <a:r>
              <a:rPr lang="uk-UA" sz="8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роботу</a:t>
            </a:r>
            <a:endParaRPr lang="ru-RU" sz="8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E1B643-E611-4530-BC36-AF2551132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145" y="0"/>
            <a:ext cx="1235771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43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105</Words>
  <Application>Microsoft Office PowerPoint</Application>
  <PresentationFormat>Широкоэкранный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Діагностувальна  робота з української мови 4 – Б клас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роботу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Діагностувальна  робота з української мови 4 – Б клас</dc:title>
  <dc:creator>Anna Lopuha</dc:creator>
  <cp:lastModifiedBy>Anna Lopuha</cp:lastModifiedBy>
  <cp:revision>5</cp:revision>
  <dcterms:created xsi:type="dcterms:W3CDTF">2024-11-25T09:49:14Z</dcterms:created>
  <dcterms:modified xsi:type="dcterms:W3CDTF">2024-11-25T10:40:41Z</dcterms:modified>
</cp:coreProperties>
</file>