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5" r:id="rId8"/>
    <p:sldId id="262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507A-8D86-41A8-8E62-FAAB7433BCA5}" type="datetimeFigureOut">
              <a:rPr lang="uk-UA" smtClean="0"/>
              <a:t>03.03.2024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DC0E-31FA-4544-9676-31D6C50373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873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507A-8D86-41A8-8E62-FAAB7433BCA5}" type="datetimeFigureOut">
              <a:rPr lang="uk-UA" smtClean="0"/>
              <a:t>03.03.2024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DC0E-31FA-4544-9676-31D6C50373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599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507A-8D86-41A8-8E62-FAAB7433BCA5}" type="datetimeFigureOut">
              <a:rPr lang="uk-UA" smtClean="0"/>
              <a:t>03.03.2024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DC0E-31FA-4544-9676-31D6C503735A}" type="slidenum">
              <a:rPr lang="uk-UA" smtClean="0"/>
              <a:t>‹№›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0592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507A-8D86-41A8-8E62-FAAB7433BCA5}" type="datetimeFigureOut">
              <a:rPr lang="uk-UA" smtClean="0"/>
              <a:t>03.03.2024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DC0E-31FA-4544-9676-31D6C50373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5348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507A-8D86-41A8-8E62-FAAB7433BCA5}" type="datetimeFigureOut">
              <a:rPr lang="uk-UA" smtClean="0"/>
              <a:t>03.03.2024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DC0E-31FA-4544-9676-31D6C503735A}" type="slidenum">
              <a:rPr lang="uk-UA" smtClean="0"/>
              <a:t>‹№›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9323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507A-8D86-41A8-8E62-FAAB7433BCA5}" type="datetimeFigureOut">
              <a:rPr lang="uk-UA" smtClean="0"/>
              <a:t>03.03.2024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DC0E-31FA-4544-9676-31D6C50373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3566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507A-8D86-41A8-8E62-FAAB7433BCA5}" type="datetimeFigureOut">
              <a:rPr lang="uk-UA" smtClean="0"/>
              <a:t>03.03.2024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DC0E-31FA-4544-9676-31D6C50373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1003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507A-8D86-41A8-8E62-FAAB7433BCA5}" type="datetimeFigureOut">
              <a:rPr lang="uk-UA" smtClean="0"/>
              <a:t>03.03.2024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DC0E-31FA-4544-9676-31D6C50373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995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507A-8D86-41A8-8E62-FAAB7433BCA5}" type="datetimeFigureOut">
              <a:rPr lang="uk-UA" smtClean="0"/>
              <a:t>03.03.2024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DC0E-31FA-4544-9676-31D6C50373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715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507A-8D86-41A8-8E62-FAAB7433BCA5}" type="datetimeFigureOut">
              <a:rPr lang="uk-UA" smtClean="0"/>
              <a:t>03.03.2024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DC0E-31FA-4544-9676-31D6C50373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730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507A-8D86-41A8-8E62-FAAB7433BCA5}" type="datetimeFigureOut">
              <a:rPr lang="uk-UA" smtClean="0"/>
              <a:t>03.03.2024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DC0E-31FA-4544-9676-31D6C50373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838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507A-8D86-41A8-8E62-FAAB7433BCA5}" type="datetimeFigureOut">
              <a:rPr lang="uk-UA" smtClean="0"/>
              <a:t>03.03.2024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DC0E-31FA-4544-9676-31D6C50373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429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507A-8D86-41A8-8E62-FAAB7433BCA5}" type="datetimeFigureOut">
              <a:rPr lang="uk-UA" smtClean="0"/>
              <a:t>03.03.2024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DC0E-31FA-4544-9676-31D6C50373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093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507A-8D86-41A8-8E62-FAAB7433BCA5}" type="datetimeFigureOut">
              <a:rPr lang="uk-UA" smtClean="0"/>
              <a:t>03.03.2024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DC0E-31FA-4544-9676-31D6C50373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6310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507A-8D86-41A8-8E62-FAAB7433BCA5}" type="datetimeFigureOut">
              <a:rPr lang="uk-UA" smtClean="0"/>
              <a:t>03.03.2024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DC0E-31FA-4544-9676-31D6C50373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06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507A-8D86-41A8-8E62-FAAB7433BCA5}" type="datetimeFigureOut">
              <a:rPr lang="uk-UA" smtClean="0"/>
              <a:t>03.03.2024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DC0E-31FA-4544-9676-31D6C50373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69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A507A-8D86-41A8-8E62-FAAB7433BCA5}" type="datetimeFigureOut">
              <a:rPr lang="uk-UA" smtClean="0"/>
              <a:t>03.03.2024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94DC0E-31FA-4544-9676-31D6C50373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490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РОЧНО Сфотографувати предмет, щопідпирає небо, який шукав малий Тарас у  полі й заблукав.можете - Школьные Знания.com">
            <a:extLst>
              <a:ext uri="{FF2B5EF4-FFF2-40B4-BE49-F238E27FC236}">
                <a16:creationId xmlns:a16="http://schemas.microsoft.com/office/drawing/2014/main" id="{B9266523-F026-439D-87E1-B7F72FAE9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1" y="7730"/>
            <a:ext cx="10275405" cy="685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280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Відкритий урок на тему&quot; Багатогранний образ жінки-матері у поемах Т.Г.  Шевченка «Катерина» та «Наймичка»&quot; | Конспект. Українська література">
            <a:extLst>
              <a:ext uri="{FF2B5EF4-FFF2-40B4-BE49-F238E27FC236}">
                <a16:creationId xmlns:a16="http://schemas.microsoft.com/office/drawing/2014/main" id="{0754BD3B-0D4D-4082-991E-7939A09BB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19" y="384313"/>
            <a:ext cx="11218901" cy="629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246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терина&quot; АНАЛІЗ - Тарас Шевченко - Dovidka.biz.ua">
            <a:extLst>
              <a:ext uri="{FF2B5EF4-FFF2-40B4-BE49-F238E27FC236}">
                <a16:creationId xmlns:a16="http://schemas.microsoft.com/office/drawing/2014/main" id="{41BA7116-8DC2-4DC1-A405-96F2F51CD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4" y="164715"/>
            <a:ext cx="9846366" cy="65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319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тепан Васильченко, Залізні стовпи, оповідання про Тараса Шевченка, читати та завантажити">
            <a:extLst>
              <a:ext uri="{FF2B5EF4-FFF2-40B4-BE49-F238E27FC236}">
                <a16:creationId xmlns:a16="http://schemas.microsoft.com/office/drawing/2014/main" id="{94EAD8DB-60F4-4050-A78D-8933A5697A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1"/>
          <a:stretch/>
        </p:blipFill>
        <p:spPr bwMode="auto">
          <a:xfrm>
            <a:off x="1537249" y="111492"/>
            <a:ext cx="6281534" cy="667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444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опія картини Шевченко Т.Г. &quot;Селянська родина&quot; - «VIOLITY»">
            <a:extLst>
              <a:ext uri="{FF2B5EF4-FFF2-40B4-BE49-F238E27FC236}">
                <a16:creationId xmlns:a16="http://schemas.microsoft.com/office/drawing/2014/main" id="{75B79694-10E4-4280-9FD7-6D65025B72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0"/>
          <a:stretch/>
        </p:blipFill>
        <p:spPr bwMode="auto">
          <a:xfrm>
            <a:off x="159026" y="44090"/>
            <a:ext cx="9544465" cy="681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4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Усе про Тараса Шевченка - Мала Сторінка">
            <a:extLst>
              <a:ext uri="{FF2B5EF4-FFF2-40B4-BE49-F238E27FC236}">
                <a16:creationId xmlns:a16="http://schemas.microsoft.com/office/drawing/2014/main" id="{B5E13826-2D3F-497E-B61D-3BE3FC5B8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1"/>
          <a:stretch/>
        </p:blipFill>
        <p:spPr bwMode="auto">
          <a:xfrm>
            <a:off x="516836" y="65799"/>
            <a:ext cx="5579164" cy="672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В бур'янах&quot; - повість Степана Васильченка про Тараса Шевченка - Мала  Сторінка">
            <a:extLst>
              <a:ext uri="{FF2B5EF4-FFF2-40B4-BE49-F238E27FC236}">
                <a16:creationId xmlns:a16="http://schemas.microsoft.com/office/drawing/2014/main" id="{FE5794C7-D23A-4F0B-965A-FF4EC9F50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565" y="121641"/>
            <a:ext cx="5009321" cy="661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996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Т.Шевченко &quot;Сон&quot; (&quot;У всякого своя доля...&quot;). ЗНО - 9 клас - Українська  література - Допомога учню і вчителю - Світ літератури">
            <a:extLst>
              <a:ext uri="{FF2B5EF4-FFF2-40B4-BE49-F238E27FC236}">
                <a16:creationId xmlns:a16="http://schemas.microsoft.com/office/drawing/2014/main" id="{4342C296-DB2A-46CC-ACB3-57C34A16D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" y="64121"/>
            <a:ext cx="9064106" cy="672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319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он (&quot;У всякого своя доля...&quot;)» ✔️ Тарас Шевченко [скачати (завантажити)  книгу безкоштовно] українською мовою в fb2, epub, rtf, txt, слухати  аудіокнигу | KNIGOGO">
            <a:extLst>
              <a:ext uri="{FF2B5EF4-FFF2-40B4-BE49-F238E27FC236}">
                <a16:creationId xmlns:a16="http://schemas.microsoft.com/office/drawing/2014/main" id="{A0CC76E1-7D70-4DE2-8244-4E6C28E523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3"/>
          <a:stretch/>
        </p:blipFill>
        <p:spPr bwMode="auto">
          <a:xfrm>
            <a:off x="688078" y="291445"/>
            <a:ext cx="5035826" cy="656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Шевченко Тарас Доля - тарас шевченко доля mp3 скачать, слушать в mp3 формате">
            <a:extLst>
              <a:ext uri="{FF2B5EF4-FFF2-40B4-BE49-F238E27FC236}">
                <a16:creationId xmlns:a16="http://schemas.microsoft.com/office/drawing/2014/main" id="{CE83EA76-CA5A-42A3-A2C3-7F585142B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83" y="291445"/>
            <a:ext cx="4648236" cy="656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925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мені тринадцятий минало | PPT">
            <a:extLst>
              <a:ext uri="{FF2B5EF4-FFF2-40B4-BE49-F238E27FC236}">
                <a16:creationId xmlns:a16="http://schemas.microsoft.com/office/drawing/2014/main" id="{27F09FDD-DEAE-4E4A-9183-E6CAD8F0B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9" y="89452"/>
            <a:ext cx="8905460" cy="667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278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15 малоизвестных фактов о Тарасе Шевченко">
            <a:extLst>
              <a:ext uri="{FF2B5EF4-FFF2-40B4-BE49-F238E27FC236}">
                <a16:creationId xmlns:a16="http://schemas.microsoft.com/office/drawing/2014/main" id="{C8108160-11A9-4973-9973-1285BB854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9" y="134094"/>
            <a:ext cx="10575234" cy="658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422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Тарас Шевченко &quot;Мені тринадцятий минало&quot; - YouTube">
            <a:extLst>
              <a:ext uri="{FF2B5EF4-FFF2-40B4-BE49-F238E27FC236}">
                <a16:creationId xmlns:a16="http://schemas.microsoft.com/office/drawing/2014/main" id="{B8973241-2D96-4C5A-86AA-61CFEFF3E4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8" t="12971" r="9565" b="13695"/>
          <a:stretch/>
        </p:blipFill>
        <p:spPr bwMode="auto">
          <a:xfrm>
            <a:off x="323030" y="180059"/>
            <a:ext cx="9099265" cy="617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52811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</TotalTime>
  <Words>0</Words>
  <Application>Microsoft Office PowerPoint</Application>
  <PresentationFormat>Широкий екран</PresentationFormat>
  <Paragraphs>0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Грань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Наталія Береговець</dc:creator>
  <cp:lastModifiedBy>Наталія Береговець</cp:lastModifiedBy>
  <cp:revision>4</cp:revision>
  <dcterms:created xsi:type="dcterms:W3CDTF">2024-03-03T12:10:31Z</dcterms:created>
  <dcterms:modified xsi:type="dcterms:W3CDTF">2024-03-03T12:46:27Z</dcterms:modified>
</cp:coreProperties>
</file>