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68" r:id="rId2"/>
    <p:sldId id="298" r:id="rId3"/>
    <p:sldId id="290" r:id="rId4"/>
    <p:sldId id="304" r:id="rId5"/>
    <p:sldId id="309" r:id="rId6"/>
    <p:sldId id="307" r:id="rId7"/>
    <p:sldId id="308" r:id="rId8"/>
    <p:sldId id="299" r:id="rId9"/>
    <p:sldId id="31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A5AB"/>
    <a:srgbClr val="B5E19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2" autoAdjust="0"/>
  </p:normalViewPr>
  <p:slideViewPr>
    <p:cSldViewPr>
      <p:cViewPr varScale="1">
        <p:scale>
          <a:sx n="88" d="100"/>
          <a:sy n="88" d="100"/>
        </p:scale>
        <p:origin x="-5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EAAB08-FAD6-4EA1-B877-CF394ED0A66D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765039-180C-4D4B-93B9-64E1639254AB}">
      <dgm:prSet phldrT="[Текст]" custT="1"/>
      <dgm:spPr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Класифікація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5C847028-1F85-45F0-8B28-8FADCE43E6FD}" type="parTrans" cxnId="{CE1539F2-6E50-45C3-99A2-D9B6A02D05C6}">
      <dgm:prSet/>
      <dgm:spPr/>
      <dgm:t>
        <a:bodyPr/>
        <a:lstStyle/>
        <a:p>
          <a:endParaRPr lang="ru-RU"/>
        </a:p>
      </dgm:t>
    </dgm:pt>
    <dgm:pt modelId="{12108FAB-4469-4B3A-8180-F70A0F9DBDCB}" type="sibTrans" cxnId="{CE1539F2-6E50-45C3-99A2-D9B6A02D05C6}">
      <dgm:prSet/>
      <dgm:spPr/>
      <dgm:t>
        <a:bodyPr/>
        <a:lstStyle/>
        <a:p>
          <a:endParaRPr lang="ru-RU"/>
        </a:p>
      </dgm:t>
    </dgm:pt>
    <dgm:pt modelId="{5B73B58B-8ED2-4312-A09E-53C51626B851}">
      <dgm:prSet phldrT="[Текст]" custT="1"/>
      <dgm:spPr>
        <a:solidFill>
          <a:schemeClr val="bg2">
            <a:alpha val="90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Поділ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матеріалу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на теми,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категорії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244E6C1-3918-4523-AAD5-3E22EB0277D4}" type="parTrans" cxnId="{37929D7F-0322-4FD5-AAE1-3B57C6370270}">
      <dgm:prSet/>
      <dgm:spPr/>
      <dgm:t>
        <a:bodyPr/>
        <a:lstStyle/>
        <a:p>
          <a:endParaRPr lang="ru-RU"/>
        </a:p>
      </dgm:t>
    </dgm:pt>
    <dgm:pt modelId="{87EE7D3A-5B6C-4326-9A4E-A8589B06E3E2}" type="sibTrans" cxnId="{37929D7F-0322-4FD5-AAE1-3B57C6370270}">
      <dgm:prSet/>
      <dgm:spPr/>
      <dgm:t>
        <a:bodyPr/>
        <a:lstStyle/>
        <a:p>
          <a:endParaRPr lang="ru-RU"/>
        </a:p>
      </dgm:t>
    </dgm:pt>
    <dgm:pt modelId="{028A3C2A-2D69-4578-80E2-B1EBE7722D4C}">
      <dgm:prSet phldrT="[Текст]" custT="1"/>
      <dgm:spPr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Послідовність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1B90BDD5-2FAF-4F11-AAD1-0D8F4613573A}" type="parTrans" cxnId="{407D5C21-C8F7-4AF9-9420-54496FA57724}">
      <dgm:prSet/>
      <dgm:spPr/>
      <dgm:t>
        <a:bodyPr/>
        <a:lstStyle/>
        <a:p>
          <a:endParaRPr lang="ru-RU"/>
        </a:p>
      </dgm:t>
    </dgm:pt>
    <dgm:pt modelId="{E8B6D372-7417-4162-ACD7-7D5A31C3A82D}" type="sibTrans" cxnId="{407D5C21-C8F7-4AF9-9420-54496FA57724}">
      <dgm:prSet/>
      <dgm:spPr/>
      <dgm:t>
        <a:bodyPr/>
        <a:lstStyle/>
        <a:p>
          <a:endParaRPr lang="ru-RU"/>
        </a:p>
      </dgm:t>
    </dgm:pt>
    <dgm:pt modelId="{63A91433-C0CA-40B9-A677-2659DF6FDDEC}">
      <dgm:prSet phldrT="[Текст]" custT="1"/>
      <dgm:spPr>
        <a:solidFill>
          <a:schemeClr val="bg2">
            <a:alpha val="90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Встановлення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логічного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порядку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подачі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де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кожен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новий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базується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попередньому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76E5E5F-9732-4C71-87DA-7743E41CB2F5}" type="parTrans" cxnId="{15195E59-B727-43E6-8B98-51C96FD60A91}">
      <dgm:prSet/>
      <dgm:spPr/>
      <dgm:t>
        <a:bodyPr/>
        <a:lstStyle/>
        <a:p>
          <a:endParaRPr lang="ru-RU"/>
        </a:p>
      </dgm:t>
    </dgm:pt>
    <dgm:pt modelId="{F7F419F8-616E-4AE5-9627-7C2608044D80}" type="sibTrans" cxnId="{15195E59-B727-43E6-8B98-51C96FD60A91}">
      <dgm:prSet/>
      <dgm:spPr/>
      <dgm:t>
        <a:bodyPr/>
        <a:lstStyle/>
        <a:p>
          <a:endParaRPr lang="ru-RU"/>
        </a:p>
      </dgm:t>
    </dgm:pt>
    <dgm:pt modelId="{74A237F0-FA57-4609-891C-1C221AE70A70}">
      <dgm:prSet phldrT="[Текст]" custT="1"/>
      <dgm:spPr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Підсумки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03860091-F5C2-4D80-A245-A3E140A5BAC0}" type="parTrans" cxnId="{DD83F6BC-CA64-48C8-9AC1-171F162C1E62}">
      <dgm:prSet/>
      <dgm:spPr/>
      <dgm:t>
        <a:bodyPr/>
        <a:lstStyle/>
        <a:p>
          <a:endParaRPr lang="ru-RU"/>
        </a:p>
      </dgm:t>
    </dgm:pt>
    <dgm:pt modelId="{015A5E61-2039-4166-9008-060A41C9C7D9}" type="sibTrans" cxnId="{DD83F6BC-CA64-48C8-9AC1-171F162C1E62}">
      <dgm:prSet/>
      <dgm:spPr/>
      <dgm:t>
        <a:bodyPr/>
        <a:lstStyle/>
        <a:p>
          <a:endParaRPr lang="ru-RU"/>
        </a:p>
      </dgm:t>
    </dgm:pt>
    <dgm:pt modelId="{5B53B41A-D9F1-438A-B909-7289C0755A7A}">
      <dgm:prSet phldrT="[Текст]" custT="1"/>
      <dgm:spPr>
        <a:solidFill>
          <a:schemeClr val="bg2">
            <a:alpha val="90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ключових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понять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зв’язків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ними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158743D-CD1A-4EBB-ACDE-B4CA210D1406}" type="parTrans" cxnId="{81FEDA0F-8A96-4BA4-94F5-78D7785FCB5A}">
      <dgm:prSet/>
      <dgm:spPr/>
      <dgm:t>
        <a:bodyPr/>
        <a:lstStyle/>
        <a:p>
          <a:endParaRPr lang="ru-RU"/>
        </a:p>
      </dgm:t>
    </dgm:pt>
    <dgm:pt modelId="{3A224623-E6AF-4376-BBD5-28E79C7020F4}" type="sibTrans" cxnId="{81FEDA0F-8A96-4BA4-94F5-78D7785FCB5A}">
      <dgm:prSet/>
      <dgm:spPr/>
      <dgm:t>
        <a:bodyPr/>
        <a:lstStyle/>
        <a:p>
          <a:endParaRPr lang="ru-RU"/>
        </a:p>
      </dgm:t>
    </dgm:pt>
    <dgm:pt modelId="{382B4795-A634-42FD-A8E4-BDFC9536F757}">
      <dgm:prSet custT="1"/>
      <dgm:spPr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Візуалізація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BD2B0FE6-8561-4D09-811D-014F65AE03B5}" type="parTrans" cxnId="{FFC2C33E-426C-4CCD-944F-47E267D4340D}">
      <dgm:prSet/>
      <dgm:spPr/>
      <dgm:t>
        <a:bodyPr/>
        <a:lstStyle/>
        <a:p>
          <a:endParaRPr lang="ru-RU"/>
        </a:p>
      </dgm:t>
    </dgm:pt>
    <dgm:pt modelId="{4680AFD7-F355-4220-AB98-6263510B60FE}" type="sibTrans" cxnId="{FFC2C33E-426C-4CCD-944F-47E267D4340D}">
      <dgm:prSet/>
      <dgm:spPr/>
      <dgm:t>
        <a:bodyPr/>
        <a:lstStyle/>
        <a:p>
          <a:endParaRPr lang="ru-RU"/>
        </a:p>
      </dgm:t>
    </dgm:pt>
    <dgm:pt modelId="{8E555EC6-F010-4232-8DDE-787540AD08DA}">
      <dgm:prSet custT="1"/>
      <dgm:spPr>
        <a:solidFill>
          <a:schemeClr val="bg2">
            <a:alpha val="90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графіків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таблиць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схем та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інших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візуальних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засобів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покращення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сприйняття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запам'ятовування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C68BAC1-B0EC-4D98-B317-BDC9B756ED83}" type="parTrans" cxnId="{7EAF5F5E-1C62-496F-9142-8854DB0DBFC3}">
      <dgm:prSet/>
      <dgm:spPr/>
      <dgm:t>
        <a:bodyPr/>
        <a:lstStyle/>
        <a:p>
          <a:endParaRPr lang="ru-RU"/>
        </a:p>
      </dgm:t>
    </dgm:pt>
    <dgm:pt modelId="{F8565046-3051-4220-91F8-08AA05682432}" type="sibTrans" cxnId="{7EAF5F5E-1C62-496F-9142-8854DB0DBFC3}">
      <dgm:prSet/>
      <dgm:spPr/>
      <dgm:t>
        <a:bodyPr/>
        <a:lstStyle/>
        <a:p>
          <a:endParaRPr lang="ru-RU"/>
        </a:p>
      </dgm:t>
    </dgm:pt>
    <dgm:pt modelId="{A245C564-98EC-4642-8974-4E1C57910405}" type="pres">
      <dgm:prSet presAssocID="{3FEAAB08-FAD6-4EA1-B877-CF394ED0A66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458BA6-022D-4021-BC73-7F15A8877D76}" type="pres">
      <dgm:prSet presAssocID="{B0765039-180C-4D4B-93B9-64E1639254AB}" presName="composite" presStyleCnt="0"/>
      <dgm:spPr/>
    </dgm:pt>
    <dgm:pt modelId="{2AD9DBC7-E2F5-4289-B9ED-D53005071809}" type="pres">
      <dgm:prSet presAssocID="{B0765039-180C-4D4B-93B9-64E1639254AB}" presName="parentText" presStyleLbl="alignNode1" presStyleIdx="0" presStyleCnt="4" custScaleX="3021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C765A-D728-4E9D-94A6-ED138B6AC302}" type="pres">
      <dgm:prSet presAssocID="{B0765039-180C-4D4B-93B9-64E1639254AB}" presName="descendantText" presStyleLbl="alignAcc1" presStyleIdx="0" presStyleCnt="4" custScaleX="72413" custScaleY="100000" custLinFactNeighborX="-849" custLinFactNeighborY="-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4C0439-B76C-4A04-9FE8-9F0B14D40FCD}" type="pres">
      <dgm:prSet presAssocID="{12108FAB-4469-4B3A-8180-F70A0F9DBDCB}" presName="sp" presStyleCnt="0"/>
      <dgm:spPr/>
    </dgm:pt>
    <dgm:pt modelId="{373496A7-AEC8-4F77-B59A-1D3669D1837E}" type="pres">
      <dgm:prSet presAssocID="{028A3C2A-2D69-4578-80E2-B1EBE7722D4C}" presName="composite" presStyleCnt="0"/>
      <dgm:spPr/>
    </dgm:pt>
    <dgm:pt modelId="{18011BC0-26DA-4B5C-87BA-228C4EFABE50}" type="pres">
      <dgm:prSet presAssocID="{028A3C2A-2D69-4578-80E2-B1EBE7722D4C}" presName="parentText" presStyleLbl="alignNode1" presStyleIdx="1" presStyleCnt="4" custScaleX="307627" custLinFactNeighborX="2222" custLinFactNeighborY="-20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ABD49A-9A43-48B8-849A-19378DF7197C}" type="pres">
      <dgm:prSet presAssocID="{028A3C2A-2D69-4578-80E2-B1EBE7722D4C}" presName="descendantText" presStyleLbl="alignAcc1" presStyleIdx="1" presStyleCnt="4" custScaleX="82764" custScaleY="90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FDD195-26EA-4579-888C-8DE7B75536F8}" type="pres">
      <dgm:prSet presAssocID="{E8B6D372-7417-4162-ACD7-7D5A31C3A82D}" presName="sp" presStyleCnt="0"/>
      <dgm:spPr/>
    </dgm:pt>
    <dgm:pt modelId="{FAB2613D-F520-4BBC-B7A2-090A3CB36DB7}" type="pres">
      <dgm:prSet presAssocID="{382B4795-A634-42FD-A8E4-BDFC9536F757}" presName="composite" presStyleCnt="0"/>
      <dgm:spPr/>
    </dgm:pt>
    <dgm:pt modelId="{22492848-68BA-45F6-BC2F-F17F63D35855}" type="pres">
      <dgm:prSet presAssocID="{382B4795-A634-42FD-A8E4-BDFC9536F757}" presName="parentText" presStyleLbl="alignNode1" presStyleIdx="2" presStyleCnt="4" custScaleX="3183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B9CA1-A199-4094-9DC5-A45E098D690B}" type="pres">
      <dgm:prSet presAssocID="{382B4795-A634-42FD-A8E4-BDFC9536F757}" presName="descendantText" presStyleLbl="alignAcc1" presStyleIdx="2" presStyleCnt="4" custScaleX="82837" custScaleY="93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0F0ED-E5D3-4B6D-A56C-6A10F00CCD7A}" type="pres">
      <dgm:prSet presAssocID="{4680AFD7-F355-4220-AB98-6263510B60FE}" presName="sp" presStyleCnt="0"/>
      <dgm:spPr/>
    </dgm:pt>
    <dgm:pt modelId="{9F8A739B-6CAC-48EB-A42D-B7126A569007}" type="pres">
      <dgm:prSet presAssocID="{74A237F0-FA57-4609-891C-1C221AE70A70}" presName="composite" presStyleCnt="0"/>
      <dgm:spPr/>
    </dgm:pt>
    <dgm:pt modelId="{B578A220-12AB-4555-927C-D7892BC79BAE}" type="pres">
      <dgm:prSet presAssocID="{74A237F0-FA57-4609-891C-1C221AE70A70}" presName="parentText" presStyleLbl="alignNode1" presStyleIdx="3" presStyleCnt="4" custScaleX="3185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52A73-31D5-42E0-8160-B970ECB897DF}" type="pres">
      <dgm:prSet presAssocID="{74A237F0-FA57-4609-891C-1C221AE70A70}" presName="descendantText" presStyleLbl="alignAcc1" presStyleIdx="3" presStyleCnt="4" custScaleX="77463" custScaleY="82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157442-D819-4914-B16E-C85F3372DD7C}" type="presOf" srcId="{B0765039-180C-4D4B-93B9-64E1639254AB}" destId="{2AD9DBC7-E2F5-4289-B9ED-D53005071809}" srcOrd="0" destOrd="0" presId="urn:microsoft.com/office/officeart/2005/8/layout/chevron2"/>
    <dgm:cxn modelId="{407D5C21-C8F7-4AF9-9420-54496FA57724}" srcId="{3FEAAB08-FAD6-4EA1-B877-CF394ED0A66D}" destId="{028A3C2A-2D69-4578-80E2-B1EBE7722D4C}" srcOrd="1" destOrd="0" parTransId="{1B90BDD5-2FAF-4F11-AAD1-0D8F4613573A}" sibTransId="{E8B6D372-7417-4162-ACD7-7D5A31C3A82D}"/>
    <dgm:cxn modelId="{C1E01CEC-5B20-4795-B312-D1D566037FEA}" type="presOf" srcId="{5B53B41A-D9F1-438A-B909-7289C0755A7A}" destId="{00852A73-31D5-42E0-8160-B970ECB897DF}" srcOrd="0" destOrd="0" presId="urn:microsoft.com/office/officeart/2005/8/layout/chevron2"/>
    <dgm:cxn modelId="{F33DDAB7-F860-47BD-B61F-3B3E3B417843}" type="presOf" srcId="{8E555EC6-F010-4232-8DDE-787540AD08DA}" destId="{DEBB9CA1-A199-4094-9DC5-A45E098D690B}" srcOrd="0" destOrd="0" presId="urn:microsoft.com/office/officeart/2005/8/layout/chevron2"/>
    <dgm:cxn modelId="{15195E59-B727-43E6-8B98-51C96FD60A91}" srcId="{028A3C2A-2D69-4578-80E2-B1EBE7722D4C}" destId="{63A91433-C0CA-40B9-A677-2659DF6FDDEC}" srcOrd="0" destOrd="0" parTransId="{876E5E5F-9732-4C71-87DA-7743E41CB2F5}" sibTransId="{F7F419F8-616E-4AE5-9627-7C2608044D80}"/>
    <dgm:cxn modelId="{D2614058-10FE-43D6-9C88-DEFA0AF334FF}" type="presOf" srcId="{3FEAAB08-FAD6-4EA1-B877-CF394ED0A66D}" destId="{A245C564-98EC-4642-8974-4E1C57910405}" srcOrd="0" destOrd="0" presId="urn:microsoft.com/office/officeart/2005/8/layout/chevron2"/>
    <dgm:cxn modelId="{DD83F6BC-CA64-48C8-9AC1-171F162C1E62}" srcId="{3FEAAB08-FAD6-4EA1-B877-CF394ED0A66D}" destId="{74A237F0-FA57-4609-891C-1C221AE70A70}" srcOrd="3" destOrd="0" parTransId="{03860091-F5C2-4D80-A245-A3E140A5BAC0}" sibTransId="{015A5E61-2039-4166-9008-060A41C9C7D9}"/>
    <dgm:cxn modelId="{81FEDA0F-8A96-4BA4-94F5-78D7785FCB5A}" srcId="{74A237F0-FA57-4609-891C-1C221AE70A70}" destId="{5B53B41A-D9F1-438A-B909-7289C0755A7A}" srcOrd="0" destOrd="0" parTransId="{A158743D-CD1A-4EBB-ACDE-B4CA210D1406}" sibTransId="{3A224623-E6AF-4376-BBD5-28E79C7020F4}"/>
    <dgm:cxn modelId="{CE1539F2-6E50-45C3-99A2-D9B6A02D05C6}" srcId="{3FEAAB08-FAD6-4EA1-B877-CF394ED0A66D}" destId="{B0765039-180C-4D4B-93B9-64E1639254AB}" srcOrd="0" destOrd="0" parTransId="{5C847028-1F85-45F0-8B28-8FADCE43E6FD}" sibTransId="{12108FAB-4469-4B3A-8180-F70A0F9DBDCB}"/>
    <dgm:cxn modelId="{41EA4C9B-B775-43D1-A1C9-EBD626752F76}" type="presOf" srcId="{5B73B58B-8ED2-4312-A09E-53C51626B851}" destId="{7C2C765A-D728-4E9D-94A6-ED138B6AC302}" srcOrd="0" destOrd="0" presId="urn:microsoft.com/office/officeart/2005/8/layout/chevron2"/>
    <dgm:cxn modelId="{1FA9FA83-67E6-4EB4-A0EC-8985B0423144}" type="presOf" srcId="{74A237F0-FA57-4609-891C-1C221AE70A70}" destId="{B578A220-12AB-4555-927C-D7892BC79BAE}" srcOrd="0" destOrd="0" presId="urn:microsoft.com/office/officeart/2005/8/layout/chevron2"/>
    <dgm:cxn modelId="{7EAF5F5E-1C62-496F-9142-8854DB0DBFC3}" srcId="{382B4795-A634-42FD-A8E4-BDFC9536F757}" destId="{8E555EC6-F010-4232-8DDE-787540AD08DA}" srcOrd="0" destOrd="0" parTransId="{7C68BAC1-B0EC-4D98-B317-BDC9B756ED83}" sibTransId="{F8565046-3051-4220-91F8-08AA05682432}"/>
    <dgm:cxn modelId="{C14E4CDE-1B89-4496-8FFA-1B59BE7AB274}" type="presOf" srcId="{63A91433-C0CA-40B9-A677-2659DF6FDDEC}" destId="{6DABD49A-9A43-48B8-849A-19378DF7197C}" srcOrd="0" destOrd="0" presId="urn:microsoft.com/office/officeart/2005/8/layout/chevron2"/>
    <dgm:cxn modelId="{6BB179BB-6052-4A60-9B1A-0D3B8870C815}" type="presOf" srcId="{382B4795-A634-42FD-A8E4-BDFC9536F757}" destId="{22492848-68BA-45F6-BC2F-F17F63D35855}" srcOrd="0" destOrd="0" presId="urn:microsoft.com/office/officeart/2005/8/layout/chevron2"/>
    <dgm:cxn modelId="{358D5D5F-2F67-43BD-A331-F228883E79E9}" type="presOf" srcId="{028A3C2A-2D69-4578-80E2-B1EBE7722D4C}" destId="{18011BC0-26DA-4B5C-87BA-228C4EFABE50}" srcOrd="0" destOrd="0" presId="urn:microsoft.com/office/officeart/2005/8/layout/chevron2"/>
    <dgm:cxn modelId="{FFC2C33E-426C-4CCD-944F-47E267D4340D}" srcId="{3FEAAB08-FAD6-4EA1-B877-CF394ED0A66D}" destId="{382B4795-A634-42FD-A8E4-BDFC9536F757}" srcOrd="2" destOrd="0" parTransId="{BD2B0FE6-8561-4D09-811D-014F65AE03B5}" sibTransId="{4680AFD7-F355-4220-AB98-6263510B60FE}"/>
    <dgm:cxn modelId="{37929D7F-0322-4FD5-AAE1-3B57C6370270}" srcId="{B0765039-180C-4D4B-93B9-64E1639254AB}" destId="{5B73B58B-8ED2-4312-A09E-53C51626B851}" srcOrd="0" destOrd="0" parTransId="{6244E6C1-3918-4523-AAD5-3E22EB0277D4}" sibTransId="{87EE7D3A-5B6C-4326-9A4E-A8589B06E3E2}"/>
    <dgm:cxn modelId="{BD814D69-2745-4276-8DF7-7509B90CF991}" type="presParOf" srcId="{A245C564-98EC-4642-8974-4E1C57910405}" destId="{63458BA6-022D-4021-BC73-7F15A8877D76}" srcOrd="0" destOrd="0" presId="urn:microsoft.com/office/officeart/2005/8/layout/chevron2"/>
    <dgm:cxn modelId="{AE67DB22-3597-448D-BF21-470B490EB961}" type="presParOf" srcId="{63458BA6-022D-4021-BC73-7F15A8877D76}" destId="{2AD9DBC7-E2F5-4289-B9ED-D53005071809}" srcOrd="0" destOrd="0" presId="urn:microsoft.com/office/officeart/2005/8/layout/chevron2"/>
    <dgm:cxn modelId="{0B041383-78C5-403A-BFE1-A98986F75DBD}" type="presParOf" srcId="{63458BA6-022D-4021-BC73-7F15A8877D76}" destId="{7C2C765A-D728-4E9D-94A6-ED138B6AC302}" srcOrd="1" destOrd="0" presId="urn:microsoft.com/office/officeart/2005/8/layout/chevron2"/>
    <dgm:cxn modelId="{DC0B5DC8-E912-484D-9918-B248D4AF2E9F}" type="presParOf" srcId="{A245C564-98EC-4642-8974-4E1C57910405}" destId="{F74C0439-B76C-4A04-9FE8-9F0B14D40FCD}" srcOrd="1" destOrd="0" presId="urn:microsoft.com/office/officeart/2005/8/layout/chevron2"/>
    <dgm:cxn modelId="{BAF5D8E2-1614-4D1E-8D11-EA3A3E2D87FC}" type="presParOf" srcId="{A245C564-98EC-4642-8974-4E1C57910405}" destId="{373496A7-AEC8-4F77-B59A-1D3669D1837E}" srcOrd="2" destOrd="0" presId="urn:microsoft.com/office/officeart/2005/8/layout/chevron2"/>
    <dgm:cxn modelId="{5B2FDB83-2637-4223-9FE4-542F4B25AB7F}" type="presParOf" srcId="{373496A7-AEC8-4F77-B59A-1D3669D1837E}" destId="{18011BC0-26DA-4B5C-87BA-228C4EFABE50}" srcOrd="0" destOrd="0" presId="urn:microsoft.com/office/officeart/2005/8/layout/chevron2"/>
    <dgm:cxn modelId="{32A72BEC-31F1-4BB6-AA71-783A4A47462E}" type="presParOf" srcId="{373496A7-AEC8-4F77-B59A-1D3669D1837E}" destId="{6DABD49A-9A43-48B8-849A-19378DF7197C}" srcOrd="1" destOrd="0" presId="urn:microsoft.com/office/officeart/2005/8/layout/chevron2"/>
    <dgm:cxn modelId="{D1BF4F7C-71AC-4B69-B0CB-8141BEBD3386}" type="presParOf" srcId="{A245C564-98EC-4642-8974-4E1C57910405}" destId="{7CFDD195-26EA-4579-888C-8DE7B75536F8}" srcOrd="3" destOrd="0" presId="urn:microsoft.com/office/officeart/2005/8/layout/chevron2"/>
    <dgm:cxn modelId="{25A7978A-9330-4CBC-B893-7038C495C9E6}" type="presParOf" srcId="{A245C564-98EC-4642-8974-4E1C57910405}" destId="{FAB2613D-F520-4BBC-B7A2-090A3CB36DB7}" srcOrd="4" destOrd="0" presId="urn:microsoft.com/office/officeart/2005/8/layout/chevron2"/>
    <dgm:cxn modelId="{617A1822-A2D2-407F-B429-1241C4AC1FEA}" type="presParOf" srcId="{FAB2613D-F520-4BBC-B7A2-090A3CB36DB7}" destId="{22492848-68BA-45F6-BC2F-F17F63D35855}" srcOrd="0" destOrd="0" presId="urn:microsoft.com/office/officeart/2005/8/layout/chevron2"/>
    <dgm:cxn modelId="{3F59D76F-DAF8-431F-872E-AF46358D0819}" type="presParOf" srcId="{FAB2613D-F520-4BBC-B7A2-090A3CB36DB7}" destId="{DEBB9CA1-A199-4094-9DC5-A45E098D690B}" srcOrd="1" destOrd="0" presId="urn:microsoft.com/office/officeart/2005/8/layout/chevron2"/>
    <dgm:cxn modelId="{D164A079-7DAD-4265-963C-FE8A3CDE36D4}" type="presParOf" srcId="{A245C564-98EC-4642-8974-4E1C57910405}" destId="{1A10F0ED-E5D3-4B6D-A56C-6A10F00CCD7A}" srcOrd="5" destOrd="0" presId="urn:microsoft.com/office/officeart/2005/8/layout/chevron2"/>
    <dgm:cxn modelId="{CE33819F-3AA3-4640-9F7D-4F999DFB04FE}" type="presParOf" srcId="{A245C564-98EC-4642-8974-4E1C57910405}" destId="{9F8A739B-6CAC-48EB-A42D-B7126A569007}" srcOrd="6" destOrd="0" presId="urn:microsoft.com/office/officeart/2005/8/layout/chevron2"/>
    <dgm:cxn modelId="{19C49807-79CE-4BA4-975A-305315B12357}" type="presParOf" srcId="{9F8A739B-6CAC-48EB-A42D-B7126A569007}" destId="{B578A220-12AB-4555-927C-D7892BC79BAE}" srcOrd="0" destOrd="0" presId="urn:microsoft.com/office/officeart/2005/8/layout/chevron2"/>
    <dgm:cxn modelId="{7BEF044C-03A0-438D-B95E-8536571890AC}" type="presParOf" srcId="{9F8A739B-6CAC-48EB-A42D-B7126A569007}" destId="{00852A73-31D5-42E0-8160-B970ECB897D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D9DBC7-E2F5-4289-B9ED-D53005071809}">
      <dsp:nvSpPr>
        <dsp:cNvPr id="0" name=""/>
        <dsp:cNvSpPr/>
      </dsp:nvSpPr>
      <dsp:spPr>
        <a:xfrm rot="5400000">
          <a:off x="782503" y="-677583"/>
          <a:ext cx="1223924" cy="258845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Класифікація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782503" y="-677583"/>
        <a:ext cx="1223924" cy="2588455"/>
      </dsp:txXfrm>
    </dsp:sp>
    <dsp:sp modelId="{7C2C765A-D728-4E9D-94A6-ED138B6AC302}">
      <dsp:nvSpPr>
        <dsp:cNvPr id="0" name=""/>
        <dsp:cNvSpPr/>
      </dsp:nvSpPr>
      <dsp:spPr>
        <a:xfrm rot="5400000">
          <a:off x="4346546" y="-1754244"/>
          <a:ext cx="795968" cy="4304460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Поділ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матеріалу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на теми,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категорії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46546" y="-1754244"/>
        <a:ext cx="795968" cy="4304460"/>
      </dsp:txXfrm>
    </dsp:sp>
    <dsp:sp modelId="{18011BC0-26DA-4B5C-87BA-228C4EFABE50}">
      <dsp:nvSpPr>
        <dsp:cNvPr id="0" name=""/>
        <dsp:cNvSpPr/>
      </dsp:nvSpPr>
      <dsp:spPr>
        <a:xfrm rot="5400000">
          <a:off x="825105" y="350634"/>
          <a:ext cx="1223924" cy="263558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Послідовність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825105" y="350634"/>
        <a:ext cx="1223924" cy="2635584"/>
      </dsp:txXfrm>
    </dsp:sp>
    <dsp:sp modelId="{6DABD49A-9A43-48B8-849A-19378DF7197C}">
      <dsp:nvSpPr>
        <dsp:cNvPr id="0" name=""/>
        <dsp:cNvSpPr/>
      </dsp:nvSpPr>
      <dsp:spPr>
        <a:xfrm rot="5400000">
          <a:off x="4885338" y="-1331976"/>
          <a:ext cx="716154" cy="5623005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Встановлення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логічного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порядку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подачі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де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кожен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новий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етап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базується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попередньому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885338" y="-1331976"/>
        <a:ext cx="716154" cy="5623005"/>
      </dsp:txXfrm>
    </dsp:sp>
    <dsp:sp modelId="{22492848-68BA-45F6-BC2F-F17F63D35855}">
      <dsp:nvSpPr>
        <dsp:cNvPr id="0" name=""/>
        <dsp:cNvSpPr/>
      </dsp:nvSpPr>
      <dsp:spPr>
        <a:xfrm rot="5400000">
          <a:off x="851865" y="1407193"/>
          <a:ext cx="1223924" cy="27271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Візуалізація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851865" y="1407193"/>
        <a:ext cx="1223924" cy="2727179"/>
      </dsp:txXfrm>
    </dsp:sp>
    <dsp:sp modelId="{DEBB9CA1-A199-4094-9DC5-A45E098D690B}">
      <dsp:nvSpPr>
        <dsp:cNvPr id="0" name=""/>
        <dsp:cNvSpPr/>
      </dsp:nvSpPr>
      <dsp:spPr>
        <a:xfrm rot="5400000">
          <a:off x="4918944" y="-259868"/>
          <a:ext cx="746528" cy="5632929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графіків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таблиць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схем та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інших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візуальних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засобів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покращення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сприйняття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запам'ятовування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918944" y="-259868"/>
        <a:ext cx="746528" cy="5632929"/>
      </dsp:txXfrm>
    </dsp:sp>
    <dsp:sp modelId="{B578A220-12AB-4555-927C-D7892BC79BAE}">
      <dsp:nvSpPr>
        <dsp:cNvPr id="0" name=""/>
        <dsp:cNvSpPr/>
      </dsp:nvSpPr>
      <dsp:spPr>
        <a:xfrm rot="5400000">
          <a:off x="852752" y="2483375"/>
          <a:ext cx="1223924" cy="272895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Підсумки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852752" y="2483375"/>
        <a:ext cx="1223924" cy="2728952"/>
      </dsp:txXfrm>
    </dsp:sp>
    <dsp:sp modelId="{00852A73-31D5-42E0-8160-B970ECB897DF}">
      <dsp:nvSpPr>
        <dsp:cNvPr id="0" name=""/>
        <dsp:cNvSpPr/>
      </dsp:nvSpPr>
      <dsp:spPr>
        <a:xfrm rot="5400000">
          <a:off x="4746251" y="1170780"/>
          <a:ext cx="652542" cy="4925771"/>
        </a:xfrm>
        <a:prstGeom prst="round2SameRect">
          <a:avLst/>
        </a:prstGeom>
        <a:solidFill>
          <a:schemeClr val="bg2"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ключових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понять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зв’язків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ними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746251" y="1170780"/>
        <a:ext cx="652542" cy="4925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EC238-59D1-43C2-8714-4B2E8D4C96AD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32D44-FEBE-4121-BB4E-4F7F8D3EA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06.11.24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chymo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ktochart.com/" TargetMode="External"/><Relationship Id="rId2" Type="http://schemas.openxmlformats.org/officeDocument/2006/relationships/hyperlink" Target="https://www.canva.com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8278688" cy="2985745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uk-UA" dirty="0" smtClean="0"/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2020р.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-1652790"/>
            <a:ext cx="9144000" cy="775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4800" b="1" i="0" u="none" strike="noStrike" cap="none" normalizeH="0" baseline="0" dirty="0" smtClean="0">
              <a:ln>
                <a:noFill/>
              </a:ln>
              <a:solidFill>
                <a:srgbClr val="24406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4800" b="1" dirty="0" smtClean="0">
              <a:solidFill>
                <a:srgbClr val="24406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4800" b="1" dirty="0" smtClean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Структурування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контенту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візуалізації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Canva</a:t>
            </a: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Piktochart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4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4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5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771800" y="4077072"/>
            <a:ext cx="5976664" cy="2160240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Войтенко Тетяна Валеріївна 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Курахівська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гімназія №2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Курахівської</a:t>
            </a: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міської ради 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Донецької області</a:t>
            </a:r>
            <a:endParaRPr lang="uk-UA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скругленным углом 3"/>
          <p:cNvSpPr/>
          <p:nvPr/>
        </p:nvSpPr>
        <p:spPr>
          <a:xfrm>
            <a:off x="539552" y="404664"/>
            <a:ext cx="8136904" cy="1944216"/>
          </a:xfrm>
          <a:prstGeom prst="round1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560840" cy="186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Візуалізація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інтерактивне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візуального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представлення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абстрактних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Слово «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візуалізація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утворено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латинського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visualis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перекладається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як «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зоровий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251520" y="2492896"/>
            <a:ext cx="8712968" cy="1440160"/>
          </a:xfrm>
          <a:prstGeom prst="round1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564904"/>
            <a:ext cx="8280920" cy="150810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>
            <a:spAutoFit/>
          </a:bodyPr>
          <a:lstStyle/>
          <a:p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Візуалізація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аспектом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підвищує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запам'ятовування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300" b="1" dirty="0"/>
          </a:p>
        </p:txBody>
      </p:sp>
      <p:sp>
        <p:nvSpPr>
          <p:cNvPr id="7" name="Параллелограмм 6"/>
          <p:cNvSpPr/>
          <p:nvPr/>
        </p:nvSpPr>
        <p:spPr>
          <a:xfrm>
            <a:off x="467544" y="4149080"/>
            <a:ext cx="1728192" cy="1512168"/>
          </a:xfrm>
          <a:prstGeom prst="parallelogram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958433">
            <a:off x="348931" y="3986582"/>
            <a:ext cx="1902415" cy="1234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покращує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араллелограмм 8"/>
          <p:cNvSpPr/>
          <p:nvPr/>
        </p:nvSpPr>
        <p:spPr>
          <a:xfrm>
            <a:off x="1979712" y="4293096"/>
            <a:ext cx="1728192" cy="1584176"/>
          </a:xfrm>
          <a:prstGeom prst="parallelogram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араллелограмм 9"/>
          <p:cNvSpPr/>
          <p:nvPr/>
        </p:nvSpPr>
        <p:spPr>
          <a:xfrm>
            <a:off x="3707904" y="4221088"/>
            <a:ext cx="1728192" cy="1512168"/>
          </a:xfrm>
          <a:prstGeom prst="parallelogram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араллелограмм 10"/>
          <p:cNvSpPr/>
          <p:nvPr/>
        </p:nvSpPr>
        <p:spPr>
          <a:xfrm>
            <a:off x="5220072" y="4221088"/>
            <a:ext cx="1728192" cy="1656184"/>
          </a:xfrm>
          <a:prstGeom prst="parallelogram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араллелограмм 11"/>
          <p:cNvSpPr/>
          <p:nvPr/>
        </p:nvSpPr>
        <p:spPr>
          <a:xfrm>
            <a:off x="6876256" y="4149080"/>
            <a:ext cx="1728192" cy="1512168"/>
          </a:xfrm>
          <a:prstGeom prst="parallelogram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6868679">
            <a:off x="3512060" y="3915272"/>
            <a:ext cx="2173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запам'ятову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Прямоугольник 14"/>
          <p:cNvSpPr/>
          <p:nvPr/>
        </p:nvSpPr>
        <p:spPr>
          <a:xfrm rot="16935536">
            <a:off x="1737159" y="4447350"/>
            <a:ext cx="1944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Допомагає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7054986">
            <a:off x="5208126" y="4343003"/>
            <a:ext cx="1800200" cy="1226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різноманітність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7111017">
            <a:off x="6993626" y="4447902"/>
            <a:ext cx="14746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доступність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332656"/>
          <a:ext cx="8640960" cy="6264696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640960"/>
              </a:tblGrid>
              <a:tr h="901086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363610">
                <a:tc>
                  <a:txBody>
                    <a:bodyPr/>
                    <a:lstStyle/>
                    <a:p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Блок-схема: перфолента 4"/>
          <p:cNvSpPr/>
          <p:nvPr/>
        </p:nvSpPr>
        <p:spPr>
          <a:xfrm>
            <a:off x="683568" y="0"/>
            <a:ext cx="4680520" cy="3168352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80%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сприймає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зоровий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аналізатор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644008" y="1916832"/>
            <a:ext cx="4032448" cy="3312368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Візуальна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текстовою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сприймається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 60 000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швидше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179512" y="3140968"/>
            <a:ext cx="4608512" cy="3384376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обробці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візуальної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задіяно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50%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нейронів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головного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Овал 45"/>
          <p:cNvSpPr/>
          <p:nvPr/>
        </p:nvSpPr>
        <p:spPr>
          <a:xfrm>
            <a:off x="7740352" y="-171400"/>
            <a:ext cx="1728192" cy="172819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97169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Блок-схема: несколько документов 26"/>
          <p:cNvSpPr/>
          <p:nvPr/>
        </p:nvSpPr>
        <p:spPr>
          <a:xfrm>
            <a:off x="5076056" y="3356992"/>
            <a:ext cx="3744416" cy="3240360"/>
          </a:xfrm>
          <a:prstGeom prst="flowChartMulti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652120" y="3212976"/>
            <a:ext cx="316835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Цифрові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дидактичні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Блок-схема: несколько документов 33"/>
          <p:cNvSpPr/>
          <p:nvPr/>
        </p:nvSpPr>
        <p:spPr>
          <a:xfrm>
            <a:off x="3059832" y="404664"/>
            <a:ext cx="4896544" cy="2592288"/>
          </a:xfrm>
          <a:prstGeom prst="flowChartMultidocumen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635896" y="476672"/>
            <a:ext cx="4392487" cy="892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Презентації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скрайбінг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визуализация символ із сайту www.flaticon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визуализация символ із сайту www.flaticon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Визуализация – Бесплатные иконки: формы и символ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0"/>
            <a:ext cx="1412775" cy="1412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Прямоугольник 22"/>
          <p:cNvSpPr/>
          <p:nvPr/>
        </p:nvSpPr>
        <p:spPr>
          <a:xfrm>
            <a:off x="3131840" y="908720"/>
            <a:ext cx="42484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Сервіси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animoto.com, cincopa.com, comslider.com, prezi.com, vcasmo.com, haikudeck.com, sway.com, slideboom.com, slides.com, ed.ted.com, photobucket.com,  voicethread.com, powtoon.com, animaker.com, padlet.com, biteable.com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Блок-схема: несколько документов 23"/>
          <p:cNvSpPr/>
          <p:nvPr/>
        </p:nvSpPr>
        <p:spPr>
          <a:xfrm>
            <a:off x="251520" y="2780928"/>
            <a:ext cx="4896544" cy="3600400"/>
          </a:xfrm>
          <a:prstGeom prst="flowChartMultidocumen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899592" y="2636912"/>
            <a:ext cx="468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Інтерактивна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інфографіка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карти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хмари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23528" y="3573016"/>
            <a:ext cx="4392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Сервіси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thinglink.com, creately.com, genially, piktochart.com, visual.ly, canva.com,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infogr.am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statsilk.com, timetoast.com, free-timeline.com, myhistro.com, wordart.com, wordle.net, worditout.com, mindmeister.com, spiderscribe.net, mindomo.com, mapmyself.com, popplet.com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220072" y="4005064"/>
            <a:ext cx="3312368" cy="230832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Сервіси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learningapps.org, pixton.com, marvelhq.com, kahoot.com, makebeliefscomix.com, wittycomics.com; storybird.com,  doink.com, animatron.com,, rebus1.com, liveworksheets.com, wixie.com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-180528" y="-171400"/>
            <a:ext cx="3096344" cy="288032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Picture 6" descr="Визуализация – Бесплатные иконки: формы и символ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8520"/>
            <a:ext cx="2699792" cy="2699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Прямоугольник 17"/>
          <p:cNvSpPr/>
          <p:nvPr/>
        </p:nvSpPr>
        <p:spPr>
          <a:xfrm>
            <a:off x="5508104" y="2708920"/>
            <a:ext cx="3816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https://vchymo.com/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404662"/>
          <a:ext cx="7776864" cy="6063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15171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4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kumimoji="0" lang="uk-UA" sz="4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Навчальний</a:t>
                      </a:r>
                      <a:r>
                        <a:rPr kumimoji="0" lang="uk-UA" sz="4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контент</a:t>
                      </a:r>
                      <a:endParaRPr kumimoji="0" lang="ru-RU" sz="4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15296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Текстові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матеріали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58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Візуальні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елементи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графіки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діаграми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інфографіки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хмари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слів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презентації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Аудіо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відео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: аудиозаписи,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навчальні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відео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5296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Інтерактивні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ресурси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ігри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тести,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вікторини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5296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2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Практичні</a:t>
                      </a:r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завдання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вправи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лабораторні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роботи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проєкти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5296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Структурування</a:t>
            </a:r>
            <a:r>
              <a:rPr lang="ru-RU" sz="2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— 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систематизації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зрозумілою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логічною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легкою для </a:t>
            </a:r>
            <a:r>
              <a:rPr lang="ru-RU" sz="2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сприйняття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467544" y="1772816"/>
          <a:ext cx="820891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332656"/>
          <a:ext cx="84249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kumimoji="0" lang="uk-UA" sz="43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kumimoji="0" lang="uk-UA" sz="4300" b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ДОСВІДУ РОБОТИ</a:t>
                      </a:r>
                    </a:p>
                    <a:p>
                      <a:pPr algn="ctr"/>
                      <a:r>
                        <a:rPr kumimoji="0" lang="ru-RU" sz="2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24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2420888"/>
          <a:ext cx="8352928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1111305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Canva</a:t>
                      </a:r>
                      <a:r>
                        <a:rPr kumimoji="0" lang="ru-RU" sz="3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uk-UA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Piktochart</a:t>
                      </a:r>
                      <a:endParaRPr kumimoji="0" lang="ru-RU" sz="3600" b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04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https://www.canva.com/</a:t>
                      </a:r>
                      <a:endParaRPr lang="uk-UA" sz="2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kumimoji="0" lang="ru-RU" sz="2300" b="1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3"/>
                        </a:rPr>
                        <a:t>https://piktochart.com/</a:t>
                      </a:r>
                      <a:r>
                        <a:rPr kumimoji="0" lang="uk-UA" sz="2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2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155679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Онлайн-платформи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графічного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дизайну 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476672"/>
          <a:ext cx="8208912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/>
              </a:tblGrid>
              <a:tr h="17029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4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kumimoji="0" lang="ru-RU" sz="4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Практичні</a:t>
                      </a:r>
                      <a:r>
                        <a:rPr kumimoji="0" lang="ru-RU" sz="4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рекомендації</a:t>
                      </a:r>
                      <a:r>
                        <a:rPr kumimoji="0" lang="ru-RU" sz="4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щодо</a:t>
                      </a:r>
                      <a:r>
                        <a:rPr kumimoji="0" lang="ru-RU" sz="4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впровадження</a:t>
                      </a:r>
                      <a:r>
                        <a:rPr kumimoji="0" lang="ru-RU" sz="4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візуалізації</a:t>
                      </a:r>
                      <a:r>
                        <a:rPr kumimoji="0" lang="ru-RU" sz="4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endParaRPr kumimoji="0" lang="ru-RU" sz="44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042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Використовуйте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інфографіку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для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пояснення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складних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тем.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Створюйте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візуальні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підказки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або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навчальні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відео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щоб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пояснити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матеріал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зробити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його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доступнішим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792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Впроваджуйте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завдання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лише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контролю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знань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але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й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формування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навичок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самостійного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навчання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792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Інтегруйте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онлайн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платформи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повсякденний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навчальний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проведення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вікторин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тестів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опитувань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49915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Залучайте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учнів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створення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візуальних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матеріалів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щоб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посилити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інтерес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навчального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процесу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042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412776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548680"/>
            <a:ext cx="7560840" cy="7920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100" b="1" noProof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Висновок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4077072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683568" y="692696"/>
            <a:ext cx="7848872" cy="5760640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475656" y="1340768"/>
            <a:ext cx="705678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Сучасні інструменти візуалізації, такі як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Canva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Piktochart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відкривають нові можливості для структурування навчального контенту.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Вони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полегшують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створення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матеріалів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роблять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привабливими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зрозумілими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учнів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продовжувати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експериментувати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інструментами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учнів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створювати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навчальне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середовище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сприятиме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всебічному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дітей.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Дякую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увагу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1059</TotalTime>
  <Words>508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556</dc:creator>
  <cp:lastModifiedBy>Пользователь</cp:lastModifiedBy>
  <cp:revision>107</cp:revision>
  <dcterms:created xsi:type="dcterms:W3CDTF">2019-09-07T14:18:43Z</dcterms:created>
  <dcterms:modified xsi:type="dcterms:W3CDTF">2024-11-06T08:13:44Z</dcterms:modified>
</cp:coreProperties>
</file>