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5" r:id="rId2"/>
    <p:sldId id="459" r:id="rId3"/>
    <p:sldId id="463" r:id="rId4"/>
    <p:sldId id="464" r:id="rId5"/>
    <p:sldId id="256" r:id="rId6"/>
    <p:sldId id="443" r:id="rId7"/>
    <p:sldId id="467" r:id="rId8"/>
    <p:sldId id="466" r:id="rId9"/>
    <p:sldId id="446" r:id="rId10"/>
    <p:sldId id="469" r:id="rId11"/>
    <p:sldId id="338" r:id="rId12"/>
    <p:sldId id="471" r:id="rId13"/>
    <p:sldId id="461" r:id="rId14"/>
    <p:sldId id="473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69776-5BF4-4F7E-AA89-0579930AC0D7}" type="doc">
      <dgm:prSet loTypeId="urn:microsoft.com/office/officeart/2005/8/layout/radial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D7B5C86-5873-4C28-AE27-3B623ECEF3AD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80316" y="2462183"/>
          <a:ext cx="3143678" cy="2232773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 для навчання</a:t>
          </a:r>
        </a:p>
      </dgm:t>
    </dgm:pt>
    <dgm:pt modelId="{BC2BF7E6-F210-4B7F-B1E4-A939790A7652}" type="parTrans" cxnId="{5506F759-7D4B-4675-8A0F-03AEDF567931}">
      <dgm:prSet/>
      <dgm:spPr/>
      <dgm:t>
        <a:bodyPr/>
        <a:lstStyle/>
        <a:p>
          <a:endParaRPr lang="uk-UA" b="1" i="1"/>
        </a:p>
      </dgm:t>
    </dgm:pt>
    <dgm:pt modelId="{9310A255-32C0-494A-90CE-2CD2134CB079}" type="sibTrans" cxnId="{5506F759-7D4B-4675-8A0F-03AEDF567931}">
      <dgm:prSet/>
      <dgm:spPr/>
      <dgm:t>
        <a:bodyPr/>
        <a:lstStyle/>
        <a:p>
          <a:endParaRPr lang="uk-UA" b="1" i="1"/>
        </a:p>
      </dgm:t>
    </dgm:pt>
    <dgm:pt modelId="{A8CAA091-F2F2-42C1-962B-F7B95F4D02F5}">
      <dgm:prSet phldrT="[Текст]"/>
      <dgm:spPr>
        <a:xfrm>
          <a:off x="47307" y="1152158"/>
          <a:ext cx="3610977" cy="893778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Інтернет-енциклопедії</a:t>
          </a:r>
        </a:p>
      </dgm:t>
    </dgm:pt>
    <dgm:pt modelId="{B35B66FC-6F79-469D-A4A2-3C8306ACC379}" type="parTrans" cxnId="{B3BC087B-79E4-4932-B155-4F30F07A8BCE}">
      <dgm:prSet/>
      <dgm:spPr>
        <a:xfrm rot="13037448">
          <a:off x="1667362" y="1830441"/>
          <a:ext cx="1814159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1A224FA6-9F43-4A14-A282-EFEC559E3903}" type="sibTrans" cxnId="{B3BC087B-79E4-4932-B155-4F30F07A8BCE}">
      <dgm:prSet/>
      <dgm:spPr/>
      <dgm:t>
        <a:bodyPr/>
        <a:lstStyle/>
        <a:p>
          <a:endParaRPr lang="uk-UA" b="1" i="1"/>
        </a:p>
      </dgm:t>
    </dgm:pt>
    <dgm:pt modelId="{4D5A2FA8-BF55-45B6-B423-61DD884A9C3C}">
      <dgm:prSet phldrT="[Текст]"/>
      <dgm:spPr>
        <a:xfrm>
          <a:off x="2646667" y="81921"/>
          <a:ext cx="3610977" cy="89377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Електронні словники</a:t>
          </a:r>
        </a:p>
      </dgm:t>
    </dgm:pt>
    <dgm:pt modelId="{D5840960-F6E3-40D7-B347-E2DB1E5CA8BC}" type="parTrans" cxnId="{AE2FB804-8431-4DA0-A622-6FBB687D3F28}">
      <dgm:prSet/>
      <dgm:spPr>
        <a:xfrm rot="16200000">
          <a:off x="3538637" y="1124159"/>
          <a:ext cx="1827036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4F9C91ED-E994-42EA-BEFA-B912A5F7D29A}" type="sibTrans" cxnId="{AE2FB804-8431-4DA0-A622-6FBB687D3F28}">
      <dgm:prSet/>
      <dgm:spPr/>
      <dgm:t>
        <a:bodyPr/>
        <a:lstStyle/>
        <a:p>
          <a:endParaRPr lang="uk-UA" b="1" i="1"/>
        </a:p>
      </dgm:t>
    </dgm:pt>
    <dgm:pt modelId="{E27777CD-5208-4E0E-A30D-8A98B75D99CF}">
      <dgm:prSet phldrT="[Текст]"/>
      <dgm:spPr>
        <a:xfrm>
          <a:off x="5221361" y="1152133"/>
          <a:ext cx="3610977" cy="89377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Онлайн перекладачі</a:t>
          </a:r>
        </a:p>
      </dgm:t>
    </dgm:pt>
    <dgm:pt modelId="{BC20CC63-D1B9-4649-AC8A-9A7AFAEFAA82}" type="parTrans" cxnId="{2B0C7258-C9E9-4EDE-8E69-3A966F00D03A}">
      <dgm:prSet/>
      <dgm:spPr>
        <a:xfrm rot="19346712">
          <a:off x="5415416" y="1828719"/>
          <a:ext cx="1797702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992D3C4A-64E2-4AAB-AB8B-353BE33A5814}" type="sibTrans" cxnId="{2B0C7258-C9E9-4EDE-8E69-3A966F00D03A}">
      <dgm:prSet/>
      <dgm:spPr/>
      <dgm:t>
        <a:bodyPr/>
        <a:lstStyle/>
        <a:p>
          <a:endParaRPr lang="uk-UA" b="1" i="1"/>
        </a:p>
      </dgm:t>
    </dgm:pt>
    <dgm:pt modelId="{871B0852-7A5E-403D-89DE-E9954720B7FF}" type="pres">
      <dgm:prSet presAssocID="{49669776-5BF4-4F7E-AA89-0579930AC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31EC-0D73-4D7A-9E1B-13797106B87B}" type="pres">
      <dgm:prSet presAssocID="{4D7B5C86-5873-4C28-AE27-3B623ECEF3AD}" presName="centerShape" presStyleLbl="node0" presStyleIdx="0" presStyleCnt="1" custScaleX="140797"/>
      <dgm:spPr/>
      <dgm:t>
        <a:bodyPr/>
        <a:lstStyle/>
        <a:p>
          <a:endParaRPr lang="ru-RU"/>
        </a:p>
      </dgm:t>
    </dgm:pt>
    <dgm:pt modelId="{D7DE3E39-80E0-4E9A-8BEE-C3ECD9BD8659}" type="pres">
      <dgm:prSet presAssocID="{B35B66FC-6F79-469D-A4A2-3C8306ACC37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902C766-2C33-4C4E-9FEB-7D80A3DC6C44}" type="pres">
      <dgm:prSet presAssocID="{A8CAA091-F2F2-42C1-962B-F7B95F4D02F5}" presName="node" presStyleLbl="node1" presStyleIdx="0" presStyleCnt="3" custScaleX="208764" custScaleY="52671" custRadScaleRad="111508" custRadScaleInc="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3535F-657E-4628-BEC8-B2F9A3BD5155}" type="pres">
      <dgm:prSet presAssocID="{D5840960-F6E3-40D7-B347-E2DB1E5CA8B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B3871A8-C1F4-4BA2-81FD-7B04DF2A55DF}" type="pres">
      <dgm:prSet presAssocID="{4D5A2FA8-BF55-45B6-B423-61DD884A9C3C}" presName="node" presStyleLbl="node1" presStyleIdx="1" presStyleCnt="3" custScaleX="195601" custScaleY="52671" custRadScaleRad="10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BD20-08D4-45D1-8C53-33661456D211}" type="pres">
      <dgm:prSet presAssocID="{BC20CC63-D1B9-4649-AC8A-9A7AFAEFAA8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2532ACC-0D8C-462A-A295-8FBF7C38E87C}" type="pres">
      <dgm:prSet presAssocID="{E27777CD-5208-4E0E-A30D-8A98B75D99CF}" presName="node" presStyleLbl="node1" presStyleIdx="2" presStyleCnt="3" custScaleX="208764" custScaleY="52671" custRadScaleRad="110840" custRadScaleInc="-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3A74F-D7D8-419F-B86C-455154AD9832}" type="presOf" srcId="{E27777CD-5208-4E0E-A30D-8A98B75D99CF}" destId="{12532ACC-0D8C-462A-A295-8FBF7C38E87C}" srcOrd="0" destOrd="0" presId="urn:microsoft.com/office/officeart/2005/8/layout/radial4"/>
    <dgm:cxn modelId="{5506F759-7D4B-4675-8A0F-03AEDF567931}" srcId="{49669776-5BF4-4F7E-AA89-0579930AC0D7}" destId="{4D7B5C86-5873-4C28-AE27-3B623ECEF3AD}" srcOrd="0" destOrd="0" parTransId="{BC2BF7E6-F210-4B7F-B1E4-A939790A7652}" sibTransId="{9310A255-32C0-494A-90CE-2CD2134CB079}"/>
    <dgm:cxn modelId="{141A4F92-DB3C-4EE0-A828-579DC945D989}" type="presOf" srcId="{4D7B5C86-5873-4C28-AE27-3B623ECEF3AD}" destId="{87EE31EC-0D73-4D7A-9E1B-13797106B87B}" srcOrd="0" destOrd="0" presId="urn:microsoft.com/office/officeart/2005/8/layout/radial4"/>
    <dgm:cxn modelId="{58CC6291-F1B0-4DA5-A704-E2BF761E20D9}" type="presOf" srcId="{D5840960-F6E3-40D7-B347-E2DB1E5CA8BC}" destId="{7E53535F-657E-4628-BEC8-B2F9A3BD5155}" srcOrd="0" destOrd="0" presId="urn:microsoft.com/office/officeart/2005/8/layout/radial4"/>
    <dgm:cxn modelId="{5045D0C9-AEC4-47A3-9A47-E4E6C8A69268}" type="presOf" srcId="{49669776-5BF4-4F7E-AA89-0579930AC0D7}" destId="{871B0852-7A5E-403D-89DE-E9954720B7FF}" srcOrd="0" destOrd="0" presId="urn:microsoft.com/office/officeart/2005/8/layout/radial4"/>
    <dgm:cxn modelId="{AE2FB804-8431-4DA0-A622-6FBB687D3F28}" srcId="{4D7B5C86-5873-4C28-AE27-3B623ECEF3AD}" destId="{4D5A2FA8-BF55-45B6-B423-61DD884A9C3C}" srcOrd="1" destOrd="0" parTransId="{D5840960-F6E3-40D7-B347-E2DB1E5CA8BC}" sibTransId="{4F9C91ED-E994-42EA-BEFA-B912A5F7D29A}"/>
    <dgm:cxn modelId="{4939F48B-DD32-45E5-AAED-8F97AC12E013}" type="presOf" srcId="{B35B66FC-6F79-469D-A4A2-3C8306ACC379}" destId="{D7DE3E39-80E0-4E9A-8BEE-C3ECD9BD8659}" srcOrd="0" destOrd="0" presId="urn:microsoft.com/office/officeart/2005/8/layout/radial4"/>
    <dgm:cxn modelId="{A6A99621-1FC9-48BB-BF3C-4DB5F6BDEA91}" type="presOf" srcId="{4D5A2FA8-BF55-45B6-B423-61DD884A9C3C}" destId="{DB3871A8-C1F4-4BA2-81FD-7B04DF2A55DF}" srcOrd="0" destOrd="0" presId="urn:microsoft.com/office/officeart/2005/8/layout/radial4"/>
    <dgm:cxn modelId="{B3BC087B-79E4-4932-B155-4F30F07A8BCE}" srcId="{4D7B5C86-5873-4C28-AE27-3B623ECEF3AD}" destId="{A8CAA091-F2F2-42C1-962B-F7B95F4D02F5}" srcOrd="0" destOrd="0" parTransId="{B35B66FC-6F79-469D-A4A2-3C8306ACC379}" sibTransId="{1A224FA6-9F43-4A14-A282-EFEC559E3903}"/>
    <dgm:cxn modelId="{C083C364-2301-4963-AC1E-92970F373E9A}" type="presOf" srcId="{A8CAA091-F2F2-42C1-962B-F7B95F4D02F5}" destId="{C902C766-2C33-4C4E-9FEB-7D80A3DC6C44}" srcOrd="0" destOrd="0" presId="urn:microsoft.com/office/officeart/2005/8/layout/radial4"/>
    <dgm:cxn modelId="{8D9BEA41-A28D-4D85-BEA6-CA3F05C21A13}" type="presOf" srcId="{BC20CC63-D1B9-4649-AC8A-9A7AFAEFAA82}" destId="{E4EDBD20-08D4-45D1-8C53-33661456D211}" srcOrd="0" destOrd="0" presId="urn:microsoft.com/office/officeart/2005/8/layout/radial4"/>
    <dgm:cxn modelId="{2B0C7258-C9E9-4EDE-8E69-3A966F00D03A}" srcId="{4D7B5C86-5873-4C28-AE27-3B623ECEF3AD}" destId="{E27777CD-5208-4E0E-A30D-8A98B75D99CF}" srcOrd="2" destOrd="0" parTransId="{BC20CC63-D1B9-4649-AC8A-9A7AFAEFAA82}" sibTransId="{992D3C4A-64E2-4AAB-AB8B-353BE33A5814}"/>
    <dgm:cxn modelId="{A97E6CB8-47BA-40C2-9DC0-90C0B6BFB519}" type="presParOf" srcId="{871B0852-7A5E-403D-89DE-E9954720B7FF}" destId="{87EE31EC-0D73-4D7A-9E1B-13797106B87B}" srcOrd="0" destOrd="0" presId="urn:microsoft.com/office/officeart/2005/8/layout/radial4"/>
    <dgm:cxn modelId="{E8870D41-FA96-4D15-AC40-D30170DAA5B5}" type="presParOf" srcId="{871B0852-7A5E-403D-89DE-E9954720B7FF}" destId="{D7DE3E39-80E0-4E9A-8BEE-C3ECD9BD8659}" srcOrd="1" destOrd="0" presId="urn:microsoft.com/office/officeart/2005/8/layout/radial4"/>
    <dgm:cxn modelId="{60E0EB14-AE02-49D8-8B96-6B127C9B4F6A}" type="presParOf" srcId="{871B0852-7A5E-403D-89DE-E9954720B7FF}" destId="{C902C766-2C33-4C4E-9FEB-7D80A3DC6C44}" srcOrd="2" destOrd="0" presId="urn:microsoft.com/office/officeart/2005/8/layout/radial4"/>
    <dgm:cxn modelId="{0EEF9ED6-815C-4787-B92E-FE39F7786F94}" type="presParOf" srcId="{871B0852-7A5E-403D-89DE-E9954720B7FF}" destId="{7E53535F-657E-4628-BEC8-B2F9A3BD5155}" srcOrd="3" destOrd="0" presId="urn:microsoft.com/office/officeart/2005/8/layout/radial4"/>
    <dgm:cxn modelId="{F59B7C76-017C-4F6F-83DF-0E7C476BEBF8}" type="presParOf" srcId="{871B0852-7A5E-403D-89DE-E9954720B7FF}" destId="{DB3871A8-C1F4-4BA2-81FD-7B04DF2A55DF}" srcOrd="4" destOrd="0" presId="urn:microsoft.com/office/officeart/2005/8/layout/radial4"/>
    <dgm:cxn modelId="{06B0A125-A870-408B-9744-4B30E2A9C417}" type="presParOf" srcId="{871B0852-7A5E-403D-89DE-E9954720B7FF}" destId="{E4EDBD20-08D4-45D1-8C53-33661456D211}" srcOrd="5" destOrd="0" presId="urn:microsoft.com/office/officeart/2005/8/layout/radial4"/>
    <dgm:cxn modelId="{12E69A32-26C2-414F-AA9A-1B14ADC2AF69}" type="presParOf" srcId="{871B0852-7A5E-403D-89DE-E9954720B7FF}" destId="{12532ACC-0D8C-462A-A295-8FBF7C38E8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69776-5BF4-4F7E-AA89-0579930AC0D7}" type="doc">
      <dgm:prSet loTypeId="urn:microsoft.com/office/officeart/2005/8/layout/radial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D7B5C86-5873-4C28-AE27-3B623ECEF3AD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80316" y="2462183"/>
          <a:ext cx="3143678" cy="2232773"/>
        </a:xfr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BC2BF7E6-F210-4B7F-B1E4-A939790A7652}" type="parTrans" cxnId="{5506F759-7D4B-4675-8A0F-03AEDF567931}">
      <dgm:prSet/>
      <dgm:spPr/>
      <dgm:t>
        <a:bodyPr/>
        <a:lstStyle/>
        <a:p>
          <a:endParaRPr lang="uk-UA" b="1" i="1"/>
        </a:p>
      </dgm:t>
    </dgm:pt>
    <dgm:pt modelId="{9310A255-32C0-494A-90CE-2CD2134CB079}" type="sibTrans" cxnId="{5506F759-7D4B-4675-8A0F-03AEDF567931}">
      <dgm:prSet/>
      <dgm:spPr/>
      <dgm:t>
        <a:bodyPr/>
        <a:lstStyle/>
        <a:p>
          <a:endParaRPr lang="uk-UA" b="1" i="1"/>
        </a:p>
      </dgm:t>
    </dgm:pt>
    <dgm:pt modelId="{A8CAA091-F2F2-42C1-962B-F7B95F4D02F5}">
      <dgm:prSet phldrT="[Текст]"/>
      <dgm:spPr>
        <a:xfrm>
          <a:off x="47307" y="1152158"/>
          <a:ext cx="3610977" cy="893778"/>
        </a:xfr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B35B66FC-6F79-469D-A4A2-3C8306ACC379}" type="parTrans" cxnId="{B3BC087B-79E4-4932-B155-4F30F07A8BCE}">
      <dgm:prSet/>
      <dgm:spPr>
        <a:xfrm rot="13037448">
          <a:off x="1667362" y="1830441"/>
          <a:ext cx="1814159" cy="636340"/>
        </a:xfr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1A224FA6-9F43-4A14-A282-EFEC559E3903}" type="sibTrans" cxnId="{B3BC087B-79E4-4932-B155-4F30F07A8BCE}">
      <dgm:prSet/>
      <dgm:spPr/>
      <dgm:t>
        <a:bodyPr/>
        <a:lstStyle/>
        <a:p>
          <a:endParaRPr lang="uk-UA" b="1" i="1"/>
        </a:p>
      </dgm:t>
    </dgm:pt>
    <dgm:pt modelId="{4D5A2FA8-BF55-45B6-B423-61DD884A9C3C}">
      <dgm:prSet phldrT="[Текст]"/>
      <dgm:spPr>
        <a:xfrm>
          <a:off x="2646667" y="81921"/>
          <a:ext cx="3610977" cy="893778"/>
        </a:xfr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Гра «Вчитель </a:t>
          </a:r>
          <a:r>
            <a:rPr lang="en-US" b="1" i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Duo</a:t>
          </a:r>
          <a:r>
            <a:rPr lang="uk-UA" b="1" i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»</a:t>
          </a: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D5840960-F6E3-40D7-B347-E2DB1E5CA8BC}" type="parTrans" cxnId="{AE2FB804-8431-4DA0-A622-6FBB687D3F28}">
      <dgm:prSet/>
      <dgm:spPr>
        <a:xfrm rot="16200000">
          <a:off x="3538637" y="1124159"/>
          <a:ext cx="1827036" cy="636340"/>
        </a:xfr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4F9C91ED-E994-42EA-BEFA-B912A5F7D29A}" type="sibTrans" cxnId="{AE2FB804-8431-4DA0-A622-6FBB687D3F28}">
      <dgm:prSet/>
      <dgm:spPr/>
      <dgm:t>
        <a:bodyPr/>
        <a:lstStyle/>
        <a:p>
          <a:endParaRPr lang="uk-UA" b="1" i="1"/>
        </a:p>
      </dgm:t>
    </dgm:pt>
    <dgm:pt modelId="{E27777CD-5208-4E0E-A30D-8A98B75D99CF}">
      <dgm:prSet phldrT="[Текст]"/>
      <dgm:spPr>
        <a:xfrm>
          <a:off x="5221361" y="1152133"/>
          <a:ext cx="3610977" cy="893778"/>
        </a:xfr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Вивчаємо англійську</a:t>
          </a:r>
          <a:endParaRPr lang="uk-UA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92D3C4A-64E2-4AAB-AB8B-353BE33A5814}" type="sibTrans" cxnId="{2B0C7258-C9E9-4EDE-8E69-3A966F00D03A}">
      <dgm:prSet/>
      <dgm:spPr/>
      <dgm:t>
        <a:bodyPr/>
        <a:lstStyle/>
        <a:p>
          <a:endParaRPr lang="uk-UA" b="1" i="1"/>
        </a:p>
      </dgm:t>
    </dgm:pt>
    <dgm:pt modelId="{BC20CC63-D1B9-4649-AC8A-9A7AFAEFAA82}" type="parTrans" cxnId="{2B0C7258-C9E9-4EDE-8E69-3A966F00D03A}">
      <dgm:prSet/>
      <dgm:spPr>
        <a:xfrm rot="19346712">
          <a:off x="5415416" y="1828719"/>
          <a:ext cx="1797702" cy="636340"/>
        </a:xfr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871B0852-7A5E-403D-89DE-E9954720B7FF}" type="pres">
      <dgm:prSet presAssocID="{49669776-5BF4-4F7E-AA89-0579930AC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31EC-0D73-4D7A-9E1B-13797106B87B}" type="pres">
      <dgm:prSet presAssocID="{4D7B5C86-5873-4C28-AE27-3B623ECEF3AD}" presName="centerShape" presStyleLbl="node0" presStyleIdx="0" presStyleCnt="1" custScaleX="14079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7DE3E39-80E0-4E9A-8BEE-C3ECD9BD8659}" type="pres">
      <dgm:prSet presAssocID="{B35B66FC-6F79-469D-A4A2-3C8306ACC379}" presName="parTrans" presStyleLbl="bgSibTrans2D1" presStyleIdx="0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902C766-2C33-4C4E-9FEB-7D80A3DC6C44}" type="pres">
      <dgm:prSet presAssocID="{A8CAA091-F2F2-42C1-962B-F7B95F4D02F5}" presName="node" presStyleLbl="node1" presStyleIdx="0" presStyleCnt="3" custScaleX="208764" custScaleY="52671" custRadScaleRad="111508" custRadScaleInc="38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E53535F-657E-4628-BEC8-B2F9A3BD5155}" type="pres">
      <dgm:prSet presAssocID="{D5840960-F6E3-40D7-B347-E2DB1E5CA8BC}" presName="parTrans" presStyleLbl="bgSibTrans2D1" presStyleIdx="1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B3871A8-C1F4-4BA2-81FD-7B04DF2A55DF}" type="pres">
      <dgm:prSet presAssocID="{4D5A2FA8-BF55-45B6-B423-61DD884A9C3C}" presName="node" presStyleLbl="node1" presStyleIdx="1" presStyleCnt="3" custScaleX="195601" custScaleY="52671" custRadScaleRad="1040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4EDBD20-08D4-45D1-8C53-33661456D211}" type="pres">
      <dgm:prSet presAssocID="{BC20CC63-D1B9-4649-AC8A-9A7AFAEFAA82}" presName="parTrans" presStyleLbl="bgSibTrans2D1" presStyleIdx="2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2532ACC-0D8C-462A-A295-8FBF7C38E87C}" type="pres">
      <dgm:prSet presAssocID="{E27777CD-5208-4E0E-A30D-8A98B75D99CF}" presName="node" presStyleLbl="node1" presStyleIdx="2" presStyleCnt="3" custScaleX="208764" custScaleY="52671" custRadScaleRad="110840" custRadScaleInc="-42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BBDAF6-C267-403A-A9C2-73F81F7CF7EF}" type="presOf" srcId="{BC20CC63-D1B9-4649-AC8A-9A7AFAEFAA82}" destId="{E4EDBD20-08D4-45D1-8C53-33661456D211}" srcOrd="0" destOrd="0" presId="urn:microsoft.com/office/officeart/2005/8/layout/radial4"/>
    <dgm:cxn modelId="{160AFB6B-4C72-4E0C-A893-EFB956005B34}" type="presOf" srcId="{E27777CD-5208-4E0E-A30D-8A98B75D99CF}" destId="{12532ACC-0D8C-462A-A295-8FBF7C38E87C}" srcOrd="0" destOrd="0" presId="urn:microsoft.com/office/officeart/2005/8/layout/radial4"/>
    <dgm:cxn modelId="{C46522E3-CB66-4D03-A70E-1EE21FA0EB02}" type="presOf" srcId="{D5840960-F6E3-40D7-B347-E2DB1E5CA8BC}" destId="{7E53535F-657E-4628-BEC8-B2F9A3BD5155}" srcOrd="0" destOrd="0" presId="urn:microsoft.com/office/officeart/2005/8/layout/radial4"/>
    <dgm:cxn modelId="{D7F467D5-8FAB-4376-8A28-3E42F8CB989E}" type="presOf" srcId="{A8CAA091-F2F2-42C1-962B-F7B95F4D02F5}" destId="{C902C766-2C33-4C4E-9FEB-7D80A3DC6C44}" srcOrd="0" destOrd="0" presId="urn:microsoft.com/office/officeart/2005/8/layout/radial4"/>
    <dgm:cxn modelId="{6420251F-AB44-4B36-8616-5D38E579D3D9}" type="presOf" srcId="{49669776-5BF4-4F7E-AA89-0579930AC0D7}" destId="{871B0852-7A5E-403D-89DE-E9954720B7FF}" srcOrd="0" destOrd="0" presId="urn:microsoft.com/office/officeart/2005/8/layout/radial4"/>
    <dgm:cxn modelId="{5506F759-7D4B-4675-8A0F-03AEDF567931}" srcId="{49669776-5BF4-4F7E-AA89-0579930AC0D7}" destId="{4D7B5C86-5873-4C28-AE27-3B623ECEF3AD}" srcOrd="0" destOrd="0" parTransId="{BC2BF7E6-F210-4B7F-B1E4-A939790A7652}" sibTransId="{9310A255-32C0-494A-90CE-2CD2134CB079}"/>
    <dgm:cxn modelId="{B3BC087B-79E4-4932-B155-4F30F07A8BCE}" srcId="{4D7B5C86-5873-4C28-AE27-3B623ECEF3AD}" destId="{A8CAA091-F2F2-42C1-962B-F7B95F4D02F5}" srcOrd="0" destOrd="0" parTransId="{B35B66FC-6F79-469D-A4A2-3C8306ACC379}" sibTransId="{1A224FA6-9F43-4A14-A282-EFEC559E3903}"/>
    <dgm:cxn modelId="{2B0C7258-C9E9-4EDE-8E69-3A966F00D03A}" srcId="{4D7B5C86-5873-4C28-AE27-3B623ECEF3AD}" destId="{E27777CD-5208-4E0E-A30D-8A98B75D99CF}" srcOrd="2" destOrd="0" parTransId="{BC20CC63-D1B9-4649-AC8A-9A7AFAEFAA82}" sibTransId="{992D3C4A-64E2-4AAB-AB8B-353BE33A5814}"/>
    <dgm:cxn modelId="{A7B7FC1C-DC7F-47E6-B1C2-8BBB1DD9A270}" type="presOf" srcId="{B35B66FC-6F79-469D-A4A2-3C8306ACC379}" destId="{D7DE3E39-80E0-4E9A-8BEE-C3ECD9BD8659}" srcOrd="0" destOrd="0" presId="urn:microsoft.com/office/officeart/2005/8/layout/radial4"/>
    <dgm:cxn modelId="{7B6F9C8C-0EF1-4DA5-8D7E-83962FE0A58B}" type="presOf" srcId="{4D7B5C86-5873-4C28-AE27-3B623ECEF3AD}" destId="{87EE31EC-0D73-4D7A-9E1B-13797106B87B}" srcOrd="0" destOrd="0" presId="urn:microsoft.com/office/officeart/2005/8/layout/radial4"/>
    <dgm:cxn modelId="{24C047C2-F832-4DD9-9E3F-164B50C8B844}" type="presOf" srcId="{4D5A2FA8-BF55-45B6-B423-61DD884A9C3C}" destId="{DB3871A8-C1F4-4BA2-81FD-7B04DF2A55DF}" srcOrd="0" destOrd="0" presId="urn:microsoft.com/office/officeart/2005/8/layout/radial4"/>
    <dgm:cxn modelId="{AE2FB804-8431-4DA0-A622-6FBB687D3F28}" srcId="{4D7B5C86-5873-4C28-AE27-3B623ECEF3AD}" destId="{4D5A2FA8-BF55-45B6-B423-61DD884A9C3C}" srcOrd="1" destOrd="0" parTransId="{D5840960-F6E3-40D7-B347-E2DB1E5CA8BC}" sibTransId="{4F9C91ED-E994-42EA-BEFA-B912A5F7D29A}"/>
    <dgm:cxn modelId="{46BF9358-01DB-4824-BEBB-1CDCC14804C7}" type="presParOf" srcId="{871B0852-7A5E-403D-89DE-E9954720B7FF}" destId="{87EE31EC-0D73-4D7A-9E1B-13797106B87B}" srcOrd="0" destOrd="0" presId="urn:microsoft.com/office/officeart/2005/8/layout/radial4"/>
    <dgm:cxn modelId="{5B1B2C6B-ACFB-430D-B7BA-7207564070E0}" type="presParOf" srcId="{871B0852-7A5E-403D-89DE-E9954720B7FF}" destId="{D7DE3E39-80E0-4E9A-8BEE-C3ECD9BD8659}" srcOrd="1" destOrd="0" presId="urn:microsoft.com/office/officeart/2005/8/layout/radial4"/>
    <dgm:cxn modelId="{3CDE077A-2E24-43C7-A8E6-5C4B5253DA2D}" type="presParOf" srcId="{871B0852-7A5E-403D-89DE-E9954720B7FF}" destId="{C902C766-2C33-4C4E-9FEB-7D80A3DC6C44}" srcOrd="2" destOrd="0" presId="urn:microsoft.com/office/officeart/2005/8/layout/radial4"/>
    <dgm:cxn modelId="{38DC4691-A9BB-4ECC-96D3-45AC81EF913B}" type="presParOf" srcId="{871B0852-7A5E-403D-89DE-E9954720B7FF}" destId="{7E53535F-657E-4628-BEC8-B2F9A3BD5155}" srcOrd="3" destOrd="0" presId="urn:microsoft.com/office/officeart/2005/8/layout/radial4"/>
    <dgm:cxn modelId="{6FB8C31F-72EB-4BDD-876C-AC25F7DAFE1E}" type="presParOf" srcId="{871B0852-7A5E-403D-89DE-E9954720B7FF}" destId="{DB3871A8-C1F4-4BA2-81FD-7B04DF2A55DF}" srcOrd="4" destOrd="0" presId="urn:microsoft.com/office/officeart/2005/8/layout/radial4"/>
    <dgm:cxn modelId="{D0105BAF-10F2-4F1A-953E-0642ADED5132}" type="presParOf" srcId="{871B0852-7A5E-403D-89DE-E9954720B7FF}" destId="{E4EDBD20-08D4-45D1-8C53-33661456D211}" srcOrd="5" destOrd="0" presId="urn:microsoft.com/office/officeart/2005/8/layout/radial4"/>
    <dgm:cxn modelId="{429DEC1A-3495-4CF4-8F31-1F923BDCA1AF}" type="presParOf" srcId="{871B0852-7A5E-403D-89DE-E9954720B7FF}" destId="{12532ACC-0D8C-462A-A295-8FBF7C38E8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31EC-0D73-4D7A-9E1B-13797106B87B}">
      <dsp:nvSpPr>
        <dsp:cNvPr id="0" name=""/>
        <dsp:cNvSpPr/>
      </dsp:nvSpPr>
      <dsp:spPr>
        <a:xfrm>
          <a:off x="4336436" y="2704936"/>
          <a:ext cx="3458951" cy="2456694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 для навчання</a:t>
          </a:r>
        </a:p>
      </dsp:txBody>
      <dsp:txXfrm>
        <a:off x="4842988" y="3064711"/>
        <a:ext cx="2445847" cy="1737144"/>
      </dsp:txXfrm>
    </dsp:sp>
    <dsp:sp modelId="{D7DE3E39-80E0-4E9A-8BEE-C3ECD9BD8659}">
      <dsp:nvSpPr>
        <dsp:cNvPr id="0" name=""/>
        <dsp:cNvSpPr/>
      </dsp:nvSpPr>
      <dsp:spPr>
        <a:xfrm rot="13037448">
          <a:off x="3006218" y="2011408"/>
          <a:ext cx="199145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02C766-2C33-4C4E-9FEB-7D80A3DC6C44}">
      <dsp:nvSpPr>
        <dsp:cNvPr id="0" name=""/>
        <dsp:cNvSpPr/>
      </dsp:nvSpPr>
      <dsp:spPr>
        <a:xfrm>
          <a:off x="773645" y="1266508"/>
          <a:ext cx="4872258" cy="983413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Інтернет-енциклопедії</a:t>
          </a:r>
        </a:p>
      </dsp:txBody>
      <dsp:txXfrm>
        <a:off x="802448" y="1295311"/>
        <a:ext cx="4814652" cy="925807"/>
      </dsp:txXfrm>
    </dsp:sp>
    <dsp:sp modelId="{7E53535F-657E-4628-BEC8-B2F9A3BD5155}">
      <dsp:nvSpPr>
        <dsp:cNvPr id="0" name=""/>
        <dsp:cNvSpPr/>
      </dsp:nvSpPr>
      <dsp:spPr>
        <a:xfrm rot="16200000">
          <a:off x="5062944" y="1235143"/>
          <a:ext cx="2005934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871A8-C1F4-4BA2-81FD-7B04DF2A55DF}">
      <dsp:nvSpPr>
        <dsp:cNvPr id="0" name=""/>
        <dsp:cNvSpPr/>
      </dsp:nvSpPr>
      <dsp:spPr>
        <a:xfrm>
          <a:off x="3783385" y="90547"/>
          <a:ext cx="4565052" cy="98341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Електронні словники</a:t>
          </a:r>
        </a:p>
      </dsp:txBody>
      <dsp:txXfrm>
        <a:off x="3812188" y="119350"/>
        <a:ext cx="4507446" cy="925807"/>
      </dsp:txXfrm>
    </dsp:sp>
    <dsp:sp modelId="{E4EDBD20-08D4-45D1-8C53-33661456D211}">
      <dsp:nvSpPr>
        <dsp:cNvPr id="0" name=""/>
        <dsp:cNvSpPr/>
      </dsp:nvSpPr>
      <dsp:spPr>
        <a:xfrm rot="19346712">
          <a:off x="7126041" y="2009513"/>
          <a:ext cx="197337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32ACC-0D8C-462A-A295-8FBF7C38E87C}">
      <dsp:nvSpPr>
        <dsp:cNvPr id="0" name=""/>
        <dsp:cNvSpPr/>
      </dsp:nvSpPr>
      <dsp:spPr>
        <a:xfrm>
          <a:off x="6458817" y="1266479"/>
          <a:ext cx="4872258" cy="98341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Онлайн перекладачі</a:t>
          </a:r>
        </a:p>
      </dsp:txBody>
      <dsp:txXfrm>
        <a:off x="6487620" y="1295282"/>
        <a:ext cx="4814652" cy="925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31EC-0D73-4D7A-9E1B-13797106B87B}">
      <dsp:nvSpPr>
        <dsp:cNvPr id="0" name=""/>
        <dsp:cNvSpPr/>
      </dsp:nvSpPr>
      <dsp:spPr>
        <a:xfrm>
          <a:off x="4336436" y="2704936"/>
          <a:ext cx="3458951" cy="24566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842988" y="3064711"/>
        <a:ext cx="2445847" cy="1737144"/>
      </dsp:txXfrm>
    </dsp:sp>
    <dsp:sp modelId="{D7DE3E39-80E0-4E9A-8BEE-C3ECD9BD8659}">
      <dsp:nvSpPr>
        <dsp:cNvPr id="0" name=""/>
        <dsp:cNvSpPr/>
      </dsp:nvSpPr>
      <dsp:spPr>
        <a:xfrm rot="13037448">
          <a:off x="3006218" y="2011408"/>
          <a:ext cx="199145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02C766-2C33-4C4E-9FEB-7D80A3DC6C44}">
      <dsp:nvSpPr>
        <dsp:cNvPr id="0" name=""/>
        <dsp:cNvSpPr/>
      </dsp:nvSpPr>
      <dsp:spPr>
        <a:xfrm>
          <a:off x="773645" y="1266508"/>
          <a:ext cx="4872258" cy="983413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0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802448" y="1295311"/>
        <a:ext cx="4814652" cy="925807"/>
      </dsp:txXfrm>
    </dsp:sp>
    <dsp:sp modelId="{7E53535F-657E-4628-BEC8-B2F9A3BD5155}">
      <dsp:nvSpPr>
        <dsp:cNvPr id="0" name=""/>
        <dsp:cNvSpPr/>
      </dsp:nvSpPr>
      <dsp:spPr>
        <a:xfrm rot="16200000">
          <a:off x="5062944" y="1235143"/>
          <a:ext cx="2005934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871A8-C1F4-4BA2-81FD-7B04DF2A55DF}">
      <dsp:nvSpPr>
        <dsp:cNvPr id="0" name=""/>
        <dsp:cNvSpPr/>
      </dsp:nvSpPr>
      <dsp:spPr>
        <a:xfrm>
          <a:off x="3783385" y="90547"/>
          <a:ext cx="4565052" cy="98341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i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Гра «Вчитель </a:t>
          </a:r>
          <a:r>
            <a:rPr lang="en-US" sz="3000" b="1" i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Duo</a:t>
          </a:r>
          <a:r>
            <a:rPr lang="uk-UA" sz="3000" b="1" i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»</a:t>
          </a:r>
          <a:endParaRPr lang="uk-UA" sz="30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12188" y="119350"/>
        <a:ext cx="4507446" cy="925807"/>
      </dsp:txXfrm>
    </dsp:sp>
    <dsp:sp modelId="{E4EDBD20-08D4-45D1-8C53-33661456D211}">
      <dsp:nvSpPr>
        <dsp:cNvPr id="0" name=""/>
        <dsp:cNvSpPr/>
      </dsp:nvSpPr>
      <dsp:spPr>
        <a:xfrm rot="19346712">
          <a:off x="7126041" y="2009513"/>
          <a:ext cx="197337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32ACC-0D8C-462A-A295-8FBF7C38E87C}">
      <dsp:nvSpPr>
        <dsp:cNvPr id="0" name=""/>
        <dsp:cNvSpPr/>
      </dsp:nvSpPr>
      <dsp:spPr>
        <a:xfrm>
          <a:off x="6458817" y="1266479"/>
          <a:ext cx="4872258" cy="98341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i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Вивчаємо англійську</a:t>
          </a:r>
          <a:endParaRPr lang="uk-UA" sz="30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487620" y="1295282"/>
        <a:ext cx="4814652" cy="92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../Desktop/&#1088;&#1091;&#1093;&#1072;&#1085;&#1082;&#1072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duolingo.com/lear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Desktop/&#1074;&#1110;&#1076;&#1077;&#1086;%20&#1043;&#1072;&#1083;&#1110;&#1083;&#1077;&#1081;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useogalileo.it/it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ovopedia.org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2039" b="4309"/>
          <a:stretch/>
        </p:blipFill>
        <p:spPr bwMode="auto">
          <a:xfrm>
            <a:off x="2126667" y="0"/>
            <a:ext cx="7245842" cy="6750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05249" y="1079533"/>
            <a:ext cx="11981508" cy="5616624"/>
          </a:xfrm>
          <a:prstGeom prst="roundRect">
            <a:avLst>
              <a:gd name="adj" fmla="val 4073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943872" y="6182051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735627" y="44627"/>
            <a:ext cx="6720747" cy="1003099"/>
          </a:xfrm>
          <a:custGeom>
            <a:avLst/>
            <a:gdLst>
              <a:gd name="connsiteX0" fmla="*/ 0 w 8579296"/>
              <a:gd name="connsiteY0" fmla="*/ 328458 h 1970707"/>
              <a:gd name="connsiteX1" fmla="*/ 328458 w 8579296"/>
              <a:gd name="connsiteY1" fmla="*/ 0 h 1970707"/>
              <a:gd name="connsiteX2" fmla="*/ 8250838 w 8579296"/>
              <a:gd name="connsiteY2" fmla="*/ 0 h 1970707"/>
              <a:gd name="connsiteX3" fmla="*/ 8579296 w 8579296"/>
              <a:gd name="connsiteY3" fmla="*/ 328458 h 1970707"/>
              <a:gd name="connsiteX4" fmla="*/ 8579296 w 8579296"/>
              <a:gd name="connsiteY4" fmla="*/ 1642249 h 1970707"/>
              <a:gd name="connsiteX5" fmla="*/ 8250838 w 8579296"/>
              <a:gd name="connsiteY5" fmla="*/ 1970707 h 1970707"/>
              <a:gd name="connsiteX6" fmla="*/ 328458 w 8579296"/>
              <a:gd name="connsiteY6" fmla="*/ 1970707 h 1970707"/>
              <a:gd name="connsiteX7" fmla="*/ 0 w 8579296"/>
              <a:gd name="connsiteY7" fmla="*/ 1642249 h 1970707"/>
              <a:gd name="connsiteX8" fmla="*/ 0 w 8579296"/>
              <a:gd name="connsiteY8" fmla="*/ 328458 h 19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9296" h="1970707">
                <a:moveTo>
                  <a:pt x="0" y="328458"/>
                </a:moveTo>
                <a:cubicBezTo>
                  <a:pt x="0" y="147056"/>
                  <a:pt x="147056" y="0"/>
                  <a:pt x="328458" y="0"/>
                </a:cubicBezTo>
                <a:lnTo>
                  <a:pt x="8250838" y="0"/>
                </a:lnTo>
                <a:cubicBezTo>
                  <a:pt x="8432240" y="0"/>
                  <a:pt x="8579296" y="147056"/>
                  <a:pt x="8579296" y="328458"/>
                </a:cubicBezTo>
                <a:lnTo>
                  <a:pt x="8579296" y="1642249"/>
                </a:lnTo>
                <a:cubicBezTo>
                  <a:pt x="8579296" y="1823651"/>
                  <a:pt x="8432240" y="1970707"/>
                  <a:pt x="8250838" y="1970707"/>
                </a:cubicBezTo>
                <a:lnTo>
                  <a:pt x="328458" y="1970707"/>
                </a:lnTo>
                <a:cubicBezTo>
                  <a:pt x="147056" y="1970707"/>
                  <a:pt x="0" y="1823651"/>
                  <a:pt x="0" y="1642249"/>
                </a:cubicBezTo>
                <a:lnTo>
                  <a:pt x="0" y="328458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942" tIns="301942" rIns="301942" bIns="301942" numCol="1" spcCol="1270" anchor="ctr" anchorCtr="0">
            <a:noAutofit/>
          </a:bodyPr>
          <a:lstStyle/>
          <a:p>
            <a:pPr algn="ctr"/>
            <a:r>
              <a:rPr lang="uk-UA" sz="3600" b="1" dirty="0"/>
              <a:t>Фізкультхвилинка</a:t>
            </a:r>
            <a:endParaRPr lang="uk-UA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7275" r="58748" b="7194"/>
          <a:stretch/>
        </p:blipFill>
        <p:spPr bwMode="auto">
          <a:xfrm>
            <a:off x="132064" y="1916832"/>
            <a:ext cx="4661231" cy="471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683" r="2863" b="4532"/>
          <a:stretch/>
        </p:blipFill>
        <p:spPr bwMode="auto">
          <a:xfrm>
            <a:off x="4057739" y="2060849"/>
            <a:ext cx="8004626" cy="448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hlinkClick r:id="rId4" action="ppaction://hlinkfile"/>
          </p:cNvPr>
          <p:cNvSpPr/>
          <p:nvPr/>
        </p:nvSpPr>
        <p:spPr>
          <a:xfrm>
            <a:off x="5608327" y="2636912"/>
            <a:ext cx="447033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=""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4655840" y="6284403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" y="164219"/>
            <a:ext cx="3553411" cy="931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71" y="-63255"/>
            <a:ext cx="2406149" cy="162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05879" y="164169"/>
            <a:ext cx="5369441" cy="164769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528015" y="449408"/>
            <a:ext cx="4917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«Про </a:t>
            </a:r>
            <a:r>
              <a:rPr lang="uk-UA" sz="3200" b="1" dirty="0">
                <a:solidFill>
                  <a:schemeClr val="bg1"/>
                </a:solidFill>
              </a:rPr>
              <a:t>запорожців»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457" y="2656936"/>
            <a:ext cx="8384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От які богатирі були – земля не держала! У нього, у того запорожця, сім пудів голова! А вуса в нього такі, що в двері не влізе. Вони на дванадцяти мовах уміли балакати…. А як вони воювали? На своїй землі їх ніхто не міг узяти.</a:t>
            </a:r>
            <a:endParaRPr lang="uk-UA" sz="3200" dirty="0"/>
          </a:p>
        </p:txBody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932317"/>
            <a:ext cx="3467819" cy="435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9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smtClean="0"/>
              <a:t>Підсумок уроку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Що нового ви сьогодні дізналися?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 smtClean="0">
                <a:solidFill>
                  <a:srgbClr val="002060"/>
                </a:solidFill>
              </a:rPr>
              <a:t>Чого навчилися?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08" y="240998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301329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002060"/>
                </a:solidFill>
              </a:rPr>
              <a:t>3. Які сайти ви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 запропонуєте відвідати своїм батькам?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362020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2008" y="4252372"/>
            <a:ext cx="10453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002060"/>
                </a:solidFill>
              </a:rPr>
              <a:t>4.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Чи виникали труднощі?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5638" y="120770"/>
            <a:ext cx="3312543" cy="690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Рефлексуємо</a:t>
            </a:r>
            <a:endParaRPr lang="uk-UA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2404" b="62838"/>
          <a:stretch/>
        </p:blipFill>
        <p:spPr bwMode="auto">
          <a:xfrm>
            <a:off x="3372928" y="5149188"/>
            <a:ext cx="4968815" cy="68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4655840" y="6284403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96330" y="14681"/>
            <a:ext cx="7392821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43340" y="1104910"/>
            <a:ext cx="11809313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1813" indent="-531813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Робота над </a:t>
            </a:r>
            <a:r>
              <a:rPr lang="uk-UA" sz="2800" b="1" dirty="0" err="1" smtClean="0">
                <a:solidFill>
                  <a:srgbClr val="C00000"/>
                </a:solidFill>
              </a:rPr>
              <a:t>проєктом</a:t>
            </a:r>
            <a:r>
              <a:rPr lang="uk-UA" sz="2800" b="1" dirty="0" smtClean="0">
                <a:solidFill>
                  <a:srgbClr val="C00000"/>
                </a:solidFill>
              </a:rPr>
              <a:t> «Сайт, який я рекомендую своїм друзям»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 </a:t>
            </a: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Опрацювати   </a:t>
            </a:r>
            <a:r>
              <a:rPr lang="uk-UA" sz="2800" b="1" dirty="0">
                <a:solidFill>
                  <a:srgbClr val="0000FF"/>
                </a:solidFill>
              </a:rPr>
              <a:t>запитання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uk-UA" sz="2800" b="1" dirty="0">
                <a:solidFill>
                  <a:srgbClr val="0000FF"/>
                </a:solidFill>
              </a:rPr>
              <a:t>і завдання з рубрик</a:t>
            </a:r>
            <a:endParaRPr lang="en-US" sz="2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418"/>
            <a:ext cx="1391477" cy="116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08502" y="1"/>
            <a:ext cx="1464437" cy="115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0">
            <a:off x="261504" y="67869"/>
            <a:ext cx="809264" cy="54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001">
            <a:off x="10864761" y="255394"/>
            <a:ext cx="809264" cy="54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258700" y="2340315"/>
            <a:ext cx="6346501" cy="2233669"/>
            <a:chOff x="130350" y="2463224"/>
            <a:chExt cx="7021451" cy="287990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18" y="2463224"/>
              <a:ext cx="2371725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317" y="2464099"/>
              <a:ext cx="1954061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926" y="2464099"/>
              <a:ext cx="2428875" cy="60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50" y="3144036"/>
              <a:ext cx="2579058" cy="619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903" y="3178656"/>
              <a:ext cx="1895475" cy="495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444" y="3192943"/>
              <a:ext cx="1752600" cy="466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59" y="3849435"/>
              <a:ext cx="3629025" cy="647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59" y="4581128"/>
              <a:ext cx="3829050" cy="571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681" y="3781425"/>
              <a:ext cx="2867025" cy="7048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81" y="4581128"/>
              <a:ext cx="2905125" cy="76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9406" y="4583032"/>
            <a:ext cx="957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0" b="5224"/>
          <a:stretch/>
        </p:blipFill>
        <p:spPr bwMode="auto">
          <a:xfrm>
            <a:off x="8940771" y="2286756"/>
            <a:ext cx="1667731" cy="213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60176" y="1347779"/>
          <a:ext cx="12131824" cy="538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увати 7"/>
          <p:cNvGrpSpPr/>
          <p:nvPr/>
        </p:nvGrpSpPr>
        <p:grpSpPr>
          <a:xfrm>
            <a:off x="8844057" y="4181590"/>
            <a:ext cx="2541392" cy="2167736"/>
            <a:chOff x="42122" y="3952246"/>
            <a:chExt cx="3451606" cy="2671214"/>
          </a:xfrm>
        </p:grpSpPr>
        <p:pic>
          <p:nvPicPr>
            <p:cNvPr id="9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12" y="117157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slat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56" y="1347779"/>
            <a:ext cx="1188434" cy="11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27" y="4039611"/>
            <a:ext cx="1909419" cy="24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Вікіпедія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D7279480-1BA4-4CE1-9AFB-D931351BB667}"/>
              </a:ext>
            </a:extLst>
          </p:cNvPr>
          <p:cNvGrpSpPr/>
          <p:nvPr/>
        </p:nvGrpSpPr>
        <p:grpSpPr>
          <a:xfrm>
            <a:off x="247202" y="2142752"/>
            <a:ext cx="11878161" cy="2481315"/>
            <a:chOff x="101403" y="2225880"/>
            <a:chExt cx="9472759" cy="1978833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9004C161-4DE2-4696-98B8-DB9C240A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03" y="2225880"/>
              <a:ext cx="7186283" cy="195088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D2DF085E-6840-44D1-9745-F3F38033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2274" y="2253824"/>
              <a:ext cx="2171888" cy="1950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2490957"/>
              </p:ext>
            </p:extLst>
          </p:nvPr>
        </p:nvGraphicFramePr>
        <p:xfrm>
          <a:off x="60176" y="1347779"/>
          <a:ext cx="12131824" cy="538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8" descr="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12" y="117157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3183" y="2775005"/>
            <a:ext cx="415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>
                <a:hlinkClick r:id="rId9"/>
              </a:rPr>
              <a:t>https://www.duolingo.com/learn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00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Відкриття 4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1E18FEA-9DCD-4CC2-8FED-E0C8DBBE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Використання інтернету для власного розвитку</a:t>
            </a:r>
            <a:endParaRPr lang="uk-UA" sz="4800" dirty="0"/>
          </a:p>
        </p:txBody>
      </p:sp>
      <p:pic>
        <p:nvPicPr>
          <p:cNvPr id="7" name="Picture 2" descr="blog, blogger, blogging, edit, editor, feather, icons, online, symbol, world, write, writer, writing icon">
            <a:extLst>
              <a:ext uri="{FF2B5EF4-FFF2-40B4-BE49-F238E27FC236}">
                <a16:creationId xmlns="" xmlns:a16="http://schemas.microsoft.com/office/drawing/2014/main" id="{25F6ACFC-E525-4DA1-AA4D-B65A14B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86" y="3587772"/>
            <a:ext cx="2500880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, translate, translator icon">
            <a:extLst>
              <a:ext uri="{FF2B5EF4-FFF2-40B4-BE49-F238E27FC236}">
                <a16:creationId xmlns="" xmlns:a16="http://schemas.microsoft.com/office/drawing/2014/main" id="{F26B27BE-0B20-4053-9638-5AE47B36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28" y="3587772"/>
            <a:ext cx="2500881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4" y="2008688"/>
            <a:ext cx="2870421" cy="3437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Вивчаємо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Інтернеті </a:t>
            </a:r>
            <a:r>
              <a:rPr lang="uk-UA" sz="2800" b="1" i="1" kern="0" dirty="0">
                <a:solidFill>
                  <a:srgbClr val="FFFFFF"/>
                </a:solidFill>
              </a:rPr>
              <a:t>є безліч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сайтів</a:t>
            </a:r>
            <a:r>
              <a:rPr lang="uk-UA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створено спеціально для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власного розвитку. Серед </a:t>
            </a:r>
            <a:r>
              <a:rPr lang="uk-UA" sz="2800" b="1" i="1" kern="0" dirty="0">
                <a:solidFill>
                  <a:srgbClr val="FFFFFF"/>
                </a:solidFill>
              </a:rPr>
              <a:t>них:</a:t>
            </a:r>
          </a:p>
        </p:txBody>
      </p:sp>
      <p:sp>
        <p:nvSpPr>
          <p:cNvPr id="8" name="Стрілка вниз 2"/>
          <p:cNvSpPr/>
          <p:nvPr/>
        </p:nvSpPr>
        <p:spPr bwMode="auto">
          <a:xfrm>
            <a:off x="6173598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7"/>
          <p:cNvSpPr/>
          <p:nvPr/>
        </p:nvSpPr>
        <p:spPr bwMode="auto">
          <a:xfrm>
            <a:off x="1935326" y="2188173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низ 8"/>
          <p:cNvSpPr/>
          <p:nvPr/>
        </p:nvSpPr>
        <p:spPr bwMode="auto">
          <a:xfrm>
            <a:off x="9933175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8548553" y="3548781"/>
            <a:ext cx="3735066" cy="2890585"/>
            <a:chOff x="42122" y="3952246"/>
            <a:chExt cx="3451606" cy="2671214"/>
          </a:xfrm>
        </p:grpSpPr>
        <p:pic>
          <p:nvPicPr>
            <p:cNvPr id="15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72007" y="3025562"/>
            <a:ext cx="4561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Віртуальні екскурсії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474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Словопедії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48553" y="3025562"/>
            <a:ext cx="3573597" cy="40011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 smtClean="0">
                <a:solidFill>
                  <a:srgbClr val="FFFFFF"/>
                </a:solidFill>
              </a:rPr>
              <a:t>Онлайн-перекладачі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8886" r="4978" b="2437"/>
          <a:stretch/>
        </p:blipFill>
        <p:spPr bwMode="auto">
          <a:xfrm>
            <a:off x="483079" y="3614468"/>
            <a:ext cx="3510951" cy="301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9091" r="26163" b="4213"/>
          <a:stretch/>
        </p:blipFill>
        <p:spPr bwMode="auto">
          <a:xfrm>
            <a:off x="5163599" y="3614468"/>
            <a:ext cx="2855343" cy="307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9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Вивчаємо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Музей Галілео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Стрілка вниз 7"/>
          <p:cNvSpPr/>
          <p:nvPr/>
        </p:nvSpPr>
        <p:spPr bwMode="auto">
          <a:xfrm>
            <a:off x="5385892" y="180182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4610" y="2878913"/>
            <a:ext cx="4561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Віртуальні екскурсії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48551" y="5592722"/>
            <a:ext cx="3573597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smtClean="0">
                <a:solidFill>
                  <a:srgbClr val="FFFFFF"/>
                </a:solidFill>
                <a:hlinkClick r:id="rId3" action="ppaction://hlinkfile"/>
              </a:rPr>
              <a:t>..\Desktop\</a:t>
            </a:r>
            <a:r>
              <a:rPr lang="uk-UA" sz="2000" b="1" i="1" kern="0" dirty="0" smtClean="0">
                <a:solidFill>
                  <a:srgbClr val="FFFFFF"/>
                </a:solidFill>
                <a:hlinkClick r:id="rId3" action="ppaction://hlinkfile"/>
              </a:rPr>
              <a:t>відео Галілей.</a:t>
            </a:r>
            <a:r>
              <a:rPr lang="en-US" sz="2000" b="1" i="1" kern="0" dirty="0" smtClean="0">
                <a:solidFill>
                  <a:srgbClr val="FFFFFF"/>
                </a:solidFill>
                <a:hlinkClick r:id="rId3" action="ppaction://hlinkfile"/>
              </a:rPr>
              <a:t>mp4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8886" r="4978" b="2437"/>
          <a:stretch/>
        </p:blipFill>
        <p:spPr bwMode="auto">
          <a:xfrm>
            <a:off x="3830128" y="3548782"/>
            <a:ext cx="3510951" cy="301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hlinkClick r:id="rId5"/>
          </p:cNvPr>
          <p:cNvSpPr/>
          <p:nvPr/>
        </p:nvSpPr>
        <p:spPr>
          <a:xfrm>
            <a:off x="280657" y="5592722"/>
            <a:ext cx="2924270" cy="780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https://www.museogalileo.it/it/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5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Вивчаємо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u="sng" dirty="0">
                <a:hlinkClick r:id="rId3"/>
              </a:rPr>
              <a:t>http://slovopedia.org.ua/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Стрілка вниз 2"/>
          <p:cNvSpPr/>
          <p:nvPr/>
        </p:nvSpPr>
        <p:spPr bwMode="auto">
          <a:xfrm>
            <a:off x="6173598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474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Словопедії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9091" r="26163" b="4213"/>
          <a:stretch/>
        </p:blipFill>
        <p:spPr bwMode="auto">
          <a:xfrm>
            <a:off x="5163599" y="3614468"/>
            <a:ext cx="2855343" cy="307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5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Онлайн-перекладач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68459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словників,, програми-перекладачі опрацьовують словосполучення, цілий текст, а не тільки окремі слова. Тому ми отримуємо зв'язний текст іншою мовою, а не просто набір слів.</a:t>
            </a:r>
          </a:p>
        </p:txBody>
      </p:sp>
      <p:pic>
        <p:nvPicPr>
          <p:cNvPr id="10" name="Picture 6" descr="transl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77" y="4652603"/>
            <a:ext cx="1754404" cy="17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orldtranslation.org/uploads/Image/News/Education/angliyskiy%20yazik%20onlay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22376"/>
          <a:stretch/>
        </p:blipFill>
        <p:spPr bwMode="auto">
          <a:xfrm>
            <a:off x="8840962" y="4604834"/>
            <a:ext cx="1722212" cy="20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orldtranslation.org/uploads/Image/Pages/online-transl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6" y="4652603"/>
            <a:ext cx="1865203" cy="18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Онлайн-перекладач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програма для автоматичного перекладу тексту з однієї мови на іншу.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82482</TotalTime>
  <Words>267</Words>
  <Application>Microsoft Office PowerPoint</Application>
  <PresentationFormat>Произвольный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Повторюємо</vt:lpstr>
      <vt:lpstr>Розгадай ребус</vt:lpstr>
      <vt:lpstr>Повторюємо</vt:lpstr>
      <vt:lpstr>Використання інтернету для власного розвитку</vt:lpstr>
      <vt:lpstr>Вивчаємо</vt:lpstr>
      <vt:lpstr>Вивчаємо</vt:lpstr>
      <vt:lpstr>Вивчаємо</vt:lpstr>
      <vt:lpstr>Онлайн-перекладач</vt:lpstr>
      <vt:lpstr>Презентация PowerPoint</vt:lpstr>
      <vt:lpstr>Працюємо за комп’ютером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ПК</cp:lastModifiedBy>
  <cp:revision>201</cp:revision>
  <dcterms:created xsi:type="dcterms:W3CDTF">2016-06-06T19:48:43Z</dcterms:created>
  <dcterms:modified xsi:type="dcterms:W3CDTF">2024-09-25T17:12:15Z</dcterms:modified>
</cp:coreProperties>
</file>