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lice's Cake Shop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1.png" Type="http://schemas.openxmlformats.org/officeDocument/2006/relationships/image"/><Relationship Id="rId11" Target="../media/image142.svg" Type="http://schemas.openxmlformats.org/officeDocument/2006/relationships/image"/><Relationship Id="rId12" Target="../media/image143.png" Type="http://schemas.openxmlformats.org/officeDocument/2006/relationships/image"/><Relationship Id="rId13" Target="../media/image144.svg" Type="http://schemas.openxmlformats.org/officeDocument/2006/relationships/image"/><Relationship Id="rId14" Target="../media/image76.png" Type="http://schemas.openxmlformats.org/officeDocument/2006/relationships/image"/><Relationship Id="rId15" Target="../media/image77.svg" Type="http://schemas.openxmlformats.org/officeDocument/2006/relationships/image"/><Relationship Id="rId16" Target="../media/image145.png" Type="http://schemas.openxmlformats.org/officeDocument/2006/relationships/image"/><Relationship Id="rId17" Target="../media/image146.svg" Type="http://schemas.openxmlformats.org/officeDocument/2006/relationships/image"/><Relationship Id="rId18" Target="../media/image147.png" Type="http://schemas.openxmlformats.org/officeDocument/2006/relationships/image"/><Relationship Id="rId19" Target="../media/image148.svg" Type="http://schemas.openxmlformats.org/officeDocument/2006/relationships/image"/><Relationship Id="rId2" Target="../media/image1.png" Type="http://schemas.openxmlformats.org/officeDocument/2006/relationships/image"/><Relationship Id="rId20" Target="../media/image149.png" Type="http://schemas.openxmlformats.org/officeDocument/2006/relationships/image"/><Relationship Id="rId21" Target="../media/image150.svg" Type="http://schemas.openxmlformats.org/officeDocument/2006/relationships/image"/><Relationship Id="rId22" Target="../media/image151.png" Type="http://schemas.openxmlformats.org/officeDocument/2006/relationships/image"/><Relationship Id="rId23" Target="../media/image152.svg" Type="http://schemas.openxmlformats.org/officeDocument/2006/relationships/image"/><Relationship Id="rId24" Target="../media/image36.png" Type="http://schemas.openxmlformats.org/officeDocument/2006/relationships/image"/><Relationship Id="rId25" Target="../media/image37.svg" Type="http://schemas.openxmlformats.org/officeDocument/2006/relationships/image"/><Relationship Id="rId26" Target="../media/image153.png" Type="http://schemas.openxmlformats.org/officeDocument/2006/relationships/image"/><Relationship Id="rId27" Target="../media/image154.svg" Type="http://schemas.openxmlformats.org/officeDocument/2006/relationships/image"/><Relationship Id="rId3" Target="../media/image2.svg" Type="http://schemas.openxmlformats.org/officeDocument/2006/relationships/image"/><Relationship Id="rId4" Target="../media/image135.png" Type="http://schemas.openxmlformats.org/officeDocument/2006/relationships/image"/><Relationship Id="rId5" Target="../media/image136.svg" Type="http://schemas.openxmlformats.org/officeDocument/2006/relationships/image"/><Relationship Id="rId6" Target="../media/image137.png" Type="http://schemas.openxmlformats.org/officeDocument/2006/relationships/image"/><Relationship Id="rId7" Target="../media/image138.svg" Type="http://schemas.openxmlformats.org/officeDocument/2006/relationships/image"/><Relationship Id="rId8" Target="../media/image139.png" Type="http://schemas.openxmlformats.org/officeDocument/2006/relationships/image"/><Relationship Id="rId9" Target="../media/image14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1.png" Type="http://schemas.openxmlformats.org/officeDocument/2006/relationships/image"/><Relationship Id="rId11" Target="../media/image112.svg" Type="http://schemas.openxmlformats.org/officeDocument/2006/relationships/image"/><Relationship Id="rId12" Target="../media/image113.png" Type="http://schemas.openxmlformats.org/officeDocument/2006/relationships/image"/><Relationship Id="rId13" Target="../media/image1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3.png" Type="http://schemas.openxmlformats.org/officeDocument/2006/relationships/image"/><Relationship Id="rId5" Target="../media/image104.svg" Type="http://schemas.openxmlformats.org/officeDocument/2006/relationships/image"/><Relationship Id="rId6" Target="../media/image107.png" Type="http://schemas.openxmlformats.org/officeDocument/2006/relationships/image"/><Relationship Id="rId7" Target="../media/image108.svg" Type="http://schemas.openxmlformats.org/officeDocument/2006/relationships/image"/><Relationship Id="rId8" Target="../media/image109.png" Type="http://schemas.openxmlformats.org/officeDocument/2006/relationships/image"/><Relationship Id="rId9" Target="../media/image1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svg" Type="http://schemas.openxmlformats.org/officeDocument/2006/relationships/image"/><Relationship Id="rId12" Target="../media/image159.png" Type="http://schemas.openxmlformats.org/officeDocument/2006/relationships/image"/><Relationship Id="rId13" Target="../media/image160.svg" Type="http://schemas.openxmlformats.org/officeDocument/2006/relationships/image"/><Relationship Id="rId14" Target="../media/image161.png" Type="http://schemas.openxmlformats.org/officeDocument/2006/relationships/image"/><Relationship Id="rId15" Target="../media/image162.svg" Type="http://schemas.openxmlformats.org/officeDocument/2006/relationships/image"/><Relationship Id="rId16" Target="../media/image163.png" Type="http://schemas.openxmlformats.org/officeDocument/2006/relationships/image"/><Relationship Id="rId17" Target="../media/image164.svg" Type="http://schemas.openxmlformats.org/officeDocument/2006/relationships/image"/><Relationship Id="rId18" Target="../media/image165.png" Type="http://schemas.openxmlformats.org/officeDocument/2006/relationships/image"/><Relationship Id="rId19" Target="../media/image166.svg" Type="http://schemas.openxmlformats.org/officeDocument/2006/relationships/image"/><Relationship Id="rId2" Target="../media/image1.png" Type="http://schemas.openxmlformats.org/officeDocument/2006/relationships/image"/><Relationship Id="rId20" Target="../media/image167.png" Type="http://schemas.openxmlformats.org/officeDocument/2006/relationships/image"/><Relationship Id="rId21" Target="../media/image168.svg" Type="http://schemas.openxmlformats.org/officeDocument/2006/relationships/image"/><Relationship Id="rId3" Target="../media/image2.svg" Type="http://schemas.openxmlformats.org/officeDocument/2006/relationships/image"/><Relationship Id="rId4" Target="../media/image155.png" Type="http://schemas.openxmlformats.org/officeDocument/2006/relationships/image"/><Relationship Id="rId5" Target="../media/image156.svg" Type="http://schemas.openxmlformats.org/officeDocument/2006/relationships/image"/><Relationship Id="rId6" Target="../media/image119.png" Type="http://schemas.openxmlformats.org/officeDocument/2006/relationships/image"/><Relationship Id="rId7" Target="../media/image120.svg" Type="http://schemas.openxmlformats.org/officeDocument/2006/relationships/image"/><Relationship Id="rId8" Target="../media/image157.png" Type="http://schemas.openxmlformats.org/officeDocument/2006/relationships/image"/><Relationship Id="rId9" Target="../media/image15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38.png" Type="http://schemas.openxmlformats.org/officeDocument/2006/relationships/image"/><Relationship Id="rId17" Target="../media/image39.svg" Type="http://schemas.openxmlformats.org/officeDocument/2006/relationships/image"/><Relationship Id="rId18" Target="../media/image26.png" Type="http://schemas.openxmlformats.org/officeDocument/2006/relationships/image"/><Relationship Id="rId19" Target="../media/image27.svg" Type="http://schemas.openxmlformats.org/officeDocument/2006/relationships/image"/><Relationship Id="rId2" Target="../media/image1.png" Type="http://schemas.openxmlformats.org/officeDocument/2006/relationships/image"/><Relationship Id="rId20" Target="../media/image40.png" Type="http://schemas.openxmlformats.org/officeDocument/2006/relationships/image"/><Relationship Id="rId21" Target="../media/image41.svg" Type="http://schemas.openxmlformats.org/officeDocument/2006/relationships/image"/><Relationship Id="rId22" Target="../media/image42.png" Type="http://schemas.openxmlformats.org/officeDocument/2006/relationships/image"/><Relationship Id="rId23" Target="../media/image43.svg" Type="http://schemas.openxmlformats.org/officeDocument/2006/relationships/image"/><Relationship Id="rId24" Target="../media/image44.png" Type="http://schemas.openxmlformats.org/officeDocument/2006/relationships/image"/><Relationship Id="rId25" Target="../media/image45.svg" Type="http://schemas.openxmlformats.org/officeDocument/2006/relationships/image"/><Relationship Id="rId26" Target="../media/image46.png" Type="http://schemas.openxmlformats.org/officeDocument/2006/relationships/image"/><Relationship Id="rId27" Target="../media/image47.svg" Type="http://schemas.openxmlformats.org/officeDocument/2006/relationships/image"/><Relationship Id="rId3" Target="../media/image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svg" Type="http://schemas.openxmlformats.org/officeDocument/2006/relationships/image"/><Relationship Id="rId12" Target="../media/image54.png" Type="http://schemas.openxmlformats.org/officeDocument/2006/relationships/image"/><Relationship Id="rId13" Target="../media/image55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18" Target="../media/image58.png" Type="http://schemas.openxmlformats.org/officeDocument/2006/relationships/image"/><Relationship Id="rId19" Target="../media/image59.svg" Type="http://schemas.openxmlformats.org/officeDocument/2006/relationships/image"/><Relationship Id="rId2" Target="../media/image1.png" Type="http://schemas.openxmlformats.org/officeDocument/2006/relationships/image"/><Relationship Id="rId20" Target="../media/image60.png" Type="http://schemas.openxmlformats.org/officeDocument/2006/relationships/image"/><Relationship Id="rId21" Target="../media/image61.svg" Type="http://schemas.openxmlformats.org/officeDocument/2006/relationships/image"/><Relationship Id="rId22" Target="../media/image62.png" Type="http://schemas.openxmlformats.org/officeDocument/2006/relationships/image"/><Relationship Id="rId23" Target="../media/image63.svg" Type="http://schemas.openxmlformats.org/officeDocument/2006/relationships/image"/><Relationship Id="rId24" Target="../media/image64.png" Type="http://schemas.openxmlformats.org/officeDocument/2006/relationships/image"/><Relationship Id="rId25" Target="../media/image65.svg" Type="http://schemas.openxmlformats.org/officeDocument/2006/relationships/image"/><Relationship Id="rId26" Target="../media/image66.png" Type="http://schemas.openxmlformats.org/officeDocument/2006/relationships/image"/><Relationship Id="rId27" Target="../media/image67.svg" Type="http://schemas.openxmlformats.org/officeDocument/2006/relationships/image"/><Relationship Id="rId3" Target="../media/image2.svg" Type="http://schemas.openxmlformats.org/officeDocument/2006/relationships/image"/><Relationship Id="rId4" Target="../media/image48.png" Type="http://schemas.openxmlformats.org/officeDocument/2006/relationships/image"/><Relationship Id="rId5" Target="../media/image4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74.png" Type="http://schemas.openxmlformats.org/officeDocument/2006/relationships/image"/><Relationship Id="rId15" Target="../media/image75.svg" Type="http://schemas.openxmlformats.org/officeDocument/2006/relationships/image"/><Relationship Id="rId16" Target="../media/image76.png" Type="http://schemas.openxmlformats.org/officeDocument/2006/relationships/image"/><Relationship Id="rId17" Target="../media/image7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12" Target="../media/image86.png" Type="http://schemas.openxmlformats.org/officeDocument/2006/relationships/image"/><Relationship Id="rId13" Target="../media/image87.svg" Type="http://schemas.openxmlformats.org/officeDocument/2006/relationships/image"/><Relationship Id="rId14" Target="../media/image88.png" Type="http://schemas.openxmlformats.org/officeDocument/2006/relationships/image"/><Relationship Id="rId15" Target="../media/image89.svg" Type="http://schemas.openxmlformats.org/officeDocument/2006/relationships/image"/><Relationship Id="rId16" Target="../media/image90.png" Type="http://schemas.openxmlformats.org/officeDocument/2006/relationships/image"/><Relationship Id="rId17" Target="../media/image91.svg" Type="http://schemas.openxmlformats.org/officeDocument/2006/relationships/image"/><Relationship Id="rId18" Target="../media/image9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8.png" Type="http://schemas.openxmlformats.org/officeDocument/2006/relationships/image"/><Relationship Id="rId5" Target="../media/image79.svg" Type="http://schemas.openxmlformats.org/officeDocument/2006/relationships/image"/><Relationship Id="rId6" Target="../media/image80.png" Type="http://schemas.openxmlformats.org/officeDocument/2006/relationships/image"/><Relationship Id="rId7" Target="../media/image81.svg" Type="http://schemas.openxmlformats.org/officeDocument/2006/relationships/image"/><Relationship Id="rId8" Target="../media/image82.png" Type="http://schemas.openxmlformats.org/officeDocument/2006/relationships/image"/><Relationship Id="rId9" Target="../media/image8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9.png" Type="http://schemas.openxmlformats.org/officeDocument/2006/relationships/image"/><Relationship Id="rId11" Target="../media/image100.svg" Type="http://schemas.openxmlformats.org/officeDocument/2006/relationships/image"/><Relationship Id="rId12" Target="../media/image101.png" Type="http://schemas.openxmlformats.org/officeDocument/2006/relationships/image"/><Relationship Id="rId13" Target="../media/image10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95.png" Type="http://schemas.openxmlformats.org/officeDocument/2006/relationships/image"/><Relationship Id="rId7" Target="../media/image96.svg" Type="http://schemas.openxmlformats.org/officeDocument/2006/relationships/image"/><Relationship Id="rId8" Target="../media/image97.png" Type="http://schemas.openxmlformats.org/officeDocument/2006/relationships/image"/><Relationship Id="rId9" Target="../media/image9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9.png" Type="http://schemas.openxmlformats.org/officeDocument/2006/relationships/image"/><Relationship Id="rId11" Target="../media/image110.svg" Type="http://schemas.openxmlformats.org/officeDocument/2006/relationships/image"/><Relationship Id="rId12" Target="../media/image111.png" Type="http://schemas.openxmlformats.org/officeDocument/2006/relationships/image"/><Relationship Id="rId13" Target="../media/image112.svg" Type="http://schemas.openxmlformats.org/officeDocument/2006/relationships/image"/><Relationship Id="rId14" Target="../media/image113.png" Type="http://schemas.openxmlformats.org/officeDocument/2006/relationships/image"/><Relationship Id="rId15" Target="../media/image114.svg" Type="http://schemas.openxmlformats.org/officeDocument/2006/relationships/image"/><Relationship Id="rId16" Target="../media/image115.png" Type="http://schemas.openxmlformats.org/officeDocument/2006/relationships/image"/><Relationship Id="rId17" Target="../media/image1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3.png" Type="http://schemas.openxmlformats.org/officeDocument/2006/relationships/image"/><Relationship Id="rId5" Target="../media/image104.svg" Type="http://schemas.openxmlformats.org/officeDocument/2006/relationships/image"/><Relationship Id="rId6" Target="../media/image105.png" Type="http://schemas.openxmlformats.org/officeDocument/2006/relationships/image"/><Relationship Id="rId7" Target="../media/image106.svg" Type="http://schemas.openxmlformats.org/officeDocument/2006/relationships/image"/><Relationship Id="rId8" Target="../media/image107.png" Type="http://schemas.openxmlformats.org/officeDocument/2006/relationships/image"/><Relationship Id="rId9" Target="../media/image10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1.png" Type="http://schemas.openxmlformats.org/officeDocument/2006/relationships/image"/><Relationship Id="rId11" Target="../media/image122.svg" Type="http://schemas.openxmlformats.org/officeDocument/2006/relationships/image"/><Relationship Id="rId12" Target="../media/image123.png" Type="http://schemas.openxmlformats.org/officeDocument/2006/relationships/image"/><Relationship Id="rId13" Target="../media/image124.svg" Type="http://schemas.openxmlformats.org/officeDocument/2006/relationships/image"/><Relationship Id="rId14" Target="../media/image125.png" Type="http://schemas.openxmlformats.org/officeDocument/2006/relationships/image"/><Relationship Id="rId15" Target="../media/image126.svg" Type="http://schemas.openxmlformats.org/officeDocument/2006/relationships/image"/><Relationship Id="rId16" Target="../media/image127.png" Type="http://schemas.openxmlformats.org/officeDocument/2006/relationships/image"/><Relationship Id="rId17" Target="../media/image128.svg" Type="http://schemas.openxmlformats.org/officeDocument/2006/relationships/image"/><Relationship Id="rId18" Target="../media/image129.png" Type="http://schemas.openxmlformats.org/officeDocument/2006/relationships/image"/><Relationship Id="rId19" Target="../media/image130.svg" Type="http://schemas.openxmlformats.org/officeDocument/2006/relationships/image"/><Relationship Id="rId2" Target="../media/image1.png" Type="http://schemas.openxmlformats.org/officeDocument/2006/relationships/image"/><Relationship Id="rId20" Target="../media/image131.png" Type="http://schemas.openxmlformats.org/officeDocument/2006/relationships/image"/><Relationship Id="rId21" Target="../media/image132.svg" Type="http://schemas.openxmlformats.org/officeDocument/2006/relationships/image"/><Relationship Id="rId22" Target="../media/image133.png" Type="http://schemas.openxmlformats.org/officeDocument/2006/relationships/image"/><Relationship Id="rId23" Target="../media/image134.svg" Type="http://schemas.openxmlformats.org/officeDocument/2006/relationships/image"/><Relationship Id="rId3" Target="../media/image2.svg" Type="http://schemas.openxmlformats.org/officeDocument/2006/relationships/image"/><Relationship Id="rId4" Target="../media/image117.png" Type="http://schemas.openxmlformats.org/officeDocument/2006/relationships/image"/><Relationship Id="rId5" Target="../media/image118.svg" Type="http://schemas.openxmlformats.org/officeDocument/2006/relationships/image"/><Relationship Id="rId6" Target="../media/image119.png" Type="http://schemas.openxmlformats.org/officeDocument/2006/relationships/image"/><Relationship Id="rId7" Target="../media/image120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1.png" Type="http://schemas.openxmlformats.org/officeDocument/2006/relationships/image"/><Relationship Id="rId11" Target="../media/image142.svg" Type="http://schemas.openxmlformats.org/officeDocument/2006/relationships/image"/><Relationship Id="rId12" Target="../media/image143.png" Type="http://schemas.openxmlformats.org/officeDocument/2006/relationships/image"/><Relationship Id="rId13" Target="../media/image144.svg" Type="http://schemas.openxmlformats.org/officeDocument/2006/relationships/image"/><Relationship Id="rId14" Target="../media/image76.png" Type="http://schemas.openxmlformats.org/officeDocument/2006/relationships/image"/><Relationship Id="rId15" Target="../media/image77.svg" Type="http://schemas.openxmlformats.org/officeDocument/2006/relationships/image"/><Relationship Id="rId16" Target="../media/image145.png" Type="http://schemas.openxmlformats.org/officeDocument/2006/relationships/image"/><Relationship Id="rId17" Target="../media/image146.svg" Type="http://schemas.openxmlformats.org/officeDocument/2006/relationships/image"/><Relationship Id="rId18" Target="../media/image147.png" Type="http://schemas.openxmlformats.org/officeDocument/2006/relationships/image"/><Relationship Id="rId19" Target="../media/image148.svg" Type="http://schemas.openxmlformats.org/officeDocument/2006/relationships/image"/><Relationship Id="rId2" Target="../media/image1.png" Type="http://schemas.openxmlformats.org/officeDocument/2006/relationships/image"/><Relationship Id="rId20" Target="../media/image149.png" Type="http://schemas.openxmlformats.org/officeDocument/2006/relationships/image"/><Relationship Id="rId21" Target="../media/image150.svg" Type="http://schemas.openxmlformats.org/officeDocument/2006/relationships/image"/><Relationship Id="rId22" Target="../media/image151.png" Type="http://schemas.openxmlformats.org/officeDocument/2006/relationships/image"/><Relationship Id="rId23" Target="../media/image152.svg" Type="http://schemas.openxmlformats.org/officeDocument/2006/relationships/image"/><Relationship Id="rId24" Target="../media/image36.png" Type="http://schemas.openxmlformats.org/officeDocument/2006/relationships/image"/><Relationship Id="rId25" Target="../media/image37.svg" Type="http://schemas.openxmlformats.org/officeDocument/2006/relationships/image"/><Relationship Id="rId26" Target="../media/image153.png" Type="http://schemas.openxmlformats.org/officeDocument/2006/relationships/image"/><Relationship Id="rId27" Target="../media/image154.svg" Type="http://schemas.openxmlformats.org/officeDocument/2006/relationships/image"/><Relationship Id="rId3" Target="../media/image2.svg" Type="http://schemas.openxmlformats.org/officeDocument/2006/relationships/image"/><Relationship Id="rId4" Target="../media/image135.png" Type="http://schemas.openxmlformats.org/officeDocument/2006/relationships/image"/><Relationship Id="rId5" Target="../media/image136.svg" Type="http://schemas.openxmlformats.org/officeDocument/2006/relationships/image"/><Relationship Id="rId6" Target="../media/image137.png" Type="http://schemas.openxmlformats.org/officeDocument/2006/relationships/image"/><Relationship Id="rId7" Target="../media/image138.svg" Type="http://schemas.openxmlformats.org/officeDocument/2006/relationships/image"/><Relationship Id="rId8" Target="../media/image139.png" Type="http://schemas.openxmlformats.org/officeDocument/2006/relationships/image"/><Relationship Id="rId9" Target="../media/image1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51752" y="2393201"/>
            <a:ext cx="13854591" cy="5528569"/>
          </a:xfrm>
          <a:custGeom>
            <a:avLst/>
            <a:gdLst/>
            <a:ahLst/>
            <a:cxnLst/>
            <a:rect r="r" b="b" t="t" l="l"/>
            <a:pathLst>
              <a:path h="5528569" w="13854591">
                <a:moveTo>
                  <a:pt x="0" y="0"/>
                </a:moveTo>
                <a:lnTo>
                  <a:pt x="13854591" y="0"/>
                </a:lnTo>
                <a:lnTo>
                  <a:pt x="13854591" y="5528569"/>
                </a:lnTo>
                <a:lnTo>
                  <a:pt x="0" y="5528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486" b="-67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44453" y="2589809"/>
            <a:ext cx="12869190" cy="5135352"/>
          </a:xfrm>
          <a:custGeom>
            <a:avLst/>
            <a:gdLst/>
            <a:ahLst/>
            <a:cxnLst/>
            <a:rect r="r" b="b" t="t" l="l"/>
            <a:pathLst>
              <a:path h="5135352" w="12869190">
                <a:moveTo>
                  <a:pt x="0" y="0"/>
                </a:moveTo>
                <a:lnTo>
                  <a:pt x="12869190" y="0"/>
                </a:lnTo>
                <a:lnTo>
                  <a:pt x="12869190" y="5135353"/>
                </a:lnTo>
                <a:lnTo>
                  <a:pt x="0" y="5135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486" b="-6708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56378">
            <a:off x="15416858" y="-2370893"/>
            <a:ext cx="2898544" cy="5349661"/>
          </a:xfrm>
          <a:custGeom>
            <a:avLst/>
            <a:gdLst/>
            <a:ahLst/>
            <a:cxnLst/>
            <a:rect r="r" b="b" t="t" l="l"/>
            <a:pathLst>
              <a:path h="5349661" w="2898544">
                <a:moveTo>
                  <a:pt x="0" y="0"/>
                </a:moveTo>
                <a:lnTo>
                  <a:pt x="2898543" y="0"/>
                </a:lnTo>
                <a:lnTo>
                  <a:pt x="2898543" y="5349662"/>
                </a:lnTo>
                <a:lnTo>
                  <a:pt x="0" y="5349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09439">
            <a:off x="13673435" y="977831"/>
            <a:ext cx="3880415" cy="3875564"/>
          </a:xfrm>
          <a:custGeom>
            <a:avLst/>
            <a:gdLst/>
            <a:ahLst/>
            <a:cxnLst/>
            <a:rect r="r" b="b" t="t" l="l"/>
            <a:pathLst>
              <a:path h="3875564" w="3880415">
                <a:moveTo>
                  <a:pt x="0" y="0"/>
                </a:moveTo>
                <a:lnTo>
                  <a:pt x="3880415" y="0"/>
                </a:lnTo>
                <a:lnTo>
                  <a:pt x="3880415" y="3875564"/>
                </a:lnTo>
                <a:lnTo>
                  <a:pt x="0" y="387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42743">
            <a:off x="1620096" y="5300198"/>
            <a:ext cx="2632234" cy="2978866"/>
          </a:xfrm>
          <a:custGeom>
            <a:avLst/>
            <a:gdLst/>
            <a:ahLst/>
            <a:cxnLst/>
            <a:rect r="r" b="b" t="t" l="l"/>
            <a:pathLst>
              <a:path h="2978866" w="2632234">
                <a:moveTo>
                  <a:pt x="0" y="0"/>
                </a:moveTo>
                <a:lnTo>
                  <a:pt x="2632234" y="0"/>
                </a:lnTo>
                <a:lnTo>
                  <a:pt x="2632234" y="2978865"/>
                </a:lnTo>
                <a:lnTo>
                  <a:pt x="0" y="2978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2251752" y="2066440"/>
            <a:ext cx="1660447" cy="1844941"/>
          </a:xfrm>
          <a:custGeom>
            <a:avLst/>
            <a:gdLst/>
            <a:ahLst/>
            <a:cxnLst/>
            <a:rect r="r" b="b" t="t" l="l"/>
            <a:pathLst>
              <a:path h="1844941" w="1660447">
                <a:moveTo>
                  <a:pt x="1660447" y="0"/>
                </a:moveTo>
                <a:lnTo>
                  <a:pt x="0" y="0"/>
                </a:lnTo>
                <a:lnTo>
                  <a:pt x="0" y="1844941"/>
                </a:lnTo>
                <a:lnTo>
                  <a:pt x="1660447" y="1844941"/>
                </a:lnTo>
                <a:lnTo>
                  <a:pt x="166044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-805600" y="-1466863"/>
            <a:ext cx="5458835" cy="4455774"/>
          </a:xfrm>
          <a:custGeom>
            <a:avLst/>
            <a:gdLst/>
            <a:ahLst/>
            <a:cxnLst/>
            <a:rect r="r" b="b" t="t" l="l"/>
            <a:pathLst>
              <a:path h="4455774" w="5458835">
                <a:moveTo>
                  <a:pt x="5458835" y="0"/>
                </a:moveTo>
                <a:lnTo>
                  <a:pt x="0" y="0"/>
                </a:lnTo>
                <a:lnTo>
                  <a:pt x="0" y="4455773"/>
                </a:lnTo>
                <a:lnTo>
                  <a:pt x="5458835" y="4455773"/>
                </a:lnTo>
                <a:lnTo>
                  <a:pt x="545883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4020953" y="6724915"/>
            <a:ext cx="5458835" cy="4455774"/>
          </a:xfrm>
          <a:custGeom>
            <a:avLst/>
            <a:gdLst/>
            <a:ahLst/>
            <a:cxnLst/>
            <a:rect r="r" b="b" t="t" l="l"/>
            <a:pathLst>
              <a:path h="4455774" w="5458835">
                <a:moveTo>
                  <a:pt x="5458835" y="0"/>
                </a:moveTo>
                <a:lnTo>
                  <a:pt x="0" y="0"/>
                </a:lnTo>
                <a:lnTo>
                  <a:pt x="0" y="4455774"/>
                </a:lnTo>
                <a:lnTo>
                  <a:pt x="5458835" y="4455774"/>
                </a:lnTo>
                <a:lnTo>
                  <a:pt x="5458835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233448">
            <a:off x="-2009599" y="7957167"/>
            <a:ext cx="6296610" cy="2602266"/>
          </a:xfrm>
          <a:custGeom>
            <a:avLst/>
            <a:gdLst/>
            <a:ahLst/>
            <a:cxnLst/>
            <a:rect r="r" b="b" t="t" l="l"/>
            <a:pathLst>
              <a:path h="2602266" w="6296610">
                <a:moveTo>
                  <a:pt x="0" y="0"/>
                </a:moveTo>
                <a:lnTo>
                  <a:pt x="6296610" y="0"/>
                </a:lnTo>
                <a:lnTo>
                  <a:pt x="6296610" y="2602266"/>
                </a:lnTo>
                <a:lnTo>
                  <a:pt x="0" y="26022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733385">
            <a:off x="12853901" y="6225917"/>
            <a:ext cx="3896469" cy="997995"/>
          </a:xfrm>
          <a:custGeom>
            <a:avLst/>
            <a:gdLst/>
            <a:ahLst/>
            <a:cxnLst/>
            <a:rect r="r" b="b" t="t" l="l"/>
            <a:pathLst>
              <a:path h="997995" w="3896469">
                <a:moveTo>
                  <a:pt x="0" y="0"/>
                </a:moveTo>
                <a:lnTo>
                  <a:pt x="3896469" y="0"/>
                </a:lnTo>
                <a:lnTo>
                  <a:pt x="3896469" y="997995"/>
                </a:lnTo>
                <a:lnTo>
                  <a:pt x="0" y="99799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32723" y="8189816"/>
            <a:ext cx="1592570" cy="1525972"/>
          </a:xfrm>
          <a:custGeom>
            <a:avLst/>
            <a:gdLst/>
            <a:ahLst/>
            <a:cxnLst/>
            <a:rect r="r" b="b" t="t" l="l"/>
            <a:pathLst>
              <a:path h="1525972" w="1592570">
                <a:moveTo>
                  <a:pt x="0" y="0"/>
                </a:moveTo>
                <a:lnTo>
                  <a:pt x="1592570" y="0"/>
                </a:lnTo>
                <a:lnTo>
                  <a:pt x="1592570" y="1525972"/>
                </a:lnTo>
                <a:lnTo>
                  <a:pt x="0" y="15259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51086" y="3680617"/>
            <a:ext cx="11451050" cy="3201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86"/>
              </a:lnSpc>
            </a:pPr>
            <a:r>
              <a:rPr lang="en-US" sz="1062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людини - найвища цінність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262708" y="834321"/>
            <a:ext cx="1592570" cy="1525972"/>
          </a:xfrm>
          <a:custGeom>
            <a:avLst/>
            <a:gdLst/>
            <a:ahLst/>
            <a:cxnLst/>
            <a:rect r="r" b="b" t="t" l="l"/>
            <a:pathLst>
              <a:path h="1525972" w="1592570">
                <a:moveTo>
                  <a:pt x="0" y="0"/>
                </a:moveTo>
                <a:lnTo>
                  <a:pt x="1592571" y="0"/>
                </a:lnTo>
                <a:lnTo>
                  <a:pt x="1592571" y="1525972"/>
                </a:lnTo>
                <a:lnTo>
                  <a:pt x="0" y="152597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96020">
            <a:off x="6494868" y="7912584"/>
            <a:ext cx="1085617" cy="1040218"/>
          </a:xfrm>
          <a:custGeom>
            <a:avLst/>
            <a:gdLst/>
            <a:ahLst/>
            <a:cxnLst/>
            <a:rect r="r" b="b" t="t" l="l"/>
            <a:pathLst>
              <a:path h="1040218" w="1085617">
                <a:moveTo>
                  <a:pt x="0" y="0"/>
                </a:moveTo>
                <a:lnTo>
                  <a:pt x="1085616" y="0"/>
                </a:lnTo>
                <a:lnTo>
                  <a:pt x="1085616" y="1040218"/>
                </a:lnTo>
                <a:lnTo>
                  <a:pt x="0" y="104021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06870">
            <a:off x="9842359" y="1873092"/>
            <a:ext cx="1085617" cy="1040218"/>
          </a:xfrm>
          <a:custGeom>
            <a:avLst/>
            <a:gdLst/>
            <a:ahLst/>
            <a:cxnLst/>
            <a:rect r="r" b="b" t="t" l="l"/>
            <a:pathLst>
              <a:path h="1040218" w="1085617">
                <a:moveTo>
                  <a:pt x="0" y="0"/>
                </a:moveTo>
                <a:lnTo>
                  <a:pt x="1085617" y="0"/>
                </a:lnTo>
                <a:lnTo>
                  <a:pt x="1085617" y="1040218"/>
                </a:lnTo>
                <a:lnTo>
                  <a:pt x="0" y="104021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3748" y="946833"/>
            <a:ext cx="14246676" cy="7915643"/>
          </a:xfrm>
          <a:custGeom>
            <a:avLst/>
            <a:gdLst/>
            <a:ahLst/>
            <a:cxnLst/>
            <a:rect r="r" b="b" t="t" l="l"/>
            <a:pathLst>
              <a:path h="7915643" w="14246676">
                <a:moveTo>
                  <a:pt x="0" y="0"/>
                </a:moveTo>
                <a:lnTo>
                  <a:pt x="14246676" y="0"/>
                </a:lnTo>
                <a:lnTo>
                  <a:pt x="14246676" y="7915643"/>
                </a:lnTo>
                <a:lnTo>
                  <a:pt x="0" y="7915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2915">
            <a:off x="14420432" y="4137657"/>
            <a:ext cx="4106084" cy="4005142"/>
          </a:xfrm>
          <a:custGeom>
            <a:avLst/>
            <a:gdLst/>
            <a:ahLst/>
            <a:cxnLst/>
            <a:rect r="r" b="b" t="t" l="l"/>
            <a:pathLst>
              <a:path h="4005142" w="4106084">
                <a:moveTo>
                  <a:pt x="0" y="0"/>
                </a:moveTo>
                <a:lnTo>
                  <a:pt x="4106084" y="0"/>
                </a:lnTo>
                <a:lnTo>
                  <a:pt x="4106084" y="4005142"/>
                </a:lnTo>
                <a:lnTo>
                  <a:pt x="0" y="4005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967990">
            <a:off x="512951" y="-382801"/>
            <a:ext cx="890381" cy="2225954"/>
          </a:xfrm>
          <a:custGeom>
            <a:avLst/>
            <a:gdLst/>
            <a:ahLst/>
            <a:cxnLst/>
            <a:rect r="r" b="b" t="t" l="l"/>
            <a:pathLst>
              <a:path h="2225954" w="890381">
                <a:moveTo>
                  <a:pt x="0" y="0"/>
                </a:moveTo>
                <a:lnTo>
                  <a:pt x="890382" y="0"/>
                </a:lnTo>
                <a:lnTo>
                  <a:pt x="890382" y="2225954"/>
                </a:lnTo>
                <a:lnTo>
                  <a:pt x="0" y="2225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57408" y="8166691"/>
            <a:ext cx="2660117" cy="2539203"/>
          </a:xfrm>
          <a:custGeom>
            <a:avLst/>
            <a:gdLst/>
            <a:ahLst/>
            <a:cxnLst/>
            <a:rect r="r" b="b" t="t" l="l"/>
            <a:pathLst>
              <a:path h="2539203" w="2660117">
                <a:moveTo>
                  <a:pt x="0" y="0"/>
                </a:moveTo>
                <a:lnTo>
                  <a:pt x="2660117" y="0"/>
                </a:lnTo>
                <a:lnTo>
                  <a:pt x="2660117" y="2539203"/>
                </a:lnTo>
                <a:lnTo>
                  <a:pt x="0" y="2539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53566" y="-152542"/>
            <a:ext cx="2340242" cy="2059413"/>
          </a:xfrm>
          <a:custGeom>
            <a:avLst/>
            <a:gdLst/>
            <a:ahLst/>
            <a:cxnLst/>
            <a:rect r="r" b="b" t="t" l="l"/>
            <a:pathLst>
              <a:path h="2059413" w="2340242">
                <a:moveTo>
                  <a:pt x="0" y="0"/>
                </a:moveTo>
                <a:lnTo>
                  <a:pt x="2340242" y="0"/>
                </a:lnTo>
                <a:lnTo>
                  <a:pt x="2340242" y="2059413"/>
                </a:lnTo>
                <a:lnTo>
                  <a:pt x="0" y="2059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0" y="8366923"/>
            <a:ext cx="3122077" cy="1920077"/>
          </a:xfrm>
          <a:custGeom>
            <a:avLst/>
            <a:gdLst/>
            <a:ahLst/>
            <a:cxnLst/>
            <a:rect r="r" b="b" t="t" l="l"/>
            <a:pathLst>
              <a:path h="1920077" w="3122077">
                <a:moveTo>
                  <a:pt x="0" y="1920077"/>
                </a:moveTo>
                <a:lnTo>
                  <a:pt x="3122077" y="1920077"/>
                </a:lnTo>
                <a:lnTo>
                  <a:pt x="3122077" y="0"/>
                </a:lnTo>
                <a:lnTo>
                  <a:pt x="0" y="0"/>
                </a:lnTo>
                <a:lnTo>
                  <a:pt x="0" y="192007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11268">
            <a:off x="326228" y="7618420"/>
            <a:ext cx="1509038" cy="2280140"/>
          </a:xfrm>
          <a:custGeom>
            <a:avLst/>
            <a:gdLst/>
            <a:ahLst/>
            <a:cxnLst/>
            <a:rect r="r" b="b" t="t" l="l"/>
            <a:pathLst>
              <a:path h="2280140" w="1509038">
                <a:moveTo>
                  <a:pt x="0" y="0"/>
                </a:moveTo>
                <a:lnTo>
                  <a:pt x="1509038" y="0"/>
                </a:lnTo>
                <a:lnTo>
                  <a:pt x="1509038" y="2280140"/>
                </a:lnTo>
                <a:lnTo>
                  <a:pt x="0" y="22801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496075">
            <a:off x="14939095" y="7020379"/>
            <a:ext cx="1958662" cy="2679761"/>
          </a:xfrm>
          <a:custGeom>
            <a:avLst/>
            <a:gdLst/>
            <a:ahLst/>
            <a:cxnLst/>
            <a:rect r="r" b="b" t="t" l="l"/>
            <a:pathLst>
              <a:path h="2679761" w="1958662">
                <a:moveTo>
                  <a:pt x="0" y="0"/>
                </a:moveTo>
                <a:lnTo>
                  <a:pt x="1958661" y="0"/>
                </a:lnTo>
                <a:lnTo>
                  <a:pt x="1958661" y="2679761"/>
                </a:lnTo>
                <a:lnTo>
                  <a:pt x="0" y="26797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165923" y="-13206"/>
            <a:ext cx="3122077" cy="1920077"/>
          </a:xfrm>
          <a:custGeom>
            <a:avLst/>
            <a:gdLst/>
            <a:ahLst/>
            <a:cxnLst/>
            <a:rect r="r" b="b" t="t" l="l"/>
            <a:pathLst>
              <a:path h="1920077" w="3122077">
                <a:moveTo>
                  <a:pt x="3122077" y="0"/>
                </a:moveTo>
                <a:lnTo>
                  <a:pt x="0" y="0"/>
                </a:lnTo>
                <a:lnTo>
                  <a:pt x="0" y="1920077"/>
                </a:lnTo>
                <a:lnTo>
                  <a:pt x="3122077" y="1920077"/>
                </a:lnTo>
                <a:lnTo>
                  <a:pt x="3122077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53010">
            <a:off x="16478872" y="307133"/>
            <a:ext cx="2051908" cy="2448047"/>
          </a:xfrm>
          <a:custGeom>
            <a:avLst/>
            <a:gdLst/>
            <a:ahLst/>
            <a:cxnLst/>
            <a:rect r="r" b="b" t="t" l="l"/>
            <a:pathLst>
              <a:path h="2448047" w="2051908">
                <a:moveTo>
                  <a:pt x="0" y="0"/>
                </a:moveTo>
                <a:lnTo>
                  <a:pt x="2051908" y="0"/>
                </a:lnTo>
                <a:lnTo>
                  <a:pt x="2051908" y="2448046"/>
                </a:lnTo>
                <a:lnTo>
                  <a:pt x="0" y="24480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61039" y="2171954"/>
            <a:ext cx="13554507" cy="51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85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Рефлексія</a:t>
            </a:r>
          </a:p>
          <a:p>
            <a:pPr algn="l">
              <a:lnSpc>
                <a:spcPts val="8139"/>
              </a:lnSpc>
            </a:pPr>
            <a:r>
              <a:rPr lang="en-US" sz="81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- Що є найбільшим скарбом для людини?</a:t>
            </a:r>
          </a:p>
          <a:p>
            <a:pPr algn="l">
              <a:lnSpc>
                <a:spcPts val="8139"/>
              </a:lnSpc>
            </a:pPr>
            <a:r>
              <a:rPr lang="en-US" sz="81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- Чому життя – це найбільший скарб?</a:t>
            </a:r>
          </a:p>
          <a:p>
            <a:pPr algn="l">
              <a:lnSpc>
                <a:spcPts val="8139"/>
              </a:lnSpc>
            </a:pPr>
            <a:r>
              <a:rPr lang="en-US" sz="81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- Хто має турбуватися про ваше життя?</a:t>
            </a:r>
          </a:p>
          <a:p>
            <a:pPr algn="l">
              <a:lnSpc>
                <a:spcPts val="5939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405655" y="9020948"/>
            <a:ext cx="1758482" cy="1684946"/>
          </a:xfrm>
          <a:custGeom>
            <a:avLst/>
            <a:gdLst/>
            <a:ahLst/>
            <a:cxnLst/>
            <a:rect r="r" b="b" t="t" l="l"/>
            <a:pathLst>
              <a:path h="1684946" w="1758482">
                <a:moveTo>
                  <a:pt x="0" y="0"/>
                </a:moveTo>
                <a:lnTo>
                  <a:pt x="1758482" y="0"/>
                </a:lnTo>
                <a:lnTo>
                  <a:pt x="1758482" y="1684946"/>
                </a:lnTo>
                <a:lnTo>
                  <a:pt x="0" y="16849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202674" y="5024869"/>
            <a:ext cx="1321306" cy="1266052"/>
          </a:xfrm>
          <a:custGeom>
            <a:avLst/>
            <a:gdLst/>
            <a:ahLst/>
            <a:cxnLst/>
            <a:rect r="r" b="b" t="t" l="l"/>
            <a:pathLst>
              <a:path h="1266052" w="1321306">
                <a:moveTo>
                  <a:pt x="0" y="0"/>
                </a:moveTo>
                <a:lnTo>
                  <a:pt x="1321306" y="0"/>
                </a:lnTo>
                <a:lnTo>
                  <a:pt x="1321306" y="1266051"/>
                </a:lnTo>
                <a:lnTo>
                  <a:pt x="0" y="126605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200377">
            <a:off x="16650494" y="8166691"/>
            <a:ext cx="1000327" cy="958495"/>
          </a:xfrm>
          <a:custGeom>
            <a:avLst/>
            <a:gdLst/>
            <a:ahLst/>
            <a:cxnLst/>
            <a:rect r="r" b="b" t="t" l="l"/>
            <a:pathLst>
              <a:path h="958495" w="1000327">
                <a:moveTo>
                  <a:pt x="0" y="0"/>
                </a:moveTo>
                <a:lnTo>
                  <a:pt x="1000327" y="0"/>
                </a:lnTo>
                <a:lnTo>
                  <a:pt x="1000327" y="958495"/>
                </a:lnTo>
                <a:lnTo>
                  <a:pt x="0" y="9584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42185" y="1990372"/>
            <a:ext cx="1000327" cy="958495"/>
          </a:xfrm>
          <a:custGeom>
            <a:avLst/>
            <a:gdLst/>
            <a:ahLst/>
            <a:cxnLst/>
            <a:rect r="r" b="b" t="t" l="l"/>
            <a:pathLst>
              <a:path h="958495" w="1000327">
                <a:moveTo>
                  <a:pt x="0" y="0"/>
                </a:moveTo>
                <a:lnTo>
                  <a:pt x="1000327" y="0"/>
                </a:lnTo>
                <a:lnTo>
                  <a:pt x="1000327" y="958495"/>
                </a:lnTo>
                <a:lnTo>
                  <a:pt x="0" y="9584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23315" y="1717996"/>
            <a:ext cx="13427461" cy="7540304"/>
          </a:xfrm>
          <a:custGeom>
            <a:avLst/>
            <a:gdLst/>
            <a:ahLst/>
            <a:cxnLst/>
            <a:rect r="r" b="b" t="t" l="l"/>
            <a:pathLst>
              <a:path h="7540304" w="13427461">
                <a:moveTo>
                  <a:pt x="0" y="0"/>
                </a:moveTo>
                <a:lnTo>
                  <a:pt x="13427461" y="0"/>
                </a:lnTo>
                <a:lnTo>
                  <a:pt x="13427461" y="7540304"/>
                </a:lnTo>
                <a:lnTo>
                  <a:pt x="0" y="7540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60761" y="-233115"/>
            <a:ext cx="2877669" cy="3470556"/>
          </a:xfrm>
          <a:custGeom>
            <a:avLst/>
            <a:gdLst/>
            <a:ahLst/>
            <a:cxnLst/>
            <a:rect r="r" b="b" t="t" l="l"/>
            <a:pathLst>
              <a:path h="3470556" w="2877669">
                <a:moveTo>
                  <a:pt x="0" y="0"/>
                </a:moveTo>
                <a:lnTo>
                  <a:pt x="2877670" y="0"/>
                </a:lnTo>
                <a:lnTo>
                  <a:pt x="2877670" y="3470556"/>
                </a:lnTo>
                <a:lnTo>
                  <a:pt x="0" y="34705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45591" y="6595370"/>
            <a:ext cx="3677207" cy="3422867"/>
          </a:xfrm>
          <a:custGeom>
            <a:avLst/>
            <a:gdLst/>
            <a:ahLst/>
            <a:cxnLst/>
            <a:rect r="r" b="b" t="t" l="l"/>
            <a:pathLst>
              <a:path h="3422867" w="3677207">
                <a:moveTo>
                  <a:pt x="0" y="0"/>
                </a:moveTo>
                <a:lnTo>
                  <a:pt x="3677207" y="0"/>
                </a:lnTo>
                <a:lnTo>
                  <a:pt x="3677207" y="3422867"/>
                </a:lnTo>
                <a:lnTo>
                  <a:pt x="0" y="34228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16909" y="2342307"/>
            <a:ext cx="12268527" cy="7206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21"/>
              </a:lnSpc>
            </a:pPr>
            <a:r>
              <a:rPr lang="en-US" sz="6921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Природа подарувала нам найцінніший скарб – життя. А життя -   це ми. І ми повинні берегти його, цінувати, любити.</a:t>
            </a:r>
          </a:p>
          <a:p>
            <a:pPr algn="ctr">
              <a:lnSpc>
                <a:spcPts val="6921"/>
              </a:lnSpc>
            </a:pPr>
            <a:r>
              <a:rPr lang="en-US" sz="6921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 У вас попереду ціле життя. І треба прожити його так, щоб нікому не завдавати шкоди, болю і страждань, щоб ваші рідні та близькі вами пишалися.</a:t>
            </a:r>
          </a:p>
          <a:p>
            <a:pPr algn="ctr">
              <a:lnSpc>
                <a:spcPts val="6921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-2835535">
            <a:off x="-318152" y="7478389"/>
            <a:ext cx="2318335" cy="3559823"/>
          </a:xfrm>
          <a:custGeom>
            <a:avLst/>
            <a:gdLst/>
            <a:ahLst/>
            <a:cxnLst/>
            <a:rect r="r" b="b" t="t" l="l"/>
            <a:pathLst>
              <a:path h="3559823" w="2318335">
                <a:moveTo>
                  <a:pt x="0" y="0"/>
                </a:moveTo>
                <a:lnTo>
                  <a:pt x="2318335" y="0"/>
                </a:lnTo>
                <a:lnTo>
                  <a:pt x="2318335" y="3559822"/>
                </a:lnTo>
                <a:lnTo>
                  <a:pt x="0" y="3559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47313" y="-1046176"/>
            <a:ext cx="5083922" cy="4149752"/>
          </a:xfrm>
          <a:custGeom>
            <a:avLst/>
            <a:gdLst/>
            <a:ahLst/>
            <a:cxnLst/>
            <a:rect r="r" b="b" t="t" l="l"/>
            <a:pathLst>
              <a:path h="4149752" w="5083922">
                <a:moveTo>
                  <a:pt x="0" y="0"/>
                </a:moveTo>
                <a:lnTo>
                  <a:pt x="5083922" y="0"/>
                </a:lnTo>
                <a:lnTo>
                  <a:pt x="5083922" y="4149752"/>
                </a:lnTo>
                <a:lnTo>
                  <a:pt x="0" y="4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48011" y="1353699"/>
            <a:ext cx="13591979" cy="7551884"/>
          </a:xfrm>
          <a:custGeom>
            <a:avLst/>
            <a:gdLst/>
            <a:ahLst/>
            <a:cxnLst/>
            <a:rect r="r" b="b" t="t" l="l"/>
            <a:pathLst>
              <a:path h="7551884" w="13591979">
                <a:moveTo>
                  <a:pt x="0" y="0"/>
                </a:moveTo>
                <a:lnTo>
                  <a:pt x="13591978" y="0"/>
                </a:lnTo>
                <a:lnTo>
                  <a:pt x="13591978" y="7551884"/>
                </a:lnTo>
                <a:lnTo>
                  <a:pt x="0" y="755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62248" y="1597714"/>
            <a:ext cx="12763503" cy="7091572"/>
          </a:xfrm>
          <a:custGeom>
            <a:avLst/>
            <a:gdLst/>
            <a:ahLst/>
            <a:cxnLst/>
            <a:rect r="r" b="b" t="t" l="l"/>
            <a:pathLst>
              <a:path h="7091572" w="12763503">
                <a:moveTo>
                  <a:pt x="0" y="0"/>
                </a:moveTo>
                <a:lnTo>
                  <a:pt x="12763504" y="0"/>
                </a:lnTo>
                <a:lnTo>
                  <a:pt x="12763504" y="7091572"/>
                </a:lnTo>
                <a:lnTo>
                  <a:pt x="0" y="7091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4946659" y="8232076"/>
            <a:ext cx="3341341" cy="2054924"/>
          </a:xfrm>
          <a:custGeom>
            <a:avLst/>
            <a:gdLst/>
            <a:ahLst/>
            <a:cxnLst/>
            <a:rect r="r" b="b" t="t" l="l"/>
            <a:pathLst>
              <a:path h="2054924" w="3341341">
                <a:moveTo>
                  <a:pt x="3341341" y="2054924"/>
                </a:moveTo>
                <a:lnTo>
                  <a:pt x="0" y="2054924"/>
                </a:lnTo>
                <a:lnTo>
                  <a:pt x="0" y="0"/>
                </a:lnTo>
                <a:lnTo>
                  <a:pt x="3341341" y="0"/>
                </a:lnTo>
                <a:lnTo>
                  <a:pt x="3341341" y="205492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90228" y="-425443"/>
            <a:ext cx="4614904" cy="2852850"/>
          </a:xfrm>
          <a:custGeom>
            <a:avLst/>
            <a:gdLst/>
            <a:ahLst/>
            <a:cxnLst/>
            <a:rect r="r" b="b" t="t" l="l"/>
            <a:pathLst>
              <a:path h="2852850" w="4614904">
                <a:moveTo>
                  <a:pt x="0" y="0"/>
                </a:moveTo>
                <a:lnTo>
                  <a:pt x="4614904" y="0"/>
                </a:lnTo>
                <a:lnTo>
                  <a:pt x="4614904" y="2852850"/>
                </a:lnTo>
                <a:lnTo>
                  <a:pt x="0" y="2852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3684" y="1273332"/>
            <a:ext cx="7114064" cy="2258715"/>
          </a:xfrm>
          <a:custGeom>
            <a:avLst/>
            <a:gdLst/>
            <a:ahLst/>
            <a:cxnLst/>
            <a:rect r="r" b="b" t="t" l="l"/>
            <a:pathLst>
              <a:path h="2258715" w="7114064">
                <a:moveTo>
                  <a:pt x="0" y="0"/>
                </a:moveTo>
                <a:lnTo>
                  <a:pt x="7114064" y="0"/>
                </a:lnTo>
                <a:lnTo>
                  <a:pt x="7114064" y="2258715"/>
                </a:lnTo>
                <a:lnTo>
                  <a:pt x="0" y="22587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1039" y="1371458"/>
            <a:ext cx="6486881" cy="2059585"/>
          </a:xfrm>
          <a:custGeom>
            <a:avLst/>
            <a:gdLst/>
            <a:ahLst/>
            <a:cxnLst/>
            <a:rect r="r" b="b" t="t" l="l"/>
            <a:pathLst>
              <a:path h="2059585" w="6486881">
                <a:moveTo>
                  <a:pt x="0" y="0"/>
                </a:moveTo>
                <a:lnTo>
                  <a:pt x="6486881" y="0"/>
                </a:lnTo>
                <a:lnTo>
                  <a:pt x="6486881" y="2059585"/>
                </a:lnTo>
                <a:lnTo>
                  <a:pt x="0" y="20595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0" y="8366923"/>
            <a:ext cx="3122077" cy="1920077"/>
          </a:xfrm>
          <a:custGeom>
            <a:avLst/>
            <a:gdLst/>
            <a:ahLst/>
            <a:cxnLst/>
            <a:rect r="r" b="b" t="t" l="l"/>
            <a:pathLst>
              <a:path h="1920077" w="3122077">
                <a:moveTo>
                  <a:pt x="0" y="1920077"/>
                </a:moveTo>
                <a:lnTo>
                  <a:pt x="3122077" y="1920077"/>
                </a:lnTo>
                <a:lnTo>
                  <a:pt x="3122077" y="0"/>
                </a:lnTo>
                <a:lnTo>
                  <a:pt x="0" y="0"/>
                </a:lnTo>
                <a:lnTo>
                  <a:pt x="0" y="1920077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22329" y="6172200"/>
            <a:ext cx="4051364" cy="4114800"/>
          </a:xfrm>
          <a:custGeom>
            <a:avLst/>
            <a:gdLst/>
            <a:ahLst/>
            <a:cxnLst/>
            <a:rect r="r" b="b" t="t" l="l"/>
            <a:pathLst>
              <a:path h="4114800" w="4051364">
                <a:moveTo>
                  <a:pt x="0" y="0"/>
                </a:moveTo>
                <a:lnTo>
                  <a:pt x="4051363" y="0"/>
                </a:lnTo>
                <a:lnTo>
                  <a:pt x="4051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997688" y="-425443"/>
            <a:ext cx="4614904" cy="2852850"/>
          </a:xfrm>
          <a:custGeom>
            <a:avLst/>
            <a:gdLst/>
            <a:ahLst/>
            <a:cxnLst/>
            <a:rect r="r" b="b" t="t" l="l"/>
            <a:pathLst>
              <a:path h="2852850" w="4614904">
                <a:moveTo>
                  <a:pt x="4614904" y="0"/>
                </a:moveTo>
                <a:lnTo>
                  <a:pt x="0" y="0"/>
                </a:lnTo>
                <a:lnTo>
                  <a:pt x="0" y="2852850"/>
                </a:lnTo>
                <a:lnTo>
                  <a:pt x="4614904" y="2852850"/>
                </a:lnTo>
                <a:lnTo>
                  <a:pt x="461490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956933">
            <a:off x="14452139" y="967195"/>
            <a:ext cx="2975701" cy="2999447"/>
          </a:xfrm>
          <a:custGeom>
            <a:avLst/>
            <a:gdLst/>
            <a:ahLst/>
            <a:cxnLst/>
            <a:rect r="r" b="b" t="t" l="l"/>
            <a:pathLst>
              <a:path h="2999447" w="2975701">
                <a:moveTo>
                  <a:pt x="0" y="0"/>
                </a:moveTo>
                <a:lnTo>
                  <a:pt x="2975701" y="0"/>
                </a:lnTo>
                <a:lnTo>
                  <a:pt x="2975701" y="2999447"/>
                </a:lnTo>
                <a:lnTo>
                  <a:pt x="0" y="299944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19110" y="1784851"/>
            <a:ext cx="6528810" cy="682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6"/>
              </a:lnSpc>
            </a:pPr>
            <a:r>
              <a:rPr lang="en-US" sz="4206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Використані джерела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2077" y="3663937"/>
            <a:ext cx="11824582" cy="2493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14"/>
              </a:lnSpc>
            </a:pPr>
            <a:r>
              <a:rPr lang="en-US" sz="34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1.https://naurok.com.ua/prezentaciya-na-temu-zhittya-lyudini-nayvischa-cinnist-18570.html</a:t>
            </a:r>
          </a:p>
          <a:p>
            <a:pPr algn="l">
              <a:lnSpc>
                <a:spcPts val="4814"/>
              </a:lnSpc>
            </a:pPr>
            <a:r>
              <a:rPr lang="en-US" sz="34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2.https://www.youtube.com/watch?v=uWQ1F0ucCQk</a:t>
            </a:r>
          </a:p>
          <a:p>
            <a:pPr algn="l">
              <a:lnSpc>
                <a:spcPts val="4814"/>
              </a:lnSpc>
            </a:pPr>
            <a:r>
              <a:rPr lang="en-US" sz="34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3.https://naurok.com.ua/zhittya---naybilshiy-skarb-lyudini-219919.html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52655" y="1225079"/>
            <a:ext cx="13931887" cy="7823569"/>
          </a:xfrm>
          <a:custGeom>
            <a:avLst/>
            <a:gdLst/>
            <a:ahLst/>
            <a:cxnLst/>
            <a:rect r="r" b="b" t="t" l="l"/>
            <a:pathLst>
              <a:path h="7823569" w="13931887">
                <a:moveTo>
                  <a:pt x="0" y="0"/>
                </a:moveTo>
                <a:lnTo>
                  <a:pt x="13931887" y="0"/>
                </a:lnTo>
                <a:lnTo>
                  <a:pt x="13931887" y="7823569"/>
                </a:lnTo>
                <a:lnTo>
                  <a:pt x="0" y="7823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94224" y="1304294"/>
            <a:ext cx="12456792" cy="6995216"/>
          </a:xfrm>
          <a:custGeom>
            <a:avLst/>
            <a:gdLst/>
            <a:ahLst/>
            <a:cxnLst/>
            <a:rect r="r" b="b" t="t" l="l"/>
            <a:pathLst>
              <a:path h="6995216" w="12456792">
                <a:moveTo>
                  <a:pt x="0" y="0"/>
                </a:moveTo>
                <a:lnTo>
                  <a:pt x="12456792" y="0"/>
                </a:lnTo>
                <a:lnTo>
                  <a:pt x="12456792" y="6995216"/>
                </a:lnTo>
                <a:lnTo>
                  <a:pt x="0" y="699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33448">
            <a:off x="-2009599" y="7957167"/>
            <a:ext cx="6296610" cy="2602266"/>
          </a:xfrm>
          <a:custGeom>
            <a:avLst/>
            <a:gdLst/>
            <a:ahLst/>
            <a:cxnLst/>
            <a:rect r="r" b="b" t="t" l="l"/>
            <a:pathLst>
              <a:path h="2602266" w="6296610">
                <a:moveTo>
                  <a:pt x="0" y="0"/>
                </a:moveTo>
                <a:lnTo>
                  <a:pt x="6296610" y="0"/>
                </a:lnTo>
                <a:lnTo>
                  <a:pt x="6296610" y="2602266"/>
                </a:lnTo>
                <a:lnTo>
                  <a:pt x="0" y="2602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3586795"/>
            <a:ext cx="6227291" cy="5461853"/>
          </a:xfrm>
          <a:custGeom>
            <a:avLst/>
            <a:gdLst/>
            <a:ahLst/>
            <a:cxnLst/>
            <a:rect r="r" b="b" t="t" l="l"/>
            <a:pathLst>
              <a:path h="5461853" w="6227291">
                <a:moveTo>
                  <a:pt x="0" y="0"/>
                </a:moveTo>
                <a:lnTo>
                  <a:pt x="6227291" y="0"/>
                </a:lnTo>
                <a:lnTo>
                  <a:pt x="6227291" y="5461853"/>
                </a:lnTo>
                <a:lnTo>
                  <a:pt x="0" y="54618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83880" y="2250439"/>
            <a:ext cx="11867136" cy="4801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68"/>
              </a:lnSpc>
            </a:pPr>
            <a:r>
              <a:rPr lang="en-US" sz="526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Людина – унікальне створіння з особливою зовнішністю організмом захопленнями, мріями вадами тощо. </a:t>
            </a:r>
          </a:p>
          <a:p>
            <a:pPr algn="l">
              <a:lnSpc>
                <a:spcPts val="5268"/>
              </a:lnSpc>
            </a:pPr>
            <a:r>
              <a:rPr lang="en-US" sz="526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У кожного є свій унікальний смак в одязі, музиці, книжках. </a:t>
            </a:r>
          </a:p>
          <a:p>
            <a:pPr algn="l">
              <a:lnSpc>
                <a:spcPts val="5268"/>
              </a:lnSpc>
            </a:pPr>
            <a:r>
              <a:rPr lang="en-US" sz="526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Кожен має своє улюблене заняття, справу життя. </a:t>
            </a:r>
          </a:p>
          <a:p>
            <a:pPr algn="l">
              <a:lnSpc>
                <a:spcPts val="5268"/>
              </a:lnSpc>
            </a:pPr>
            <a:r>
              <a:rPr lang="en-US" sz="526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Навіть якщо люди й схожі зовнішньо, їхній внутрішній світ різниться.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4387595" y="462093"/>
            <a:ext cx="1592570" cy="1525972"/>
          </a:xfrm>
          <a:custGeom>
            <a:avLst/>
            <a:gdLst/>
            <a:ahLst/>
            <a:cxnLst/>
            <a:rect r="r" b="b" t="t" l="l"/>
            <a:pathLst>
              <a:path h="1525972" w="1592570">
                <a:moveTo>
                  <a:pt x="0" y="0"/>
                </a:moveTo>
                <a:lnTo>
                  <a:pt x="1592570" y="0"/>
                </a:lnTo>
                <a:lnTo>
                  <a:pt x="1592570" y="1525972"/>
                </a:lnTo>
                <a:lnTo>
                  <a:pt x="0" y="15259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96995" y="8941162"/>
            <a:ext cx="894010" cy="856624"/>
          </a:xfrm>
          <a:custGeom>
            <a:avLst/>
            <a:gdLst/>
            <a:ahLst/>
            <a:cxnLst/>
            <a:rect r="r" b="b" t="t" l="l"/>
            <a:pathLst>
              <a:path h="856624" w="894010">
                <a:moveTo>
                  <a:pt x="0" y="0"/>
                </a:moveTo>
                <a:lnTo>
                  <a:pt x="894010" y="0"/>
                </a:lnTo>
                <a:lnTo>
                  <a:pt x="894010" y="856624"/>
                </a:lnTo>
                <a:lnTo>
                  <a:pt x="0" y="856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96020">
            <a:off x="5445230" y="8637248"/>
            <a:ext cx="1069869" cy="1025129"/>
          </a:xfrm>
          <a:custGeom>
            <a:avLst/>
            <a:gdLst/>
            <a:ahLst/>
            <a:cxnLst/>
            <a:rect r="r" b="b" t="t" l="l"/>
            <a:pathLst>
              <a:path h="1025129" w="1069869">
                <a:moveTo>
                  <a:pt x="0" y="0"/>
                </a:moveTo>
                <a:lnTo>
                  <a:pt x="1069869" y="0"/>
                </a:lnTo>
                <a:lnTo>
                  <a:pt x="1069869" y="1025128"/>
                </a:lnTo>
                <a:lnTo>
                  <a:pt x="0" y="10251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1130">
            <a:off x="15502510" y="-3053529"/>
            <a:ext cx="3097011" cy="5715961"/>
          </a:xfrm>
          <a:custGeom>
            <a:avLst/>
            <a:gdLst/>
            <a:ahLst/>
            <a:cxnLst/>
            <a:rect r="r" b="b" t="t" l="l"/>
            <a:pathLst>
              <a:path h="5715961" w="3097011">
                <a:moveTo>
                  <a:pt x="0" y="0"/>
                </a:moveTo>
                <a:lnTo>
                  <a:pt x="3097011" y="0"/>
                </a:lnTo>
                <a:lnTo>
                  <a:pt x="3097011" y="5715961"/>
                </a:lnTo>
                <a:lnTo>
                  <a:pt x="0" y="57159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06870">
            <a:off x="14714581" y="189223"/>
            <a:ext cx="1526532" cy="1462695"/>
          </a:xfrm>
          <a:custGeom>
            <a:avLst/>
            <a:gdLst/>
            <a:ahLst/>
            <a:cxnLst/>
            <a:rect r="r" b="b" t="t" l="l"/>
            <a:pathLst>
              <a:path h="1462695" w="1526532">
                <a:moveTo>
                  <a:pt x="0" y="0"/>
                </a:moveTo>
                <a:lnTo>
                  <a:pt x="1526531" y="0"/>
                </a:lnTo>
                <a:lnTo>
                  <a:pt x="1526531" y="1462695"/>
                </a:lnTo>
                <a:lnTo>
                  <a:pt x="0" y="14626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06870">
            <a:off x="14984222" y="8148459"/>
            <a:ext cx="1242254" cy="1190305"/>
          </a:xfrm>
          <a:custGeom>
            <a:avLst/>
            <a:gdLst/>
            <a:ahLst/>
            <a:cxnLst/>
            <a:rect r="r" b="b" t="t" l="l"/>
            <a:pathLst>
              <a:path h="1190305" w="1242254">
                <a:moveTo>
                  <a:pt x="0" y="0"/>
                </a:moveTo>
                <a:lnTo>
                  <a:pt x="1242255" y="0"/>
                </a:lnTo>
                <a:lnTo>
                  <a:pt x="1242255" y="1190306"/>
                </a:lnTo>
                <a:lnTo>
                  <a:pt x="0" y="11903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63061">
            <a:off x="2217625" y="1275752"/>
            <a:ext cx="2004283" cy="1540793"/>
          </a:xfrm>
          <a:custGeom>
            <a:avLst/>
            <a:gdLst/>
            <a:ahLst/>
            <a:cxnLst/>
            <a:rect r="r" b="b" t="t" l="l"/>
            <a:pathLst>
              <a:path h="1540793" w="2004283">
                <a:moveTo>
                  <a:pt x="0" y="0"/>
                </a:moveTo>
                <a:lnTo>
                  <a:pt x="2004283" y="0"/>
                </a:lnTo>
                <a:lnTo>
                  <a:pt x="2004283" y="1540793"/>
                </a:lnTo>
                <a:lnTo>
                  <a:pt x="0" y="154079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451242">
            <a:off x="16327859" y="7284731"/>
            <a:ext cx="1753580" cy="4267561"/>
          </a:xfrm>
          <a:custGeom>
            <a:avLst/>
            <a:gdLst/>
            <a:ahLst/>
            <a:cxnLst/>
            <a:rect r="r" b="b" t="t" l="l"/>
            <a:pathLst>
              <a:path h="4267561" w="1753580">
                <a:moveTo>
                  <a:pt x="1753580" y="0"/>
                </a:moveTo>
                <a:lnTo>
                  <a:pt x="0" y="0"/>
                </a:lnTo>
                <a:lnTo>
                  <a:pt x="0" y="4267561"/>
                </a:lnTo>
                <a:lnTo>
                  <a:pt x="1753580" y="4267561"/>
                </a:lnTo>
                <a:lnTo>
                  <a:pt x="175358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638943" y="-1422400"/>
            <a:ext cx="4033737" cy="3983315"/>
          </a:xfrm>
          <a:custGeom>
            <a:avLst/>
            <a:gdLst/>
            <a:ahLst/>
            <a:cxnLst/>
            <a:rect r="r" b="b" t="t" l="l"/>
            <a:pathLst>
              <a:path h="3983315" w="4033737">
                <a:moveTo>
                  <a:pt x="0" y="0"/>
                </a:moveTo>
                <a:lnTo>
                  <a:pt x="4033736" y="0"/>
                </a:lnTo>
                <a:lnTo>
                  <a:pt x="4033736" y="3983315"/>
                </a:lnTo>
                <a:lnTo>
                  <a:pt x="0" y="39833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06870">
            <a:off x="13191430" y="8453495"/>
            <a:ext cx="1242254" cy="1190305"/>
          </a:xfrm>
          <a:custGeom>
            <a:avLst/>
            <a:gdLst/>
            <a:ahLst/>
            <a:cxnLst/>
            <a:rect r="r" b="b" t="t" l="l"/>
            <a:pathLst>
              <a:path h="1190305" w="1242254">
                <a:moveTo>
                  <a:pt x="0" y="0"/>
                </a:moveTo>
                <a:lnTo>
                  <a:pt x="1242255" y="0"/>
                </a:lnTo>
                <a:lnTo>
                  <a:pt x="1242255" y="1190306"/>
                </a:lnTo>
                <a:lnTo>
                  <a:pt x="0" y="11903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83036" y="1955418"/>
            <a:ext cx="13004670" cy="7302882"/>
          </a:xfrm>
          <a:custGeom>
            <a:avLst/>
            <a:gdLst/>
            <a:ahLst/>
            <a:cxnLst/>
            <a:rect r="r" b="b" t="t" l="l"/>
            <a:pathLst>
              <a:path h="7302882" w="13004670">
                <a:moveTo>
                  <a:pt x="0" y="0"/>
                </a:moveTo>
                <a:lnTo>
                  <a:pt x="13004670" y="0"/>
                </a:lnTo>
                <a:lnTo>
                  <a:pt x="13004670" y="7302882"/>
                </a:lnTo>
                <a:lnTo>
                  <a:pt x="0" y="7302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172820" y="2138015"/>
            <a:ext cx="12121528" cy="6806946"/>
          </a:xfrm>
          <a:custGeom>
            <a:avLst/>
            <a:gdLst/>
            <a:ahLst/>
            <a:cxnLst/>
            <a:rect r="r" b="b" t="t" l="l"/>
            <a:pathLst>
              <a:path h="6806946" w="12121528">
                <a:moveTo>
                  <a:pt x="0" y="0"/>
                </a:moveTo>
                <a:lnTo>
                  <a:pt x="12121528" y="0"/>
                </a:lnTo>
                <a:lnTo>
                  <a:pt x="12121528" y="6806946"/>
                </a:lnTo>
                <a:lnTo>
                  <a:pt x="0" y="6806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458876" y="2821757"/>
            <a:ext cx="11800424" cy="5033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3"/>
              </a:lnSpc>
            </a:pPr>
          </a:p>
          <a:p>
            <a:pPr algn="l">
              <a:lnSpc>
                <a:spcPts val="5893"/>
              </a:lnSpc>
            </a:pPr>
            <a:r>
              <a:rPr lang="en-US" sz="5893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Людина – частина народу, держави, суспільства. І як суспільна істота, вона має свої права й обов′язки. Основним правом людини є право на життя. Право, яке не може ні оновлюватися, ні відбиратися. Тому захист права на життя – найцінніше досягнення.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17217" y="2104133"/>
            <a:ext cx="4795780" cy="5530934"/>
          </a:xfrm>
          <a:custGeom>
            <a:avLst/>
            <a:gdLst/>
            <a:ahLst/>
            <a:cxnLst/>
            <a:rect r="r" b="b" t="t" l="l"/>
            <a:pathLst>
              <a:path h="5530934" w="4795780">
                <a:moveTo>
                  <a:pt x="0" y="0"/>
                </a:moveTo>
                <a:lnTo>
                  <a:pt x="4795781" y="0"/>
                </a:lnTo>
                <a:lnTo>
                  <a:pt x="4795781" y="5530934"/>
                </a:lnTo>
                <a:lnTo>
                  <a:pt x="0" y="55309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94255" y="7491535"/>
            <a:ext cx="2695777" cy="1833128"/>
          </a:xfrm>
          <a:custGeom>
            <a:avLst/>
            <a:gdLst/>
            <a:ahLst/>
            <a:cxnLst/>
            <a:rect r="r" b="b" t="t" l="l"/>
            <a:pathLst>
              <a:path h="1833128" w="2695777">
                <a:moveTo>
                  <a:pt x="0" y="0"/>
                </a:moveTo>
                <a:lnTo>
                  <a:pt x="2695777" y="0"/>
                </a:lnTo>
                <a:lnTo>
                  <a:pt x="2695777" y="1833128"/>
                </a:lnTo>
                <a:lnTo>
                  <a:pt x="0" y="1833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63923">
            <a:off x="4449601" y="7572648"/>
            <a:ext cx="1641365" cy="2001835"/>
          </a:xfrm>
          <a:custGeom>
            <a:avLst/>
            <a:gdLst/>
            <a:ahLst/>
            <a:cxnLst/>
            <a:rect r="r" b="b" t="t" l="l"/>
            <a:pathLst>
              <a:path h="2001835" w="1641365">
                <a:moveTo>
                  <a:pt x="0" y="0"/>
                </a:moveTo>
                <a:lnTo>
                  <a:pt x="1641364" y="0"/>
                </a:lnTo>
                <a:lnTo>
                  <a:pt x="1641364" y="2001835"/>
                </a:lnTo>
                <a:lnTo>
                  <a:pt x="0" y="20018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56378">
            <a:off x="15181886" y="-2329680"/>
            <a:ext cx="2898544" cy="5349661"/>
          </a:xfrm>
          <a:custGeom>
            <a:avLst/>
            <a:gdLst/>
            <a:ahLst/>
            <a:cxnLst/>
            <a:rect r="r" b="b" t="t" l="l"/>
            <a:pathLst>
              <a:path h="5349661" w="2898544">
                <a:moveTo>
                  <a:pt x="0" y="0"/>
                </a:moveTo>
                <a:lnTo>
                  <a:pt x="2898543" y="0"/>
                </a:lnTo>
                <a:lnTo>
                  <a:pt x="2898543" y="5349662"/>
                </a:lnTo>
                <a:lnTo>
                  <a:pt x="0" y="53496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59059">
            <a:off x="14951998" y="553484"/>
            <a:ext cx="2227954" cy="1867430"/>
          </a:xfrm>
          <a:custGeom>
            <a:avLst/>
            <a:gdLst/>
            <a:ahLst/>
            <a:cxnLst/>
            <a:rect r="r" b="b" t="t" l="l"/>
            <a:pathLst>
              <a:path h="1867430" w="2227954">
                <a:moveTo>
                  <a:pt x="0" y="0"/>
                </a:moveTo>
                <a:lnTo>
                  <a:pt x="2227954" y="0"/>
                </a:lnTo>
                <a:lnTo>
                  <a:pt x="2227954" y="1867430"/>
                </a:lnTo>
                <a:lnTo>
                  <a:pt x="0" y="18674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391743" y="8039876"/>
            <a:ext cx="2562651" cy="2436848"/>
          </a:xfrm>
          <a:custGeom>
            <a:avLst/>
            <a:gdLst/>
            <a:ahLst/>
            <a:cxnLst/>
            <a:rect r="r" b="b" t="t" l="l"/>
            <a:pathLst>
              <a:path h="2436848" w="2562651">
                <a:moveTo>
                  <a:pt x="0" y="0"/>
                </a:moveTo>
                <a:lnTo>
                  <a:pt x="2562651" y="0"/>
                </a:lnTo>
                <a:lnTo>
                  <a:pt x="2562651" y="2436848"/>
                </a:lnTo>
                <a:lnTo>
                  <a:pt x="0" y="24368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233448">
            <a:off x="-1821070" y="8135852"/>
            <a:ext cx="5753046" cy="2377622"/>
          </a:xfrm>
          <a:custGeom>
            <a:avLst/>
            <a:gdLst/>
            <a:ahLst/>
            <a:cxnLst/>
            <a:rect r="r" b="b" t="t" l="l"/>
            <a:pathLst>
              <a:path h="2377622" w="5753046">
                <a:moveTo>
                  <a:pt x="0" y="0"/>
                </a:moveTo>
                <a:lnTo>
                  <a:pt x="5753046" y="0"/>
                </a:lnTo>
                <a:lnTo>
                  <a:pt x="5753046" y="2377622"/>
                </a:lnTo>
                <a:lnTo>
                  <a:pt x="0" y="237762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363923">
            <a:off x="612740" y="7340818"/>
            <a:ext cx="1641365" cy="2001835"/>
          </a:xfrm>
          <a:custGeom>
            <a:avLst/>
            <a:gdLst/>
            <a:ahLst/>
            <a:cxnLst/>
            <a:rect r="r" b="b" t="t" l="l"/>
            <a:pathLst>
              <a:path h="2001835" w="1641365">
                <a:moveTo>
                  <a:pt x="1641365" y="0"/>
                </a:moveTo>
                <a:lnTo>
                  <a:pt x="0" y="0"/>
                </a:lnTo>
                <a:lnTo>
                  <a:pt x="0" y="2001836"/>
                </a:lnTo>
                <a:lnTo>
                  <a:pt x="1641365" y="2001836"/>
                </a:lnTo>
                <a:lnTo>
                  <a:pt x="1641365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638943" y="-1422400"/>
            <a:ext cx="4033737" cy="3983315"/>
          </a:xfrm>
          <a:custGeom>
            <a:avLst/>
            <a:gdLst/>
            <a:ahLst/>
            <a:cxnLst/>
            <a:rect r="r" b="b" t="t" l="l"/>
            <a:pathLst>
              <a:path h="3983315" w="4033737">
                <a:moveTo>
                  <a:pt x="0" y="0"/>
                </a:moveTo>
                <a:lnTo>
                  <a:pt x="4033736" y="0"/>
                </a:lnTo>
                <a:lnTo>
                  <a:pt x="4033736" y="3983315"/>
                </a:lnTo>
                <a:lnTo>
                  <a:pt x="0" y="398331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267990">
            <a:off x="16271132" y="8295343"/>
            <a:ext cx="4033737" cy="3983315"/>
          </a:xfrm>
          <a:custGeom>
            <a:avLst/>
            <a:gdLst/>
            <a:ahLst/>
            <a:cxnLst/>
            <a:rect r="r" b="b" t="t" l="l"/>
            <a:pathLst>
              <a:path h="3983315" w="4033737">
                <a:moveTo>
                  <a:pt x="0" y="0"/>
                </a:moveTo>
                <a:lnTo>
                  <a:pt x="4033736" y="0"/>
                </a:lnTo>
                <a:lnTo>
                  <a:pt x="4033736" y="3983314"/>
                </a:lnTo>
                <a:lnTo>
                  <a:pt x="0" y="398331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31561" y="1775428"/>
            <a:ext cx="10335927" cy="5804227"/>
          </a:xfrm>
          <a:custGeom>
            <a:avLst/>
            <a:gdLst/>
            <a:ahLst/>
            <a:cxnLst/>
            <a:rect r="r" b="b" t="t" l="l"/>
            <a:pathLst>
              <a:path h="5804227" w="10335927">
                <a:moveTo>
                  <a:pt x="0" y="0"/>
                </a:moveTo>
                <a:lnTo>
                  <a:pt x="10335927" y="0"/>
                </a:lnTo>
                <a:lnTo>
                  <a:pt x="10335927" y="5804227"/>
                </a:lnTo>
                <a:lnTo>
                  <a:pt x="0" y="5804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6441" y="2423567"/>
            <a:ext cx="7255120" cy="6191036"/>
          </a:xfrm>
          <a:custGeom>
            <a:avLst/>
            <a:gdLst/>
            <a:ahLst/>
            <a:cxnLst/>
            <a:rect r="r" b="b" t="t" l="l"/>
            <a:pathLst>
              <a:path h="6191036" w="7255120">
                <a:moveTo>
                  <a:pt x="0" y="0"/>
                </a:moveTo>
                <a:lnTo>
                  <a:pt x="7255120" y="0"/>
                </a:lnTo>
                <a:lnTo>
                  <a:pt x="7255120" y="6191036"/>
                </a:lnTo>
                <a:lnTo>
                  <a:pt x="0" y="6191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97681">
            <a:off x="1463378" y="4372909"/>
            <a:ext cx="1426877" cy="1541181"/>
          </a:xfrm>
          <a:custGeom>
            <a:avLst/>
            <a:gdLst/>
            <a:ahLst/>
            <a:cxnLst/>
            <a:rect r="r" b="b" t="t" l="l"/>
            <a:pathLst>
              <a:path h="1541181" w="1426877">
                <a:moveTo>
                  <a:pt x="0" y="0"/>
                </a:moveTo>
                <a:lnTo>
                  <a:pt x="1426877" y="0"/>
                </a:lnTo>
                <a:lnTo>
                  <a:pt x="1426877" y="1541182"/>
                </a:lnTo>
                <a:lnTo>
                  <a:pt x="0" y="15411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31561" y="2929899"/>
            <a:ext cx="9727739" cy="3850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28"/>
              </a:lnSpc>
            </a:pPr>
            <a:r>
              <a:rPr lang="en-US" sz="722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Знайте ж, що усі ви рівні.</a:t>
            </a:r>
          </a:p>
          <a:p>
            <a:pPr algn="ctr">
              <a:lnSpc>
                <a:spcPts val="7228"/>
              </a:lnSpc>
            </a:pPr>
            <a:r>
              <a:rPr lang="en-US" sz="722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Від народження в правах.</a:t>
            </a:r>
          </a:p>
          <a:p>
            <a:pPr algn="ctr">
              <a:lnSpc>
                <a:spcPts val="7228"/>
              </a:lnSpc>
            </a:pPr>
            <a:r>
              <a:rPr lang="en-US" sz="722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І людина – змалку вільна,</a:t>
            </a:r>
          </a:p>
          <a:p>
            <a:pPr algn="ctr">
              <a:lnSpc>
                <a:spcPts val="7228"/>
              </a:lnSpc>
            </a:pPr>
            <a:r>
              <a:rPr lang="en-US" sz="7228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Наче в небі синім птах…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-805600" y="-1466863"/>
            <a:ext cx="5458835" cy="4455774"/>
          </a:xfrm>
          <a:custGeom>
            <a:avLst/>
            <a:gdLst/>
            <a:ahLst/>
            <a:cxnLst/>
            <a:rect r="r" b="b" t="t" l="l"/>
            <a:pathLst>
              <a:path h="4455774" w="5458835">
                <a:moveTo>
                  <a:pt x="5458835" y="0"/>
                </a:moveTo>
                <a:lnTo>
                  <a:pt x="0" y="0"/>
                </a:lnTo>
                <a:lnTo>
                  <a:pt x="0" y="4455773"/>
                </a:lnTo>
                <a:lnTo>
                  <a:pt x="5458835" y="4455773"/>
                </a:lnTo>
                <a:lnTo>
                  <a:pt x="545883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4020953" y="6724915"/>
            <a:ext cx="5458835" cy="4455774"/>
          </a:xfrm>
          <a:custGeom>
            <a:avLst/>
            <a:gdLst/>
            <a:ahLst/>
            <a:cxnLst/>
            <a:rect r="r" b="b" t="t" l="l"/>
            <a:pathLst>
              <a:path h="4455774" w="5458835">
                <a:moveTo>
                  <a:pt x="5458835" y="0"/>
                </a:moveTo>
                <a:lnTo>
                  <a:pt x="0" y="0"/>
                </a:lnTo>
                <a:lnTo>
                  <a:pt x="0" y="4455774"/>
                </a:lnTo>
                <a:lnTo>
                  <a:pt x="5458835" y="4455774"/>
                </a:lnTo>
                <a:lnTo>
                  <a:pt x="545883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true" rot="0">
            <a:off x="0" y="8614603"/>
            <a:ext cx="2719345" cy="1672397"/>
          </a:xfrm>
          <a:custGeom>
            <a:avLst/>
            <a:gdLst/>
            <a:ahLst/>
            <a:cxnLst/>
            <a:rect r="r" b="b" t="t" l="l"/>
            <a:pathLst>
              <a:path h="1672397" w="2719345">
                <a:moveTo>
                  <a:pt x="0" y="1672397"/>
                </a:moveTo>
                <a:lnTo>
                  <a:pt x="2719345" y="1672397"/>
                </a:lnTo>
                <a:lnTo>
                  <a:pt x="2719345" y="0"/>
                </a:lnTo>
                <a:lnTo>
                  <a:pt x="0" y="0"/>
                </a:lnTo>
                <a:lnTo>
                  <a:pt x="0" y="167239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5401126" y="0"/>
            <a:ext cx="2886874" cy="1775428"/>
          </a:xfrm>
          <a:custGeom>
            <a:avLst/>
            <a:gdLst/>
            <a:ahLst/>
            <a:cxnLst/>
            <a:rect r="r" b="b" t="t" l="l"/>
            <a:pathLst>
              <a:path h="1775428" w="2886874">
                <a:moveTo>
                  <a:pt x="2886874" y="0"/>
                </a:moveTo>
                <a:lnTo>
                  <a:pt x="0" y="0"/>
                </a:lnTo>
                <a:lnTo>
                  <a:pt x="0" y="1775428"/>
                </a:lnTo>
                <a:lnTo>
                  <a:pt x="2886874" y="1775428"/>
                </a:lnTo>
                <a:lnTo>
                  <a:pt x="2886874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11223" y="749208"/>
            <a:ext cx="15978051" cy="8877618"/>
          </a:xfrm>
          <a:custGeom>
            <a:avLst/>
            <a:gdLst/>
            <a:ahLst/>
            <a:cxnLst/>
            <a:rect r="r" b="b" t="t" l="l"/>
            <a:pathLst>
              <a:path h="8877618" w="15978051">
                <a:moveTo>
                  <a:pt x="0" y="0"/>
                </a:moveTo>
                <a:lnTo>
                  <a:pt x="15978051" y="0"/>
                </a:lnTo>
                <a:lnTo>
                  <a:pt x="15978051" y="8877617"/>
                </a:lnTo>
                <a:lnTo>
                  <a:pt x="0" y="88776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07923" y="6124279"/>
            <a:ext cx="5869573" cy="4607614"/>
          </a:xfrm>
          <a:custGeom>
            <a:avLst/>
            <a:gdLst/>
            <a:ahLst/>
            <a:cxnLst/>
            <a:rect r="r" b="b" t="t" l="l"/>
            <a:pathLst>
              <a:path h="4607614" w="5869573">
                <a:moveTo>
                  <a:pt x="0" y="0"/>
                </a:moveTo>
                <a:lnTo>
                  <a:pt x="5869573" y="0"/>
                </a:lnTo>
                <a:lnTo>
                  <a:pt x="5869573" y="4607615"/>
                </a:lnTo>
                <a:lnTo>
                  <a:pt x="0" y="4607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60761">
            <a:off x="112797" y="5216113"/>
            <a:ext cx="2398611" cy="3067991"/>
          </a:xfrm>
          <a:custGeom>
            <a:avLst/>
            <a:gdLst/>
            <a:ahLst/>
            <a:cxnLst/>
            <a:rect r="r" b="b" t="t" l="l"/>
            <a:pathLst>
              <a:path h="3067991" w="2398611">
                <a:moveTo>
                  <a:pt x="0" y="0"/>
                </a:moveTo>
                <a:lnTo>
                  <a:pt x="2398611" y="0"/>
                </a:lnTo>
                <a:lnTo>
                  <a:pt x="2398611" y="3067991"/>
                </a:lnTo>
                <a:lnTo>
                  <a:pt x="0" y="3067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835535">
            <a:off x="-318152" y="7478389"/>
            <a:ext cx="2318335" cy="3559823"/>
          </a:xfrm>
          <a:custGeom>
            <a:avLst/>
            <a:gdLst/>
            <a:ahLst/>
            <a:cxnLst/>
            <a:rect r="r" b="b" t="t" l="l"/>
            <a:pathLst>
              <a:path h="3559823" w="2318335">
                <a:moveTo>
                  <a:pt x="0" y="0"/>
                </a:moveTo>
                <a:lnTo>
                  <a:pt x="2318335" y="0"/>
                </a:lnTo>
                <a:lnTo>
                  <a:pt x="2318335" y="3559822"/>
                </a:lnTo>
                <a:lnTo>
                  <a:pt x="0" y="3559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47313" y="-1046176"/>
            <a:ext cx="5083922" cy="4149752"/>
          </a:xfrm>
          <a:custGeom>
            <a:avLst/>
            <a:gdLst/>
            <a:ahLst/>
            <a:cxnLst/>
            <a:rect r="r" b="b" t="t" l="l"/>
            <a:pathLst>
              <a:path h="4149752" w="5083922">
                <a:moveTo>
                  <a:pt x="0" y="0"/>
                </a:moveTo>
                <a:lnTo>
                  <a:pt x="5083922" y="0"/>
                </a:lnTo>
                <a:lnTo>
                  <a:pt x="5083922" y="4149752"/>
                </a:lnTo>
                <a:lnTo>
                  <a:pt x="0" y="4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80581" y="286186"/>
            <a:ext cx="1732940" cy="2037891"/>
          </a:xfrm>
          <a:custGeom>
            <a:avLst/>
            <a:gdLst/>
            <a:ahLst/>
            <a:cxnLst/>
            <a:rect r="r" b="b" t="t" l="l"/>
            <a:pathLst>
              <a:path h="2037891" w="1732940">
                <a:moveTo>
                  <a:pt x="0" y="0"/>
                </a:moveTo>
                <a:lnTo>
                  <a:pt x="1732940" y="0"/>
                </a:lnTo>
                <a:lnTo>
                  <a:pt x="1732940" y="2037891"/>
                </a:lnTo>
                <a:lnTo>
                  <a:pt x="0" y="20378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314356">
            <a:off x="13194844" y="556143"/>
            <a:ext cx="1704938" cy="1331983"/>
          </a:xfrm>
          <a:custGeom>
            <a:avLst/>
            <a:gdLst/>
            <a:ahLst/>
            <a:cxnLst/>
            <a:rect r="r" b="b" t="t" l="l"/>
            <a:pathLst>
              <a:path h="1331983" w="1704938">
                <a:moveTo>
                  <a:pt x="0" y="0"/>
                </a:moveTo>
                <a:lnTo>
                  <a:pt x="1704938" y="0"/>
                </a:lnTo>
                <a:lnTo>
                  <a:pt x="1704938" y="1331983"/>
                </a:lnTo>
                <a:lnTo>
                  <a:pt x="0" y="13319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125603" y="2324077"/>
            <a:ext cx="8949291" cy="7670821"/>
          </a:xfrm>
          <a:custGeom>
            <a:avLst/>
            <a:gdLst/>
            <a:ahLst/>
            <a:cxnLst/>
            <a:rect r="r" b="b" t="t" l="l"/>
            <a:pathLst>
              <a:path h="7670821" w="8949291">
                <a:moveTo>
                  <a:pt x="0" y="0"/>
                </a:moveTo>
                <a:lnTo>
                  <a:pt x="8949291" y="0"/>
                </a:lnTo>
                <a:lnTo>
                  <a:pt x="8949291" y="7670821"/>
                </a:lnTo>
                <a:lnTo>
                  <a:pt x="0" y="767082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47051" y="1295607"/>
            <a:ext cx="14630607" cy="1434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1"/>
              </a:lnSpc>
            </a:pPr>
            <a:r>
              <a:rPr lang="en-US" sz="5111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- Прочитайте прикметники до слова «життя».</a:t>
            </a:r>
          </a:p>
          <a:p>
            <a:pPr algn="ctr">
              <a:lnSpc>
                <a:spcPts val="5111"/>
              </a:lnSpc>
            </a:pPr>
            <a:r>
              <a:rPr lang="en-US" sz="5111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Подумайте, яке життя обрали б ви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90228" y="-425443"/>
            <a:ext cx="4614904" cy="2852850"/>
          </a:xfrm>
          <a:custGeom>
            <a:avLst/>
            <a:gdLst/>
            <a:ahLst/>
            <a:cxnLst/>
            <a:rect r="r" b="b" t="t" l="l"/>
            <a:pathLst>
              <a:path h="2852850" w="4614904">
                <a:moveTo>
                  <a:pt x="0" y="0"/>
                </a:moveTo>
                <a:lnTo>
                  <a:pt x="4614904" y="0"/>
                </a:lnTo>
                <a:lnTo>
                  <a:pt x="4614904" y="2852850"/>
                </a:lnTo>
                <a:lnTo>
                  <a:pt x="0" y="285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14120" y="1461121"/>
            <a:ext cx="13129856" cy="7373181"/>
          </a:xfrm>
          <a:custGeom>
            <a:avLst/>
            <a:gdLst/>
            <a:ahLst/>
            <a:cxnLst/>
            <a:rect r="r" b="b" t="t" l="l"/>
            <a:pathLst>
              <a:path h="7373181" w="13129856">
                <a:moveTo>
                  <a:pt x="0" y="0"/>
                </a:moveTo>
                <a:lnTo>
                  <a:pt x="13129856" y="0"/>
                </a:lnTo>
                <a:lnTo>
                  <a:pt x="13129856" y="7373182"/>
                </a:lnTo>
                <a:lnTo>
                  <a:pt x="0" y="7373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71200" y="3001093"/>
            <a:ext cx="11509734" cy="4247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77"/>
              </a:lnSpc>
            </a:pPr>
            <a:r>
              <a:rPr lang="en-US" sz="10477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Якщо хочеш, щоб життя тобі усміхнулось – спочатку сам усміхнися життю. 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13997688" y="-425443"/>
            <a:ext cx="4614904" cy="2852850"/>
          </a:xfrm>
          <a:custGeom>
            <a:avLst/>
            <a:gdLst/>
            <a:ahLst/>
            <a:cxnLst/>
            <a:rect r="r" b="b" t="t" l="l"/>
            <a:pathLst>
              <a:path h="2852850" w="4614904">
                <a:moveTo>
                  <a:pt x="4614904" y="0"/>
                </a:moveTo>
                <a:lnTo>
                  <a:pt x="0" y="0"/>
                </a:lnTo>
                <a:lnTo>
                  <a:pt x="0" y="2852850"/>
                </a:lnTo>
                <a:lnTo>
                  <a:pt x="4614904" y="2852850"/>
                </a:lnTo>
                <a:lnTo>
                  <a:pt x="461490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04857" y="374550"/>
            <a:ext cx="2841906" cy="2686893"/>
          </a:xfrm>
          <a:custGeom>
            <a:avLst/>
            <a:gdLst/>
            <a:ahLst/>
            <a:cxnLst/>
            <a:rect r="r" b="b" t="t" l="l"/>
            <a:pathLst>
              <a:path h="2686893" w="2841906">
                <a:moveTo>
                  <a:pt x="0" y="0"/>
                </a:moveTo>
                <a:lnTo>
                  <a:pt x="2841906" y="0"/>
                </a:lnTo>
                <a:lnTo>
                  <a:pt x="2841906" y="2686892"/>
                </a:lnTo>
                <a:lnTo>
                  <a:pt x="0" y="26868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748" y="2355502"/>
            <a:ext cx="2307452" cy="3585024"/>
          </a:xfrm>
          <a:custGeom>
            <a:avLst/>
            <a:gdLst/>
            <a:ahLst/>
            <a:cxnLst/>
            <a:rect r="r" b="b" t="t" l="l"/>
            <a:pathLst>
              <a:path h="3585024" w="2307452">
                <a:moveTo>
                  <a:pt x="0" y="0"/>
                </a:moveTo>
                <a:lnTo>
                  <a:pt x="2307452" y="0"/>
                </a:lnTo>
                <a:lnTo>
                  <a:pt x="2307452" y="3585024"/>
                </a:lnTo>
                <a:lnTo>
                  <a:pt x="0" y="3585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597411">
            <a:off x="687889" y="6420132"/>
            <a:ext cx="2258670" cy="5496763"/>
          </a:xfrm>
          <a:custGeom>
            <a:avLst/>
            <a:gdLst/>
            <a:ahLst/>
            <a:cxnLst/>
            <a:rect r="r" b="b" t="t" l="l"/>
            <a:pathLst>
              <a:path h="5496763" w="2258670">
                <a:moveTo>
                  <a:pt x="0" y="0"/>
                </a:moveTo>
                <a:lnTo>
                  <a:pt x="2258670" y="0"/>
                </a:lnTo>
                <a:lnTo>
                  <a:pt x="2258670" y="5496763"/>
                </a:lnTo>
                <a:lnTo>
                  <a:pt x="0" y="54967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993593">
            <a:off x="15617428" y="6250799"/>
            <a:ext cx="2258670" cy="5496763"/>
          </a:xfrm>
          <a:custGeom>
            <a:avLst/>
            <a:gdLst/>
            <a:ahLst/>
            <a:cxnLst/>
            <a:rect r="r" b="b" t="t" l="l"/>
            <a:pathLst>
              <a:path h="5496763" w="2258670">
                <a:moveTo>
                  <a:pt x="2258670" y="0"/>
                </a:moveTo>
                <a:lnTo>
                  <a:pt x="0" y="0"/>
                </a:lnTo>
                <a:lnTo>
                  <a:pt x="0" y="5496763"/>
                </a:lnTo>
                <a:lnTo>
                  <a:pt x="2258670" y="5496763"/>
                </a:lnTo>
                <a:lnTo>
                  <a:pt x="225867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59309" y="1717996"/>
            <a:ext cx="12199991" cy="6851008"/>
          </a:xfrm>
          <a:custGeom>
            <a:avLst/>
            <a:gdLst/>
            <a:ahLst/>
            <a:cxnLst/>
            <a:rect r="r" b="b" t="t" l="l"/>
            <a:pathLst>
              <a:path h="6851008" w="12199991">
                <a:moveTo>
                  <a:pt x="0" y="0"/>
                </a:moveTo>
                <a:lnTo>
                  <a:pt x="12199991" y="0"/>
                </a:lnTo>
                <a:lnTo>
                  <a:pt x="12199991" y="6851008"/>
                </a:lnTo>
                <a:lnTo>
                  <a:pt x="0" y="685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3088" y="3237441"/>
            <a:ext cx="4743712" cy="4771546"/>
          </a:xfrm>
          <a:custGeom>
            <a:avLst/>
            <a:gdLst/>
            <a:ahLst/>
            <a:cxnLst/>
            <a:rect r="r" b="b" t="t" l="l"/>
            <a:pathLst>
              <a:path h="4771546" w="4743712">
                <a:moveTo>
                  <a:pt x="0" y="0"/>
                </a:moveTo>
                <a:lnTo>
                  <a:pt x="4743712" y="0"/>
                </a:lnTo>
                <a:lnTo>
                  <a:pt x="4743712" y="4771546"/>
                </a:lnTo>
                <a:lnTo>
                  <a:pt x="0" y="4771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60761" y="-233115"/>
            <a:ext cx="2877669" cy="3470556"/>
          </a:xfrm>
          <a:custGeom>
            <a:avLst/>
            <a:gdLst/>
            <a:ahLst/>
            <a:cxnLst/>
            <a:rect r="r" b="b" t="t" l="l"/>
            <a:pathLst>
              <a:path h="3470556" w="2877669">
                <a:moveTo>
                  <a:pt x="0" y="0"/>
                </a:moveTo>
                <a:lnTo>
                  <a:pt x="2877670" y="0"/>
                </a:lnTo>
                <a:lnTo>
                  <a:pt x="2877670" y="3470556"/>
                </a:lnTo>
                <a:lnTo>
                  <a:pt x="0" y="34705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45591" y="6595370"/>
            <a:ext cx="3677207" cy="3422867"/>
          </a:xfrm>
          <a:custGeom>
            <a:avLst/>
            <a:gdLst/>
            <a:ahLst/>
            <a:cxnLst/>
            <a:rect r="r" b="b" t="t" l="l"/>
            <a:pathLst>
              <a:path h="3422867" w="3677207">
                <a:moveTo>
                  <a:pt x="0" y="0"/>
                </a:moveTo>
                <a:lnTo>
                  <a:pt x="3677207" y="0"/>
                </a:lnTo>
                <a:lnTo>
                  <a:pt x="3677207" y="3422867"/>
                </a:lnTo>
                <a:lnTo>
                  <a:pt x="0" y="34228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60049" y="1909779"/>
            <a:ext cx="11924145" cy="2378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Перегляд та обговорення мультфільмів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2835535">
            <a:off x="-318152" y="7478389"/>
            <a:ext cx="2318335" cy="3559823"/>
          </a:xfrm>
          <a:custGeom>
            <a:avLst/>
            <a:gdLst/>
            <a:ahLst/>
            <a:cxnLst/>
            <a:rect r="r" b="b" t="t" l="l"/>
            <a:pathLst>
              <a:path h="3559823" w="2318335">
                <a:moveTo>
                  <a:pt x="0" y="0"/>
                </a:moveTo>
                <a:lnTo>
                  <a:pt x="2318335" y="0"/>
                </a:lnTo>
                <a:lnTo>
                  <a:pt x="2318335" y="3559822"/>
                </a:lnTo>
                <a:lnTo>
                  <a:pt x="0" y="35598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47313" y="-1046176"/>
            <a:ext cx="5083922" cy="4149752"/>
          </a:xfrm>
          <a:custGeom>
            <a:avLst/>
            <a:gdLst/>
            <a:ahLst/>
            <a:cxnLst/>
            <a:rect r="r" b="b" t="t" l="l"/>
            <a:pathLst>
              <a:path h="4149752" w="5083922">
                <a:moveTo>
                  <a:pt x="0" y="0"/>
                </a:moveTo>
                <a:lnTo>
                  <a:pt x="5083922" y="0"/>
                </a:lnTo>
                <a:lnTo>
                  <a:pt x="5083922" y="4149752"/>
                </a:lnTo>
                <a:lnTo>
                  <a:pt x="0" y="41497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041957" y="4119830"/>
            <a:ext cx="4449174" cy="4449174"/>
          </a:xfrm>
          <a:custGeom>
            <a:avLst/>
            <a:gdLst/>
            <a:ahLst/>
            <a:cxnLst/>
            <a:rect r="r" b="b" t="t" l="l"/>
            <a:pathLst>
              <a:path h="4449174" w="4449174">
                <a:moveTo>
                  <a:pt x="0" y="0"/>
                </a:moveTo>
                <a:lnTo>
                  <a:pt x="4449174" y="0"/>
                </a:lnTo>
                <a:lnTo>
                  <a:pt x="4449174" y="4449174"/>
                </a:lnTo>
                <a:lnTo>
                  <a:pt x="0" y="44491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28700" y="3852113"/>
            <a:ext cx="4716890" cy="4716890"/>
          </a:xfrm>
          <a:custGeom>
            <a:avLst/>
            <a:gdLst/>
            <a:ahLst/>
            <a:cxnLst/>
            <a:rect r="r" b="b" t="t" l="l"/>
            <a:pathLst>
              <a:path h="4716890" w="4716890">
                <a:moveTo>
                  <a:pt x="0" y="0"/>
                </a:moveTo>
                <a:lnTo>
                  <a:pt x="4716891" y="0"/>
                </a:lnTo>
                <a:lnTo>
                  <a:pt x="4716891" y="4716891"/>
                </a:lnTo>
                <a:lnTo>
                  <a:pt x="0" y="471689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23252" y="8569004"/>
            <a:ext cx="11114271" cy="124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https://www.youtube.com/watch?v=GYjkgg7JO-M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https://www.youtube.com/watch?v=uWQ1F0ucCQk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000982"/>
            <a:ext cx="14481308" cy="8046007"/>
          </a:xfrm>
          <a:custGeom>
            <a:avLst/>
            <a:gdLst/>
            <a:ahLst/>
            <a:cxnLst/>
            <a:rect r="r" b="b" t="t" l="l"/>
            <a:pathLst>
              <a:path h="8046007" w="14481308">
                <a:moveTo>
                  <a:pt x="0" y="0"/>
                </a:moveTo>
                <a:lnTo>
                  <a:pt x="14481308" y="0"/>
                </a:lnTo>
                <a:lnTo>
                  <a:pt x="14481308" y="8046008"/>
                </a:lnTo>
                <a:lnTo>
                  <a:pt x="0" y="8046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58308" y="1649732"/>
            <a:ext cx="13021779" cy="7235074"/>
          </a:xfrm>
          <a:custGeom>
            <a:avLst/>
            <a:gdLst/>
            <a:ahLst/>
            <a:cxnLst/>
            <a:rect r="r" b="b" t="t" l="l"/>
            <a:pathLst>
              <a:path h="7235074" w="13021779">
                <a:moveTo>
                  <a:pt x="0" y="0"/>
                </a:moveTo>
                <a:lnTo>
                  <a:pt x="13021779" y="0"/>
                </a:lnTo>
                <a:lnTo>
                  <a:pt x="13021779" y="7235074"/>
                </a:lnTo>
                <a:lnTo>
                  <a:pt x="0" y="7235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33023">
            <a:off x="4870819" y="1039585"/>
            <a:ext cx="3179874" cy="814455"/>
          </a:xfrm>
          <a:custGeom>
            <a:avLst/>
            <a:gdLst/>
            <a:ahLst/>
            <a:cxnLst/>
            <a:rect r="r" b="b" t="t" l="l"/>
            <a:pathLst>
              <a:path h="814455" w="3179874">
                <a:moveTo>
                  <a:pt x="0" y="0"/>
                </a:moveTo>
                <a:lnTo>
                  <a:pt x="3179873" y="0"/>
                </a:lnTo>
                <a:lnTo>
                  <a:pt x="3179873" y="814455"/>
                </a:lnTo>
                <a:lnTo>
                  <a:pt x="0" y="8144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90228">
            <a:off x="5479261" y="8792073"/>
            <a:ext cx="3179874" cy="814455"/>
          </a:xfrm>
          <a:custGeom>
            <a:avLst/>
            <a:gdLst/>
            <a:ahLst/>
            <a:cxnLst/>
            <a:rect r="r" b="b" t="t" l="l"/>
            <a:pathLst>
              <a:path h="814455" w="3179874">
                <a:moveTo>
                  <a:pt x="0" y="0"/>
                </a:moveTo>
                <a:lnTo>
                  <a:pt x="3179873" y="0"/>
                </a:lnTo>
                <a:lnTo>
                  <a:pt x="3179873" y="814455"/>
                </a:lnTo>
                <a:lnTo>
                  <a:pt x="0" y="8144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149107" y="-238093"/>
            <a:ext cx="2133130" cy="2370144"/>
          </a:xfrm>
          <a:custGeom>
            <a:avLst/>
            <a:gdLst/>
            <a:ahLst/>
            <a:cxnLst/>
            <a:rect r="r" b="b" t="t" l="l"/>
            <a:pathLst>
              <a:path h="2370144" w="2133130">
                <a:moveTo>
                  <a:pt x="2133130" y="0"/>
                </a:moveTo>
                <a:lnTo>
                  <a:pt x="0" y="0"/>
                </a:lnTo>
                <a:lnTo>
                  <a:pt x="0" y="2370144"/>
                </a:lnTo>
                <a:lnTo>
                  <a:pt x="2133130" y="2370144"/>
                </a:lnTo>
                <a:lnTo>
                  <a:pt x="213313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0" y="8614603"/>
            <a:ext cx="2719345" cy="1672397"/>
          </a:xfrm>
          <a:custGeom>
            <a:avLst/>
            <a:gdLst/>
            <a:ahLst/>
            <a:cxnLst/>
            <a:rect r="r" b="b" t="t" l="l"/>
            <a:pathLst>
              <a:path h="1672397" w="2719345">
                <a:moveTo>
                  <a:pt x="0" y="1672397"/>
                </a:moveTo>
                <a:lnTo>
                  <a:pt x="2719345" y="1672397"/>
                </a:lnTo>
                <a:lnTo>
                  <a:pt x="2719345" y="0"/>
                </a:lnTo>
                <a:lnTo>
                  <a:pt x="0" y="0"/>
                </a:lnTo>
                <a:lnTo>
                  <a:pt x="0" y="167239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08135" y="9450801"/>
            <a:ext cx="1385982" cy="1166535"/>
          </a:xfrm>
          <a:custGeom>
            <a:avLst/>
            <a:gdLst/>
            <a:ahLst/>
            <a:cxnLst/>
            <a:rect r="r" b="b" t="t" l="l"/>
            <a:pathLst>
              <a:path h="1166535" w="1385982">
                <a:moveTo>
                  <a:pt x="0" y="0"/>
                </a:moveTo>
                <a:lnTo>
                  <a:pt x="1385982" y="0"/>
                </a:lnTo>
                <a:lnTo>
                  <a:pt x="1385982" y="1166535"/>
                </a:lnTo>
                <a:lnTo>
                  <a:pt x="0" y="11665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5401126" y="0"/>
            <a:ext cx="2886874" cy="1775428"/>
          </a:xfrm>
          <a:custGeom>
            <a:avLst/>
            <a:gdLst/>
            <a:ahLst/>
            <a:cxnLst/>
            <a:rect r="r" b="b" t="t" l="l"/>
            <a:pathLst>
              <a:path h="1775428" w="2886874">
                <a:moveTo>
                  <a:pt x="2886874" y="0"/>
                </a:moveTo>
                <a:lnTo>
                  <a:pt x="0" y="0"/>
                </a:lnTo>
                <a:lnTo>
                  <a:pt x="0" y="1775428"/>
                </a:lnTo>
                <a:lnTo>
                  <a:pt x="2886874" y="1775428"/>
                </a:lnTo>
                <a:lnTo>
                  <a:pt x="2886874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222023" y="1560492"/>
            <a:ext cx="6972223" cy="8041007"/>
          </a:xfrm>
          <a:custGeom>
            <a:avLst/>
            <a:gdLst/>
            <a:ahLst/>
            <a:cxnLst/>
            <a:rect r="r" b="b" t="t" l="l"/>
            <a:pathLst>
              <a:path h="8041007" w="6972223">
                <a:moveTo>
                  <a:pt x="0" y="0"/>
                </a:moveTo>
                <a:lnTo>
                  <a:pt x="6972223" y="0"/>
                </a:lnTo>
                <a:lnTo>
                  <a:pt x="6972223" y="8041007"/>
                </a:lnTo>
                <a:lnTo>
                  <a:pt x="0" y="80410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887710" y="7487247"/>
            <a:ext cx="2400290" cy="2020244"/>
          </a:xfrm>
          <a:custGeom>
            <a:avLst/>
            <a:gdLst/>
            <a:ahLst/>
            <a:cxnLst/>
            <a:rect r="r" b="b" t="t" l="l"/>
            <a:pathLst>
              <a:path h="2020244" w="2400290">
                <a:moveTo>
                  <a:pt x="0" y="0"/>
                </a:moveTo>
                <a:lnTo>
                  <a:pt x="2400290" y="0"/>
                </a:lnTo>
                <a:lnTo>
                  <a:pt x="2400290" y="2020244"/>
                </a:lnTo>
                <a:lnTo>
                  <a:pt x="0" y="202024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17458" y="2390908"/>
            <a:ext cx="10304565" cy="650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твоє – безцінний дар.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Не забувай про це ніколи. 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Ти спиш під зорями стожар, 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Чи з друзями ідеш до школи,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Живеш ти в місті чи в селі,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Подумай, як життя прожити?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Ти слід залишиш на землі</a:t>
            </a:r>
          </a:p>
          <a:p>
            <a:pPr algn="l">
              <a:lnSpc>
                <a:spcPts val="5662"/>
              </a:lnSpc>
            </a:pPr>
            <a:r>
              <a:rPr lang="en-US" sz="56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 –То треба гарний залишити. </a:t>
            </a:r>
          </a:p>
          <a:p>
            <a:pPr algn="r">
              <a:lnSpc>
                <a:spcPts val="5162"/>
              </a:lnSpc>
            </a:pPr>
            <a:r>
              <a:rPr lang="en-US" sz="5162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Лариси Шевчук.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3748" y="1000982"/>
            <a:ext cx="16230600" cy="8257318"/>
          </a:xfrm>
          <a:custGeom>
            <a:avLst/>
            <a:gdLst/>
            <a:ahLst/>
            <a:cxnLst/>
            <a:rect r="r" b="b" t="t" l="l"/>
            <a:pathLst>
              <a:path h="8257318" w="16230600">
                <a:moveTo>
                  <a:pt x="0" y="0"/>
                </a:moveTo>
                <a:lnTo>
                  <a:pt x="16230600" y="0"/>
                </a:lnTo>
                <a:lnTo>
                  <a:pt x="16230600" y="8257318"/>
                </a:lnTo>
                <a:lnTo>
                  <a:pt x="0" y="8257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3748" y="946833"/>
            <a:ext cx="14246676" cy="7915643"/>
          </a:xfrm>
          <a:custGeom>
            <a:avLst/>
            <a:gdLst/>
            <a:ahLst/>
            <a:cxnLst/>
            <a:rect r="r" b="b" t="t" l="l"/>
            <a:pathLst>
              <a:path h="7915643" w="14246676">
                <a:moveTo>
                  <a:pt x="0" y="0"/>
                </a:moveTo>
                <a:lnTo>
                  <a:pt x="14246676" y="0"/>
                </a:lnTo>
                <a:lnTo>
                  <a:pt x="14246676" y="7915643"/>
                </a:lnTo>
                <a:lnTo>
                  <a:pt x="0" y="7915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62915">
            <a:off x="14420432" y="4137657"/>
            <a:ext cx="4106084" cy="4005142"/>
          </a:xfrm>
          <a:custGeom>
            <a:avLst/>
            <a:gdLst/>
            <a:ahLst/>
            <a:cxnLst/>
            <a:rect r="r" b="b" t="t" l="l"/>
            <a:pathLst>
              <a:path h="4005142" w="4106084">
                <a:moveTo>
                  <a:pt x="0" y="0"/>
                </a:moveTo>
                <a:lnTo>
                  <a:pt x="4106084" y="0"/>
                </a:lnTo>
                <a:lnTo>
                  <a:pt x="4106084" y="4005142"/>
                </a:lnTo>
                <a:lnTo>
                  <a:pt x="0" y="40051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967990">
            <a:off x="512951" y="-382801"/>
            <a:ext cx="890381" cy="2225954"/>
          </a:xfrm>
          <a:custGeom>
            <a:avLst/>
            <a:gdLst/>
            <a:ahLst/>
            <a:cxnLst/>
            <a:rect r="r" b="b" t="t" l="l"/>
            <a:pathLst>
              <a:path h="2225954" w="890381">
                <a:moveTo>
                  <a:pt x="0" y="0"/>
                </a:moveTo>
                <a:lnTo>
                  <a:pt x="890382" y="0"/>
                </a:lnTo>
                <a:lnTo>
                  <a:pt x="890382" y="2225954"/>
                </a:lnTo>
                <a:lnTo>
                  <a:pt x="0" y="22259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57408" y="8166691"/>
            <a:ext cx="2660117" cy="2539203"/>
          </a:xfrm>
          <a:custGeom>
            <a:avLst/>
            <a:gdLst/>
            <a:ahLst/>
            <a:cxnLst/>
            <a:rect r="r" b="b" t="t" l="l"/>
            <a:pathLst>
              <a:path h="2539203" w="2660117">
                <a:moveTo>
                  <a:pt x="0" y="0"/>
                </a:moveTo>
                <a:lnTo>
                  <a:pt x="2660117" y="0"/>
                </a:lnTo>
                <a:lnTo>
                  <a:pt x="2660117" y="2539203"/>
                </a:lnTo>
                <a:lnTo>
                  <a:pt x="0" y="25392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353566" y="-152542"/>
            <a:ext cx="2340242" cy="2059413"/>
          </a:xfrm>
          <a:custGeom>
            <a:avLst/>
            <a:gdLst/>
            <a:ahLst/>
            <a:cxnLst/>
            <a:rect r="r" b="b" t="t" l="l"/>
            <a:pathLst>
              <a:path h="2059413" w="2340242">
                <a:moveTo>
                  <a:pt x="0" y="0"/>
                </a:moveTo>
                <a:lnTo>
                  <a:pt x="2340242" y="0"/>
                </a:lnTo>
                <a:lnTo>
                  <a:pt x="2340242" y="2059413"/>
                </a:lnTo>
                <a:lnTo>
                  <a:pt x="0" y="2059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0" y="8366923"/>
            <a:ext cx="3122077" cy="1920077"/>
          </a:xfrm>
          <a:custGeom>
            <a:avLst/>
            <a:gdLst/>
            <a:ahLst/>
            <a:cxnLst/>
            <a:rect r="r" b="b" t="t" l="l"/>
            <a:pathLst>
              <a:path h="1920077" w="3122077">
                <a:moveTo>
                  <a:pt x="0" y="1920077"/>
                </a:moveTo>
                <a:lnTo>
                  <a:pt x="3122077" y="1920077"/>
                </a:lnTo>
                <a:lnTo>
                  <a:pt x="3122077" y="0"/>
                </a:lnTo>
                <a:lnTo>
                  <a:pt x="0" y="0"/>
                </a:lnTo>
                <a:lnTo>
                  <a:pt x="0" y="192007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11268">
            <a:off x="326228" y="7618420"/>
            <a:ext cx="1509038" cy="2280140"/>
          </a:xfrm>
          <a:custGeom>
            <a:avLst/>
            <a:gdLst/>
            <a:ahLst/>
            <a:cxnLst/>
            <a:rect r="r" b="b" t="t" l="l"/>
            <a:pathLst>
              <a:path h="2280140" w="1509038">
                <a:moveTo>
                  <a:pt x="0" y="0"/>
                </a:moveTo>
                <a:lnTo>
                  <a:pt x="1509038" y="0"/>
                </a:lnTo>
                <a:lnTo>
                  <a:pt x="1509038" y="2280140"/>
                </a:lnTo>
                <a:lnTo>
                  <a:pt x="0" y="22801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496075">
            <a:off x="14939095" y="7020379"/>
            <a:ext cx="1958662" cy="2679761"/>
          </a:xfrm>
          <a:custGeom>
            <a:avLst/>
            <a:gdLst/>
            <a:ahLst/>
            <a:cxnLst/>
            <a:rect r="r" b="b" t="t" l="l"/>
            <a:pathLst>
              <a:path h="2679761" w="1958662">
                <a:moveTo>
                  <a:pt x="0" y="0"/>
                </a:moveTo>
                <a:lnTo>
                  <a:pt x="1958661" y="0"/>
                </a:lnTo>
                <a:lnTo>
                  <a:pt x="1958661" y="2679761"/>
                </a:lnTo>
                <a:lnTo>
                  <a:pt x="0" y="26797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5165923" y="-13206"/>
            <a:ext cx="3122077" cy="1920077"/>
          </a:xfrm>
          <a:custGeom>
            <a:avLst/>
            <a:gdLst/>
            <a:ahLst/>
            <a:cxnLst/>
            <a:rect r="r" b="b" t="t" l="l"/>
            <a:pathLst>
              <a:path h="1920077" w="3122077">
                <a:moveTo>
                  <a:pt x="3122077" y="0"/>
                </a:moveTo>
                <a:lnTo>
                  <a:pt x="0" y="0"/>
                </a:lnTo>
                <a:lnTo>
                  <a:pt x="0" y="1920077"/>
                </a:lnTo>
                <a:lnTo>
                  <a:pt x="3122077" y="1920077"/>
                </a:lnTo>
                <a:lnTo>
                  <a:pt x="3122077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53010">
            <a:off x="16478872" y="307133"/>
            <a:ext cx="2051908" cy="2448047"/>
          </a:xfrm>
          <a:custGeom>
            <a:avLst/>
            <a:gdLst/>
            <a:ahLst/>
            <a:cxnLst/>
            <a:rect r="r" b="b" t="t" l="l"/>
            <a:pathLst>
              <a:path h="2448047" w="2051908">
                <a:moveTo>
                  <a:pt x="0" y="0"/>
                </a:moveTo>
                <a:lnTo>
                  <a:pt x="2051908" y="0"/>
                </a:lnTo>
                <a:lnTo>
                  <a:pt x="2051908" y="2448046"/>
                </a:lnTo>
                <a:lnTo>
                  <a:pt x="0" y="24480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11416" y="2080832"/>
            <a:ext cx="13554507" cy="5300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39"/>
              </a:lnSpc>
            </a:pPr>
            <a:r>
              <a:rPr lang="en-US" sz="80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– це можливість. Скористайся нею!</a:t>
            </a:r>
          </a:p>
          <a:p>
            <a:pPr algn="l">
              <a:lnSpc>
                <a:spcPts val="8039"/>
              </a:lnSpc>
            </a:pPr>
            <a:r>
              <a:rPr lang="en-US" sz="80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– це краса. Захопися нею! </a:t>
            </a:r>
          </a:p>
          <a:p>
            <a:pPr algn="l">
              <a:lnSpc>
                <a:spcPts val="8039"/>
              </a:lnSpc>
            </a:pPr>
            <a:r>
              <a:rPr lang="en-US" sz="80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– це мрія. Здійсни її! </a:t>
            </a:r>
          </a:p>
          <a:p>
            <a:pPr algn="l">
              <a:lnSpc>
                <a:spcPts val="8039"/>
              </a:lnSpc>
            </a:pPr>
            <a:r>
              <a:rPr lang="en-US" sz="80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– це виклик. Прийми його! </a:t>
            </a:r>
          </a:p>
          <a:p>
            <a:pPr algn="l">
              <a:lnSpc>
                <a:spcPts val="8039"/>
              </a:lnSpc>
            </a:pPr>
            <a:r>
              <a:rPr lang="en-US" sz="8039">
                <a:solidFill>
                  <a:srgbClr val="000000"/>
                </a:solidFill>
                <a:latin typeface="Alice's Cake Shop"/>
                <a:ea typeface="Alice's Cake Shop"/>
                <a:cs typeface="Alice's Cake Shop"/>
                <a:sym typeface="Alice's Cake Shop"/>
              </a:rPr>
              <a:t>Життя – це обов’язок твій насущний.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405655" y="9020948"/>
            <a:ext cx="1758482" cy="1684946"/>
          </a:xfrm>
          <a:custGeom>
            <a:avLst/>
            <a:gdLst/>
            <a:ahLst/>
            <a:cxnLst/>
            <a:rect r="r" b="b" t="t" l="l"/>
            <a:pathLst>
              <a:path h="1684946" w="1758482">
                <a:moveTo>
                  <a:pt x="0" y="0"/>
                </a:moveTo>
                <a:lnTo>
                  <a:pt x="1758482" y="0"/>
                </a:lnTo>
                <a:lnTo>
                  <a:pt x="1758482" y="1684946"/>
                </a:lnTo>
                <a:lnTo>
                  <a:pt x="0" y="16849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202674" y="5024869"/>
            <a:ext cx="1321306" cy="1266052"/>
          </a:xfrm>
          <a:custGeom>
            <a:avLst/>
            <a:gdLst/>
            <a:ahLst/>
            <a:cxnLst/>
            <a:rect r="r" b="b" t="t" l="l"/>
            <a:pathLst>
              <a:path h="1266052" w="1321306">
                <a:moveTo>
                  <a:pt x="0" y="0"/>
                </a:moveTo>
                <a:lnTo>
                  <a:pt x="1321306" y="0"/>
                </a:lnTo>
                <a:lnTo>
                  <a:pt x="1321306" y="1266051"/>
                </a:lnTo>
                <a:lnTo>
                  <a:pt x="0" y="126605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200377">
            <a:off x="16650494" y="8166691"/>
            <a:ext cx="1000327" cy="958495"/>
          </a:xfrm>
          <a:custGeom>
            <a:avLst/>
            <a:gdLst/>
            <a:ahLst/>
            <a:cxnLst/>
            <a:rect r="r" b="b" t="t" l="l"/>
            <a:pathLst>
              <a:path h="958495" w="1000327">
                <a:moveTo>
                  <a:pt x="0" y="0"/>
                </a:moveTo>
                <a:lnTo>
                  <a:pt x="1000327" y="0"/>
                </a:lnTo>
                <a:lnTo>
                  <a:pt x="1000327" y="958495"/>
                </a:lnTo>
                <a:lnTo>
                  <a:pt x="0" y="9584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42185" y="1990372"/>
            <a:ext cx="1000327" cy="958495"/>
          </a:xfrm>
          <a:custGeom>
            <a:avLst/>
            <a:gdLst/>
            <a:ahLst/>
            <a:cxnLst/>
            <a:rect r="r" b="b" t="t" l="l"/>
            <a:pathLst>
              <a:path h="958495" w="1000327">
                <a:moveTo>
                  <a:pt x="0" y="0"/>
                </a:moveTo>
                <a:lnTo>
                  <a:pt x="1000327" y="0"/>
                </a:lnTo>
                <a:lnTo>
                  <a:pt x="1000327" y="958495"/>
                </a:lnTo>
                <a:lnTo>
                  <a:pt x="0" y="9584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DAGVut6b98M</dc:identifier>
  <dcterms:modified xsi:type="dcterms:W3CDTF">2011-08-01T06:04:30Z</dcterms:modified>
  <cp:revision>1</cp:revision>
  <dc:title>Життя найвища - цінність </dc:title>
</cp:coreProperties>
</file>