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1" r:id="rId3"/>
    <p:sldId id="270" r:id="rId4"/>
    <p:sldId id="269" r:id="rId5"/>
    <p:sldId id="266" r:id="rId6"/>
    <p:sldId id="268" r:id="rId7"/>
    <p:sldId id="267" r:id="rId8"/>
    <p:sldId id="27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9.png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microsoft.com/office/2007/relationships/hdphoto" Target="../media/hdphoto4.wdp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3648" y="2780928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Book Antiqua" panose="02040602050305030304" pitchFamily="18" charset="0"/>
              </a:rPr>
              <a:t>Мета: </a:t>
            </a:r>
            <a:r>
              <a:rPr lang="ru-RU" i="1" dirty="0">
                <a:latin typeface="Book Antiqua" panose="02040602050305030304" pitchFamily="18" charset="0"/>
              </a:rPr>
              <a:t>поглибити</a:t>
            </a:r>
            <a:r>
              <a:rPr lang="ru-RU" i="1" dirty="0">
                <a:latin typeface="Book Antiqua" panose="02040602050305030304" pitchFamily="18" charset="0"/>
              </a:rPr>
              <a:t> </a:t>
            </a:r>
            <a:r>
              <a:rPr lang="ru-RU" i="1" dirty="0">
                <a:latin typeface="Book Antiqua" panose="02040602050305030304" pitchFamily="18" charset="0"/>
              </a:rPr>
              <a:t>знання</a:t>
            </a:r>
            <a:r>
              <a:rPr lang="ru-RU" i="1" dirty="0">
                <a:latin typeface="Book Antiqua" panose="02040602050305030304" pitchFamily="18" charset="0"/>
              </a:rPr>
              <a:t> </a:t>
            </a:r>
            <a:r>
              <a:rPr lang="ru-RU" i="1" dirty="0">
                <a:latin typeface="Book Antiqua" panose="02040602050305030304" pitchFamily="18" charset="0"/>
              </a:rPr>
              <a:t>дітей</a:t>
            </a:r>
            <a:r>
              <a:rPr lang="ru-RU" i="1" dirty="0">
                <a:latin typeface="Book Antiqua" panose="02040602050305030304" pitchFamily="18" charset="0"/>
              </a:rPr>
              <a:t> про </a:t>
            </a:r>
            <a:r>
              <a:rPr lang="ru-RU" i="1" dirty="0">
                <a:latin typeface="Book Antiqua" panose="02040602050305030304" pitchFamily="18" charset="0"/>
              </a:rPr>
              <a:t>зимуючих</a:t>
            </a:r>
            <a:r>
              <a:rPr lang="ru-RU" i="1" dirty="0">
                <a:latin typeface="Book Antiqua" panose="02040602050305030304" pitchFamily="18" charset="0"/>
              </a:rPr>
              <a:t> </a:t>
            </a:r>
            <a:r>
              <a:rPr lang="ru-RU" i="1" dirty="0">
                <a:latin typeface="Book Antiqua" panose="02040602050305030304" pitchFamily="18" charset="0"/>
              </a:rPr>
              <a:t>птахів</a:t>
            </a:r>
            <a:r>
              <a:rPr lang="ru-RU" i="1" dirty="0">
                <a:latin typeface="Book Antiqua" panose="02040602050305030304" pitchFamily="18" charset="0"/>
              </a:rPr>
              <a:t>; </a:t>
            </a:r>
            <a:r>
              <a:rPr lang="ru-RU" i="1" dirty="0">
                <a:latin typeface="Book Antiqua" panose="02040602050305030304" pitchFamily="18" charset="0"/>
              </a:rPr>
              <a:t>формувати</a:t>
            </a:r>
            <a:r>
              <a:rPr lang="ru-RU" i="1" dirty="0">
                <a:latin typeface="Book Antiqua" panose="02040602050305030304" pitchFamily="18" charset="0"/>
              </a:rPr>
              <a:t> </a:t>
            </a:r>
            <a:r>
              <a:rPr lang="ru-RU" i="1" dirty="0">
                <a:latin typeface="Book Antiqua" panose="02040602050305030304" pitchFamily="18" charset="0"/>
              </a:rPr>
              <a:t>знання</a:t>
            </a:r>
            <a:r>
              <a:rPr lang="ru-RU" i="1" dirty="0">
                <a:latin typeface="Book Antiqua" panose="02040602050305030304" pitchFamily="18" charset="0"/>
              </a:rPr>
              <a:t> про те, як </a:t>
            </a:r>
            <a:r>
              <a:rPr lang="ru-RU" i="1" dirty="0">
                <a:latin typeface="Book Antiqua" panose="02040602050305030304" pitchFamily="18" charset="0"/>
              </a:rPr>
              <a:t>можна</a:t>
            </a:r>
            <a:r>
              <a:rPr lang="ru-RU" i="1" dirty="0">
                <a:latin typeface="Book Antiqua" panose="02040602050305030304" pitchFamily="18" charset="0"/>
              </a:rPr>
              <a:t> </a:t>
            </a:r>
            <a:r>
              <a:rPr lang="ru-RU" i="1" dirty="0">
                <a:latin typeface="Book Antiqua" panose="02040602050305030304" pitchFamily="18" charset="0"/>
              </a:rPr>
              <a:t>допомогти</a:t>
            </a:r>
            <a:r>
              <a:rPr lang="ru-RU" i="1" dirty="0">
                <a:latin typeface="Book Antiqua" panose="02040602050305030304" pitchFamily="18" charset="0"/>
              </a:rPr>
              <a:t> птахам; </a:t>
            </a:r>
            <a:r>
              <a:rPr lang="ru-RU" i="1" dirty="0">
                <a:latin typeface="Book Antiqua" panose="02040602050305030304" pitchFamily="18" charset="0"/>
              </a:rPr>
              <a:t>розвивати</a:t>
            </a:r>
            <a:r>
              <a:rPr lang="ru-RU" i="1" dirty="0">
                <a:latin typeface="Book Antiqua" panose="02040602050305030304" pitchFamily="18" charset="0"/>
              </a:rPr>
              <a:t> </a:t>
            </a:r>
            <a:r>
              <a:rPr lang="ru-RU" i="1" dirty="0">
                <a:latin typeface="Book Antiqua" panose="02040602050305030304" pitchFamily="18" charset="0"/>
              </a:rPr>
              <a:t>увагу</a:t>
            </a:r>
            <a:r>
              <a:rPr lang="ru-RU" i="1" dirty="0">
                <a:latin typeface="Book Antiqua" panose="02040602050305030304" pitchFamily="18" charset="0"/>
              </a:rPr>
              <a:t>, </a:t>
            </a:r>
            <a:r>
              <a:rPr lang="ru-RU" i="1" dirty="0">
                <a:latin typeface="Book Antiqua" panose="02040602050305030304" pitchFamily="18" charset="0"/>
              </a:rPr>
              <a:t>спостережливість</a:t>
            </a:r>
            <a:r>
              <a:rPr lang="ru-RU" i="1" dirty="0">
                <a:latin typeface="Book Antiqua" panose="02040602050305030304" pitchFamily="18" charset="0"/>
              </a:rPr>
              <a:t>, </a:t>
            </a:r>
            <a:r>
              <a:rPr lang="ru-RU" i="1" dirty="0">
                <a:latin typeface="Book Antiqua" panose="02040602050305030304" pitchFamily="18" charset="0"/>
              </a:rPr>
              <a:t>пам'ять</a:t>
            </a:r>
            <a:r>
              <a:rPr lang="ru-RU" i="1" dirty="0">
                <a:latin typeface="Book Antiqua" panose="02040602050305030304" pitchFamily="18" charset="0"/>
              </a:rPr>
              <a:t>, </a:t>
            </a:r>
            <a:r>
              <a:rPr lang="ru-RU" i="1" dirty="0">
                <a:latin typeface="Book Antiqua" panose="02040602050305030304" pitchFamily="18" charset="0"/>
              </a:rPr>
              <a:t>мовлення</a:t>
            </a:r>
            <a:r>
              <a:rPr lang="ru-RU" i="1" dirty="0">
                <a:latin typeface="Book Antiqua" panose="02040602050305030304" pitchFamily="18" charset="0"/>
              </a:rPr>
              <a:t>; </a:t>
            </a:r>
            <a:r>
              <a:rPr lang="ru-RU" i="1" dirty="0">
                <a:latin typeface="Book Antiqua" panose="02040602050305030304" pitchFamily="18" charset="0"/>
              </a:rPr>
              <a:t>виховувати</a:t>
            </a:r>
            <a:r>
              <a:rPr lang="ru-RU" i="1" dirty="0">
                <a:latin typeface="Book Antiqua" panose="02040602050305030304" pitchFamily="18" charset="0"/>
              </a:rPr>
              <a:t> </a:t>
            </a:r>
            <a:r>
              <a:rPr lang="ru-RU" i="1" dirty="0">
                <a:latin typeface="Book Antiqua" panose="02040602050305030304" pitchFamily="18" charset="0"/>
              </a:rPr>
              <a:t>чуйність</a:t>
            </a:r>
            <a:r>
              <a:rPr lang="ru-RU" i="1" dirty="0">
                <a:latin typeface="Book Antiqua" panose="02040602050305030304" pitchFamily="18" charset="0"/>
              </a:rPr>
              <a:t>, доброту, </a:t>
            </a:r>
            <a:r>
              <a:rPr lang="ru-RU" i="1" dirty="0">
                <a:latin typeface="Book Antiqua" panose="02040602050305030304" pitchFamily="18" charset="0"/>
              </a:rPr>
              <a:t>емоційно-позитивне</a:t>
            </a:r>
            <a:r>
              <a:rPr lang="ru-RU" i="1" dirty="0">
                <a:latin typeface="Book Antiqua" panose="02040602050305030304" pitchFamily="18" charset="0"/>
              </a:rPr>
              <a:t> </a:t>
            </a:r>
            <a:r>
              <a:rPr lang="ru-RU" i="1" dirty="0">
                <a:latin typeface="Book Antiqua" panose="02040602050305030304" pitchFamily="18" charset="0"/>
              </a:rPr>
              <a:t>ставлення</a:t>
            </a:r>
            <a:r>
              <a:rPr lang="ru-RU" i="1" dirty="0">
                <a:latin typeface="Book Antiqua" panose="02040602050305030304" pitchFamily="18" charset="0"/>
              </a:rPr>
              <a:t> до </a:t>
            </a:r>
            <a:r>
              <a:rPr lang="ru-RU" i="1" dirty="0">
                <a:latin typeface="Book Antiqua" panose="02040602050305030304" pitchFamily="18" charset="0"/>
              </a:rPr>
              <a:t>птахів</a:t>
            </a:r>
            <a:r>
              <a:rPr lang="ru-RU" i="1" dirty="0">
                <a:latin typeface="Book Antiqua" panose="02040602050305030304" pitchFamily="18" charset="0"/>
              </a:rPr>
              <a:t>, </a:t>
            </a:r>
            <a:r>
              <a:rPr lang="ru-RU" i="1" dirty="0">
                <a:latin typeface="Book Antiqua" panose="02040602050305030304" pitchFamily="18" charset="0"/>
              </a:rPr>
              <a:t>бажання</a:t>
            </a:r>
            <a:r>
              <a:rPr lang="ru-RU" i="1" dirty="0">
                <a:latin typeface="Book Antiqua" panose="02040602050305030304" pitchFamily="18" charset="0"/>
              </a:rPr>
              <a:t> </a:t>
            </a:r>
            <a:r>
              <a:rPr lang="ru-RU" i="1" dirty="0">
                <a:latin typeface="Book Antiqua" panose="02040602050305030304" pitchFamily="18" charset="0"/>
              </a:rPr>
              <a:t>допомагати</a:t>
            </a:r>
            <a:r>
              <a:rPr lang="ru-RU" i="1" dirty="0">
                <a:latin typeface="Book Antiqua" panose="02040602050305030304" pitchFamily="18" charset="0"/>
              </a:rPr>
              <a:t> і </a:t>
            </a:r>
            <a:r>
              <a:rPr lang="ru-RU" i="1" dirty="0">
                <a:latin typeface="Book Antiqua" panose="02040602050305030304" pitchFamily="18" charset="0"/>
              </a:rPr>
              <a:t>робити</a:t>
            </a:r>
            <a:r>
              <a:rPr lang="ru-RU" i="1" dirty="0">
                <a:latin typeface="Book Antiqua" panose="02040602050305030304" pitchFamily="18" charset="0"/>
              </a:rPr>
              <a:t> </a:t>
            </a:r>
            <a:r>
              <a:rPr lang="ru-RU" i="1" dirty="0">
                <a:latin typeface="Book Antiqua" panose="02040602050305030304" pitchFamily="18" charset="0"/>
              </a:rPr>
              <a:t>добрі</a:t>
            </a:r>
            <a:r>
              <a:rPr lang="ru-RU" i="1" dirty="0">
                <a:latin typeface="Book Antiqua" panose="02040602050305030304" pitchFamily="18" charset="0"/>
              </a:rPr>
              <a:t> </a:t>
            </a:r>
            <a:r>
              <a:rPr lang="ru-RU" i="1" dirty="0">
                <a:latin typeface="Book Antiqua" panose="02040602050305030304" pitchFamily="18" charset="0"/>
              </a:rPr>
              <a:t>справи</a:t>
            </a:r>
            <a:r>
              <a:rPr lang="ru-RU" i="1" dirty="0">
                <a:latin typeface="Book Antiqua" panose="02040602050305030304" pitchFamily="18" charset="0"/>
              </a:rPr>
              <a:t>.</a:t>
            </a:r>
            <a:endParaRPr lang="uk-UA" i="1" dirty="0">
              <a:latin typeface="Book Antiqua" panose="02040602050305030304" pitchFamily="18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691680" y="4419110"/>
            <a:ext cx="6048672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56" l="833" r="3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419" b="54901"/>
          <a:stretch/>
        </p:blipFill>
        <p:spPr bwMode="auto">
          <a:xfrm>
            <a:off x="1" y="-18676"/>
            <a:ext cx="1976551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278" b="95278" l="2917" r="38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4" t="53656" r="66451"/>
          <a:stretch/>
        </p:blipFill>
        <p:spPr bwMode="auto">
          <a:xfrm>
            <a:off x="7380313" y="188640"/>
            <a:ext cx="1552928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87813" y="305716"/>
            <a:ext cx="4950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Дидактична 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89411" y="1571659"/>
            <a:ext cx="6126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66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1430"/>
                <a:solidFill>
                  <a:srgbClr val="66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Пташина</a:t>
            </a:r>
            <a:r>
              <a:rPr lang="ru-RU" sz="5400" b="1" dirty="0" smtClean="0">
                <a:ln w="11430"/>
                <a:solidFill>
                  <a:srgbClr val="66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solidFill>
                  <a:srgbClr val="66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Їдальня</a:t>
            </a:r>
            <a:r>
              <a:rPr lang="ru-RU" sz="5400" b="1" dirty="0" smtClean="0">
                <a:ln w="11430"/>
                <a:solidFill>
                  <a:srgbClr val="66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ru-RU" sz="5400" b="1" dirty="0">
              <a:ln w="11430"/>
              <a:solidFill>
                <a:srgbClr val="66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866354"/>
            <a:ext cx="106680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47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799"/>
            <a:ext cx="2515794" cy="259536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831" y="1230890"/>
            <a:ext cx="3384376" cy="339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616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10" y="4622072"/>
            <a:ext cx="1251686" cy="106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210" y="730617"/>
            <a:ext cx="1667516" cy="167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3444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1" y="829627"/>
            <a:ext cx="17367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78" y="3789039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110" y="4620888"/>
            <a:ext cx="13954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850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286" y="2201078"/>
            <a:ext cx="2428107" cy="242810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06" y="1833187"/>
            <a:ext cx="31575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29" y="1075909"/>
            <a:ext cx="1368152" cy="122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140" y="904399"/>
            <a:ext cx="1562185" cy="157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18" y="4374977"/>
            <a:ext cx="1717081" cy="154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4205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43" y="334206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760" b="66480" l="32220" r="50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47581" r="48767" b="33839"/>
          <a:stretch/>
        </p:blipFill>
        <p:spPr bwMode="auto">
          <a:xfrm>
            <a:off x="6692033" y="4374977"/>
            <a:ext cx="1877961" cy="131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419" y="3789038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681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456" y="291205"/>
            <a:ext cx="2527712" cy="24925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89" y="4272266"/>
            <a:ext cx="1307522" cy="160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44" y="0"/>
            <a:ext cx="31575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7" y="3717032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86" y="4049742"/>
            <a:ext cx="1914548" cy="1602567"/>
          </a:xfrm>
          <a:prstGeom prst="hept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17030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50" y="3520854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980205"/>
            <a:ext cx="1176411" cy="87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72266"/>
            <a:ext cx="1442269" cy="102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59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3200"/>
            <a:ext cx="2554213" cy="25542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161" y="108327"/>
            <a:ext cx="31575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61607"/>
            <a:ext cx="238442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698" y="3461609"/>
            <a:ext cx="238442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29" y="4333838"/>
            <a:ext cx="1613965" cy="96857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40" y="4022864"/>
            <a:ext cx="1579939" cy="15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685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50505"/>
            <a:ext cx="2410655" cy="242088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79005"/>
            <a:ext cx="31575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6" t="46530" r="2711" b="23379"/>
          <a:stretch/>
        </p:blipFill>
        <p:spPr bwMode="auto">
          <a:xfrm>
            <a:off x="467544" y="1061108"/>
            <a:ext cx="1843549" cy="151908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37112"/>
            <a:ext cx="179863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22882"/>
            <a:ext cx="19685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77192"/>
            <a:ext cx="160972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5" y="493986"/>
            <a:ext cx="238442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3" y="3839418"/>
            <a:ext cx="238442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384" y="3445347"/>
            <a:ext cx="238442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323" y="324912"/>
            <a:ext cx="238442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420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3" name="AutoShape 7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4" name="AutoShape 9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11929"/>
            <a:ext cx="2155305" cy="216024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1" descr="Picture backgroun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5149" name="Picture 2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73600" l="54417" r="98811">
                        <a14:backgroundMark x1="76840" y1="4160" x2="77123" y2="69120"/>
                        <a14:backgroundMark x1="60249" y1="33120" x2="94904" y2="33120"/>
                        <a14:backgroundMark x1="57758" y1="53280" x2="63420" y2="48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46" t="1710" r="1371" b="26871"/>
          <a:stretch/>
        </p:blipFill>
        <p:spPr bwMode="auto">
          <a:xfrm>
            <a:off x="612775" y="3825360"/>
            <a:ext cx="2383433" cy="271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3" descr="Picture backgroun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8" name="AutoShape 20" descr="Picture backgroun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9" name="AutoShape 22" descr="Picture background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5146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27" y="74558"/>
            <a:ext cx="3161003" cy="316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0" name="Picture 3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909" b="35269" l="9377" r="34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17492" r="63335" b="62728"/>
          <a:stretch/>
        </p:blipFill>
        <p:spPr bwMode="auto">
          <a:xfrm>
            <a:off x="1001211" y="4595887"/>
            <a:ext cx="1737564" cy="124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1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61048"/>
            <a:ext cx="238442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2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90422"/>
            <a:ext cx="238442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3" name="Picture 3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48" y="4696059"/>
            <a:ext cx="1437855" cy="10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6" name="Picture 3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338" y="4522389"/>
            <a:ext cx="1400099" cy="104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620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60" y="967395"/>
            <a:ext cx="1495053" cy="149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 descr="Соняшникове насіння – Сторінка 2 – онлайн-супермаркет «Сільп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8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45" r="25742"/>
          <a:stretch/>
        </p:blipFill>
        <p:spPr bwMode="auto">
          <a:xfrm>
            <a:off x="1187624" y="4219216"/>
            <a:ext cx="1170489" cy="186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25" y="4295355"/>
            <a:ext cx="1791643" cy="179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67395"/>
            <a:ext cx="1519803" cy="108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15" y="1412776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20916" y="2482086"/>
            <a:ext cx="27769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можна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давати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птахам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92" y="358402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4" y="3796588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79" y="282269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52" y="3933056"/>
            <a:ext cx="23891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55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55</Words>
  <Application>Microsoft Office PowerPoint</Application>
  <PresentationFormat>Экран (4:3)</PresentationFormat>
  <Paragraphs>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14</cp:revision>
  <dcterms:created xsi:type="dcterms:W3CDTF">2024-11-09T09:15:08Z</dcterms:created>
  <dcterms:modified xsi:type="dcterms:W3CDTF">2024-11-09T12:04:55Z</dcterms:modified>
</cp:coreProperties>
</file>