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89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9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6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15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8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49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88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95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55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2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8C7A2-4CA5-444C-A541-E83D617AB84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0D1AA-B63D-41B8-B7FA-732CDFBF15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8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22" y="0"/>
            <a:ext cx="121971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2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20"/>
            <a:ext cx="12191999" cy="68802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45214" y="5992009"/>
            <a:ext cx="2526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C000"/>
                </a:solidFill>
                <a:latin typeface="Bad Script" panose="02000000000000000000" pitchFamily="2" charset="0"/>
              </a:rPr>
              <a:t>Дякую за увагу.</a:t>
            </a:r>
            <a:endParaRPr lang="ru-RU" sz="2800" dirty="0">
              <a:solidFill>
                <a:srgbClr val="FFC000"/>
              </a:solidFill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219214" cy="68427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2884" y="806824"/>
            <a:ext cx="107038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Нам зараз достеменно відомо, </a:t>
            </a:r>
          </a:p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 Земля постійно рухається </a:t>
            </a:r>
          </a:p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 має не круглу, а кулясту форму.</a:t>
            </a:r>
          </a:p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Однак, щоб переконатися в цьому,</a:t>
            </a:r>
          </a:p>
          <a:p>
            <a:pPr algn="ctr"/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потрібні були тисячоліття.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8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3938"/>
            <a:ext cx="12192001" cy="68528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5912" y="155424"/>
            <a:ext cx="1145689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Близько 5 тисяч років тому на берегах річок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Тигр і </a:t>
            </a:r>
            <a:r>
              <a:rPr lang="uk-UA" sz="32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Єфрат</a:t>
            </a:r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у Міжріччі (Месопотамії),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Стародавньому Вавилоні, зародилася</a:t>
            </a:r>
          </a:p>
          <a:p>
            <a:r>
              <a:rPr lang="uk-UA" sz="32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астрономія</a:t>
            </a:r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– наука про зорі й інші небесні тіла.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Астрономи вивчали рух нічних «світил», щоб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використовувати їх для практичних потреб і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розрахунків часу.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До того ж вони були переконані, що Земля пласка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й зусібіч оточена океаном.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Мореплавці навіть боялися плавати надто далеко, 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щоб не впасти з краю Землі.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0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9"/>
            <a:ext cx="12192000" cy="69839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8790" y="1324977"/>
            <a:ext cx="67880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Всесвіт – велика долина, </a:t>
            </a:r>
          </a:p>
          <a:p>
            <a:r>
              <a:rPr lang="uk-UA" sz="3600" dirty="0" smtClean="0"/>
              <a:t>в центрі якої міститься Єгипет, </a:t>
            </a:r>
          </a:p>
          <a:p>
            <a:r>
              <a:rPr lang="uk-UA" sz="3600" dirty="0" smtClean="0"/>
              <a:t>а небо – то залізний дах, до </a:t>
            </a:r>
          </a:p>
          <a:p>
            <a:r>
              <a:rPr lang="uk-UA" sz="3600" dirty="0" smtClean="0"/>
              <a:t>якого прикріплені зорі. </a:t>
            </a:r>
          </a:p>
          <a:p>
            <a:r>
              <a:rPr lang="uk-UA" sz="3600" dirty="0" smtClean="0"/>
              <a:t>По небосхилу зі сходу на захід </a:t>
            </a:r>
          </a:p>
          <a:p>
            <a:r>
              <a:rPr lang="uk-UA" sz="3600" dirty="0" smtClean="0"/>
              <a:t>плаває корабель бога Сонця (Ра).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96043" y="447814"/>
            <a:ext cx="5936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</a:rPr>
              <a:t>Стародавній Єгипет</a:t>
            </a:r>
            <a:endParaRPr lang="ru-RU" sz="5400" dirty="0" smtClean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302" y="2333049"/>
            <a:ext cx="4874293" cy="322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2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04" y="112766"/>
            <a:ext cx="12192000" cy="69141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22644" y="546865"/>
            <a:ext cx="53355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Стародавня</a:t>
            </a:r>
            <a:r>
              <a:rPr lang="ru-RU" sz="5400" b="1" cap="none" spc="0" dirty="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Індія</a:t>
            </a:r>
            <a:endParaRPr lang="ru-RU" sz="5400" b="1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397" y="1667435"/>
            <a:ext cx="102883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Стародавні індійці казали, наша  Земля лежить на спинах </a:t>
            </a:r>
          </a:p>
          <a:p>
            <a:r>
              <a:rPr lang="uk-UA" sz="3200" dirty="0" smtClean="0"/>
              <a:t>трьох гігантських слонів, слони стоять на  черепасі, яка </a:t>
            </a:r>
          </a:p>
          <a:p>
            <a:r>
              <a:rPr lang="uk-UA" sz="3200" dirty="0" smtClean="0"/>
              <a:t>плаває в океані. </a:t>
            </a:r>
          </a:p>
          <a:p>
            <a:r>
              <a:rPr lang="uk-UA" sz="3200" dirty="0" smtClean="0"/>
              <a:t>Дещо подібні погляди мали </a:t>
            </a:r>
          </a:p>
          <a:p>
            <a:r>
              <a:rPr lang="uk-UA" sz="3200" dirty="0" smtClean="0"/>
              <a:t>індіанці Америки. </a:t>
            </a:r>
          </a:p>
          <a:p>
            <a:r>
              <a:rPr lang="uk-UA" sz="3200" dirty="0" smtClean="0"/>
              <a:t>Лише замість слонів вони </a:t>
            </a:r>
          </a:p>
          <a:p>
            <a:r>
              <a:rPr lang="uk-UA" sz="3200" dirty="0" smtClean="0"/>
              <a:t>уявляли плоску Землю на спинах </a:t>
            </a:r>
          </a:p>
          <a:p>
            <a:r>
              <a:rPr lang="uk-UA" sz="3200" dirty="0" smtClean="0"/>
              <a:t>китів, які плавають просторами </a:t>
            </a:r>
          </a:p>
          <a:p>
            <a:r>
              <a:rPr lang="uk-UA" sz="3200" dirty="0" smtClean="0"/>
              <a:t>океану.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418" y="2872292"/>
            <a:ext cx="5500277" cy="398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19"/>
            <a:ext cx="12192000" cy="68616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6974" y="2009141"/>
            <a:ext cx="63954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Перші припущення про кулястість Землі </a:t>
            </a:r>
          </a:p>
          <a:p>
            <a:r>
              <a:rPr lang="uk-UA" sz="2800" dirty="0" smtClean="0"/>
              <a:t>зробив давньогрецький учений Піфагор.</a:t>
            </a:r>
          </a:p>
          <a:p>
            <a:r>
              <a:rPr lang="uk-UA" sz="2800" dirty="0" smtClean="0"/>
              <a:t>Свої погляди він обґрунтував, </a:t>
            </a:r>
          </a:p>
          <a:p>
            <a:r>
              <a:rPr lang="uk-UA" sz="2800" dirty="0" smtClean="0"/>
              <a:t>спостерігаючи за поступовим </a:t>
            </a:r>
          </a:p>
          <a:p>
            <a:r>
              <a:rPr lang="uk-UA" sz="2800" dirty="0" smtClean="0"/>
              <a:t>наближенням до берега і розширенням </a:t>
            </a:r>
          </a:p>
          <a:p>
            <a:r>
              <a:rPr lang="uk-UA" sz="2800" dirty="0" smtClean="0"/>
              <a:t>горизонту з підйомом угору.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9384" y="538796"/>
            <a:ext cx="5742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Стародавня</a:t>
            </a:r>
            <a:r>
              <a:rPr lang="ru-RU" sz="5400" b="1" cap="none" spc="0" dirty="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Греція</a:t>
            </a:r>
            <a:endParaRPr lang="ru-RU" sz="5400" b="1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576" y="2009141"/>
            <a:ext cx="4023800" cy="267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670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6216" y="957431"/>
            <a:ext cx="891596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Давньогрецькі вчені вважали Землю центром Всесвіту.</a:t>
            </a:r>
          </a:p>
          <a:p>
            <a:r>
              <a:rPr lang="uk-UA" sz="2800" dirty="0" smtClean="0"/>
              <a:t>У 2-му столітті до нашої ери астроном Клавдій </a:t>
            </a:r>
            <a:r>
              <a:rPr lang="uk-UA" sz="2800" dirty="0" err="1" smtClean="0"/>
              <a:t>Птолемей</a:t>
            </a:r>
            <a:r>
              <a:rPr lang="uk-UA" sz="2800" dirty="0" smtClean="0"/>
              <a:t> </a:t>
            </a:r>
          </a:p>
          <a:p>
            <a:r>
              <a:rPr lang="uk-UA" sz="2800" dirty="0" smtClean="0"/>
              <a:t>запропонував свою модель світу, де навколо </a:t>
            </a:r>
          </a:p>
          <a:p>
            <a:r>
              <a:rPr lang="uk-UA" sz="2800" dirty="0" smtClean="0"/>
              <a:t>Землі обертаються невеликі за розмірами </a:t>
            </a:r>
          </a:p>
          <a:p>
            <a:r>
              <a:rPr lang="uk-UA" sz="2800" dirty="0" smtClean="0"/>
              <a:t>Сонце, планети, Місяць й інші небесні тіла.</a:t>
            </a:r>
          </a:p>
          <a:p>
            <a:r>
              <a:rPr lang="uk-UA" sz="2800" dirty="0" smtClean="0"/>
              <a:t>Такі уявлення панували в науці понад 1500 років.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327" y="2387612"/>
            <a:ext cx="3697941" cy="430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8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75968" y="84286"/>
            <a:ext cx="3957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Середні</a:t>
            </a:r>
            <a:r>
              <a:rPr lang="ru-RU" sz="5400" b="1" cap="none" spc="0" dirty="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ru-RU" sz="5400" b="1" cap="none" spc="0" dirty="0" err="1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віки</a:t>
            </a:r>
            <a:endParaRPr lang="ru-RU" sz="5400" b="1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606" y="1091902"/>
            <a:ext cx="9334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Початок наступного етапу дослідження Всесвіту пов'язують </a:t>
            </a:r>
          </a:p>
          <a:p>
            <a:r>
              <a:rPr lang="uk-UA" sz="2800" dirty="0" smtClean="0"/>
              <a:t>з  іменем польського вченого Миколая Коперника.</a:t>
            </a:r>
          </a:p>
          <a:p>
            <a:r>
              <a:rPr lang="uk-UA" sz="2800" dirty="0" smtClean="0"/>
              <a:t>Після 30 років невпинної праці він довів думку, </a:t>
            </a:r>
          </a:p>
          <a:p>
            <a:r>
              <a:rPr lang="uk-UA" sz="2800" dirty="0" smtClean="0"/>
              <a:t>що Земля і всі планети обертаються навколо </a:t>
            </a:r>
          </a:p>
          <a:p>
            <a:r>
              <a:rPr lang="uk-UA" sz="2800" dirty="0" smtClean="0"/>
              <a:t>Сонця – центрального тіла Сонячної системи.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867" y="2852331"/>
            <a:ext cx="4870916" cy="39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2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599"/>
            <a:ext cx="12192001" cy="68801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4246" y="666975"/>
            <a:ext cx="79351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Його ідеї розвинув італієць Галілео Галілей.</a:t>
            </a:r>
          </a:p>
          <a:p>
            <a:r>
              <a:rPr lang="uk-UA" sz="3200" dirty="0" smtClean="0"/>
              <a:t>Він один з перших застосував для вивчення </a:t>
            </a:r>
          </a:p>
          <a:p>
            <a:r>
              <a:rPr lang="uk-UA" sz="3200" dirty="0" smtClean="0"/>
              <a:t>зоряного неба телескоп, відкрив чотири </a:t>
            </a:r>
          </a:p>
          <a:p>
            <a:r>
              <a:rPr lang="uk-UA" sz="3200" dirty="0" smtClean="0"/>
              <a:t>супутники Юпітера, зорі Чумацького Шляху, </a:t>
            </a:r>
          </a:p>
          <a:p>
            <a:r>
              <a:rPr lang="uk-UA" sz="3200" dirty="0" smtClean="0"/>
              <a:t>описав поверхню Марса.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1" y="2634030"/>
            <a:ext cx="6157800" cy="409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341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Bad Script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7</cp:revision>
  <dcterms:created xsi:type="dcterms:W3CDTF">2024-11-07T06:30:40Z</dcterms:created>
  <dcterms:modified xsi:type="dcterms:W3CDTF">2024-11-07T08:46:42Z</dcterms:modified>
</cp:coreProperties>
</file>