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CBD24-E55A-4939-5494-45EBE1D3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8DB93A-C6B7-4AEF-B5BE-B3D37CC7D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634EB-7847-7476-22C6-659773DC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93060-B4A7-19D2-59FB-B85C8C50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3838F-5318-B1AD-5F93-E05D719F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2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D945-DD4C-9DA6-9DEE-C2D67279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72A2B8-D7F3-1425-4175-53FDD38B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4018A-9E21-210E-85F3-F6A69E50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884095-30D3-1804-9F8A-94609EC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52BAB-D145-1F57-C0B4-8936DDC1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44725F-F9D9-FD35-5D42-55029D349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B4AB53-7868-4CCD-8D5C-E6D4D30E0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9B91D-0398-9EDA-65D9-7ED97EDB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E0575-BB4E-51B8-FA20-B593496F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87713-6C93-F2E1-0AC6-75B5DF48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F70C1-D0B3-0A67-28E4-AE778B16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34E33-ECEF-67F7-AFE0-6F7349016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C6C6E-7005-06A9-83C9-11B5ACB8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5490C-F6F6-466A-CB4E-F4DBE276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EEB5B-DDA8-24D7-446F-39216E62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FD1FF-9913-5B14-6010-802FCB90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727AA-6349-E751-B177-C8B29C19D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85DB2-4D56-7A47-56EF-67EB796F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F9169-6675-ECF9-6540-76E13964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A5FF17-39E4-D814-C03F-D579F83D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1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B59D3-1F83-9E90-3535-BB41090B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67B31-6FA4-EC35-0F92-A3F46DD1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68222-7346-3BEF-4029-8CED2BAF3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A2417-532E-C968-5039-1A186720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7BCDF-EEB0-90AC-14F0-4F9B833E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7FEBD-4028-689F-2F4A-6B757282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9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DEB45-7810-8035-3EE2-1D01D4F2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E9B81-E1EA-D201-3B4E-B0C91DE89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EF509F-E7EB-A64B-5961-120992B70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DCFDF4-DEC0-F080-15EC-BD1D73647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327A7C-20C6-9C52-3637-4230A2D41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04E022-AE32-C11F-09C1-DFA8AB8D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6A7160-FCAD-9796-9B8F-7C75AF41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16CD47-6B2D-F7DB-52EC-47022737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7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91E07-2D8D-E14D-FE1E-67886708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5F05DB-832E-1617-FF5D-07A12335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16DC7E-35CF-3B10-15CF-E8A1BE76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4A0E3-AC4F-C656-67F6-51E6B62E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DA22D3-A76C-31E6-D519-62AD738C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0D411C-A77B-2A90-2846-D06F9FFC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74C039-840B-0202-AA4B-6681E9C1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5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F075-21A2-2CA6-A8C2-5D3AB49B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ACBAB-90B0-4F8F-DE03-D9048967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91E759-C109-36B8-4D12-294BA3AE2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3338D-2109-1D4A-532D-4B0C74B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6B0526-153F-A7C9-5F02-A056F4F4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A868A-7906-276E-EFF1-C825038D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BA5BA-4205-0B8F-9797-57AD7887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80382-444E-1861-371B-501949333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BE0F7E-0685-343E-E267-321D9C83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F55A0-3F23-55A5-6353-3EB6B8F7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2093D-A608-09AB-9F40-0390DE10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BD112-A98B-D3B1-C8C3-5B02401A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6EF5A-11CF-491F-B4CE-47FFD00E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F1340-73A7-18AB-87F9-13FEDD53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D029-662C-49A9-D341-244A2CC2E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5F4B-51C5-4F0F-ACA7-C643A638A832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FC4BE-ED46-92A8-EB0F-2C126C771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C205F-08E9-BEC7-947B-78B1AEC24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D948-4B61-4B37-BA6A-286C7A561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слайдов школьный">
            <a:extLst>
              <a:ext uri="{FF2B5EF4-FFF2-40B4-BE49-F238E27FC236}">
                <a16:creationId xmlns:a16="http://schemas.microsoft.com/office/drawing/2014/main" id="{0A5043BD-0E1D-D2BE-9348-AABBA15E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D610C-2BF5-373B-A9D4-E6E592F18CFD}"/>
              </a:ext>
            </a:extLst>
          </p:cNvPr>
          <p:cNvSpPr txBox="1"/>
          <p:nvPr/>
        </p:nvSpPr>
        <p:spPr>
          <a:xfrm>
            <a:off x="2123769" y="0"/>
            <a:ext cx="88490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1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професіями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55628"/>
          <a:stretch/>
        </p:blipFill>
        <p:spPr>
          <a:xfrm>
            <a:off x="4699322" y="2073540"/>
            <a:ext cx="8070445" cy="46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3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E9993-E10B-4E66-35A6-A2864058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3562" y="417576"/>
            <a:ext cx="6611803" cy="525853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лініями, хто де працює в школі.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7" descr="D:\Картинки до тестів\Людина\Вчит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66" y="3839436"/>
            <a:ext cx="1521065" cy="26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Картинки до тестів\Людина\Лік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75" y="4045726"/>
            <a:ext cx="1443508" cy="26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Картинки до тестів\Людина\Пека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17" y="3911867"/>
            <a:ext cx="1401991" cy="262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5035196" y="3613342"/>
            <a:ext cx="4432363" cy="8647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Шкільний клас пазли онлайн (Для дітей, Освітні) | Puzzle Gar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78" y="1535821"/>
            <a:ext cx="3082218" cy="20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712" y="1535821"/>
            <a:ext cx="3030924" cy="20206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912" y="1525674"/>
            <a:ext cx="3005060" cy="2030763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4652668" y="3549317"/>
            <a:ext cx="1643742" cy="11736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119281" y="3415542"/>
            <a:ext cx="1643742" cy="117363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школьный">
            <a:extLst>
              <a:ext uri="{FF2B5EF4-FFF2-40B4-BE49-F238E27FC236}">
                <a16:creationId xmlns:a16="http://schemas.microsoft.com/office/drawing/2014/main" id="{EECD4F84-FBA6-65B6-C46F-20DFFACF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13095" y="148697"/>
            <a:ext cx="84779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Повторимо пори року і </a:t>
            </a:r>
            <a:r>
              <a:rPr lang="ru-RU" sz="4400" dirty="0" err="1"/>
              <a:t>дні</a:t>
            </a:r>
            <a:r>
              <a:rPr lang="ru-RU" sz="4400" dirty="0"/>
              <a:t> </a:t>
            </a:r>
            <a:r>
              <a:rPr lang="ru-RU" sz="4400" dirty="0" err="1"/>
              <a:t>тижня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Повторимо пори року і дні тижня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6414407" y="1738187"/>
            <a:ext cx="5459186" cy="433523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80" y="1794589"/>
            <a:ext cx="3932261" cy="80474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98844" y="2599331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979" y="3404073"/>
            <a:ext cx="3932261" cy="7742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930" y="4175510"/>
            <a:ext cx="393835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школьный">
            <a:extLst>
              <a:ext uri="{FF2B5EF4-FFF2-40B4-BE49-F238E27FC236}">
                <a16:creationId xmlns:a16="http://schemas.microsoft.com/office/drawing/2014/main" id="{E99A71BA-6CF0-CD47-743E-228813E1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4" y="0"/>
            <a:ext cx="12374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17333" y="169333"/>
            <a:ext cx="6570134" cy="796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/>
              <a:t>Вправа</a:t>
            </a:r>
            <a:r>
              <a:rPr lang="ru-RU" sz="4400" dirty="0"/>
              <a:t> «Синоптик»</a:t>
            </a:r>
          </a:p>
        </p:txBody>
      </p:sp>
      <p:pic>
        <p:nvPicPr>
          <p:cNvPr id="2054" name="Picture 6" descr="Обои Природа Зима, обои для рабочего стола, фотографии природа, зима, снег  Обои для рабочего стола, скачать обои картинки заставки на рабочий сто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13" y="1139823"/>
            <a:ext cx="4124195" cy="27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1729934" y="1304190"/>
            <a:ext cx="4430332" cy="55499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Який стан неба?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98248" y="2156975"/>
            <a:ext cx="4262018" cy="66967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Тепло чи холодно надворі?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Яка температура повітря?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52887" y="3050316"/>
            <a:ext cx="3671713" cy="838778"/>
          </a:xfrm>
          <a:prstGeom prst="roundRect">
            <a:avLst/>
          </a:prstGeom>
          <a:solidFill>
            <a:srgbClr val="1694E9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 були протягом доби опади?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8554" y="4125465"/>
            <a:ext cx="2913091" cy="919401"/>
          </a:xfrm>
          <a:prstGeom prst="roundRect">
            <a:avLst/>
          </a:prstGeom>
          <a:solidFill>
            <a:srgbClr val="4472C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Які ознаки зими в природі з’явились?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Периоды сильных холодов и потеплений ожидаются предстоящей зимой в России -  Россия || Интерфакс Ро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45" y="4170068"/>
            <a:ext cx="3866730" cy="25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школьный">
            <a:extLst>
              <a:ext uri="{FF2B5EF4-FFF2-40B4-BE49-F238E27FC236}">
                <a16:creationId xmlns:a16="http://schemas.microsoft.com/office/drawing/2014/main" id="{1EC54B70-BF23-11D6-4A1E-2CF7551A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83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29337" y="127321"/>
            <a:ext cx="73614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/>
              <a:t>Відгадай</a:t>
            </a:r>
            <a:r>
              <a:rPr lang="ru-RU" sz="4400" dirty="0"/>
              <a:t> загадку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0213" y="1342663"/>
            <a:ext cx="4039564" cy="225706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Чистенькі</a:t>
            </a:r>
            <a:r>
              <a:rPr lang="ru-RU" sz="3200" dirty="0"/>
              <a:t> </a:t>
            </a:r>
            <a:r>
              <a:rPr lang="ru-RU" sz="3200" dirty="0" err="1"/>
              <a:t>віконця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</a:t>
            </a:r>
            <a:r>
              <a:rPr lang="ru-RU" sz="3200" dirty="0" err="1" smtClean="0"/>
              <a:t>Сміються</a:t>
            </a:r>
            <a:r>
              <a:rPr lang="ru-RU" sz="3200" dirty="0" smtClean="0"/>
              <a:t> </a:t>
            </a:r>
            <a:r>
              <a:rPr lang="ru-RU" sz="3200" dirty="0"/>
              <a:t>до </a:t>
            </a:r>
            <a:r>
              <a:rPr lang="ru-RU" sz="3200" dirty="0" err="1"/>
              <a:t>сонця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err="1"/>
              <a:t>Діточки</a:t>
            </a:r>
            <a:r>
              <a:rPr lang="ru-RU" sz="3200" dirty="0"/>
              <a:t> </a:t>
            </a:r>
            <a:r>
              <a:rPr lang="ru-RU" sz="3200" dirty="0" err="1" smtClean="0"/>
              <a:t>довкола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Наша </a:t>
            </a:r>
            <a:r>
              <a:rPr lang="ru-RU" sz="3200" dirty="0"/>
              <a:t>люба …</a:t>
            </a:r>
          </a:p>
        </p:txBody>
      </p:sp>
      <p:sp>
        <p:nvSpPr>
          <p:cNvPr id="6" name="Овал 5"/>
          <p:cNvSpPr/>
          <p:nvPr/>
        </p:nvSpPr>
        <p:spPr>
          <a:xfrm>
            <a:off x="4745621" y="3727051"/>
            <a:ext cx="1944547" cy="1215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Школа</a:t>
            </a:r>
          </a:p>
        </p:txBody>
      </p:sp>
      <p:pic>
        <p:nvPicPr>
          <p:cNvPr id="3074" name="Picture 2" descr="школа PNG рисунок, картинки и пнг прозрачный для бесплатно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1" y="1342663"/>
            <a:ext cx="4868379" cy="48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9B32DD-87B7-01CE-CC97-7D46D6D7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30419" y="1469985"/>
            <a:ext cx="3576577" cy="25348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/>
              <a:t>Звісно</a:t>
            </a:r>
            <a:r>
              <a:rPr lang="ru-RU" sz="2000" b="1" dirty="0"/>
              <a:t>, </a:t>
            </a:r>
            <a:r>
              <a:rPr lang="ru-RU" sz="2000" b="1" dirty="0" err="1"/>
              <a:t>це</a:t>
            </a:r>
            <a:r>
              <a:rPr lang="ru-RU" sz="2000" b="1" dirty="0"/>
              <a:t> – </a:t>
            </a:r>
            <a:r>
              <a:rPr lang="ru-RU" sz="2000" b="1" dirty="0" err="1"/>
              <a:t>професія</a:t>
            </a:r>
            <a:r>
              <a:rPr lang="ru-RU" sz="2000" b="1" dirty="0"/>
              <a:t> </a:t>
            </a:r>
            <a:r>
              <a:rPr lang="ru-RU" sz="2000" b="1" dirty="0" err="1"/>
              <a:t>вчителя</a:t>
            </a:r>
            <a:r>
              <a:rPr lang="ru-RU" sz="2000" b="1" dirty="0"/>
              <a:t>. </a:t>
            </a:r>
          </a:p>
          <a:p>
            <a:pPr algn="just"/>
            <a:r>
              <a:rPr lang="ru-RU" sz="2000" b="1" dirty="0"/>
              <a:t>Учитель </a:t>
            </a:r>
            <a:r>
              <a:rPr lang="ru-RU" sz="2000" b="1" dirty="0" err="1"/>
              <a:t>навчає</a:t>
            </a:r>
            <a:r>
              <a:rPr lang="ru-RU" sz="2000" b="1" dirty="0"/>
              <a:t> і </a:t>
            </a:r>
            <a:r>
              <a:rPr lang="ru-RU" sz="2000" b="1" dirty="0" err="1"/>
              <a:t>виховує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, </a:t>
            </a:r>
            <a:r>
              <a:rPr lang="ru-RU" sz="2000" b="1" dirty="0" err="1"/>
              <a:t>допомагає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 smtClean="0"/>
              <a:t>пізнавати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світ</a:t>
            </a:r>
            <a:r>
              <a:rPr lang="ru-RU" sz="2000" b="1" dirty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/>
              <a:t>вони досягали </a:t>
            </a:r>
            <a:r>
              <a:rPr lang="ru-RU" sz="2000" b="1" dirty="0" err="1"/>
              <a:t>успіхів</a:t>
            </a:r>
            <a:r>
              <a:rPr lang="ru-RU" sz="2000" b="1" dirty="0"/>
              <a:t> у </a:t>
            </a:r>
            <a:r>
              <a:rPr lang="ru-RU" sz="2000" b="1" dirty="0" err="1"/>
              <a:t>житті</a:t>
            </a:r>
            <a:r>
              <a:rPr lang="ru-RU" sz="2000" b="1" dirty="0"/>
              <a:t> й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щасливими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81736" y="127320"/>
            <a:ext cx="5428528" cy="79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10" name="AutoShape 2" descr="Вчитель: векторна графіка, зображення, Вчитель малю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12" y="1064651"/>
            <a:ext cx="5476492" cy="5476492"/>
          </a:xfrm>
          <a:prstGeom prst="rect">
            <a:avLst/>
          </a:prstGeom>
        </p:spPr>
      </p:pic>
      <p:pic>
        <p:nvPicPr>
          <p:cNvPr id="4100" name="Picture 4" descr="Вафельна картинка &quot;Вєчно надуте&quot; А4 , купити в Україні, ці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8" y="4166433"/>
            <a:ext cx="2616781" cy="26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F4F91-7920-713C-F69D-65499677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407534" y="289367"/>
            <a:ext cx="73383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Хто</a:t>
            </a:r>
            <a:r>
              <a:rPr lang="ru-RU" sz="4400" dirty="0" smtClean="0"/>
              <a:t> </a:t>
            </a:r>
            <a:r>
              <a:rPr lang="ru-RU" sz="4400" dirty="0" err="1"/>
              <a:t>працює</a:t>
            </a:r>
            <a:r>
              <a:rPr lang="ru-RU" sz="4400" dirty="0"/>
              <a:t> в </a:t>
            </a:r>
            <a:r>
              <a:rPr lang="ru-RU" sz="4400" dirty="0" err="1"/>
              <a:t>школі</a:t>
            </a:r>
            <a:r>
              <a:rPr lang="ru-RU" sz="4400" dirty="0"/>
              <a:t>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2532" y="1693335"/>
            <a:ext cx="4380089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Окрім учителів, у школі працюють представники й інших професій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27127" y="3443051"/>
            <a:ext cx="4539343" cy="2373088"/>
          </a:xfrm>
          <a:prstGeom prst="round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Директор/директорка,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бібліотекар/ бібліотекарка,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працівниці їдальні,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медична сестра,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прибиральниці,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двірник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20" y="1493134"/>
            <a:ext cx="4302854" cy="42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AB9EDC-3E1B-8E5C-EA4B-7DB55187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0352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28801" y="1634067"/>
            <a:ext cx="4515556" cy="996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контролює</a:t>
            </a:r>
            <a:r>
              <a:rPr lang="ru-RU" sz="2400" dirty="0"/>
              <a:t> </a:t>
            </a:r>
            <a:r>
              <a:rPr lang="ru-RU" sz="2400" dirty="0" err="1"/>
              <a:t>навчальний</a:t>
            </a:r>
            <a:r>
              <a:rPr lang="ru-RU" sz="2400" dirty="0"/>
              <a:t> і </a:t>
            </a:r>
            <a:r>
              <a:rPr lang="ru-RU" sz="2400" dirty="0" err="1"/>
              <a:t>виховний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85001" y="1264356"/>
            <a:ext cx="4961467" cy="3060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Хто</a:t>
            </a:r>
            <a:r>
              <a:rPr lang="ru-RU" sz="2400" dirty="0"/>
              <a:t> на </a:t>
            </a:r>
            <a:r>
              <a:rPr lang="ru-RU" sz="2400" dirty="0" err="1"/>
              <a:t>кухні</a:t>
            </a:r>
            <a:r>
              <a:rPr lang="ru-RU" sz="2400" dirty="0"/>
              <a:t> </a:t>
            </a:r>
            <a:r>
              <a:rPr lang="ru-RU" sz="2400" dirty="0" err="1"/>
              <a:t>хазяйнує</a:t>
            </a:r>
            <a:r>
              <a:rPr lang="ru-RU" sz="2400" dirty="0"/>
              <a:t>?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каструлями</a:t>
            </a:r>
            <a:r>
              <a:rPr lang="ru-RU" sz="2400" dirty="0"/>
              <a:t> </a:t>
            </a:r>
            <a:r>
              <a:rPr lang="ru-RU" sz="2400" dirty="0" err="1"/>
              <a:t>керує</a:t>
            </a:r>
            <a:endParaRPr lang="ru-RU" sz="2400" dirty="0"/>
          </a:p>
          <a:p>
            <a:pPr algn="ctr"/>
            <a:r>
              <a:rPr lang="ru-RU" sz="2400" dirty="0"/>
              <a:t>І з </a:t>
            </a:r>
            <a:r>
              <a:rPr lang="ru-RU" sz="2400" dirty="0" err="1"/>
              <a:t>ножем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вправно</a:t>
            </a:r>
            <a:r>
              <a:rPr lang="ru-RU" sz="2400" dirty="0"/>
              <a:t>?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смачні</a:t>
            </a:r>
            <a:r>
              <a:rPr lang="ru-RU" sz="2400" dirty="0"/>
              <a:t> </a:t>
            </a:r>
            <a:r>
              <a:rPr lang="ru-RU" sz="2400" dirty="0" err="1"/>
              <a:t>готує</a:t>
            </a:r>
            <a:r>
              <a:rPr lang="ru-RU" sz="2400" dirty="0"/>
              <a:t> страви,</a:t>
            </a:r>
          </a:p>
          <a:p>
            <a:pPr algn="ctr"/>
            <a:r>
              <a:rPr lang="ru-RU" sz="2400" dirty="0" err="1"/>
              <a:t>Пиріжки</a:t>
            </a:r>
            <a:r>
              <a:rPr lang="ru-RU" sz="2400" dirty="0"/>
              <a:t> </a:t>
            </a:r>
            <a:r>
              <a:rPr lang="ru-RU" sz="2400" dirty="0" err="1"/>
              <a:t>пече</a:t>
            </a:r>
            <a:r>
              <a:rPr lang="ru-RU" sz="2400" dirty="0"/>
              <a:t> </a:t>
            </a:r>
            <a:r>
              <a:rPr lang="ru-RU" sz="2400" dirty="0" err="1"/>
              <a:t>рум’яні</a:t>
            </a:r>
            <a:r>
              <a:rPr lang="ru-RU" sz="2400" dirty="0"/>
              <a:t>, Варить борщ </a:t>
            </a:r>
            <a:r>
              <a:rPr lang="ru-RU" sz="2400" dirty="0" err="1"/>
              <a:t>смачний</a:t>
            </a:r>
            <a:r>
              <a:rPr lang="ru-RU" sz="2400" dirty="0"/>
              <a:t>, </a:t>
            </a:r>
            <a:r>
              <a:rPr lang="ru-RU" sz="2400" dirty="0" err="1"/>
              <a:t>духмяний</a:t>
            </a:r>
            <a:r>
              <a:rPr lang="ru-RU" sz="2400" dirty="0"/>
              <a:t>,</a:t>
            </a:r>
          </a:p>
          <a:p>
            <a:pPr algn="ctr"/>
            <a:r>
              <a:rPr lang="ru-RU" sz="2400" dirty="0"/>
              <a:t>Не </a:t>
            </a:r>
            <a:r>
              <a:rPr lang="ru-RU" sz="2400" dirty="0" err="1"/>
              <a:t>відтягнеш</a:t>
            </a:r>
            <a:r>
              <a:rPr lang="ru-RU" sz="2400" dirty="0"/>
              <a:t> і за </a:t>
            </a:r>
            <a:r>
              <a:rPr lang="ru-RU" sz="2400" dirty="0" err="1"/>
              <a:t>вуха</a:t>
            </a:r>
            <a:r>
              <a:rPr lang="ru-RU" sz="2400" dirty="0"/>
              <a:t>?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майстер</a:t>
            </a:r>
            <a:r>
              <a:rPr lang="ru-RU" sz="2400" dirty="0"/>
              <a:t>? </a:t>
            </a:r>
            <a:r>
              <a:rPr lang="ru-RU" sz="2400" dirty="0" err="1"/>
              <a:t>Звісно</a:t>
            </a:r>
            <a:r>
              <a:rPr lang="ru-RU" sz="2400" dirty="0"/>
              <a:t>, </a:t>
            </a:r>
            <a:r>
              <a:rPr lang="ru-RU" sz="2400" dirty="0" err="1"/>
              <a:t>кухар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067" y="4325056"/>
            <a:ext cx="3615241" cy="2408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2730" y="2781590"/>
            <a:ext cx="1797756" cy="510778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Директор</a:t>
            </a:r>
          </a:p>
        </p:txBody>
      </p:sp>
      <p:pic>
        <p:nvPicPr>
          <p:cNvPr id="5122" name="Picture 2" descr="Рисунок директор - 73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82" y="3344288"/>
            <a:ext cx="3368275" cy="32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291787" y="69255"/>
            <a:ext cx="90775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/>
              <a:t>роблять</a:t>
            </a:r>
            <a:r>
              <a:rPr lang="ru-RU" sz="4400" dirty="0"/>
              <a:t> в </a:t>
            </a:r>
            <a:r>
              <a:rPr lang="ru-RU" sz="4400" dirty="0" err="1"/>
              <a:t>школі</a:t>
            </a:r>
            <a:r>
              <a:rPr lang="ru-RU" sz="4400" dirty="0"/>
              <a:t> </a:t>
            </a:r>
            <a:r>
              <a:rPr lang="ru-RU" sz="4400" dirty="0" err="1"/>
              <a:t>ці</a:t>
            </a:r>
            <a:r>
              <a:rPr lang="ru-RU" sz="4400" dirty="0"/>
              <a:t> </a:t>
            </a:r>
            <a:r>
              <a:rPr lang="ru-RU" sz="4400" dirty="0" err="1" smtClean="0"/>
              <a:t>професії</a:t>
            </a:r>
            <a:r>
              <a:rPr lang="ru-RU" sz="4400" dirty="0" smtClean="0"/>
              <a:t> ?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5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58891-A9C0-DD8D-51E9-9E6C8CDB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311" y="1"/>
            <a:ext cx="12192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86" y="140735"/>
            <a:ext cx="9089924" cy="118272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574844" y="1772355"/>
            <a:ext cx="3364089" cy="993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755466" y="1919112"/>
            <a:ext cx="3025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Бібліотекар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280353" y="1738489"/>
            <a:ext cx="3239913" cy="946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Медична сестра </a:t>
            </a:r>
          </a:p>
        </p:txBody>
      </p:sp>
      <p:pic>
        <p:nvPicPr>
          <p:cNvPr id="6146" name="Picture 2" descr="Медсестр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56" y="2693962"/>
            <a:ext cx="2610732" cy="41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иблиотекарь картинки - 72 фо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843"/>
          <a:stretch/>
        </p:blipFill>
        <p:spPr bwMode="auto">
          <a:xfrm>
            <a:off x="7574844" y="2833483"/>
            <a:ext cx="3965351" cy="38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1AC70-53B2-9DF8-2FF8-237BEBA4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271D4-4338-BCFF-C931-D9A8A3C1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94" y="2675467"/>
            <a:ext cx="2380487" cy="378998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7145" y="1470856"/>
            <a:ext cx="3739666" cy="2121203"/>
          </a:xfrm>
          <a:prstGeom prst="roundRect">
            <a:avLst>
              <a:gd name="adj" fmla="val 18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Прибиральниця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миє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виблискувало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все,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Замітає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витирає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втече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добре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витирай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Прибиральниці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7556" y="1309511"/>
            <a:ext cx="4490974" cy="172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Воює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снігом</a:t>
            </a:r>
            <a:r>
              <a:rPr lang="ru-RU" sz="2400" b="1" dirty="0"/>
              <a:t> й </a:t>
            </a:r>
            <a:r>
              <a:rPr lang="ru-RU" sz="2400" b="1" dirty="0" err="1"/>
              <a:t>падолистом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у </a:t>
            </a:r>
            <a:r>
              <a:rPr lang="ru-RU" sz="2400" b="1" dirty="0" err="1"/>
              <a:t>дворі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охайно</a:t>
            </a:r>
            <a:r>
              <a:rPr lang="ru-RU" sz="2400" b="1" dirty="0"/>
              <a:t> й чисто.                          (</a:t>
            </a:r>
            <a:r>
              <a:rPr lang="ru-RU" sz="2400" b="1" dirty="0" err="1"/>
              <a:t>Двірник</a:t>
            </a:r>
            <a:r>
              <a:rPr lang="ru-RU" sz="2400" b="1" dirty="0"/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C3F42C-5974-7F62-43FC-D208D7C61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40" y="3095184"/>
            <a:ext cx="2510141" cy="3704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360EEF-8735-15D4-2B82-1A63920B6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55" y="4346222"/>
            <a:ext cx="2426649" cy="211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279" y="14243"/>
            <a:ext cx="908992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215</Words>
  <Application>Microsoft Office PowerPoint</Application>
  <PresentationFormat>Широкоэкранный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15</cp:revision>
  <dcterms:created xsi:type="dcterms:W3CDTF">2024-10-26T18:06:01Z</dcterms:created>
  <dcterms:modified xsi:type="dcterms:W3CDTF">2024-12-11T07:37:46Z</dcterms:modified>
</cp:coreProperties>
</file>