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84821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Правила безпеки: в школі та вдома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61522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Важливі правила, які допоможуть вам бути безпечним як в школі, так і вдома.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08709"/>
            <a:ext cx="689086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Висновки та рекомендації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7169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Завжди пам'ятайте про правила безпеки, будьте уважними до себе та оточення. Якщо ви бачите небезпечну ситуацію, повідомте дорослих. Бережіть себе та будьте обережні.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77239"/>
            <a:ext cx="786907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Безпека в класі та на перервах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97954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У класі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57080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Слідкуйте за власною безпекою, не бігайте по класу, не кидайте предмети, уважно слухайте вчителя.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14761" y="397954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На перервах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614761" y="457080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Грайте у безпечні ігри, не штовхайтеся, не бігайте по сходах, не кидайте предмети, не чіпайте чужі речі.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8079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Правильна поведінка на уроках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617000"/>
            <a:ext cx="418862" cy="418862"/>
          </a:xfrm>
          <a:prstGeom prst="roundRect">
            <a:avLst>
              <a:gd name="adj" fmla="val 2400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82301" y="36170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Увага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82301" y="4112538"/>
            <a:ext cx="2956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Звертайте увагу на вчителя та навчальний процес.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3617000"/>
            <a:ext cx="418862" cy="418862"/>
          </a:xfrm>
          <a:prstGeom prst="roundRect">
            <a:avLst>
              <a:gd name="adj" fmla="val 2400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836235" y="36170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Дисципліна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836235" y="4112538"/>
            <a:ext cx="2956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Дотримуйтеся правил поведінки, не розмовляйте, не відволікайтеся.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770126"/>
            <a:ext cx="418862" cy="418862"/>
          </a:xfrm>
          <a:prstGeom prst="roundRect">
            <a:avLst>
              <a:gd name="adj" fmla="val 2400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82301" y="57701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Запитання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82301" y="6265664"/>
            <a:ext cx="681037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соромтеся ставити питання, якщо вам щось незрозуміло.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670697"/>
            <a:ext cx="626578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Безпечний рух по школі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4733687"/>
            <a:ext cx="4318278" cy="9575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77039" y="60501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Сходи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77039" y="6545699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Ходіть по сходах обережно, тримайтеся за поручні, не бігайте.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002" y="4733687"/>
            <a:ext cx="4318278" cy="9575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95317" y="60501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Коридори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95317" y="6545699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Ходіть по коридорах спокійно, не штовхайтеся, не перебігайте дорогу.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79" y="4733687"/>
            <a:ext cx="4318278" cy="9575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3595" y="60501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Двері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3595" y="6545699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Відкривайте та закривайте двері обережно, не притискайте пальці.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741878"/>
            <a:ext cx="714494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Правила пожежної безпеки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1804868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26425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Вогнегасник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3138130"/>
            <a:ext cx="355473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Знайте, де знаходиться вогнегасник, і як ним користуватися.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427" y="1804868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51427" y="2642592"/>
            <a:ext cx="342566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Сигнал пожежної тривоги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51427" y="3138130"/>
            <a:ext cx="355484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Знайте, де знаходиться кнопка сигналізації, і як її використовувати.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005268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37724" y="58429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Евакуаційні виходи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37724" y="6338530"/>
            <a:ext cx="355473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Знайте, де знаходяться евакуаційні виходи, і як їх використовувати.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10144"/>
            <a:ext cx="814054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Безпека в комп'ютерному класі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073134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4659" y="53200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Електробезпека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84659" y="581560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чіпайте дроти, не вмикайте комп'ютер мокрими руками.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5073134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82709" y="5320070"/>
            <a:ext cx="295394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Інформаційна безпека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82709" y="581560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завантажуйте підозрілі файли, не розкривайте особисті дані.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9633823" y="5073134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80759" y="53200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Здоров'я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80759" y="5815608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Робите перерви, щоб не напружувати очі, не сидіть за комп'ютером тривалий час.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879" y="587335"/>
            <a:ext cx="7650242" cy="1255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900"/>
              </a:lnSpc>
              <a:buNone/>
            </a:pPr>
            <a:r>
              <a:rPr lang="en-US" sz="3950" spc="-7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Безпека на спортивному майданчику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1051679" y="2162532"/>
            <a:ext cx="30480" cy="5479733"/>
          </a:xfrm>
          <a:prstGeom prst="roundRect">
            <a:avLst>
              <a:gd name="adj" fmla="val 294058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1276469" y="2627352"/>
            <a:ext cx="746879" cy="30480"/>
          </a:xfrm>
          <a:prstGeom prst="roundRect">
            <a:avLst>
              <a:gd name="adj" fmla="val 294058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826889" y="2402562"/>
            <a:ext cx="480060" cy="48006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91553" y="2491978"/>
            <a:ext cx="15061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2240518" y="2375892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Розминка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2240518" y="2817733"/>
            <a:ext cx="6156603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забувайте розігрітися перед тренуванням.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276469" y="4050625"/>
            <a:ext cx="746879" cy="30480"/>
          </a:xfrm>
          <a:prstGeom prst="roundRect">
            <a:avLst>
              <a:gd name="adj" fmla="val 294058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826889" y="3825835"/>
            <a:ext cx="480060" cy="48006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1553" y="3915251"/>
            <a:ext cx="15061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2240518" y="3799165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Обладнання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2240518" y="4241006"/>
            <a:ext cx="6156603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Використовуйте спортивне обладнання за призначенням.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276469" y="5473898"/>
            <a:ext cx="746879" cy="30480"/>
          </a:xfrm>
          <a:prstGeom prst="roundRect">
            <a:avLst>
              <a:gd name="adj" fmla="val 294058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826889" y="5249108"/>
            <a:ext cx="480060" cy="48006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91553" y="5338524"/>
            <a:ext cx="15061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2240518" y="5222438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Одяг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2240518" y="5664279"/>
            <a:ext cx="6156603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Одягайтеся відповідно до погоди та виду спорту.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1276469" y="6897172"/>
            <a:ext cx="746879" cy="30480"/>
          </a:xfrm>
          <a:prstGeom prst="roundRect">
            <a:avLst>
              <a:gd name="adj" fmla="val 294058"/>
            </a:avLst>
          </a:prstGeom>
          <a:solidFill>
            <a:srgbClr val="DABADD"/>
          </a:solidFill>
          <a:ln/>
        </p:spPr>
      </p:sp>
      <p:sp>
        <p:nvSpPr>
          <p:cNvPr id="21" name="Shape 18"/>
          <p:cNvSpPr/>
          <p:nvPr/>
        </p:nvSpPr>
        <p:spPr>
          <a:xfrm>
            <a:off x="826889" y="6672382"/>
            <a:ext cx="480060" cy="48006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991553" y="6761798"/>
            <a:ext cx="15061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23" name="Text 20"/>
          <p:cNvSpPr/>
          <p:nvPr/>
        </p:nvSpPr>
        <p:spPr>
          <a:xfrm>
            <a:off x="2240518" y="6645712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Дотримання правил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2240518" y="7087553"/>
            <a:ext cx="6156603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Слухайте вчителя та дотримуйтеся правил.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4559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Безпека в столовій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128242"/>
            <a:ext cx="3554730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spc="-12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1206937" y="32171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Гігієна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3712726"/>
            <a:ext cx="355473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Мийте руки перед їдою.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751427" y="2128242"/>
            <a:ext cx="3554849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spc="-12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5120759" y="32171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Їжа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751427" y="3712726"/>
            <a:ext cx="355484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Їжте їжу акуратно, не бігайте з їжею.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837724" y="5316498"/>
            <a:ext cx="3554730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spc="-12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206937" y="64054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Посуд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37724" y="6900982"/>
            <a:ext cx="355473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Ставте тарілки та посуд на місце.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87604"/>
            <a:ext cx="617565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Правила безпеки вдома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344" y="3123962"/>
            <a:ext cx="3091339" cy="309133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135" y="3123962"/>
            <a:ext cx="3091339" cy="309133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926" y="3123962"/>
            <a:ext cx="3091339" cy="3091339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718" y="3123962"/>
            <a:ext cx="3091339" cy="30913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2025-01-07T21:57:43Z</dcterms:created>
  <dcterms:modified xsi:type="dcterms:W3CDTF">2025-01-07T21:57:43Z</dcterms:modified>
</cp:coreProperties>
</file>