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2" r:id="rId7"/>
    <p:sldId id="263" r:id="rId8"/>
    <p:sldId id="265" r:id="rId9"/>
    <p:sldId id="310" r:id="rId10"/>
    <p:sldId id="276" r:id="rId11"/>
    <p:sldId id="298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84" r:id="rId20"/>
    <p:sldId id="279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80" r:id="rId30"/>
    <p:sldId id="281" r:id="rId31"/>
    <p:sldId id="293" r:id="rId32"/>
    <p:sldId id="294" r:id="rId33"/>
    <p:sldId id="295" r:id="rId34"/>
    <p:sldId id="296" r:id="rId35"/>
    <p:sldId id="297" r:id="rId36"/>
    <p:sldId id="282" r:id="rId37"/>
    <p:sldId id="266" r:id="rId38"/>
    <p:sldId id="299" r:id="rId39"/>
    <p:sldId id="300" r:id="rId40"/>
    <p:sldId id="301" r:id="rId41"/>
    <p:sldId id="283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DE9"/>
    <a:srgbClr val="50B1DC"/>
    <a:srgbClr val="289DD2"/>
    <a:srgbClr val="FCE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346" y="-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8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верх 3"/>
          <p:cNvSpPr/>
          <p:nvPr/>
        </p:nvSpPr>
        <p:spPr>
          <a:xfrm>
            <a:off x="1166168" y="123478"/>
            <a:ext cx="6624736" cy="2016224"/>
          </a:xfrm>
          <a:prstGeom prst="ellipse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202637">
            <a:off x="1579832" y="54226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07244">
            <a:off x="1501221" y="1544790"/>
            <a:ext cx="1381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овлення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0393" y="267494"/>
            <a:ext cx="3134419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«Всім на світі</a:t>
            </a:r>
          </a:p>
          <a:p>
            <a:pPr algn="ctr"/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 потрібен»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39836">
            <a:off x="6085341" y="549381"/>
            <a:ext cx="122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04782">
            <a:off x="6264678" y="154824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5956" y="4202029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вихователь</a:t>
            </a:r>
          </a:p>
          <a:p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 № 270 «Іскринка» ЗМР</a:t>
            </a:r>
          </a:p>
          <a:p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ВЕЛЬМОЖКО</a:t>
            </a:r>
            <a:endParaRPr lang="ru-RU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2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2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8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1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2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4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2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9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71550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«Будинок, який?»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742"/>
            <a:ext cx="3953540" cy="25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57922"/>
            <a:ext cx="1975077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01" y="843558"/>
            <a:ext cx="4070611" cy="325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9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92546"/>
            <a:ext cx="597666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9702"/>
            <a:ext cx="1958340" cy="1120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71" y="915566"/>
            <a:ext cx="4021815" cy="296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24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23" y="915566"/>
            <a:ext cx="4214927" cy="303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39702"/>
            <a:ext cx="1576089" cy="15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11710"/>
            <a:ext cx="2014820" cy="1709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9" y="1131590"/>
            <a:ext cx="3755003" cy="263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5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11710"/>
            <a:ext cx="1813560" cy="1112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85943"/>
            <a:ext cx="3524841" cy="286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9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8598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85920"/>
            <a:ext cx="4082797" cy="269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11710"/>
            <a:ext cx="1539240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8990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94564"/>
            <a:ext cx="1714500" cy="1203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16" y="1059582"/>
            <a:ext cx="3800326" cy="253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2593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76395"/>
            <a:ext cx="1501140" cy="164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80468"/>
            <a:ext cx="3696652" cy="301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4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3638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0589" r="2655" b="14020"/>
          <a:stretch/>
        </p:blipFill>
        <p:spPr>
          <a:xfrm>
            <a:off x="3059832" y="2256868"/>
            <a:ext cx="1728192" cy="1373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7336"/>
            <a:ext cx="3836357" cy="273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3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60879"/>
            <a:ext cx="2448272" cy="2331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88" y="987574"/>
            <a:ext cx="4106891" cy="278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76571"/>
            <a:ext cx="17983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7574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«Один, багато»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339502"/>
            <a:ext cx="1723417" cy="1707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0" y="3333287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9742"/>
            <a:ext cx="2337048" cy="2337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36" y="1813158"/>
            <a:ext cx="2129324" cy="148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985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4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7208"/>
            <a:ext cx="2664296" cy="26399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55526"/>
            <a:ext cx="2228260" cy="2207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8" y="2403195"/>
            <a:ext cx="2228260" cy="2207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38" y="0"/>
            <a:ext cx="2228260" cy="2207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95686"/>
            <a:ext cx="2228260" cy="2207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915816" y="2187171"/>
            <a:ext cx="1368152" cy="20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r="22500"/>
          <a:stretch/>
        </p:blipFill>
        <p:spPr>
          <a:xfrm>
            <a:off x="971600" y="771550"/>
            <a:ext cx="1980107" cy="3489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666" r="4333" b="12334"/>
          <a:stretch/>
        </p:blipFill>
        <p:spPr>
          <a:xfrm>
            <a:off x="4283968" y="1131590"/>
            <a:ext cx="4320480" cy="18550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5" name="Прямая со стрелкой 4"/>
          <p:cNvCxnSpPr/>
          <p:nvPr/>
        </p:nvCxnSpPr>
        <p:spPr>
          <a:xfrm>
            <a:off x="2951707" y="2355726"/>
            <a:ext cx="126025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730"/>
            <a:ext cx="1769352" cy="2654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1743075" cy="261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94" y="267494"/>
            <a:ext cx="1954527" cy="2931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2499742"/>
            <a:ext cx="1942525" cy="24637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8" name="Прямая со стрелкой 7"/>
          <p:cNvCxnSpPr/>
          <p:nvPr/>
        </p:nvCxnSpPr>
        <p:spPr>
          <a:xfrm>
            <a:off x="1994595" y="2081237"/>
            <a:ext cx="164130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64274"/>
            <a:ext cx="2736304" cy="20534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3478"/>
            <a:ext cx="2419636" cy="15864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94" y="1309142"/>
            <a:ext cx="2562225" cy="1790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43" y="2594421"/>
            <a:ext cx="3269928" cy="2183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131840" y="2427734"/>
            <a:ext cx="2016224" cy="1666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5566"/>
            <a:ext cx="3181536" cy="2121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95000"/>
            <a:ext cx="3381474" cy="23774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5" name="Прямая со стрелкой 4"/>
          <p:cNvCxnSpPr/>
          <p:nvPr/>
        </p:nvCxnSpPr>
        <p:spPr>
          <a:xfrm>
            <a:off x="3347864" y="2139702"/>
            <a:ext cx="1800200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0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r="11982"/>
          <a:stretch/>
        </p:blipFill>
        <p:spPr>
          <a:xfrm>
            <a:off x="4381500" y="179574"/>
            <a:ext cx="2362200" cy="1820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5966"/>
            <a:ext cx="2730731" cy="20480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r="19991" b="8632"/>
          <a:stretch/>
        </p:blipFill>
        <p:spPr>
          <a:xfrm>
            <a:off x="4534483" y="2514005"/>
            <a:ext cx="2056233" cy="23466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43558"/>
            <a:ext cx="2133600" cy="2843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7" name="Прямая со стрелкой 6"/>
          <p:cNvCxnSpPr/>
          <p:nvPr/>
        </p:nvCxnSpPr>
        <p:spPr>
          <a:xfrm>
            <a:off x="2910243" y="2211710"/>
            <a:ext cx="1471257" cy="537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1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7574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«Незакінчені речення»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506"/>
            <a:ext cx="4065969" cy="335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7408"/>
            <a:ext cx="4138786" cy="392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" y="195486"/>
            <a:ext cx="427444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20" y="1599642"/>
            <a:ext cx="4224908" cy="316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9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b="15127"/>
          <a:stretch/>
        </p:blipFill>
        <p:spPr>
          <a:xfrm>
            <a:off x="107504" y="62280"/>
            <a:ext cx="4248472" cy="348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5646"/>
            <a:ext cx="4457282" cy="325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2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0232" y="411510"/>
            <a:ext cx="1152128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10" y="234903"/>
            <a:ext cx="1876571" cy="1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8104" y="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Будували дім бобри,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 дому дві діри.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Видра вдерлася у дім,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 жити видра в нім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7574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Мнемодоріжки</a:t>
            </a:r>
          </a:p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«Хто де  живе?»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6417" r="7514" b="11176"/>
          <a:stretch/>
        </p:blipFill>
        <p:spPr>
          <a:xfrm>
            <a:off x="467544" y="297402"/>
            <a:ext cx="5921405" cy="2210540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5215" r="3730" b="12710"/>
          <a:stretch/>
        </p:blipFill>
        <p:spPr>
          <a:xfrm>
            <a:off x="2555776" y="2859782"/>
            <a:ext cx="5948039" cy="22016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1755" b="4346"/>
          <a:stretch/>
        </p:blipFill>
        <p:spPr>
          <a:xfrm>
            <a:off x="251520" y="195486"/>
            <a:ext cx="5929658" cy="2175029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5964" r="1776" b="4952"/>
          <a:stretch/>
        </p:blipFill>
        <p:spPr>
          <a:xfrm>
            <a:off x="2339752" y="2715766"/>
            <a:ext cx="5930284" cy="21927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5223" r="3937" b="9463"/>
          <a:stretch/>
        </p:blipFill>
        <p:spPr>
          <a:xfrm>
            <a:off x="611560" y="306280"/>
            <a:ext cx="5930284" cy="2210540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6942" r="5956" b="13674"/>
          <a:stretch/>
        </p:blipFill>
        <p:spPr>
          <a:xfrm>
            <a:off x="2843808" y="2859782"/>
            <a:ext cx="5912529" cy="2183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4014" r="3937" b="7721"/>
          <a:stretch/>
        </p:blipFill>
        <p:spPr>
          <a:xfrm>
            <a:off x="467544" y="195486"/>
            <a:ext cx="5930284" cy="2192784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5364" r="6221" b="10705"/>
          <a:stretch/>
        </p:blipFill>
        <p:spPr>
          <a:xfrm>
            <a:off x="2267744" y="2715766"/>
            <a:ext cx="5956916" cy="22194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6263" r="3894" b="11759"/>
          <a:stretch/>
        </p:blipFill>
        <p:spPr>
          <a:xfrm>
            <a:off x="457686" y="195667"/>
            <a:ext cx="5948039" cy="2192784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8353" r="4501" b="16669"/>
          <a:stretch/>
        </p:blipFill>
        <p:spPr>
          <a:xfrm>
            <a:off x="2339752" y="2787774"/>
            <a:ext cx="5956916" cy="21483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0713"/>
            <a:ext cx="3809524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" y="267493"/>
            <a:ext cx="2787479" cy="189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80" y="114635"/>
            <a:ext cx="2923204" cy="204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9481"/>
            <a:ext cx="2714382" cy="200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" y="2859782"/>
            <a:ext cx="2787479" cy="204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80" y="2837114"/>
            <a:ext cx="315935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32" y="2859782"/>
            <a:ext cx="2698493" cy="197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2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" y="123478"/>
            <a:ext cx="4838038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71650"/>
            <a:ext cx="1326257" cy="13262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723878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зустрічі!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88" y="98998"/>
            <a:ext cx="1465363" cy="14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 rot="21113117">
            <a:off x="112489" y="568619"/>
            <a:ext cx="1731831" cy="101961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/>
          <p:nvPr/>
        </p:nvSpPr>
        <p:spPr>
          <a:xfrm rot="21113117">
            <a:off x="2999934" y="200745"/>
            <a:ext cx="1920618" cy="94500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 rot="532781">
            <a:off x="6196970" y="119085"/>
            <a:ext cx="1705263" cy="103205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1560332" y="1266933"/>
            <a:ext cx="1700703" cy="8570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 rot="21113117">
            <a:off x="4489409" y="1108894"/>
            <a:ext cx="1525317" cy="87610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 rot="21113117">
            <a:off x="6509093" y="1317265"/>
            <a:ext cx="1698862" cy="103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 rot="21113117">
            <a:off x="4645663" y="2449965"/>
            <a:ext cx="2214452" cy="115003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0531512">
            <a:off x="290794" y="68267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Домівка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37401">
            <a:off x="3384179" y="40427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Оселя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4352" y="1375529"/>
            <a:ext cx="168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7753" y="31568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967710">
            <a:off x="4773441" y="1263032"/>
            <a:ext cx="127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997104">
            <a:off x="6670263" y="1507910"/>
            <a:ext cx="129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653629">
            <a:off x="4781367" y="2707951"/>
            <a:ext cx="213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Помешкання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7" y="2548217"/>
            <a:ext cx="1723326" cy="25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1198"/>
            <a:ext cx="3168352" cy="2599673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34522"/>
            <a:ext cx="3096344" cy="2373615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10338"/>
            <a:ext cx="2664296" cy="2221981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771"/>
            <a:ext cx="3384377" cy="25047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56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3147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46" y="0"/>
            <a:ext cx="41608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" y="-30391"/>
            <a:ext cx="9289032" cy="520185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 rot="347800">
            <a:off x="362827" y="3830132"/>
            <a:ext cx="720080" cy="827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303540">
            <a:off x="970742" y="3987088"/>
            <a:ext cx="152087" cy="576064"/>
          </a:xfrm>
          <a:prstGeom prst="rect">
            <a:avLst/>
          </a:prstGeom>
          <a:solidFill>
            <a:srgbClr val="FC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4" y="3363838"/>
            <a:ext cx="1560744" cy="13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79</Words>
  <Application>Microsoft Office PowerPoint</Application>
  <PresentationFormat>Экран (16:9)</PresentationFormat>
  <Paragraphs>29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2024-10-14T15:42:22Z</dcterms:created>
  <dcterms:modified xsi:type="dcterms:W3CDTF">2024-10-25T11:12:11Z</dcterms:modified>
</cp:coreProperties>
</file>