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87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42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0838-17CF-4556-AAE5-440E2C5529E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960EB9-20C3-4F33-AB1D-8D8F8AEF6F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CB194-0409-0B6D-6C32-A1AF9FDC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9" y="533401"/>
            <a:ext cx="9849983" cy="1752600"/>
          </a:xfrm>
        </p:spPr>
        <p:txBody>
          <a:bodyPr>
            <a:normAutofit fontScale="90000"/>
          </a:bodyPr>
          <a:lstStyle/>
          <a:p>
            <a:r>
              <a:rPr lang="uk-UA" dirty="0"/>
              <a:t>Бердичівський професійний будівельний ліцей</a:t>
            </a:r>
            <a:endParaRPr lang="en-US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40CB88-5B75-57CC-2F6E-A43263F01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2667001"/>
            <a:ext cx="10797041" cy="3788228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Штукатурка структурна </a:t>
            </a:r>
            <a:r>
              <a:rPr lang="ru-RU" sz="2800" b="1" i="1" dirty="0" err="1">
                <a:solidFill>
                  <a:schemeClr val="accent1"/>
                </a:solidFill>
              </a:rPr>
              <a:t>Баранець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Акрилова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Farbex</a:t>
            </a:r>
            <a:endParaRPr lang="ru-RU" sz="2800" b="1" i="1" dirty="0">
              <a:solidFill>
                <a:schemeClr val="accent1"/>
              </a:solidFill>
            </a:endParaRPr>
          </a:p>
          <a:p>
            <a:r>
              <a:rPr lang="ru-RU" sz="2800" b="1" i="1" dirty="0">
                <a:solidFill>
                  <a:schemeClr val="accent1"/>
                </a:solidFill>
              </a:rPr>
              <a:t>                                </a:t>
            </a:r>
            <a:r>
              <a:rPr lang="ru-RU" sz="2800" b="1" i="1" dirty="0" err="1">
                <a:solidFill>
                  <a:schemeClr val="accent1"/>
                </a:solidFill>
              </a:rPr>
              <a:t>майстер</a:t>
            </a:r>
            <a:r>
              <a:rPr lang="ru-RU" sz="2800" b="1" i="1" dirty="0">
                <a:solidFill>
                  <a:schemeClr val="accent1"/>
                </a:solidFill>
              </a:rPr>
              <a:t> –</a:t>
            </a:r>
            <a:r>
              <a:rPr lang="ru-RU" sz="2800" b="1" i="1" dirty="0" err="1">
                <a:solidFill>
                  <a:schemeClr val="accent1"/>
                </a:solidFill>
              </a:rPr>
              <a:t>клас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</a:p>
          <a:p>
            <a:pPr algn="r"/>
            <a:r>
              <a:rPr lang="ru-RU" sz="2800" b="1" i="1" dirty="0">
                <a:solidFill>
                  <a:schemeClr val="accent1"/>
                </a:solidFill>
              </a:rPr>
              <a:t> </a:t>
            </a:r>
          </a:p>
          <a:p>
            <a:pPr algn="r"/>
            <a:endParaRPr lang="ru-RU" sz="2800" b="1" i="1" dirty="0">
              <a:solidFill>
                <a:schemeClr val="accent1"/>
              </a:solidFill>
            </a:endParaRPr>
          </a:p>
          <a:p>
            <a:pPr algn="r"/>
            <a:r>
              <a:rPr lang="ru-RU" sz="2800" b="1" i="1" dirty="0" err="1">
                <a:solidFill>
                  <a:schemeClr val="tx1"/>
                </a:solidFill>
              </a:rPr>
              <a:t>майстер</a:t>
            </a:r>
            <a:r>
              <a:rPr lang="ru-RU" sz="2800" b="1" i="1" dirty="0">
                <a:solidFill>
                  <a:schemeClr val="tx1"/>
                </a:solidFill>
              </a:rPr>
              <a:t> в\н </a:t>
            </a:r>
          </a:p>
          <a:p>
            <a:pPr algn="r"/>
            <a:r>
              <a:rPr lang="ru-RU" sz="2800" b="1" i="1" dirty="0">
                <a:solidFill>
                  <a:schemeClr val="tx1"/>
                </a:solidFill>
              </a:rPr>
              <a:t>Оксана ЯГОФАРОВА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Листопад 2024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C1B248-B7FE-9DA7-EA99-4EDB9D04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069" y="446314"/>
            <a:ext cx="8915400" cy="6237794"/>
          </a:xfrm>
        </p:spPr>
        <p:txBody>
          <a:bodyPr/>
          <a:lstStyle/>
          <a:p>
            <a:r>
              <a:rPr lang="uk-UA" sz="2800" b="1" dirty="0"/>
              <a:t>Застосування    для фасаду</a:t>
            </a:r>
          </a:p>
          <a:p>
            <a:r>
              <a:rPr lang="uk-UA" sz="2800" b="1" dirty="0"/>
              <a:t>Застосування    для внутрішніх робіт, для зовнішніх робіт</a:t>
            </a:r>
          </a:p>
          <a:p>
            <a:r>
              <a:rPr lang="uk-UA" sz="2800" b="1" dirty="0"/>
              <a:t>Категорія    Фасадні штукатурки</a:t>
            </a:r>
          </a:p>
          <a:p>
            <a:r>
              <a:rPr lang="uk-UA" sz="2800" b="1" dirty="0"/>
              <a:t>Бренд    </a:t>
            </a:r>
            <a:r>
              <a:rPr lang="en-US" sz="2800" b="1" dirty="0"/>
              <a:t>FARBEX</a:t>
            </a:r>
          </a:p>
          <a:p>
            <a:r>
              <a:rPr lang="uk-UA" sz="2800" b="1" dirty="0"/>
              <a:t>Норма витрати на один шар:    2,5-2,9 кг/м2</a:t>
            </a:r>
          </a:p>
          <a:p>
            <a:r>
              <a:rPr lang="uk-UA" sz="2800" b="1" dirty="0"/>
              <a:t>Розріджувач:    Вода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EC8DBD-F8AC-29F3-406B-9D3E4F89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71" y="3804557"/>
            <a:ext cx="2607129" cy="2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1FE3F0-3310-9B55-1A81-F5D3BEB1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914" y="446088"/>
            <a:ext cx="9686698" cy="5414963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Спосіб нанесення:   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Наносити за допомогою кельми або шпателя з нержавіючої сталі, структурувати пластиковою теркою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Час висихання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(23 °С, 50%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RH):    2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години ("на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відлипання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"). Після нанесення штукатурки поверхня не повинна піддаватися впливу опадів або мінусових температур протягом 24 годин. Повне висихання поверхні настає через 3 дні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Масова частка нелетких речовин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(ДСТУ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ISO 3251):    83±2 %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Густина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(ДСТУ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ISO 2811-1) :    ≈ 1,93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г/см3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Блиск (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ДСТУ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ISO 2813) :   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 нормується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Товщина сухої плівки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   Відповідає розміру зерна, ≈ 1,5 мм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C92A7-F46C-362E-A190-951CE4FC6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66" y="3200400"/>
            <a:ext cx="2408634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BDCAA5-26C7-11EC-A124-19B74792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3" y="707571"/>
            <a:ext cx="10089469" cy="569322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Розмір частинок</a:t>
            </a:r>
            <a:r>
              <a:rPr lang="uk-UA" sz="2400" dirty="0"/>
              <a:t>:    не більше 1500 </a:t>
            </a:r>
            <a:r>
              <a:rPr lang="uk-UA" sz="2400" dirty="0" err="1"/>
              <a:t>мкм</a:t>
            </a:r>
            <a:endParaRPr lang="uk-UA" sz="2400" dirty="0"/>
          </a:p>
          <a:p>
            <a:r>
              <a:rPr lang="uk-UA" sz="2400" dirty="0" err="1">
                <a:solidFill>
                  <a:schemeClr val="accent1"/>
                </a:solidFill>
              </a:rPr>
              <a:t>Паропроникність</a:t>
            </a:r>
            <a:r>
              <a:rPr lang="uk-UA" sz="2400" dirty="0"/>
              <a:t> (</a:t>
            </a:r>
            <a:r>
              <a:rPr lang="en-US" sz="2400" dirty="0"/>
              <a:t>EN ISO 7783-2) :    </a:t>
            </a:r>
            <a:r>
              <a:rPr lang="uk-UA" sz="2400" dirty="0"/>
              <a:t>Не менше 100 г/(м2*</a:t>
            </a:r>
            <a:r>
              <a:rPr lang="uk-UA" sz="2400" dirty="0" err="1"/>
              <a:t>доб</a:t>
            </a:r>
            <a:r>
              <a:rPr lang="uk-UA" sz="2400" dirty="0"/>
              <a:t>.)</a:t>
            </a:r>
          </a:p>
          <a:p>
            <a:r>
              <a:rPr lang="uk-UA" sz="2400" dirty="0">
                <a:solidFill>
                  <a:schemeClr val="accent1"/>
                </a:solidFill>
              </a:rPr>
              <a:t>Водопроникність (</a:t>
            </a:r>
            <a:r>
              <a:rPr lang="uk-UA" sz="2400" dirty="0"/>
              <a:t>ДСТУ </a:t>
            </a:r>
            <a:r>
              <a:rPr lang="en-US" sz="2400" dirty="0"/>
              <a:t>EN 1062-3) :    </a:t>
            </a:r>
            <a:r>
              <a:rPr lang="uk-UA" sz="2400" dirty="0"/>
              <a:t>не більше 0,1 кг/(м2*год.0,5)</a:t>
            </a:r>
          </a:p>
          <a:p>
            <a:r>
              <a:rPr lang="uk-UA" sz="2400" dirty="0">
                <a:solidFill>
                  <a:schemeClr val="accent1"/>
                </a:solidFill>
              </a:rPr>
              <a:t>Маркування</a:t>
            </a:r>
            <a:r>
              <a:rPr lang="uk-UA" sz="2400" dirty="0"/>
              <a:t> за ДСТУ </a:t>
            </a:r>
            <a:r>
              <a:rPr lang="en-US" sz="2400" dirty="0"/>
              <a:t>EN 1062-1:    G0|E5|S3|V2|W3|A0|C0</a:t>
            </a:r>
          </a:p>
          <a:p>
            <a:r>
              <a:rPr lang="uk-UA" sz="2400" dirty="0">
                <a:solidFill>
                  <a:schemeClr val="accent1"/>
                </a:solidFill>
              </a:rPr>
              <a:t>Об'ємна частка нелетких речовин</a:t>
            </a:r>
          </a:p>
          <a:p>
            <a:r>
              <a:rPr lang="uk-UA" sz="2400" dirty="0"/>
              <a:t>(ДСТУ </a:t>
            </a:r>
            <a:r>
              <a:rPr lang="en-US" sz="2400" dirty="0"/>
              <a:t>ISO 3233) :    67±2 %</a:t>
            </a:r>
          </a:p>
          <a:p>
            <a:r>
              <a:rPr lang="uk-UA" sz="2400" dirty="0">
                <a:solidFill>
                  <a:schemeClr val="accent1"/>
                </a:solidFill>
              </a:rPr>
              <a:t>Вміст ЛОС </a:t>
            </a:r>
            <a:r>
              <a:rPr lang="uk-UA" sz="2400" dirty="0"/>
              <a:t>(</a:t>
            </a:r>
            <a:r>
              <a:rPr lang="en-US" sz="2400" dirty="0"/>
              <a:t>ISO 11890):    &lt; 60 </a:t>
            </a:r>
            <a:r>
              <a:rPr lang="uk-UA" sz="2400" dirty="0"/>
              <a:t>г/л</a:t>
            </a:r>
          </a:p>
          <a:p>
            <a:r>
              <a:rPr lang="uk-UA" sz="2400" dirty="0">
                <a:solidFill>
                  <a:schemeClr val="accent1"/>
                </a:solidFill>
              </a:rPr>
              <a:t>Строк придатності</a:t>
            </a:r>
            <a:r>
              <a:rPr lang="uk-UA" sz="2400" dirty="0"/>
              <a:t>:    18 місяців</a:t>
            </a:r>
          </a:p>
          <a:p>
            <a:endParaRPr lang="uk-UA" dirty="0"/>
          </a:p>
        </p:txBody>
      </p:sp>
      <p:pic>
        <p:nvPicPr>
          <p:cNvPr id="1028" name="Picture 4" descr="Farbex в Днепре ⇒ Низкая цена на Базе строительных материалов КУБ">
            <a:extLst>
              <a:ext uri="{FF2B5EF4-FFF2-40B4-BE49-F238E27FC236}">
                <a16:creationId xmlns:a16="http://schemas.microsoft.com/office/drawing/2014/main" id="{6A5C667B-8E56-B36B-1CD7-8B9E7720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206524"/>
            <a:ext cx="381317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8FC39-B787-2E40-BC70-20D6AA13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152400"/>
            <a:ext cx="9871755" cy="126274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Баранець</a:t>
            </a:r>
            <a:r>
              <a:rPr lang="ru-RU" dirty="0"/>
              <a:t> FTS 25 кг декоративна штукатурка - готова до </a:t>
            </a:r>
            <a:r>
              <a:rPr lang="ru-RU" dirty="0" err="1"/>
              <a:t>застосування</a:t>
            </a:r>
            <a:r>
              <a:rPr lang="ru-RU" dirty="0"/>
              <a:t>, </a:t>
            </a:r>
            <a:r>
              <a:rPr lang="ru-RU" dirty="0" err="1"/>
              <a:t>пофарбована</a:t>
            </a:r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13FA4C5-61DE-1935-3474-3F39FD198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83" y="1415143"/>
            <a:ext cx="2833687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F623C-4608-231B-A409-FCC12D45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36" y="2026558"/>
            <a:ext cx="2416628" cy="3222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3F29A8-5392-0E86-2486-8CDC3F72B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829" y="1415143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64A3E-E273-316E-7287-E88D5C02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7" y="1643742"/>
            <a:ext cx="3080659" cy="3673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72A958-B296-FA21-6FF6-F60F4ADE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57" y="-1"/>
            <a:ext cx="257175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FDD0C-1438-3037-EB16-769D3DC8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28" y="1540328"/>
            <a:ext cx="2833007" cy="37773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F67F3-CC87-AB1D-E5A1-AB9FCC015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29" y="4005943"/>
            <a:ext cx="2435677" cy="26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1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36E08D-1AD8-DB7F-5374-827A31AB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7" y="1839685"/>
            <a:ext cx="9318172" cy="43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3464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250</Words>
  <Application>Microsoft Office PowerPoint</Application>
  <PresentationFormat>Широкий екран</PresentationFormat>
  <Paragraphs>29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Віхоть</vt:lpstr>
      <vt:lpstr>Бердичівський професійний будівельний ліцей</vt:lpstr>
      <vt:lpstr>Презентація PowerPoint</vt:lpstr>
      <vt:lpstr>Презентація PowerPoint</vt:lpstr>
      <vt:lpstr>Презентація PowerPoint</vt:lpstr>
      <vt:lpstr>Баранець FTS 25 кг декоративна штукатурка - готова до застосування, пофарбована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unicef</dc:creator>
  <cp:lastModifiedBy>unicef</cp:lastModifiedBy>
  <cp:revision>5</cp:revision>
  <dcterms:created xsi:type="dcterms:W3CDTF">2024-11-27T17:49:42Z</dcterms:created>
  <dcterms:modified xsi:type="dcterms:W3CDTF">2024-12-07T16:58:11Z</dcterms:modified>
</cp:coreProperties>
</file>