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6" r:id="rId9"/>
    <p:sldId id="267" r:id="rId10"/>
    <p:sldId id="268" r:id="rId11"/>
  </p:sldIdLst>
  <p:sldSz cx="18288000" cy="10287000"/>
  <p:notesSz cx="6858000" cy="9144000"/>
  <p:embeddedFontLst>
    <p:embeddedFont>
      <p:font typeface="Ample Display" panose="020B0604020202020204" charset="-128"/>
      <p:regular r:id="rId12"/>
    </p:embeddedFont>
    <p:embeddedFont>
      <p:font typeface="Lobster" panose="020B0604020202020204" charset="-52"/>
      <p:regular r:id="rId13"/>
    </p:embeddedFont>
    <p:embeddedFont>
      <p:font typeface="Soaring" panose="020B0604020202020204" charset="-128"/>
      <p:regular r:id="rId14"/>
    </p:embeddedFont>
    <p:embeddedFont>
      <p:font typeface="Stinger Fit Bold" panose="020B0604020202020204" charset="0"/>
      <p:regular r:id="rId15"/>
    </p:embeddedFont>
    <p:embeddedFont>
      <p:font typeface="Times New Roman Bold" panose="02020803070505020304" pitchFamily="18" charset="0"/>
      <p:bold r:id="rId16"/>
    </p:embeddedFont>
    <p:embeddedFont>
      <p:font typeface="Shantell Sans Bold" panose="020B0604020202020204" charset="-52"/>
      <p:regular r:id="rId17"/>
    </p:embeddedFont>
    <p:embeddedFont>
      <p:font typeface="Stinger Fit Bold Italics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Times New Roman Bold Italic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2" d="100"/>
          <a:sy n="72" d="100"/>
        </p:scale>
        <p:origin x="65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svg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8.png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2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84.sv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12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5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.sv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9.png"/><Relationship Id="rId18" Type="http://schemas.openxmlformats.org/officeDocument/2006/relationships/image" Target="../media/image13.png"/><Relationship Id="rId3" Type="http://schemas.openxmlformats.org/officeDocument/2006/relationships/image" Target="../media/image2.svg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17" Type="http://schemas.openxmlformats.org/officeDocument/2006/relationships/image" Target="../media/image23.sv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7.png"/><Relationship Id="rId5" Type="http://schemas.openxmlformats.org/officeDocument/2006/relationships/image" Target="../media/image10.png"/><Relationship Id="rId15" Type="http://schemas.openxmlformats.org/officeDocument/2006/relationships/image" Target="../media/image21.svg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18.png"/><Relationship Id="rId3" Type="http://schemas.openxmlformats.org/officeDocument/2006/relationships/image" Target="../media/image2.svg"/><Relationship Id="rId21" Type="http://schemas.openxmlformats.org/officeDocument/2006/relationships/image" Target="../media/image20.gif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17.gif"/><Relationship Id="rId2" Type="http://schemas.openxmlformats.org/officeDocument/2006/relationships/image" Target="../media/image1.png"/><Relationship Id="rId16" Type="http://schemas.openxmlformats.org/officeDocument/2006/relationships/image" Target="../media/image29.svg"/><Relationship Id="rId20" Type="http://schemas.openxmlformats.org/officeDocument/2006/relationships/image" Target="../media/image19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16.png"/><Relationship Id="rId10" Type="http://schemas.openxmlformats.org/officeDocument/2006/relationships/image" Target="../media/image8.png"/><Relationship Id="rId19" Type="http://schemas.openxmlformats.org/officeDocument/2006/relationships/image" Target="../media/image32.sv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5.png"/><Relationship Id="rId22" Type="http://schemas.openxmlformats.org/officeDocument/2006/relationships/image" Target="../media/image21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4.png"/><Relationship Id="rId18" Type="http://schemas.openxmlformats.org/officeDocument/2006/relationships/image" Target="../media/image8.png"/><Relationship Id="rId3" Type="http://schemas.openxmlformats.org/officeDocument/2006/relationships/image" Target="../media/image37.svg"/><Relationship Id="rId7" Type="http://schemas.openxmlformats.org/officeDocument/2006/relationships/image" Target="../media/image3.png"/><Relationship Id="rId12" Type="http://schemas.openxmlformats.org/officeDocument/2006/relationships/image" Target="../media/image9.png"/><Relationship Id="rId17" Type="http://schemas.openxmlformats.org/officeDocument/2006/relationships/image" Target="../media/image40.svg"/><Relationship Id="rId2" Type="http://schemas.openxmlformats.org/officeDocument/2006/relationships/image" Target="../media/image22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5" Type="http://schemas.openxmlformats.org/officeDocument/2006/relationships/image" Target="../media/image23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2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26.svg"/><Relationship Id="rId3" Type="http://schemas.openxmlformats.org/officeDocument/2006/relationships/image" Target="../media/image37.svg"/><Relationship Id="rId7" Type="http://schemas.openxmlformats.org/officeDocument/2006/relationships/image" Target="../media/image3.png"/><Relationship Id="rId12" Type="http://schemas.openxmlformats.org/officeDocument/2006/relationships/image" Target="../media/image14.png"/><Relationship Id="rId17" Type="http://schemas.openxmlformats.org/officeDocument/2006/relationships/image" Target="../media/image9.png"/><Relationship Id="rId2" Type="http://schemas.openxmlformats.org/officeDocument/2006/relationships/image" Target="../media/image22.pn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2.svg"/><Relationship Id="rId15" Type="http://schemas.openxmlformats.org/officeDocument/2006/relationships/image" Target="../media/image25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26.svg"/><Relationship Id="rId18" Type="http://schemas.openxmlformats.org/officeDocument/2006/relationships/image" Target="../media/image51.svg"/><Relationship Id="rId3" Type="http://schemas.openxmlformats.org/officeDocument/2006/relationships/image" Target="../media/image2.svg"/><Relationship Id="rId21" Type="http://schemas.openxmlformats.org/officeDocument/2006/relationships/image" Target="../media/image33.png"/><Relationship Id="rId7" Type="http://schemas.openxmlformats.org/officeDocument/2006/relationships/image" Target="../media/image5.png"/><Relationship Id="rId12" Type="http://schemas.openxmlformats.org/officeDocument/2006/relationships/image" Target="../media/image14.png"/><Relationship Id="rId17" Type="http://schemas.openxmlformats.org/officeDocument/2006/relationships/image" Target="../media/image31.png"/><Relationship Id="rId2" Type="http://schemas.openxmlformats.org/officeDocument/2006/relationships/image" Target="../media/image1.png"/><Relationship Id="rId16" Type="http://schemas.openxmlformats.org/officeDocument/2006/relationships/image" Target="../media/image49.svg"/><Relationship Id="rId20" Type="http://schemas.openxmlformats.org/officeDocument/2006/relationships/image" Target="../media/image5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5" Type="http://schemas.openxmlformats.org/officeDocument/2006/relationships/image" Target="../media/image30.png"/><Relationship Id="rId10" Type="http://schemas.openxmlformats.org/officeDocument/2006/relationships/image" Target="../media/image8.png"/><Relationship Id="rId19" Type="http://schemas.openxmlformats.org/officeDocument/2006/relationships/image" Target="../media/image32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6.svg"/><Relationship Id="rId18" Type="http://schemas.openxmlformats.org/officeDocument/2006/relationships/image" Target="../media/image37.png"/><Relationship Id="rId26" Type="http://schemas.openxmlformats.org/officeDocument/2006/relationships/image" Target="../media/image69.svg"/><Relationship Id="rId39" Type="http://schemas.openxmlformats.org/officeDocument/2006/relationships/image" Target="../media/image48.gif"/><Relationship Id="rId21" Type="http://schemas.openxmlformats.org/officeDocument/2006/relationships/image" Target="../media/image39.png"/><Relationship Id="rId34" Type="http://schemas.openxmlformats.org/officeDocument/2006/relationships/image" Target="../media/image77.svg"/><Relationship Id="rId7" Type="http://schemas.openxmlformats.org/officeDocument/2006/relationships/image" Target="../media/image5.png"/><Relationship Id="rId12" Type="http://schemas.openxmlformats.org/officeDocument/2006/relationships/image" Target="../media/image34.png"/><Relationship Id="rId17" Type="http://schemas.openxmlformats.org/officeDocument/2006/relationships/image" Target="../media/image60.svg"/><Relationship Id="rId25" Type="http://schemas.openxmlformats.org/officeDocument/2006/relationships/image" Target="../media/image41.png"/><Relationship Id="rId33" Type="http://schemas.openxmlformats.org/officeDocument/2006/relationships/image" Target="../media/image45.png"/><Relationship Id="rId38" Type="http://schemas.openxmlformats.org/officeDocument/2006/relationships/image" Target="../media/image81.svg"/><Relationship Id="rId2" Type="http://schemas.openxmlformats.org/officeDocument/2006/relationships/image" Target="../media/image1.png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9.png"/><Relationship Id="rId24" Type="http://schemas.openxmlformats.org/officeDocument/2006/relationships/image" Target="../media/image67.svg"/><Relationship Id="rId32" Type="http://schemas.openxmlformats.org/officeDocument/2006/relationships/image" Target="../media/image75.svg"/><Relationship Id="rId37" Type="http://schemas.openxmlformats.org/officeDocument/2006/relationships/image" Target="../media/image47.png"/><Relationship Id="rId5" Type="http://schemas.openxmlformats.org/officeDocument/2006/relationships/image" Target="../media/image3.png"/><Relationship Id="rId15" Type="http://schemas.openxmlformats.org/officeDocument/2006/relationships/image" Target="../media/image58.svg"/><Relationship Id="rId23" Type="http://schemas.openxmlformats.org/officeDocument/2006/relationships/image" Target="../media/image40.png"/><Relationship Id="rId28" Type="http://schemas.openxmlformats.org/officeDocument/2006/relationships/image" Target="../media/image71.svg"/><Relationship Id="rId36" Type="http://schemas.openxmlformats.org/officeDocument/2006/relationships/image" Target="../media/image79.svg"/><Relationship Id="rId10" Type="http://schemas.openxmlformats.org/officeDocument/2006/relationships/image" Target="../media/image8.png"/><Relationship Id="rId19" Type="http://schemas.openxmlformats.org/officeDocument/2006/relationships/image" Target="../media/image62.svg"/><Relationship Id="rId31" Type="http://schemas.openxmlformats.org/officeDocument/2006/relationships/image" Target="../media/image44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35.png"/><Relationship Id="rId22" Type="http://schemas.openxmlformats.org/officeDocument/2006/relationships/image" Target="../media/image65.svg"/><Relationship Id="rId27" Type="http://schemas.openxmlformats.org/officeDocument/2006/relationships/image" Target="../media/image42.png"/><Relationship Id="rId30" Type="http://schemas.openxmlformats.org/officeDocument/2006/relationships/image" Target="../media/image73.svg"/><Relationship Id="rId35" Type="http://schemas.openxmlformats.org/officeDocument/2006/relationships/image" Target="../media/image46.png"/><Relationship Id="rId8" Type="http://schemas.openxmlformats.org/officeDocument/2006/relationships/image" Target="../media/image6.png"/><Relationship Id="rId3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4313108" y="-4020488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10800000">
            <a:off x="1423515" y="-1858999"/>
            <a:ext cx="14125603" cy="10532321"/>
          </a:xfrm>
          <a:custGeom>
            <a:avLst/>
            <a:gdLst/>
            <a:ahLst/>
            <a:cxnLst/>
            <a:rect l="l" t="t" r="r" b="b"/>
            <a:pathLst>
              <a:path w="14125603" h="10532321">
                <a:moveTo>
                  <a:pt x="0" y="0"/>
                </a:moveTo>
                <a:lnTo>
                  <a:pt x="14125603" y="0"/>
                </a:lnTo>
                <a:lnTo>
                  <a:pt x="14125603" y="10532321"/>
                </a:lnTo>
                <a:lnTo>
                  <a:pt x="0" y="1053232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 t="-377" b="-377"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7095672" y="-81683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050499">
            <a:off x="4602623" y="4359653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1" y="0"/>
                </a:lnTo>
                <a:lnTo>
                  <a:pt x="6718061" y="6217261"/>
                </a:lnTo>
                <a:lnTo>
                  <a:pt x="0" y="62172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6672490" flipV="1">
            <a:off x="11950955" y="2858031"/>
            <a:ext cx="1293066" cy="1212249"/>
          </a:xfrm>
          <a:custGeom>
            <a:avLst/>
            <a:gdLst/>
            <a:ahLst/>
            <a:cxnLst/>
            <a:rect l="l" t="t" r="r" b="b"/>
            <a:pathLst>
              <a:path w="1293066" h="1212249">
                <a:moveTo>
                  <a:pt x="0" y="1212250"/>
                </a:moveTo>
                <a:lnTo>
                  <a:pt x="1293066" y="1212250"/>
                </a:lnTo>
                <a:lnTo>
                  <a:pt x="1293066" y="0"/>
                </a:lnTo>
                <a:lnTo>
                  <a:pt x="0" y="0"/>
                </a:lnTo>
                <a:lnTo>
                  <a:pt x="0" y="121225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50495">
            <a:off x="-2015869" y="-1462464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2" y="0"/>
                </a:lnTo>
                <a:lnTo>
                  <a:pt x="5729482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9144000" y="3919182"/>
            <a:ext cx="9525" cy="16046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endParaRPr/>
          </a:p>
        </p:txBody>
      </p:sp>
      <p:sp>
        <p:nvSpPr>
          <p:cNvPr id="17" name="TextBox 17"/>
          <p:cNvSpPr txBox="1"/>
          <p:nvPr/>
        </p:nvSpPr>
        <p:spPr>
          <a:xfrm>
            <a:off x="880663" y="3847319"/>
            <a:ext cx="17407337" cy="27971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Жанрові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особливості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побутової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казки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 «</a:t>
            </a: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Мудра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 </a:t>
            </a:r>
            <a:r>
              <a:rPr lang="en-US" sz="8000" dirty="0" err="1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дівчина</a:t>
            </a:r>
            <a:r>
              <a:rPr lang="en-US" sz="8000" dirty="0">
                <a:solidFill>
                  <a:srgbClr val="6C382E"/>
                </a:solidFill>
                <a:latin typeface="Lobster"/>
                <a:ea typeface="Lobster"/>
                <a:cs typeface="Lobster"/>
                <a:sym typeface="Lobster"/>
              </a:rPr>
              <a:t>»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361190" y="1415737"/>
            <a:ext cx="10574680" cy="7600320"/>
          </a:xfrm>
          <a:custGeom>
            <a:avLst/>
            <a:gdLst/>
            <a:ahLst/>
            <a:cxnLst/>
            <a:rect l="l" t="t" r="r" b="b"/>
            <a:pathLst>
              <a:path w="10574680" h="7600320">
                <a:moveTo>
                  <a:pt x="0" y="0"/>
                </a:moveTo>
                <a:lnTo>
                  <a:pt x="10574680" y="0"/>
                </a:lnTo>
                <a:lnTo>
                  <a:pt x="10574680" y="7600320"/>
                </a:lnTo>
                <a:lnTo>
                  <a:pt x="0" y="760032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16"/>
          <p:cNvGrpSpPr/>
          <p:nvPr/>
        </p:nvGrpSpPr>
        <p:grpSpPr>
          <a:xfrm>
            <a:off x="2720797" y="1415737"/>
            <a:ext cx="6971773" cy="697177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10004352" y="890224"/>
            <a:ext cx="7206342" cy="720634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5"/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8934801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 rot="10915">
            <a:off x="2148652" y="-195625"/>
            <a:ext cx="14774538" cy="31034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67"/>
              </a:lnSpc>
            </a:pPr>
            <a:r>
              <a:rPr lang="en-US" sz="5691" b="1" i="1">
                <a:solidFill>
                  <a:srgbClr val="954C3E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Яку казку ви читали на попередньому уроці?</a:t>
            </a:r>
          </a:p>
          <a:p>
            <a:pPr algn="ctr">
              <a:lnSpc>
                <a:spcPts val="7967"/>
              </a:lnSpc>
            </a:pPr>
            <a:r>
              <a:rPr lang="en-US" sz="5691">
                <a:solidFill>
                  <a:srgbClr val="954C3E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14" name="Freeform 14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TextBox 16"/>
          <p:cNvSpPr txBox="1"/>
          <p:nvPr/>
        </p:nvSpPr>
        <p:spPr>
          <a:xfrm>
            <a:off x="2692179" y="2301991"/>
            <a:ext cx="11402422" cy="15238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28"/>
              </a:lnSpc>
              <a:spcBef>
                <a:spcPct val="0"/>
              </a:spcBef>
            </a:pPr>
            <a:r>
              <a:rPr lang="en-US" sz="8020" b="1">
                <a:solidFill>
                  <a:srgbClr val="E29454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Яка тема казки?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889802" y="4636032"/>
            <a:ext cx="13291542" cy="15398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BF63"/>
                </a:solidFill>
                <a:latin typeface="Ample Display"/>
                <a:ea typeface="Ample Display"/>
                <a:cs typeface="Ample Display"/>
                <a:sym typeface="Ample Display"/>
              </a:rPr>
              <a:t>Чим закінчується казка?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0" y="7428185"/>
            <a:ext cx="17787673" cy="28866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94"/>
              </a:lnSpc>
              <a:spcBef>
                <a:spcPct val="0"/>
              </a:spcBef>
            </a:pPr>
            <a:r>
              <a:rPr lang="en-US" sz="7853">
                <a:solidFill>
                  <a:srgbClr val="954C3E"/>
                </a:solidFill>
                <a:latin typeface="Ample Display"/>
                <a:ea typeface="Ample Display"/>
                <a:cs typeface="Ample Display"/>
                <a:sym typeface="Ample Display"/>
              </a:rPr>
              <a:t>Чи завжди у казках добро перемагає зло?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 flipV="1">
            <a:off x="5100642" y="6610777"/>
            <a:ext cx="8086717" cy="2799393"/>
          </a:xfrm>
          <a:custGeom>
            <a:avLst/>
            <a:gdLst/>
            <a:ahLst/>
            <a:cxnLst/>
            <a:rect l="l" t="t" r="r" b="b"/>
            <a:pathLst>
              <a:path w="8086717" h="2799393">
                <a:moveTo>
                  <a:pt x="8086716" y="2799393"/>
                </a:moveTo>
                <a:lnTo>
                  <a:pt x="0" y="2799393"/>
                </a:lnTo>
                <a:lnTo>
                  <a:pt x="0" y="0"/>
                </a:lnTo>
                <a:lnTo>
                  <a:pt x="8086716" y="0"/>
                </a:lnTo>
                <a:lnTo>
                  <a:pt x="8086716" y="2799393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14589"/>
            </a:stretch>
          </a:blipFill>
          <a:ln cap="sq">
            <a:noFill/>
            <a:prstDash val="solid"/>
            <a:miter/>
          </a:ln>
        </p:spPr>
      </p:sp>
      <p:sp>
        <p:nvSpPr>
          <p:cNvPr id="6" name="Freeform 6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>
            <a:off x="11691185" y="3287760"/>
            <a:ext cx="5989588" cy="3638658"/>
          </a:xfrm>
          <a:custGeom>
            <a:avLst/>
            <a:gdLst/>
            <a:ahLst/>
            <a:cxnLst/>
            <a:rect l="l" t="t" r="r" b="b"/>
            <a:pathLst>
              <a:path w="5989588" h="3638658">
                <a:moveTo>
                  <a:pt x="0" y="0"/>
                </a:moveTo>
                <a:lnTo>
                  <a:pt x="5989587" y="0"/>
                </a:lnTo>
                <a:lnTo>
                  <a:pt x="5989587" y="3638658"/>
                </a:lnTo>
                <a:lnTo>
                  <a:pt x="0" y="363865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7" name="Freeform 17"/>
          <p:cNvSpPr/>
          <p:nvPr/>
        </p:nvSpPr>
        <p:spPr>
          <a:xfrm flipH="1">
            <a:off x="607228" y="3360582"/>
            <a:ext cx="5989588" cy="3638658"/>
          </a:xfrm>
          <a:custGeom>
            <a:avLst/>
            <a:gdLst/>
            <a:ahLst/>
            <a:cxnLst/>
            <a:rect l="l" t="t" r="r" b="b"/>
            <a:pathLst>
              <a:path w="5989588" h="3638658">
                <a:moveTo>
                  <a:pt x="5989587" y="0"/>
                </a:moveTo>
                <a:lnTo>
                  <a:pt x="0" y="0"/>
                </a:lnTo>
                <a:lnTo>
                  <a:pt x="0" y="3638658"/>
                </a:lnTo>
                <a:lnTo>
                  <a:pt x="5989587" y="3638658"/>
                </a:lnTo>
                <a:lnTo>
                  <a:pt x="5989587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8" name="Freeform 18"/>
          <p:cNvSpPr/>
          <p:nvPr/>
        </p:nvSpPr>
        <p:spPr>
          <a:xfrm>
            <a:off x="5100642" y="622257"/>
            <a:ext cx="8086717" cy="2799393"/>
          </a:xfrm>
          <a:custGeom>
            <a:avLst/>
            <a:gdLst/>
            <a:ahLst/>
            <a:cxnLst/>
            <a:rect l="l" t="t" r="r" b="b"/>
            <a:pathLst>
              <a:path w="8086717" h="2799393">
                <a:moveTo>
                  <a:pt x="0" y="0"/>
                </a:moveTo>
                <a:lnTo>
                  <a:pt x="8086716" y="0"/>
                </a:lnTo>
                <a:lnTo>
                  <a:pt x="8086716" y="2799393"/>
                </a:lnTo>
                <a:lnTo>
                  <a:pt x="0" y="2799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r="-14589"/>
            </a:stretch>
          </a:blipFill>
          <a:ln cap="sq">
            <a:noFill/>
            <a:prstDash val="solid"/>
            <a:miter/>
          </a:ln>
        </p:spPr>
      </p:sp>
      <p:sp>
        <p:nvSpPr>
          <p:cNvPr id="19" name="Freeform 19"/>
          <p:cNvSpPr/>
          <p:nvPr/>
        </p:nvSpPr>
        <p:spPr>
          <a:xfrm>
            <a:off x="5698658" y="2837506"/>
            <a:ext cx="7315200" cy="3857105"/>
          </a:xfrm>
          <a:custGeom>
            <a:avLst/>
            <a:gdLst/>
            <a:ahLst/>
            <a:cxnLst/>
            <a:rect l="l" t="t" r="r" b="b"/>
            <a:pathLst>
              <a:path w="7315200" h="3857105">
                <a:moveTo>
                  <a:pt x="0" y="0"/>
                </a:moveTo>
                <a:lnTo>
                  <a:pt x="7315200" y="0"/>
                </a:lnTo>
                <a:lnTo>
                  <a:pt x="7315200" y="3857105"/>
                </a:lnTo>
                <a:lnTo>
                  <a:pt x="0" y="385710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2642425" y="282854"/>
            <a:ext cx="1800991" cy="2563689"/>
          </a:xfrm>
          <a:custGeom>
            <a:avLst/>
            <a:gdLst/>
            <a:ahLst/>
            <a:cxnLst/>
            <a:rect l="l" t="t" r="r" b="b"/>
            <a:pathLst>
              <a:path w="1800991" h="2563689">
                <a:moveTo>
                  <a:pt x="0" y="0"/>
                </a:moveTo>
                <a:lnTo>
                  <a:pt x="1800992" y="0"/>
                </a:lnTo>
                <a:lnTo>
                  <a:pt x="1800992" y="2563689"/>
                </a:lnTo>
                <a:lnTo>
                  <a:pt x="0" y="2563689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393478" y="262587"/>
            <a:ext cx="8256430" cy="2098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63651" lvl="1" indent="-431826" algn="l">
              <a:lnSpc>
                <a:spcPts val="5600"/>
              </a:lnSpc>
              <a:spcBef>
                <a:spcPct val="0"/>
              </a:spcBef>
              <a:buAutoNum type="arabicPeriod"/>
            </a:pPr>
            <a:r>
              <a:rPr lang="en-US" sz="4000" b="1">
                <a:solidFill>
                  <a:srgbClr val="F857A6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Яке магічне число кілька разів використано в казці «Мудра дівчина»?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0" y="3011488"/>
            <a:ext cx="5180375" cy="55911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  <a:spcBef>
                <a:spcPct val="0"/>
              </a:spcBef>
            </a:pP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2.До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якого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виду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казок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належить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казка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«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Мудра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дівчина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»: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про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звірів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,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побутових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чи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  <a:r>
              <a:rPr lang="en-US" sz="4500" b="1" dirty="0" err="1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фантастичних</a:t>
            </a:r>
            <a:r>
              <a:rPr lang="en-US" sz="4500" b="1" dirty="0">
                <a:solidFill>
                  <a:srgbClr val="00BF63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?</a:t>
            </a:r>
            <a:r>
              <a:rPr lang="en-US" sz="4500" b="1" dirty="0">
                <a:solidFill>
                  <a:srgbClr val="000000"/>
                </a:solidFill>
                <a:latin typeface="Stinger Fit Bold"/>
                <a:ea typeface="Stinger Fit Bold"/>
                <a:cs typeface="Stinger Fit Bold"/>
                <a:sym typeface="Stinger Fit Bold"/>
              </a:rPr>
              <a:t>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736692" y="6446667"/>
            <a:ext cx="7951250" cy="404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081"/>
              </a:lnSpc>
              <a:spcBef>
                <a:spcPct val="0"/>
              </a:spcBef>
            </a:pPr>
            <a:r>
              <a:rPr lang="en-US" sz="5772" b="1" i="1">
                <a:solidFill>
                  <a:srgbClr val="004AAD"/>
                </a:solidFill>
                <a:latin typeface="Stinger Fit Bold Italics"/>
                <a:ea typeface="Stinger Fit Bold Italics"/>
                <a:cs typeface="Stinger Fit Bold Italics"/>
                <a:sym typeface="Stinger Fit Bold Italics"/>
              </a:rPr>
              <a:t>3. Хто, на вашу думку, виявився мудрішим: пан чи Маруся?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3187358" y="3721100"/>
            <a:ext cx="4847147" cy="51814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33"/>
              </a:lnSpc>
              <a:spcBef>
                <a:spcPct val="0"/>
              </a:spcBef>
            </a:pPr>
            <a:r>
              <a:rPr lang="en-US" sz="4880" b="1" i="1">
                <a:solidFill>
                  <a:srgbClr val="8C52FF"/>
                </a:solidFill>
                <a:latin typeface="Stinger Fit Bold Italics"/>
                <a:ea typeface="Stinger Fit Bold Italics"/>
                <a:cs typeface="Stinger Fit Bold Italics"/>
                <a:sym typeface="Stinger Fit Bold Italics"/>
              </a:rPr>
              <a:t>Як ви розумієте зміст прислів’я «Тіло в злоті, а душа в болоті?»</a:t>
            </a:r>
            <a:r>
              <a:rPr lang="en-US" sz="4880" b="1" i="1">
                <a:solidFill>
                  <a:srgbClr val="000000"/>
                </a:solidFill>
                <a:latin typeface="Stinger Fit Bold Italics"/>
                <a:ea typeface="Stinger Fit Bold Italics"/>
                <a:cs typeface="Stinger Fit Bold Italics"/>
                <a:sym typeface="Stinger Fit Bold Italics"/>
              </a:rPr>
              <a:t>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9653016" y="5467532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946475" y="2448253"/>
            <a:ext cx="5747765" cy="5650750"/>
          </a:xfrm>
          <a:custGeom>
            <a:avLst/>
            <a:gdLst/>
            <a:ahLst/>
            <a:cxnLst/>
            <a:rect l="l" t="t" r="r" b="b"/>
            <a:pathLst>
              <a:path w="5747765" h="5650750">
                <a:moveTo>
                  <a:pt x="0" y="0"/>
                </a:moveTo>
                <a:lnTo>
                  <a:pt x="5747766" y="0"/>
                </a:lnTo>
                <a:lnTo>
                  <a:pt x="5747766" y="5650751"/>
                </a:lnTo>
                <a:lnTo>
                  <a:pt x="0" y="565075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6" name="Group 16"/>
          <p:cNvGrpSpPr>
            <a:grpSpLocks noChangeAspect="1"/>
          </p:cNvGrpSpPr>
          <p:nvPr/>
        </p:nvGrpSpPr>
        <p:grpSpPr>
          <a:xfrm>
            <a:off x="7159561" y="4415959"/>
            <a:ext cx="3785998" cy="5246370"/>
            <a:chOff x="0" y="0"/>
            <a:chExt cx="4734560" cy="6560820"/>
          </a:xfrm>
        </p:grpSpPr>
        <p:sp>
          <p:nvSpPr>
            <p:cNvPr id="17" name="Freeform 17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14"/>
              <a:stretch>
                <a:fillRect l="-21823" r="-21823"/>
              </a:stretch>
            </a:blipFill>
          </p:spPr>
        </p:sp>
        <p:sp>
          <p:nvSpPr>
            <p:cNvPr id="20" name="Freeform 20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26" name="Freeform 26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27" name="Freeform 27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  <p:grpSp>
        <p:nvGrpSpPr>
          <p:cNvPr id="28" name="Group 28"/>
          <p:cNvGrpSpPr/>
          <p:nvPr/>
        </p:nvGrpSpPr>
        <p:grpSpPr>
          <a:xfrm>
            <a:off x="8782050" y="5003482"/>
            <a:ext cx="184785" cy="184785"/>
            <a:chOff x="0" y="0"/>
            <a:chExt cx="246380" cy="246380"/>
          </a:xfrm>
        </p:grpSpPr>
        <p:sp>
          <p:nvSpPr>
            <p:cNvPr id="29" name="Freeform 29"/>
            <p:cNvSpPr/>
            <p:nvPr/>
          </p:nvSpPr>
          <p:spPr>
            <a:xfrm>
              <a:off x="45720" y="50800"/>
              <a:ext cx="147320" cy="153670"/>
            </a:xfrm>
            <a:custGeom>
              <a:avLst/>
              <a:gdLst/>
              <a:ahLst/>
              <a:cxnLst/>
              <a:rect l="l" t="t" r="r" b="b"/>
              <a:pathLst>
                <a:path w="147320" h="153670">
                  <a:moveTo>
                    <a:pt x="147320" y="53340"/>
                  </a:moveTo>
                  <a:cubicBezTo>
                    <a:pt x="143510" y="106680"/>
                    <a:pt x="124460" y="135890"/>
                    <a:pt x="105410" y="144780"/>
                  </a:cubicBezTo>
                  <a:cubicBezTo>
                    <a:pt x="86360" y="153670"/>
                    <a:pt x="52070" y="148590"/>
                    <a:pt x="35560" y="140970"/>
                  </a:cubicBezTo>
                  <a:cubicBezTo>
                    <a:pt x="22860" y="135890"/>
                    <a:pt x="15240" y="127000"/>
                    <a:pt x="8890" y="114300"/>
                  </a:cubicBezTo>
                  <a:cubicBezTo>
                    <a:pt x="1270" y="97790"/>
                    <a:pt x="0" y="62230"/>
                    <a:pt x="5080" y="44450"/>
                  </a:cubicBezTo>
                  <a:cubicBezTo>
                    <a:pt x="8890" y="31750"/>
                    <a:pt x="17780" y="22860"/>
                    <a:pt x="27940" y="15240"/>
                  </a:cubicBezTo>
                  <a:cubicBezTo>
                    <a:pt x="36830" y="7620"/>
                    <a:pt x="48260" y="1270"/>
                    <a:pt x="60960" y="0"/>
                  </a:cubicBezTo>
                  <a:cubicBezTo>
                    <a:pt x="78740" y="0"/>
                    <a:pt x="128270" y="21590"/>
                    <a:pt x="128270" y="215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0" name="Group 30"/>
          <p:cNvGrpSpPr/>
          <p:nvPr/>
        </p:nvGrpSpPr>
        <p:grpSpPr>
          <a:xfrm>
            <a:off x="8958262" y="3599497"/>
            <a:ext cx="188595" cy="184785"/>
            <a:chOff x="0" y="0"/>
            <a:chExt cx="251460" cy="246380"/>
          </a:xfrm>
        </p:grpSpPr>
        <p:sp>
          <p:nvSpPr>
            <p:cNvPr id="31" name="Freeform 31"/>
            <p:cNvSpPr/>
            <p:nvPr/>
          </p:nvSpPr>
          <p:spPr>
            <a:xfrm>
              <a:off x="50800" y="49530"/>
              <a:ext cx="148590" cy="151130"/>
            </a:xfrm>
            <a:custGeom>
              <a:avLst/>
              <a:gdLst/>
              <a:ahLst/>
              <a:cxnLst/>
              <a:rect l="l" t="t" r="r" b="b"/>
              <a:pathLst>
                <a:path w="148590" h="151130">
                  <a:moveTo>
                    <a:pt x="148590" y="53340"/>
                  </a:moveTo>
                  <a:cubicBezTo>
                    <a:pt x="129540" y="133350"/>
                    <a:pt x="120650" y="140970"/>
                    <a:pt x="107950" y="144780"/>
                  </a:cubicBezTo>
                  <a:cubicBezTo>
                    <a:pt x="90170" y="151130"/>
                    <a:pt x="53340" y="148590"/>
                    <a:pt x="36830" y="140970"/>
                  </a:cubicBezTo>
                  <a:cubicBezTo>
                    <a:pt x="24130" y="135890"/>
                    <a:pt x="16510" y="125730"/>
                    <a:pt x="11430" y="115570"/>
                  </a:cubicBezTo>
                  <a:cubicBezTo>
                    <a:pt x="5080" y="105410"/>
                    <a:pt x="0" y="93980"/>
                    <a:pt x="0" y="80010"/>
                  </a:cubicBezTo>
                  <a:cubicBezTo>
                    <a:pt x="1270" y="62230"/>
                    <a:pt x="16510" y="29210"/>
                    <a:pt x="29210" y="15240"/>
                  </a:cubicBezTo>
                  <a:cubicBezTo>
                    <a:pt x="38100" y="6350"/>
                    <a:pt x="49530" y="1270"/>
                    <a:pt x="62230" y="1270"/>
                  </a:cubicBezTo>
                  <a:cubicBezTo>
                    <a:pt x="81280" y="0"/>
                    <a:pt x="129540" y="21590"/>
                    <a:pt x="129540" y="215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32" name="Freeform 32"/>
          <p:cNvSpPr/>
          <p:nvPr/>
        </p:nvSpPr>
        <p:spPr>
          <a:xfrm>
            <a:off x="10819016" y="890224"/>
            <a:ext cx="6801319" cy="5663644"/>
          </a:xfrm>
          <a:custGeom>
            <a:avLst/>
            <a:gdLst/>
            <a:ahLst/>
            <a:cxnLst/>
            <a:rect l="l" t="t" r="r" b="b"/>
            <a:pathLst>
              <a:path w="6801319" h="5663644">
                <a:moveTo>
                  <a:pt x="0" y="0"/>
                </a:moveTo>
                <a:lnTo>
                  <a:pt x="6801319" y="0"/>
                </a:lnTo>
                <a:lnTo>
                  <a:pt x="6801319" y="5663644"/>
                </a:lnTo>
                <a:lnTo>
                  <a:pt x="0" y="5663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pic>
        <p:nvPicPr>
          <p:cNvPr id="33" name="Picture 33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3628703" y="-428749"/>
            <a:ext cx="8585254" cy="5837973"/>
          </a:xfrm>
          <a:prstGeom prst="rect">
            <a:avLst/>
          </a:prstGeom>
        </p:spPr>
      </p:pic>
      <p:sp>
        <p:nvSpPr>
          <p:cNvPr id="34" name="Freeform 34"/>
          <p:cNvSpPr/>
          <p:nvPr/>
        </p:nvSpPr>
        <p:spPr>
          <a:xfrm>
            <a:off x="946475" y="2818180"/>
            <a:ext cx="4114800" cy="4114800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pic>
        <p:nvPicPr>
          <p:cNvPr id="35" name="Picture 35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>
          <a:xfrm>
            <a:off x="11394806" y="6549452"/>
            <a:ext cx="3705066" cy="3019628"/>
          </a:xfrm>
          <a:prstGeom prst="rect">
            <a:avLst/>
          </a:prstGeom>
        </p:spPr>
      </p:pic>
      <p:pic>
        <p:nvPicPr>
          <p:cNvPr id="36" name="Picture 36"/>
          <p:cNvPicPr>
            <a:picLocks noChangeAspect="1"/>
          </p:cNvPicPr>
          <p:nvPr/>
        </p:nvPicPr>
        <p:blipFill>
          <a:blip r:embed="rId21"/>
          <a:srcRect/>
          <a:stretch>
            <a:fillRect/>
          </a:stretch>
        </p:blipFill>
        <p:spPr>
          <a:xfrm>
            <a:off x="2720797" y="7644129"/>
            <a:ext cx="1986343" cy="2058386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810477" y="282854"/>
            <a:ext cx="4128762" cy="1403779"/>
          </a:xfrm>
          <a:prstGeom prst="rect">
            <a:avLst/>
          </a:prstGeom>
        </p:spPr>
      </p:pic>
      <p:sp>
        <p:nvSpPr>
          <p:cNvPr id="38" name="TextBox 38"/>
          <p:cNvSpPr txBox="1"/>
          <p:nvPr/>
        </p:nvSpPr>
        <p:spPr>
          <a:xfrm>
            <a:off x="12095102" y="2423617"/>
            <a:ext cx="3819488" cy="2419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1"/>
              </a:lnSpc>
              <a:spcBef>
                <a:spcPct val="0"/>
              </a:spcBef>
            </a:pPr>
            <a:r>
              <a:rPr lang="en-US" sz="3358">
                <a:solidFill>
                  <a:srgbClr val="000000"/>
                </a:solidFill>
                <a:latin typeface="Soaring"/>
                <a:ea typeface="Soaring"/>
                <a:cs typeface="Soaring"/>
                <a:sym typeface="Soaring"/>
              </a:rPr>
              <a:t>Не бійся викликів долі, а шукай нестандартні рішення.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4864154" y="1170367"/>
            <a:ext cx="6251949" cy="2716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5"/>
              </a:lnSpc>
              <a:spcBef>
                <a:spcPct val="0"/>
              </a:spcBef>
            </a:pPr>
            <a:r>
              <a:rPr lang="en-US" sz="5168" b="1">
                <a:solidFill>
                  <a:srgbClr val="E7191F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#мудрадівчина #кмітливість #винахідливість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4036" y="397263"/>
            <a:ext cx="1258740" cy="1258740"/>
          </a:xfrm>
          <a:custGeom>
            <a:avLst/>
            <a:gdLst/>
            <a:ahLst/>
            <a:cxnLst/>
            <a:rect l="l" t="t" r="r" b="b"/>
            <a:pathLst>
              <a:path w="1258740" h="1258740">
                <a:moveTo>
                  <a:pt x="0" y="0"/>
                </a:moveTo>
                <a:lnTo>
                  <a:pt x="1258740" y="0"/>
                </a:lnTo>
                <a:lnTo>
                  <a:pt x="1258740" y="1258740"/>
                </a:lnTo>
                <a:lnTo>
                  <a:pt x="0" y="12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3892485" y="-4203857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4"/>
                </a:lnTo>
                <a:lnTo>
                  <a:pt x="0" y="1869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29839" y="2900685"/>
            <a:ext cx="5747765" cy="5650750"/>
          </a:xfrm>
          <a:custGeom>
            <a:avLst/>
            <a:gdLst/>
            <a:ahLst/>
            <a:cxnLst/>
            <a:rect l="l" t="t" r="r" b="b"/>
            <a:pathLst>
              <a:path w="5747765" h="5650750">
                <a:moveTo>
                  <a:pt x="0" y="0"/>
                </a:moveTo>
                <a:lnTo>
                  <a:pt x="5747766" y="0"/>
                </a:lnTo>
                <a:lnTo>
                  <a:pt x="5747766" y="5650750"/>
                </a:lnTo>
                <a:lnTo>
                  <a:pt x="0" y="565075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5393478" y="1232147"/>
            <a:ext cx="12084361" cy="7702806"/>
          </a:xfrm>
          <a:custGeom>
            <a:avLst/>
            <a:gdLst/>
            <a:ahLst/>
            <a:cxnLst/>
            <a:rect l="l" t="t" r="r" b="b"/>
            <a:pathLst>
              <a:path w="12084361" h="7702806">
                <a:moveTo>
                  <a:pt x="0" y="0"/>
                </a:moveTo>
                <a:lnTo>
                  <a:pt x="12084362" y="0"/>
                </a:lnTo>
                <a:lnTo>
                  <a:pt x="12084362" y="7702806"/>
                </a:lnTo>
                <a:lnTo>
                  <a:pt x="0" y="770280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4134803" y="6682665"/>
            <a:ext cx="790575" cy="2189798"/>
            <a:chOff x="0" y="0"/>
            <a:chExt cx="1054100" cy="2919730"/>
          </a:xfrm>
        </p:grpSpPr>
        <p:sp>
          <p:nvSpPr>
            <p:cNvPr id="18" name="Freeform 18"/>
            <p:cNvSpPr/>
            <p:nvPr/>
          </p:nvSpPr>
          <p:spPr>
            <a:xfrm>
              <a:off x="46990" y="45720"/>
              <a:ext cx="960120" cy="2825750"/>
            </a:xfrm>
            <a:custGeom>
              <a:avLst/>
              <a:gdLst/>
              <a:ahLst/>
              <a:cxnLst/>
              <a:rect l="l" t="t" r="r" b="b"/>
              <a:pathLst>
                <a:path w="960120" h="2825750">
                  <a:moveTo>
                    <a:pt x="105410" y="415290"/>
                  </a:moveTo>
                  <a:cubicBezTo>
                    <a:pt x="171450" y="276860"/>
                    <a:pt x="233680" y="177800"/>
                    <a:pt x="281940" y="140970"/>
                  </a:cubicBezTo>
                  <a:cubicBezTo>
                    <a:pt x="314960" y="115570"/>
                    <a:pt x="350520" y="115570"/>
                    <a:pt x="382270" y="99060"/>
                  </a:cubicBezTo>
                  <a:cubicBezTo>
                    <a:pt x="411480" y="82550"/>
                    <a:pt x="433070" y="55880"/>
                    <a:pt x="464820" y="40640"/>
                  </a:cubicBezTo>
                  <a:cubicBezTo>
                    <a:pt x="500380" y="22860"/>
                    <a:pt x="544830" y="7620"/>
                    <a:pt x="586740" y="5080"/>
                  </a:cubicBezTo>
                  <a:cubicBezTo>
                    <a:pt x="632460" y="1270"/>
                    <a:pt x="688340" y="0"/>
                    <a:pt x="732790" y="26670"/>
                  </a:cubicBezTo>
                  <a:cubicBezTo>
                    <a:pt x="789940" y="62230"/>
                    <a:pt x="845820" y="154940"/>
                    <a:pt x="882650" y="237490"/>
                  </a:cubicBezTo>
                  <a:cubicBezTo>
                    <a:pt x="924560" y="331470"/>
                    <a:pt x="943610" y="485140"/>
                    <a:pt x="953770" y="562610"/>
                  </a:cubicBezTo>
                  <a:cubicBezTo>
                    <a:pt x="958850" y="605790"/>
                    <a:pt x="960120" y="629920"/>
                    <a:pt x="956310" y="662940"/>
                  </a:cubicBezTo>
                  <a:cubicBezTo>
                    <a:pt x="952500" y="697230"/>
                    <a:pt x="946150" y="728980"/>
                    <a:pt x="928370" y="765810"/>
                  </a:cubicBezTo>
                  <a:cubicBezTo>
                    <a:pt x="904240" y="816610"/>
                    <a:pt x="834390" y="887730"/>
                    <a:pt x="807720" y="933450"/>
                  </a:cubicBezTo>
                  <a:cubicBezTo>
                    <a:pt x="789940" y="963930"/>
                    <a:pt x="796290" y="982980"/>
                    <a:pt x="770890" y="1012190"/>
                  </a:cubicBezTo>
                  <a:cubicBezTo>
                    <a:pt x="712470" y="1080770"/>
                    <a:pt x="445770" y="1207770"/>
                    <a:pt x="377190" y="1272540"/>
                  </a:cubicBezTo>
                  <a:cubicBezTo>
                    <a:pt x="346710" y="1301750"/>
                    <a:pt x="341630" y="1311910"/>
                    <a:pt x="322580" y="1344930"/>
                  </a:cubicBezTo>
                  <a:cubicBezTo>
                    <a:pt x="287020" y="1403350"/>
                    <a:pt x="224790" y="1531620"/>
                    <a:pt x="207010" y="1606550"/>
                  </a:cubicBezTo>
                  <a:cubicBezTo>
                    <a:pt x="194310" y="1658620"/>
                    <a:pt x="205740" y="1704340"/>
                    <a:pt x="199390" y="1743710"/>
                  </a:cubicBezTo>
                  <a:cubicBezTo>
                    <a:pt x="193040" y="1774190"/>
                    <a:pt x="179070" y="1786890"/>
                    <a:pt x="173990" y="1822450"/>
                  </a:cubicBezTo>
                  <a:cubicBezTo>
                    <a:pt x="162560" y="1889760"/>
                    <a:pt x="163830" y="2028190"/>
                    <a:pt x="168910" y="2129790"/>
                  </a:cubicBezTo>
                  <a:cubicBezTo>
                    <a:pt x="172720" y="2231390"/>
                    <a:pt x="180340" y="2358390"/>
                    <a:pt x="198120" y="2432050"/>
                  </a:cubicBezTo>
                  <a:cubicBezTo>
                    <a:pt x="209550" y="2475230"/>
                    <a:pt x="229870" y="2490470"/>
                    <a:pt x="242570" y="2532380"/>
                  </a:cubicBezTo>
                  <a:cubicBezTo>
                    <a:pt x="261620" y="2592070"/>
                    <a:pt x="302260" y="2715260"/>
                    <a:pt x="287020" y="2764790"/>
                  </a:cubicBezTo>
                  <a:cubicBezTo>
                    <a:pt x="279400" y="2792730"/>
                    <a:pt x="255270" y="2813050"/>
                    <a:pt x="232410" y="2819400"/>
                  </a:cubicBezTo>
                  <a:cubicBezTo>
                    <a:pt x="210820" y="2825750"/>
                    <a:pt x="173990" y="2816860"/>
                    <a:pt x="156210" y="2805430"/>
                  </a:cubicBezTo>
                  <a:cubicBezTo>
                    <a:pt x="142240" y="2795270"/>
                    <a:pt x="132080" y="2777490"/>
                    <a:pt x="128270" y="2760980"/>
                  </a:cubicBezTo>
                  <a:cubicBezTo>
                    <a:pt x="123190" y="2744470"/>
                    <a:pt x="123190" y="2724150"/>
                    <a:pt x="132080" y="2707640"/>
                  </a:cubicBezTo>
                  <a:cubicBezTo>
                    <a:pt x="142240" y="2688590"/>
                    <a:pt x="171450" y="2664460"/>
                    <a:pt x="191770" y="2659380"/>
                  </a:cubicBezTo>
                  <a:cubicBezTo>
                    <a:pt x="209550" y="2654300"/>
                    <a:pt x="229870" y="2658110"/>
                    <a:pt x="245110" y="2665730"/>
                  </a:cubicBezTo>
                  <a:cubicBezTo>
                    <a:pt x="259080" y="2673350"/>
                    <a:pt x="275590" y="2686050"/>
                    <a:pt x="281940" y="2702560"/>
                  </a:cubicBezTo>
                  <a:cubicBezTo>
                    <a:pt x="290830" y="2722880"/>
                    <a:pt x="292100" y="2760980"/>
                    <a:pt x="280670" y="2781300"/>
                  </a:cubicBezTo>
                  <a:cubicBezTo>
                    <a:pt x="269240" y="2800350"/>
                    <a:pt x="238760" y="2820670"/>
                    <a:pt x="215900" y="2823210"/>
                  </a:cubicBezTo>
                  <a:cubicBezTo>
                    <a:pt x="193040" y="2824480"/>
                    <a:pt x="162560" y="2811780"/>
                    <a:pt x="143510" y="2792730"/>
                  </a:cubicBezTo>
                  <a:cubicBezTo>
                    <a:pt x="118110" y="2766060"/>
                    <a:pt x="102870" y="2701290"/>
                    <a:pt x="95250" y="2661920"/>
                  </a:cubicBezTo>
                  <a:cubicBezTo>
                    <a:pt x="88900" y="2631440"/>
                    <a:pt x="97790" y="2606040"/>
                    <a:pt x="90170" y="2580640"/>
                  </a:cubicBezTo>
                  <a:cubicBezTo>
                    <a:pt x="81280" y="2552700"/>
                    <a:pt x="53340" y="2538730"/>
                    <a:pt x="40640" y="2500630"/>
                  </a:cubicBezTo>
                  <a:cubicBezTo>
                    <a:pt x="15240" y="2424430"/>
                    <a:pt x="11430" y="2237740"/>
                    <a:pt x="6350" y="2129790"/>
                  </a:cubicBezTo>
                  <a:cubicBezTo>
                    <a:pt x="1270" y="2045970"/>
                    <a:pt x="3810" y="1965960"/>
                    <a:pt x="3810" y="1906270"/>
                  </a:cubicBezTo>
                  <a:cubicBezTo>
                    <a:pt x="3810" y="1865630"/>
                    <a:pt x="0" y="1835150"/>
                    <a:pt x="5080" y="1803400"/>
                  </a:cubicBezTo>
                  <a:cubicBezTo>
                    <a:pt x="11430" y="1774190"/>
                    <a:pt x="31750" y="1751330"/>
                    <a:pt x="36830" y="1722120"/>
                  </a:cubicBezTo>
                  <a:cubicBezTo>
                    <a:pt x="43180" y="1690370"/>
                    <a:pt x="30480" y="1657350"/>
                    <a:pt x="36830" y="1619250"/>
                  </a:cubicBezTo>
                  <a:cubicBezTo>
                    <a:pt x="45720" y="1564640"/>
                    <a:pt x="76200" y="1477010"/>
                    <a:pt x="101600" y="1428750"/>
                  </a:cubicBezTo>
                  <a:cubicBezTo>
                    <a:pt x="119380" y="1393190"/>
                    <a:pt x="143510" y="1375410"/>
                    <a:pt x="160020" y="1344930"/>
                  </a:cubicBezTo>
                  <a:cubicBezTo>
                    <a:pt x="175260" y="1315720"/>
                    <a:pt x="177800" y="1281430"/>
                    <a:pt x="193040" y="1249680"/>
                  </a:cubicBezTo>
                  <a:cubicBezTo>
                    <a:pt x="209550" y="1215390"/>
                    <a:pt x="220980" y="1186180"/>
                    <a:pt x="256540" y="1149350"/>
                  </a:cubicBezTo>
                  <a:cubicBezTo>
                    <a:pt x="328930" y="1076960"/>
                    <a:pt x="565150" y="989330"/>
                    <a:pt x="655320" y="894080"/>
                  </a:cubicBezTo>
                  <a:cubicBezTo>
                    <a:pt x="723900" y="822960"/>
                    <a:pt x="773430" y="723900"/>
                    <a:pt x="789940" y="664210"/>
                  </a:cubicBezTo>
                  <a:cubicBezTo>
                    <a:pt x="798830" y="628650"/>
                    <a:pt x="789940" y="605790"/>
                    <a:pt x="788670" y="575310"/>
                  </a:cubicBezTo>
                  <a:cubicBezTo>
                    <a:pt x="786130" y="543560"/>
                    <a:pt x="784860" y="515620"/>
                    <a:pt x="777240" y="476250"/>
                  </a:cubicBezTo>
                  <a:cubicBezTo>
                    <a:pt x="764540" y="416560"/>
                    <a:pt x="737870" y="308610"/>
                    <a:pt x="712470" y="252730"/>
                  </a:cubicBezTo>
                  <a:cubicBezTo>
                    <a:pt x="694690" y="214630"/>
                    <a:pt x="679450" y="177800"/>
                    <a:pt x="654050" y="163830"/>
                  </a:cubicBezTo>
                  <a:cubicBezTo>
                    <a:pt x="629920" y="152400"/>
                    <a:pt x="594360" y="156210"/>
                    <a:pt x="566420" y="165100"/>
                  </a:cubicBezTo>
                  <a:cubicBezTo>
                    <a:pt x="534670" y="175260"/>
                    <a:pt x="506730" y="215900"/>
                    <a:pt x="476250" y="229870"/>
                  </a:cubicBezTo>
                  <a:cubicBezTo>
                    <a:pt x="448310" y="242570"/>
                    <a:pt x="419100" y="233680"/>
                    <a:pt x="392430" y="251460"/>
                  </a:cubicBezTo>
                  <a:cubicBezTo>
                    <a:pt x="354330" y="275590"/>
                    <a:pt x="309880" y="342900"/>
                    <a:pt x="284480" y="386080"/>
                  </a:cubicBezTo>
                  <a:cubicBezTo>
                    <a:pt x="262890" y="421640"/>
                    <a:pt x="256540" y="468630"/>
                    <a:pt x="241300" y="490220"/>
                  </a:cubicBezTo>
                  <a:cubicBezTo>
                    <a:pt x="232410" y="501650"/>
                    <a:pt x="224790" y="509270"/>
                    <a:pt x="213360" y="514350"/>
                  </a:cubicBezTo>
                  <a:cubicBezTo>
                    <a:pt x="198120" y="520700"/>
                    <a:pt x="173990" y="523240"/>
                    <a:pt x="157480" y="519430"/>
                  </a:cubicBezTo>
                  <a:cubicBezTo>
                    <a:pt x="144780" y="516890"/>
                    <a:pt x="134620" y="510540"/>
                    <a:pt x="125730" y="501650"/>
                  </a:cubicBezTo>
                  <a:cubicBezTo>
                    <a:pt x="114300" y="490220"/>
                    <a:pt x="102870" y="467360"/>
                    <a:pt x="100330" y="452120"/>
                  </a:cubicBezTo>
                  <a:cubicBezTo>
                    <a:pt x="97790" y="439420"/>
                    <a:pt x="105410" y="415290"/>
                    <a:pt x="105410" y="41529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19" name="Group 19"/>
          <p:cNvGrpSpPr/>
          <p:nvPr/>
        </p:nvGrpSpPr>
        <p:grpSpPr>
          <a:xfrm>
            <a:off x="4358640" y="9146857"/>
            <a:ext cx="342900" cy="284797"/>
            <a:chOff x="0" y="0"/>
            <a:chExt cx="457200" cy="379730"/>
          </a:xfrm>
        </p:grpSpPr>
        <p:sp>
          <p:nvSpPr>
            <p:cNvPr id="20" name="Freeform 20"/>
            <p:cNvSpPr/>
            <p:nvPr/>
          </p:nvSpPr>
          <p:spPr>
            <a:xfrm>
              <a:off x="46990" y="49530"/>
              <a:ext cx="367030" cy="289560"/>
            </a:xfrm>
            <a:custGeom>
              <a:avLst/>
              <a:gdLst/>
              <a:ahLst/>
              <a:cxnLst/>
              <a:rect l="l" t="t" r="r" b="b"/>
              <a:pathLst>
                <a:path w="367030" h="289560">
                  <a:moveTo>
                    <a:pt x="110490" y="124460"/>
                  </a:moveTo>
                  <a:cubicBezTo>
                    <a:pt x="233680" y="139700"/>
                    <a:pt x="259080" y="187960"/>
                    <a:pt x="251460" y="199390"/>
                  </a:cubicBezTo>
                  <a:cubicBezTo>
                    <a:pt x="237490" y="215900"/>
                    <a:pt x="104140" y="173990"/>
                    <a:pt x="64770" y="158750"/>
                  </a:cubicBezTo>
                  <a:cubicBezTo>
                    <a:pt x="44450" y="151130"/>
                    <a:pt x="30480" y="147320"/>
                    <a:pt x="20320" y="133350"/>
                  </a:cubicBezTo>
                  <a:cubicBezTo>
                    <a:pt x="8890" y="116840"/>
                    <a:pt x="0" y="81280"/>
                    <a:pt x="3810" y="60960"/>
                  </a:cubicBezTo>
                  <a:cubicBezTo>
                    <a:pt x="6350" y="44450"/>
                    <a:pt x="19050" y="27940"/>
                    <a:pt x="31750" y="19050"/>
                  </a:cubicBezTo>
                  <a:cubicBezTo>
                    <a:pt x="44450" y="8890"/>
                    <a:pt x="63500" y="1270"/>
                    <a:pt x="78740" y="1270"/>
                  </a:cubicBezTo>
                  <a:cubicBezTo>
                    <a:pt x="95250" y="1270"/>
                    <a:pt x="114300" y="7620"/>
                    <a:pt x="127000" y="16510"/>
                  </a:cubicBezTo>
                  <a:cubicBezTo>
                    <a:pt x="139700" y="26670"/>
                    <a:pt x="152400" y="41910"/>
                    <a:pt x="156210" y="58420"/>
                  </a:cubicBezTo>
                  <a:cubicBezTo>
                    <a:pt x="160020" y="78740"/>
                    <a:pt x="154940" y="114300"/>
                    <a:pt x="140970" y="132080"/>
                  </a:cubicBezTo>
                  <a:cubicBezTo>
                    <a:pt x="127000" y="148590"/>
                    <a:pt x="95250" y="162560"/>
                    <a:pt x="72390" y="160020"/>
                  </a:cubicBezTo>
                  <a:cubicBezTo>
                    <a:pt x="50800" y="157480"/>
                    <a:pt x="21590" y="138430"/>
                    <a:pt x="10160" y="119380"/>
                  </a:cubicBezTo>
                  <a:cubicBezTo>
                    <a:pt x="0" y="100330"/>
                    <a:pt x="1270" y="63500"/>
                    <a:pt x="10160" y="44450"/>
                  </a:cubicBezTo>
                  <a:cubicBezTo>
                    <a:pt x="16510" y="29210"/>
                    <a:pt x="31750" y="16510"/>
                    <a:pt x="45720" y="8890"/>
                  </a:cubicBezTo>
                  <a:cubicBezTo>
                    <a:pt x="60960" y="2540"/>
                    <a:pt x="73660" y="0"/>
                    <a:pt x="96520" y="3810"/>
                  </a:cubicBezTo>
                  <a:cubicBezTo>
                    <a:pt x="147320" y="10160"/>
                    <a:pt x="298450" y="58420"/>
                    <a:pt x="335280" y="99060"/>
                  </a:cubicBezTo>
                  <a:cubicBezTo>
                    <a:pt x="356870" y="121920"/>
                    <a:pt x="367030" y="152400"/>
                    <a:pt x="358140" y="176530"/>
                  </a:cubicBezTo>
                  <a:cubicBezTo>
                    <a:pt x="345440" y="213360"/>
                    <a:pt x="262890" y="261620"/>
                    <a:pt x="217170" y="276860"/>
                  </a:cubicBezTo>
                  <a:cubicBezTo>
                    <a:pt x="180340" y="289560"/>
                    <a:pt x="139700" y="284480"/>
                    <a:pt x="110490" y="279400"/>
                  </a:cubicBezTo>
                  <a:cubicBezTo>
                    <a:pt x="90170" y="275590"/>
                    <a:pt x="72390" y="271780"/>
                    <a:pt x="59690" y="260350"/>
                  </a:cubicBezTo>
                  <a:cubicBezTo>
                    <a:pt x="45720" y="248920"/>
                    <a:pt x="34290" y="228600"/>
                    <a:pt x="33020" y="210820"/>
                  </a:cubicBezTo>
                  <a:cubicBezTo>
                    <a:pt x="31750" y="190500"/>
                    <a:pt x="44450" y="158750"/>
                    <a:pt x="59690" y="143510"/>
                  </a:cubicBezTo>
                  <a:cubicBezTo>
                    <a:pt x="71120" y="130810"/>
                    <a:pt x="110490" y="124460"/>
                    <a:pt x="110490" y="1244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21" name="Freeform 21"/>
          <p:cNvSpPr/>
          <p:nvPr/>
        </p:nvSpPr>
        <p:spPr>
          <a:xfrm>
            <a:off x="1469032" y="5318820"/>
            <a:ext cx="2665706" cy="3828038"/>
          </a:xfrm>
          <a:custGeom>
            <a:avLst/>
            <a:gdLst/>
            <a:ahLst/>
            <a:cxnLst/>
            <a:rect l="l" t="t" r="r" b="b"/>
            <a:pathLst>
              <a:path w="2665706" h="3828038">
                <a:moveTo>
                  <a:pt x="0" y="0"/>
                </a:moveTo>
                <a:lnTo>
                  <a:pt x="2665706" y="0"/>
                </a:lnTo>
                <a:lnTo>
                  <a:pt x="2665706" y="3828037"/>
                </a:lnTo>
                <a:lnTo>
                  <a:pt x="0" y="382803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914036" y="397263"/>
            <a:ext cx="1258740" cy="1258740"/>
          </a:xfrm>
          <a:custGeom>
            <a:avLst/>
            <a:gdLst/>
            <a:ahLst/>
            <a:cxnLst/>
            <a:rect l="l" t="t" r="r" b="b"/>
            <a:pathLst>
              <a:path w="1258740" h="1258740">
                <a:moveTo>
                  <a:pt x="0" y="0"/>
                </a:moveTo>
                <a:lnTo>
                  <a:pt x="1258740" y="0"/>
                </a:lnTo>
                <a:lnTo>
                  <a:pt x="1258740" y="1258740"/>
                </a:lnTo>
                <a:lnTo>
                  <a:pt x="0" y="125874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5400000">
            <a:off x="3892485" y="-4203857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4"/>
                </a:lnTo>
                <a:lnTo>
                  <a:pt x="0" y="186947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57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65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46000"/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10915">
            <a:off x="3014" y="201998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9" y="0"/>
                </a:lnTo>
                <a:lnTo>
                  <a:pt x="2602069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6429404" y="-92826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6" y="0"/>
                </a:lnTo>
                <a:lnTo>
                  <a:pt x="1118386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729839" y="2900685"/>
            <a:ext cx="5747765" cy="5650750"/>
          </a:xfrm>
          <a:custGeom>
            <a:avLst/>
            <a:gdLst/>
            <a:ahLst/>
            <a:cxnLst/>
            <a:rect l="l" t="t" r="r" b="b"/>
            <a:pathLst>
              <a:path w="5747765" h="5650750">
                <a:moveTo>
                  <a:pt x="0" y="0"/>
                </a:moveTo>
                <a:lnTo>
                  <a:pt x="5747766" y="0"/>
                </a:lnTo>
                <a:lnTo>
                  <a:pt x="5747766" y="5650750"/>
                </a:lnTo>
                <a:lnTo>
                  <a:pt x="0" y="5650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grpSp>
        <p:nvGrpSpPr>
          <p:cNvPr id="14" name="Group 14"/>
          <p:cNvGrpSpPr/>
          <p:nvPr/>
        </p:nvGrpSpPr>
        <p:grpSpPr>
          <a:xfrm>
            <a:off x="4358640" y="9146857"/>
            <a:ext cx="342900" cy="284797"/>
            <a:chOff x="0" y="0"/>
            <a:chExt cx="457200" cy="379730"/>
          </a:xfrm>
        </p:grpSpPr>
        <p:sp>
          <p:nvSpPr>
            <p:cNvPr id="15" name="Freeform 15"/>
            <p:cNvSpPr/>
            <p:nvPr/>
          </p:nvSpPr>
          <p:spPr>
            <a:xfrm>
              <a:off x="46990" y="49530"/>
              <a:ext cx="367030" cy="289560"/>
            </a:xfrm>
            <a:custGeom>
              <a:avLst/>
              <a:gdLst/>
              <a:ahLst/>
              <a:cxnLst/>
              <a:rect l="l" t="t" r="r" b="b"/>
              <a:pathLst>
                <a:path w="367030" h="289560">
                  <a:moveTo>
                    <a:pt x="110490" y="124460"/>
                  </a:moveTo>
                  <a:cubicBezTo>
                    <a:pt x="233680" y="139700"/>
                    <a:pt x="259080" y="187960"/>
                    <a:pt x="251460" y="199390"/>
                  </a:cubicBezTo>
                  <a:cubicBezTo>
                    <a:pt x="237490" y="215900"/>
                    <a:pt x="104140" y="173990"/>
                    <a:pt x="64770" y="158750"/>
                  </a:cubicBezTo>
                  <a:cubicBezTo>
                    <a:pt x="44450" y="151130"/>
                    <a:pt x="30480" y="147320"/>
                    <a:pt x="20320" y="133350"/>
                  </a:cubicBezTo>
                  <a:cubicBezTo>
                    <a:pt x="8890" y="116840"/>
                    <a:pt x="0" y="81280"/>
                    <a:pt x="3810" y="60960"/>
                  </a:cubicBezTo>
                  <a:cubicBezTo>
                    <a:pt x="6350" y="44450"/>
                    <a:pt x="19050" y="27940"/>
                    <a:pt x="31750" y="19050"/>
                  </a:cubicBezTo>
                  <a:cubicBezTo>
                    <a:pt x="44450" y="8890"/>
                    <a:pt x="63500" y="1270"/>
                    <a:pt x="78740" y="1270"/>
                  </a:cubicBezTo>
                  <a:cubicBezTo>
                    <a:pt x="95250" y="1270"/>
                    <a:pt x="114300" y="7620"/>
                    <a:pt x="127000" y="16510"/>
                  </a:cubicBezTo>
                  <a:cubicBezTo>
                    <a:pt x="139700" y="26670"/>
                    <a:pt x="152400" y="41910"/>
                    <a:pt x="156210" y="58420"/>
                  </a:cubicBezTo>
                  <a:cubicBezTo>
                    <a:pt x="160020" y="78740"/>
                    <a:pt x="154940" y="114300"/>
                    <a:pt x="140970" y="132080"/>
                  </a:cubicBezTo>
                  <a:cubicBezTo>
                    <a:pt x="127000" y="148590"/>
                    <a:pt x="95250" y="162560"/>
                    <a:pt x="72390" y="160020"/>
                  </a:cubicBezTo>
                  <a:cubicBezTo>
                    <a:pt x="50800" y="157480"/>
                    <a:pt x="21590" y="138430"/>
                    <a:pt x="10160" y="119380"/>
                  </a:cubicBezTo>
                  <a:cubicBezTo>
                    <a:pt x="0" y="100330"/>
                    <a:pt x="1270" y="63500"/>
                    <a:pt x="10160" y="44450"/>
                  </a:cubicBezTo>
                  <a:cubicBezTo>
                    <a:pt x="16510" y="29210"/>
                    <a:pt x="31750" y="16510"/>
                    <a:pt x="45720" y="8890"/>
                  </a:cubicBezTo>
                  <a:cubicBezTo>
                    <a:pt x="60960" y="2540"/>
                    <a:pt x="73660" y="0"/>
                    <a:pt x="96520" y="3810"/>
                  </a:cubicBezTo>
                  <a:cubicBezTo>
                    <a:pt x="147320" y="10160"/>
                    <a:pt x="298450" y="58420"/>
                    <a:pt x="335280" y="99060"/>
                  </a:cubicBezTo>
                  <a:cubicBezTo>
                    <a:pt x="356870" y="121920"/>
                    <a:pt x="367030" y="152400"/>
                    <a:pt x="358140" y="176530"/>
                  </a:cubicBezTo>
                  <a:cubicBezTo>
                    <a:pt x="345440" y="213360"/>
                    <a:pt x="262890" y="261620"/>
                    <a:pt x="217170" y="276860"/>
                  </a:cubicBezTo>
                  <a:cubicBezTo>
                    <a:pt x="180340" y="289560"/>
                    <a:pt x="139700" y="284480"/>
                    <a:pt x="110490" y="279400"/>
                  </a:cubicBezTo>
                  <a:cubicBezTo>
                    <a:pt x="90170" y="275590"/>
                    <a:pt x="72390" y="271780"/>
                    <a:pt x="59690" y="260350"/>
                  </a:cubicBezTo>
                  <a:cubicBezTo>
                    <a:pt x="45720" y="248920"/>
                    <a:pt x="34290" y="228600"/>
                    <a:pt x="33020" y="210820"/>
                  </a:cubicBezTo>
                  <a:cubicBezTo>
                    <a:pt x="31750" y="190500"/>
                    <a:pt x="44450" y="158750"/>
                    <a:pt x="59690" y="143510"/>
                  </a:cubicBezTo>
                  <a:cubicBezTo>
                    <a:pt x="71120" y="130810"/>
                    <a:pt x="110490" y="124460"/>
                    <a:pt x="110490" y="124460"/>
                  </a:cubicBezTo>
                </a:path>
              </a:pathLst>
            </a:custGeom>
            <a:solidFill>
              <a:srgbClr val="E7191F"/>
            </a:solidFill>
            <a:ln cap="sq">
              <a:noFill/>
              <a:prstDash val="solid"/>
              <a:miter/>
            </a:ln>
          </p:spPr>
        </p:sp>
      </p:grpSp>
      <p:sp>
        <p:nvSpPr>
          <p:cNvPr id="16" name="Freeform 16"/>
          <p:cNvSpPr/>
          <p:nvPr/>
        </p:nvSpPr>
        <p:spPr>
          <a:xfrm rot="-3246881" flipH="1">
            <a:off x="599741" y="8495790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8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8" y="2146582"/>
                </a:lnTo>
                <a:lnTo>
                  <a:pt x="1304048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48872" y="2108887"/>
            <a:ext cx="8166154" cy="6442548"/>
          </a:xfrm>
          <a:custGeom>
            <a:avLst/>
            <a:gdLst/>
            <a:ahLst/>
            <a:cxnLst/>
            <a:rect l="l" t="t" r="r" b="b"/>
            <a:pathLst>
              <a:path w="8166154" h="6442548">
                <a:moveTo>
                  <a:pt x="0" y="0"/>
                </a:moveTo>
                <a:lnTo>
                  <a:pt x="8166154" y="0"/>
                </a:lnTo>
                <a:lnTo>
                  <a:pt x="8166154" y="6442548"/>
                </a:lnTo>
                <a:lnTo>
                  <a:pt x="0" y="644254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-5296" r="-5296"/>
            </a:stretch>
          </a:blipFill>
        </p:spPr>
      </p:sp>
      <p:sp>
        <p:nvSpPr>
          <p:cNvPr id="18" name="Freeform 18"/>
          <p:cNvSpPr/>
          <p:nvPr/>
        </p:nvSpPr>
        <p:spPr>
          <a:xfrm rot="-7150495">
            <a:off x="-1182304" y="405446"/>
            <a:ext cx="2545426" cy="2355676"/>
          </a:xfrm>
          <a:custGeom>
            <a:avLst/>
            <a:gdLst/>
            <a:ahLst/>
            <a:cxnLst/>
            <a:rect l="l" t="t" r="r" b="b"/>
            <a:pathLst>
              <a:path w="2545426" h="2355676">
                <a:moveTo>
                  <a:pt x="0" y="0"/>
                </a:moveTo>
                <a:lnTo>
                  <a:pt x="2545425" y="0"/>
                </a:lnTo>
                <a:lnTo>
                  <a:pt x="2545425" y="2355676"/>
                </a:lnTo>
                <a:lnTo>
                  <a:pt x="0" y="23556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alphaModFix amt="19999"/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9467388" y="1040466"/>
            <a:ext cx="7291585" cy="7670228"/>
          </a:xfrm>
          <a:custGeom>
            <a:avLst/>
            <a:gdLst/>
            <a:ahLst/>
            <a:cxnLst/>
            <a:rect l="l" t="t" r="r" b="b"/>
            <a:pathLst>
              <a:path w="7291585" h="7670228">
                <a:moveTo>
                  <a:pt x="0" y="0"/>
                </a:moveTo>
                <a:lnTo>
                  <a:pt x="7291585" y="0"/>
                </a:lnTo>
                <a:lnTo>
                  <a:pt x="7291585" y="7670228"/>
                </a:lnTo>
                <a:lnTo>
                  <a:pt x="0" y="7670228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17836" y="4495073"/>
            <a:ext cx="5427547" cy="4964649"/>
          </a:xfrm>
          <a:custGeom>
            <a:avLst/>
            <a:gdLst/>
            <a:ahLst/>
            <a:cxnLst/>
            <a:rect l="l" t="t" r="r" b="b"/>
            <a:pathLst>
              <a:path w="5427547" h="4964649">
                <a:moveTo>
                  <a:pt x="0" y="0"/>
                </a:moveTo>
                <a:lnTo>
                  <a:pt x="5427547" y="0"/>
                </a:lnTo>
                <a:lnTo>
                  <a:pt x="5427547" y="4964650"/>
                </a:lnTo>
                <a:lnTo>
                  <a:pt x="0" y="49646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564" r="-8564" b="-28310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66190" y="1586303"/>
            <a:ext cx="8869811" cy="6652358"/>
          </a:xfrm>
          <a:custGeom>
            <a:avLst/>
            <a:gdLst/>
            <a:ahLst/>
            <a:cxnLst/>
            <a:rect l="l" t="t" r="r" b="b"/>
            <a:pathLst>
              <a:path w="8869811" h="6652358">
                <a:moveTo>
                  <a:pt x="0" y="0"/>
                </a:moveTo>
                <a:lnTo>
                  <a:pt x="8869811" y="0"/>
                </a:lnTo>
                <a:lnTo>
                  <a:pt x="8869811" y="6652358"/>
                </a:lnTo>
                <a:lnTo>
                  <a:pt x="0" y="66523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4345414" y="2899234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4" y="0"/>
                </a:lnTo>
                <a:lnTo>
                  <a:pt x="8384914" y="6299166"/>
                </a:lnTo>
                <a:lnTo>
                  <a:pt x="0" y="62991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29839" y="2900685"/>
            <a:ext cx="5747765" cy="5650750"/>
          </a:xfrm>
          <a:custGeom>
            <a:avLst/>
            <a:gdLst/>
            <a:ahLst/>
            <a:cxnLst/>
            <a:rect l="l" t="t" r="r" b="b"/>
            <a:pathLst>
              <a:path w="5747765" h="5650750">
                <a:moveTo>
                  <a:pt x="0" y="0"/>
                </a:moveTo>
                <a:lnTo>
                  <a:pt x="5747766" y="0"/>
                </a:lnTo>
                <a:lnTo>
                  <a:pt x="5747766" y="5650750"/>
                </a:lnTo>
                <a:lnTo>
                  <a:pt x="0" y="565075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217266" y="622257"/>
            <a:ext cx="3071430" cy="3639669"/>
          </a:xfrm>
          <a:custGeom>
            <a:avLst/>
            <a:gdLst/>
            <a:ahLst/>
            <a:cxnLst/>
            <a:rect l="l" t="t" r="r" b="b"/>
            <a:pathLst>
              <a:path w="3071430" h="3639669">
                <a:moveTo>
                  <a:pt x="0" y="0"/>
                </a:moveTo>
                <a:lnTo>
                  <a:pt x="3071430" y="0"/>
                </a:lnTo>
                <a:lnTo>
                  <a:pt x="3071430" y="3639669"/>
                </a:lnTo>
                <a:lnTo>
                  <a:pt x="0" y="3639669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4449282" y="-543483"/>
            <a:ext cx="6851689" cy="5419063"/>
          </a:xfrm>
          <a:custGeom>
            <a:avLst/>
            <a:gdLst/>
            <a:ahLst/>
            <a:cxnLst/>
            <a:rect l="l" t="t" r="r" b="b"/>
            <a:pathLst>
              <a:path w="6851689" h="5419063">
                <a:moveTo>
                  <a:pt x="0" y="0"/>
                </a:moveTo>
                <a:lnTo>
                  <a:pt x="6851689" y="0"/>
                </a:lnTo>
                <a:lnTo>
                  <a:pt x="6851689" y="5419063"/>
                </a:lnTo>
                <a:lnTo>
                  <a:pt x="0" y="5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11686182" y="2250351"/>
            <a:ext cx="6851689" cy="5419063"/>
          </a:xfrm>
          <a:custGeom>
            <a:avLst/>
            <a:gdLst/>
            <a:ahLst/>
            <a:cxnLst/>
            <a:rect l="l" t="t" r="r" b="b"/>
            <a:pathLst>
              <a:path w="6851689" h="5419063">
                <a:moveTo>
                  <a:pt x="0" y="0"/>
                </a:moveTo>
                <a:lnTo>
                  <a:pt x="6851689" y="0"/>
                </a:lnTo>
                <a:lnTo>
                  <a:pt x="6851689" y="5419063"/>
                </a:lnTo>
                <a:lnTo>
                  <a:pt x="0" y="5419063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624813" y="2996401"/>
            <a:ext cx="6301387" cy="6572680"/>
          </a:xfrm>
          <a:custGeom>
            <a:avLst/>
            <a:gdLst/>
            <a:ahLst/>
            <a:cxnLst/>
            <a:rect l="l" t="t" r="r" b="b"/>
            <a:pathLst>
              <a:path w="6301387" h="6572680">
                <a:moveTo>
                  <a:pt x="0" y="0"/>
                </a:moveTo>
                <a:lnTo>
                  <a:pt x="6301388" y="0"/>
                </a:lnTo>
                <a:lnTo>
                  <a:pt x="6301388" y="6572680"/>
                </a:lnTo>
                <a:lnTo>
                  <a:pt x="0" y="65726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=""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11828402" y="319342"/>
            <a:ext cx="2195596" cy="2170896"/>
          </a:xfrm>
          <a:custGeom>
            <a:avLst/>
            <a:gdLst/>
            <a:ahLst/>
            <a:cxnLst/>
            <a:rect l="l" t="t" r="r" b="b"/>
            <a:pathLst>
              <a:path w="2195596" h="2170896">
                <a:moveTo>
                  <a:pt x="0" y="0"/>
                </a:moveTo>
                <a:lnTo>
                  <a:pt x="2195597" y="0"/>
                </a:lnTo>
                <a:lnTo>
                  <a:pt x="2195597" y="2170896"/>
                </a:lnTo>
                <a:lnTo>
                  <a:pt x="0" y="2170896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</p:sp>
      <p:sp>
        <p:nvSpPr>
          <p:cNvPr id="21" name="TextBox 21"/>
          <p:cNvSpPr txBox="1"/>
          <p:nvPr/>
        </p:nvSpPr>
        <p:spPr>
          <a:xfrm>
            <a:off x="5273816" y="463019"/>
            <a:ext cx="5202621" cy="2374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47"/>
              </a:lnSpc>
              <a:spcBef>
                <a:spcPct val="0"/>
              </a:spcBef>
            </a:pPr>
            <a:r>
              <a:rPr lang="en-US" sz="4391" b="1">
                <a:solidFill>
                  <a:srgbClr val="FFAA9A"/>
                </a:solidFill>
                <a:latin typeface="Times New Roman Bold"/>
                <a:ea typeface="Times New Roman Bold"/>
                <a:cs typeface="Times New Roman Bold"/>
                <a:sym typeface="Times New Roman Bold"/>
              </a:rPr>
              <a:t>Чи було вам важко? Якщо так, то що саме?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543804" y="3160633"/>
            <a:ext cx="4396438" cy="28881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3"/>
              </a:lnSpc>
              <a:spcBef>
                <a:spcPct val="0"/>
              </a:spcBef>
            </a:pPr>
            <a:r>
              <a:rPr lang="en-US" sz="5309" b="1" i="1">
                <a:solidFill>
                  <a:srgbClr val="B7C9F9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Чого ви навчились на уроці?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133384" y="4053729"/>
            <a:ext cx="3830444" cy="27967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47"/>
              </a:lnSpc>
              <a:spcBef>
                <a:spcPct val="0"/>
              </a:spcBef>
            </a:pPr>
            <a:r>
              <a:rPr lang="en-US" sz="3891" b="1" i="1">
                <a:solidFill>
                  <a:srgbClr val="AA584A"/>
                </a:solidFill>
                <a:latin typeface="Times New Roman Bold Italics"/>
                <a:ea typeface="Times New Roman Bold Italics"/>
                <a:cs typeface="Times New Roman Bold Italics"/>
                <a:sym typeface="Times New Roman Bold Italics"/>
              </a:rPr>
              <a:t>Що найбільше вас вразило чи здивувало під час уроку ?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3640665" y="-4387474"/>
            <a:ext cx="10503030" cy="18694713"/>
          </a:xfrm>
          <a:custGeom>
            <a:avLst/>
            <a:gdLst/>
            <a:ahLst/>
            <a:cxnLst/>
            <a:rect l="l" t="t" r="r" b="b"/>
            <a:pathLst>
              <a:path w="10503030" h="18694713">
                <a:moveTo>
                  <a:pt x="0" y="0"/>
                </a:moveTo>
                <a:lnTo>
                  <a:pt x="10503030" y="0"/>
                </a:lnTo>
                <a:lnTo>
                  <a:pt x="10503030" y="18694713"/>
                </a:lnTo>
                <a:lnTo>
                  <a:pt x="0" y="186947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6690423">
            <a:off x="-713360" y="-5668544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4"/>
                </a:lnTo>
                <a:lnTo>
                  <a:pt x="0" y="91755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6994669">
            <a:off x="8988183" y="5662897"/>
            <a:ext cx="11792203" cy="8858893"/>
          </a:xfrm>
          <a:custGeom>
            <a:avLst/>
            <a:gdLst/>
            <a:ahLst/>
            <a:cxnLst/>
            <a:rect l="l" t="t" r="r" b="b"/>
            <a:pathLst>
              <a:path w="11792203" h="8858893">
                <a:moveTo>
                  <a:pt x="0" y="0"/>
                </a:moveTo>
                <a:lnTo>
                  <a:pt x="11792203" y="0"/>
                </a:lnTo>
                <a:lnTo>
                  <a:pt x="11792203" y="8858893"/>
                </a:lnTo>
                <a:lnTo>
                  <a:pt x="0" y="88588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7000"/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994669">
            <a:off x="13497344" y="3035643"/>
            <a:ext cx="8384913" cy="6299166"/>
          </a:xfrm>
          <a:custGeom>
            <a:avLst/>
            <a:gdLst/>
            <a:ahLst/>
            <a:cxnLst/>
            <a:rect l="l" t="t" r="r" b="b"/>
            <a:pathLst>
              <a:path w="8384913" h="6299166">
                <a:moveTo>
                  <a:pt x="0" y="0"/>
                </a:moveTo>
                <a:lnTo>
                  <a:pt x="8384913" y="0"/>
                </a:lnTo>
                <a:lnTo>
                  <a:pt x="8384913" y="6299167"/>
                </a:lnTo>
                <a:lnTo>
                  <a:pt x="0" y="62991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5000"/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6690423">
            <a:off x="-5506509" y="-1372959"/>
            <a:ext cx="12213676" cy="9175524"/>
          </a:xfrm>
          <a:custGeom>
            <a:avLst/>
            <a:gdLst/>
            <a:ahLst/>
            <a:cxnLst/>
            <a:rect l="l" t="t" r="r" b="b"/>
            <a:pathLst>
              <a:path w="12213676" h="9175524">
                <a:moveTo>
                  <a:pt x="0" y="0"/>
                </a:moveTo>
                <a:lnTo>
                  <a:pt x="12213676" y="0"/>
                </a:lnTo>
                <a:lnTo>
                  <a:pt x="12213676" y="9175525"/>
                </a:lnTo>
                <a:lnTo>
                  <a:pt x="0" y="91755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46000"/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5400000">
            <a:off x="11782119" y="-1792719"/>
            <a:ext cx="4875113" cy="4511696"/>
          </a:xfrm>
          <a:custGeom>
            <a:avLst/>
            <a:gdLst/>
            <a:ahLst/>
            <a:cxnLst/>
            <a:rect l="l" t="t" r="r" b="b"/>
            <a:pathLst>
              <a:path w="4875113" h="4511696">
                <a:moveTo>
                  <a:pt x="0" y="0"/>
                </a:moveTo>
                <a:lnTo>
                  <a:pt x="4875113" y="0"/>
                </a:lnTo>
                <a:lnTo>
                  <a:pt x="4875113" y="4511695"/>
                </a:lnTo>
                <a:lnTo>
                  <a:pt x="0" y="451169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3837631">
            <a:off x="2377661" y="6149670"/>
            <a:ext cx="6718061" cy="6217260"/>
          </a:xfrm>
          <a:custGeom>
            <a:avLst/>
            <a:gdLst/>
            <a:ahLst/>
            <a:cxnLst/>
            <a:rect l="l" t="t" r="r" b="b"/>
            <a:pathLst>
              <a:path w="6718061" h="6217260">
                <a:moveTo>
                  <a:pt x="0" y="0"/>
                </a:moveTo>
                <a:lnTo>
                  <a:pt x="6718062" y="0"/>
                </a:lnTo>
                <a:lnTo>
                  <a:pt x="6718062" y="6217260"/>
                </a:lnTo>
                <a:lnTo>
                  <a:pt x="0" y="621726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10915">
            <a:off x="-452162" y="735252"/>
            <a:ext cx="2602068" cy="1902762"/>
          </a:xfrm>
          <a:custGeom>
            <a:avLst/>
            <a:gdLst/>
            <a:ahLst/>
            <a:cxnLst/>
            <a:rect l="l" t="t" r="r" b="b"/>
            <a:pathLst>
              <a:path w="2602068" h="1902762">
                <a:moveTo>
                  <a:pt x="0" y="0"/>
                </a:moveTo>
                <a:lnTo>
                  <a:pt x="2602068" y="0"/>
                </a:lnTo>
                <a:lnTo>
                  <a:pt x="2602068" y="1902763"/>
                </a:lnTo>
                <a:lnTo>
                  <a:pt x="0" y="190276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7150495">
            <a:off x="-1395710" y="-2028930"/>
            <a:ext cx="5729482" cy="5302375"/>
          </a:xfrm>
          <a:custGeom>
            <a:avLst/>
            <a:gdLst/>
            <a:ahLst/>
            <a:cxnLst/>
            <a:rect l="l" t="t" r="r" b="b"/>
            <a:pathLst>
              <a:path w="5729482" h="5302375">
                <a:moveTo>
                  <a:pt x="0" y="0"/>
                </a:moveTo>
                <a:lnTo>
                  <a:pt x="5729483" y="0"/>
                </a:lnTo>
                <a:lnTo>
                  <a:pt x="5729483" y="5302375"/>
                </a:lnTo>
                <a:lnTo>
                  <a:pt x="0" y="53023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19999"/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2939302">
            <a:off x="16994383" y="1497210"/>
            <a:ext cx="631252" cy="911555"/>
          </a:xfrm>
          <a:custGeom>
            <a:avLst/>
            <a:gdLst/>
            <a:ahLst/>
            <a:cxnLst/>
            <a:rect l="l" t="t" r="r" b="b"/>
            <a:pathLst>
              <a:path w="631252" h="911555">
                <a:moveTo>
                  <a:pt x="0" y="0"/>
                </a:moveTo>
                <a:lnTo>
                  <a:pt x="631252" y="0"/>
                </a:lnTo>
                <a:lnTo>
                  <a:pt x="631252" y="911555"/>
                </a:lnTo>
                <a:lnTo>
                  <a:pt x="0" y="91155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95100">
            <a:off x="15999231" y="298043"/>
            <a:ext cx="1118386" cy="1457180"/>
          </a:xfrm>
          <a:custGeom>
            <a:avLst/>
            <a:gdLst/>
            <a:ahLst/>
            <a:cxnLst/>
            <a:rect l="l" t="t" r="r" b="b"/>
            <a:pathLst>
              <a:path w="1118386" h="1457180">
                <a:moveTo>
                  <a:pt x="0" y="0"/>
                </a:moveTo>
                <a:lnTo>
                  <a:pt x="1118385" y="0"/>
                </a:lnTo>
                <a:lnTo>
                  <a:pt x="1118385" y="1457180"/>
                </a:lnTo>
                <a:lnTo>
                  <a:pt x="0" y="145718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-3246881" flipH="1">
            <a:off x="817007" y="7861662"/>
            <a:ext cx="1304048" cy="2146582"/>
          </a:xfrm>
          <a:custGeom>
            <a:avLst/>
            <a:gdLst/>
            <a:ahLst/>
            <a:cxnLst/>
            <a:rect l="l" t="t" r="r" b="b"/>
            <a:pathLst>
              <a:path w="1304048" h="2146582">
                <a:moveTo>
                  <a:pt x="1304049" y="0"/>
                </a:moveTo>
                <a:lnTo>
                  <a:pt x="0" y="0"/>
                </a:lnTo>
                <a:lnTo>
                  <a:pt x="0" y="2146582"/>
                </a:lnTo>
                <a:lnTo>
                  <a:pt x="1304049" y="2146582"/>
                </a:lnTo>
                <a:lnTo>
                  <a:pt x="1304049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15549118" y="7777563"/>
            <a:ext cx="2018611" cy="1791517"/>
          </a:xfrm>
          <a:custGeom>
            <a:avLst/>
            <a:gdLst/>
            <a:ahLst/>
            <a:cxnLst/>
            <a:rect l="l" t="t" r="r" b="b"/>
            <a:pathLst>
              <a:path w="2018611" h="1791517">
                <a:moveTo>
                  <a:pt x="0" y="0"/>
                </a:moveTo>
                <a:lnTo>
                  <a:pt x="2018611" y="0"/>
                </a:lnTo>
                <a:lnTo>
                  <a:pt x="2018611" y="1791518"/>
                </a:lnTo>
                <a:lnTo>
                  <a:pt x="0" y="179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2729006" y="1054581"/>
            <a:ext cx="12829988" cy="8177837"/>
          </a:xfrm>
          <a:custGeom>
            <a:avLst/>
            <a:gdLst/>
            <a:ahLst/>
            <a:cxnLst/>
            <a:rect l="l" t="t" r="r" b="b"/>
            <a:pathLst>
              <a:path w="12829988" h="8177837">
                <a:moveTo>
                  <a:pt x="0" y="0"/>
                </a:moveTo>
                <a:lnTo>
                  <a:pt x="12829988" y="0"/>
                </a:lnTo>
                <a:lnTo>
                  <a:pt x="12829988" y="8177838"/>
                </a:lnTo>
                <a:lnTo>
                  <a:pt x="0" y="817783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</p:sp>
      <p:sp>
        <p:nvSpPr>
          <p:cNvPr id="16" name="Freeform 16"/>
          <p:cNvSpPr/>
          <p:nvPr/>
        </p:nvSpPr>
        <p:spPr>
          <a:xfrm>
            <a:off x="15223863" y="1205960"/>
            <a:ext cx="1913692" cy="2598841"/>
          </a:xfrm>
          <a:custGeom>
            <a:avLst/>
            <a:gdLst/>
            <a:ahLst/>
            <a:cxnLst/>
            <a:rect l="l" t="t" r="r" b="b"/>
            <a:pathLst>
              <a:path w="1913692" h="2598841">
                <a:moveTo>
                  <a:pt x="0" y="0"/>
                </a:moveTo>
                <a:lnTo>
                  <a:pt x="1913692" y="0"/>
                </a:lnTo>
                <a:lnTo>
                  <a:pt x="1913692" y="2598841"/>
                </a:lnTo>
                <a:lnTo>
                  <a:pt x="0" y="259884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>
            <a:off x="8284916" y="1054581"/>
            <a:ext cx="1686914" cy="2325320"/>
          </a:xfrm>
          <a:custGeom>
            <a:avLst/>
            <a:gdLst/>
            <a:ahLst/>
            <a:cxnLst/>
            <a:rect l="l" t="t" r="r" b="b"/>
            <a:pathLst>
              <a:path w="1686914" h="2325320">
                <a:moveTo>
                  <a:pt x="0" y="0"/>
                </a:moveTo>
                <a:lnTo>
                  <a:pt x="1686914" y="0"/>
                </a:lnTo>
                <a:lnTo>
                  <a:pt x="1686914" y="2325320"/>
                </a:lnTo>
                <a:lnTo>
                  <a:pt x="0" y="232532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5376776" y="4838782"/>
            <a:ext cx="1703864" cy="2692888"/>
          </a:xfrm>
          <a:custGeom>
            <a:avLst/>
            <a:gdLst/>
            <a:ahLst/>
            <a:cxnLst/>
            <a:rect l="l" t="t" r="r" b="b"/>
            <a:pathLst>
              <a:path w="1703864" h="2692888">
                <a:moveTo>
                  <a:pt x="0" y="0"/>
                </a:moveTo>
                <a:lnTo>
                  <a:pt x="1703864" y="0"/>
                </a:lnTo>
                <a:lnTo>
                  <a:pt x="1703864" y="2692889"/>
                </a:lnTo>
                <a:lnTo>
                  <a:pt x="0" y="26928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15250154" y="4209258"/>
            <a:ext cx="2616539" cy="2384322"/>
          </a:xfrm>
          <a:custGeom>
            <a:avLst/>
            <a:gdLst/>
            <a:ahLst/>
            <a:cxnLst/>
            <a:rect l="l" t="t" r="r" b="b"/>
            <a:pathLst>
              <a:path w="2616539" h="2384322">
                <a:moveTo>
                  <a:pt x="0" y="0"/>
                </a:moveTo>
                <a:lnTo>
                  <a:pt x="2616539" y="0"/>
                </a:lnTo>
                <a:lnTo>
                  <a:pt x="2616539" y="2384321"/>
                </a:lnTo>
                <a:lnTo>
                  <a:pt x="0" y="2384321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</p:sp>
      <p:sp>
        <p:nvSpPr>
          <p:cNvPr id="20" name="Freeform 20"/>
          <p:cNvSpPr/>
          <p:nvPr/>
        </p:nvSpPr>
        <p:spPr>
          <a:xfrm>
            <a:off x="7107520" y="7091793"/>
            <a:ext cx="1860419" cy="3119604"/>
          </a:xfrm>
          <a:custGeom>
            <a:avLst/>
            <a:gdLst/>
            <a:ahLst/>
            <a:cxnLst/>
            <a:rect l="l" t="t" r="r" b="b"/>
            <a:pathLst>
              <a:path w="1860419" h="3119604">
                <a:moveTo>
                  <a:pt x="0" y="0"/>
                </a:moveTo>
                <a:lnTo>
                  <a:pt x="1860419" y="0"/>
                </a:lnTo>
                <a:lnTo>
                  <a:pt x="1860419" y="3119604"/>
                </a:lnTo>
                <a:lnTo>
                  <a:pt x="0" y="311960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4219676" y="6690066"/>
            <a:ext cx="1628411" cy="2975501"/>
          </a:xfrm>
          <a:custGeom>
            <a:avLst/>
            <a:gdLst/>
            <a:ahLst/>
            <a:cxnLst/>
            <a:rect l="l" t="t" r="r" b="b"/>
            <a:pathLst>
              <a:path w="1628411" h="2975501">
                <a:moveTo>
                  <a:pt x="0" y="0"/>
                </a:moveTo>
                <a:lnTo>
                  <a:pt x="1628411" y="0"/>
                </a:lnTo>
                <a:lnTo>
                  <a:pt x="1628411" y="2975501"/>
                </a:lnTo>
                <a:lnTo>
                  <a:pt x="0" y="297550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=""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6228708" y="1770412"/>
            <a:ext cx="1393911" cy="2418458"/>
          </a:xfrm>
          <a:custGeom>
            <a:avLst/>
            <a:gdLst/>
            <a:ahLst/>
            <a:cxnLst/>
            <a:rect l="l" t="t" r="r" b="b"/>
            <a:pathLst>
              <a:path w="1393911" h="2418458">
                <a:moveTo>
                  <a:pt x="0" y="0"/>
                </a:moveTo>
                <a:lnTo>
                  <a:pt x="1393911" y="0"/>
                </a:lnTo>
                <a:lnTo>
                  <a:pt x="1393911" y="2418458"/>
                </a:lnTo>
                <a:lnTo>
                  <a:pt x="0" y="241845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=""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7899853" y="4188870"/>
            <a:ext cx="1418174" cy="2370808"/>
          </a:xfrm>
          <a:custGeom>
            <a:avLst/>
            <a:gdLst/>
            <a:ahLst/>
            <a:cxnLst/>
            <a:rect l="l" t="t" r="r" b="b"/>
            <a:pathLst>
              <a:path w="1418174" h="2370808">
                <a:moveTo>
                  <a:pt x="0" y="0"/>
                </a:moveTo>
                <a:lnTo>
                  <a:pt x="1418174" y="0"/>
                </a:lnTo>
                <a:lnTo>
                  <a:pt x="1418174" y="2370807"/>
                </a:lnTo>
                <a:lnTo>
                  <a:pt x="0" y="2370807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3208256" y="3497858"/>
            <a:ext cx="1676028" cy="2784941"/>
          </a:xfrm>
          <a:custGeom>
            <a:avLst/>
            <a:gdLst/>
            <a:ahLst/>
            <a:cxnLst/>
            <a:rect l="l" t="t" r="r" b="b"/>
            <a:pathLst>
              <a:path w="1676028" h="2784941">
                <a:moveTo>
                  <a:pt x="0" y="0"/>
                </a:moveTo>
                <a:lnTo>
                  <a:pt x="1676028" y="0"/>
                </a:lnTo>
                <a:lnTo>
                  <a:pt x="1676028" y="2784941"/>
                </a:lnTo>
                <a:lnTo>
                  <a:pt x="0" y="278494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=""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3722891" y="1638182"/>
            <a:ext cx="1475982" cy="2770614"/>
          </a:xfrm>
          <a:custGeom>
            <a:avLst/>
            <a:gdLst/>
            <a:ahLst/>
            <a:cxnLst/>
            <a:rect l="l" t="t" r="r" b="b"/>
            <a:pathLst>
              <a:path w="1475982" h="2770614">
                <a:moveTo>
                  <a:pt x="0" y="0"/>
                </a:moveTo>
                <a:lnTo>
                  <a:pt x="1475982" y="0"/>
                </a:lnTo>
                <a:lnTo>
                  <a:pt x="1475982" y="2770614"/>
                </a:lnTo>
                <a:lnTo>
                  <a:pt x="0" y="2770614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="" xmlns:asvg="http://schemas.microsoft.com/office/drawing/2016/SVG/main" r:embed="rId32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3491300" y="5000799"/>
            <a:ext cx="1685451" cy="3185560"/>
          </a:xfrm>
          <a:custGeom>
            <a:avLst/>
            <a:gdLst/>
            <a:ahLst/>
            <a:cxnLst/>
            <a:rect l="l" t="t" r="r" b="b"/>
            <a:pathLst>
              <a:path w="1685451" h="3185560">
                <a:moveTo>
                  <a:pt x="0" y="0"/>
                </a:moveTo>
                <a:lnTo>
                  <a:pt x="1685451" y="0"/>
                </a:lnTo>
                <a:lnTo>
                  <a:pt x="1685451" y="3185560"/>
                </a:lnTo>
                <a:lnTo>
                  <a:pt x="0" y="3185560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="" xmlns:asvg="http://schemas.microsoft.com/office/drawing/2016/SVG/main" r:embed="rId34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1758031" y="7351200"/>
            <a:ext cx="1990786" cy="2600789"/>
          </a:xfrm>
          <a:custGeom>
            <a:avLst/>
            <a:gdLst/>
            <a:ahLst/>
            <a:cxnLst/>
            <a:rect l="l" t="t" r="r" b="b"/>
            <a:pathLst>
              <a:path w="1990786" h="2600789">
                <a:moveTo>
                  <a:pt x="0" y="0"/>
                </a:moveTo>
                <a:lnTo>
                  <a:pt x="1990786" y="0"/>
                </a:lnTo>
                <a:lnTo>
                  <a:pt x="1990786" y="2600790"/>
                </a:lnTo>
                <a:lnTo>
                  <a:pt x="0" y="260079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="" xmlns:asvg="http://schemas.microsoft.com/office/drawing/2016/SVG/main" r:embed="rId36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12817990" y="932170"/>
            <a:ext cx="1861655" cy="2420592"/>
          </a:xfrm>
          <a:custGeom>
            <a:avLst/>
            <a:gdLst/>
            <a:ahLst/>
            <a:cxnLst/>
            <a:rect l="l" t="t" r="r" b="b"/>
            <a:pathLst>
              <a:path w="1861655" h="2420592">
                <a:moveTo>
                  <a:pt x="0" y="0"/>
                </a:moveTo>
                <a:lnTo>
                  <a:pt x="1861655" y="0"/>
                </a:lnTo>
                <a:lnTo>
                  <a:pt x="1861655" y="2420592"/>
                </a:lnTo>
                <a:lnTo>
                  <a:pt x="0" y="2420592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="" xmlns:asvg="http://schemas.microsoft.com/office/drawing/2016/SVG/main" r:embed="rId38"/>
                </a:ext>
              </a:extLst>
            </a:blip>
            <a:stretch>
              <a:fillRect/>
            </a:stretch>
          </a:blipFill>
        </p:spPr>
      </p:sp>
      <p:pic>
        <p:nvPicPr>
          <p:cNvPr id="29" name="Picture 29"/>
          <p:cNvPicPr>
            <a:picLocks noChangeAspect="1"/>
          </p:cNvPicPr>
          <p:nvPr/>
        </p:nvPicPr>
        <p:blipFill>
          <a:blip r:embed="rId39"/>
          <a:srcRect/>
          <a:stretch>
            <a:fillRect/>
          </a:stretch>
        </p:blipFill>
        <p:spPr>
          <a:xfrm>
            <a:off x="9594252" y="3822912"/>
            <a:ext cx="3367849" cy="2660601"/>
          </a:xfrm>
          <a:prstGeom prst="rect">
            <a:avLst/>
          </a:prstGeom>
        </p:spPr>
      </p:pic>
      <p:grpSp>
        <p:nvGrpSpPr>
          <p:cNvPr id="30" name="Group 30"/>
          <p:cNvGrpSpPr/>
          <p:nvPr/>
        </p:nvGrpSpPr>
        <p:grpSpPr>
          <a:xfrm>
            <a:off x="2858452" y="2194560"/>
            <a:ext cx="627698" cy="604838"/>
            <a:chOff x="0" y="0"/>
            <a:chExt cx="836930" cy="806450"/>
          </a:xfrm>
        </p:grpSpPr>
        <p:sp>
          <p:nvSpPr>
            <p:cNvPr id="31" name="Freeform 31"/>
            <p:cNvSpPr/>
            <p:nvPr/>
          </p:nvSpPr>
          <p:spPr>
            <a:xfrm>
              <a:off x="46990" y="49530"/>
              <a:ext cx="744220" cy="706120"/>
            </a:xfrm>
            <a:custGeom>
              <a:avLst/>
              <a:gdLst/>
              <a:ahLst/>
              <a:cxnLst/>
              <a:rect l="l" t="t" r="r" b="b"/>
              <a:pathLst>
                <a:path w="744220" h="706120">
                  <a:moveTo>
                    <a:pt x="327660" y="140970"/>
                  </a:moveTo>
                  <a:cubicBezTo>
                    <a:pt x="407670" y="135890"/>
                    <a:pt x="412750" y="118110"/>
                    <a:pt x="429260" y="110490"/>
                  </a:cubicBezTo>
                  <a:cubicBezTo>
                    <a:pt x="453390" y="99060"/>
                    <a:pt x="491490" y="104140"/>
                    <a:pt x="528320" y="91440"/>
                  </a:cubicBezTo>
                  <a:cubicBezTo>
                    <a:pt x="581660" y="74930"/>
                    <a:pt x="676910" y="3810"/>
                    <a:pt x="711200" y="1270"/>
                  </a:cubicBezTo>
                  <a:cubicBezTo>
                    <a:pt x="723900" y="1270"/>
                    <a:pt x="734060" y="5080"/>
                    <a:pt x="737870" y="11430"/>
                  </a:cubicBezTo>
                  <a:cubicBezTo>
                    <a:pt x="742950" y="17780"/>
                    <a:pt x="744220" y="26670"/>
                    <a:pt x="737870" y="40640"/>
                  </a:cubicBezTo>
                  <a:cubicBezTo>
                    <a:pt x="709930" y="107950"/>
                    <a:pt x="361950" y="422910"/>
                    <a:pt x="231140" y="541020"/>
                  </a:cubicBezTo>
                  <a:cubicBezTo>
                    <a:pt x="152400" y="612140"/>
                    <a:pt x="74930" y="693420"/>
                    <a:pt x="36830" y="703580"/>
                  </a:cubicBezTo>
                  <a:cubicBezTo>
                    <a:pt x="22860" y="706120"/>
                    <a:pt x="11430" y="703580"/>
                    <a:pt x="6350" y="695960"/>
                  </a:cubicBezTo>
                  <a:cubicBezTo>
                    <a:pt x="1270" y="689610"/>
                    <a:pt x="3810" y="666750"/>
                    <a:pt x="10160" y="660400"/>
                  </a:cubicBezTo>
                  <a:cubicBezTo>
                    <a:pt x="15240" y="655320"/>
                    <a:pt x="26670" y="654050"/>
                    <a:pt x="34290" y="655320"/>
                  </a:cubicBezTo>
                  <a:cubicBezTo>
                    <a:pt x="40640" y="657860"/>
                    <a:pt x="48260" y="666750"/>
                    <a:pt x="50800" y="673100"/>
                  </a:cubicBezTo>
                  <a:cubicBezTo>
                    <a:pt x="52070" y="679450"/>
                    <a:pt x="49530" y="690880"/>
                    <a:pt x="45720" y="695960"/>
                  </a:cubicBezTo>
                  <a:cubicBezTo>
                    <a:pt x="40640" y="702310"/>
                    <a:pt x="30480" y="706120"/>
                    <a:pt x="22860" y="704850"/>
                  </a:cubicBezTo>
                  <a:cubicBezTo>
                    <a:pt x="16510" y="704850"/>
                    <a:pt x="6350" y="698500"/>
                    <a:pt x="3810" y="692150"/>
                  </a:cubicBezTo>
                  <a:cubicBezTo>
                    <a:pt x="0" y="684530"/>
                    <a:pt x="1270" y="674370"/>
                    <a:pt x="7620" y="661670"/>
                  </a:cubicBezTo>
                  <a:cubicBezTo>
                    <a:pt x="27940" y="627380"/>
                    <a:pt x="119380" y="574040"/>
                    <a:pt x="194310" y="505460"/>
                  </a:cubicBezTo>
                  <a:cubicBezTo>
                    <a:pt x="325120" y="387350"/>
                    <a:pt x="633730" y="24130"/>
                    <a:pt x="706120" y="3810"/>
                  </a:cubicBezTo>
                  <a:cubicBezTo>
                    <a:pt x="721360" y="0"/>
                    <a:pt x="732790" y="5080"/>
                    <a:pt x="737870" y="11430"/>
                  </a:cubicBezTo>
                  <a:cubicBezTo>
                    <a:pt x="742950" y="17780"/>
                    <a:pt x="744220" y="30480"/>
                    <a:pt x="737870" y="40640"/>
                  </a:cubicBezTo>
                  <a:cubicBezTo>
                    <a:pt x="721360" y="69850"/>
                    <a:pt x="590550" y="125730"/>
                    <a:pt x="538480" y="142240"/>
                  </a:cubicBezTo>
                  <a:cubicBezTo>
                    <a:pt x="505460" y="151130"/>
                    <a:pt x="481330" y="143510"/>
                    <a:pt x="457200" y="152400"/>
                  </a:cubicBezTo>
                  <a:cubicBezTo>
                    <a:pt x="434340" y="161290"/>
                    <a:pt x="420370" y="185420"/>
                    <a:pt x="397510" y="190500"/>
                  </a:cubicBezTo>
                  <a:cubicBezTo>
                    <a:pt x="372110" y="196850"/>
                    <a:pt x="323850" y="196850"/>
                    <a:pt x="311150" y="185420"/>
                  </a:cubicBezTo>
                  <a:cubicBezTo>
                    <a:pt x="303530" y="179070"/>
                    <a:pt x="300990" y="165100"/>
                    <a:pt x="304800" y="157480"/>
                  </a:cubicBezTo>
                  <a:cubicBezTo>
                    <a:pt x="307340" y="149860"/>
                    <a:pt x="327660" y="140970"/>
                    <a:pt x="327660" y="140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2" name="Group 32"/>
          <p:cNvGrpSpPr/>
          <p:nvPr/>
        </p:nvGrpSpPr>
        <p:grpSpPr>
          <a:xfrm>
            <a:off x="2720340" y="2729865"/>
            <a:ext cx="567690" cy="137160"/>
            <a:chOff x="0" y="0"/>
            <a:chExt cx="756920" cy="182880"/>
          </a:xfrm>
        </p:grpSpPr>
        <p:sp>
          <p:nvSpPr>
            <p:cNvPr id="33" name="Freeform 33"/>
            <p:cNvSpPr/>
            <p:nvPr/>
          </p:nvSpPr>
          <p:spPr>
            <a:xfrm>
              <a:off x="49530" y="26670"/>
              <a:ext cx="656590" cy="113030"/>
            </a:xfrm>
            <a:custGeom>
              <a:avLst/>
              <a:gdLst/>
              <a:ahLst/>
              <a:cxnLst/>
              <a:rect l="l" t="t" r="r" b="b"/>
              <a:pathLst>
                <a:path w="656590" h="113030">
                  <a:moveTo>
                    <a:pt x="20320" y="54610"/>
                  </a:moveTo>
                  <a:cubicBezTo>
                    <a:pt x="287020" y="20320"/>
                    <a:pt x="574040" y="0"/>
                    <a:pt x="629920" y="24130"/>
                  </a:cubicBezTo>
                  <a:cubicBezTo>
                    <a:pt x="646430" y="30480"/>
                    <a:pt x="655320" y="41910"/>
                    <a:pt x="655320" y="50800"/>
                  </a:cubicBezTo>
                  <a:cubicBezTo>
                    <a:pt x="656590" y="58420"/>
                    <a:pt x="643890" y="73660"/>
                    <a:pt x="636270" y="74930"/>
                  </a:cubicBezTo>
                  <a:cubicBezTo>
                    <a:pt x="627380" y="74930"/>
                    <a:pt x="607060" y="62230"/>
                    <a:pt x="605790" y="53340"/>
                  </a:cubicBezTo>
                  <a:cubicBezTo>
                    <a:pt x="604520" y="45720"/>
                    <a:pt x="619760" y="25400"/>
                    <a:pt x="627380" y="24130"/>
                  </a:cubicBezTo>
                  <a:cubicBezTo>
                    <a:pt x="636270" y="22860"/>
                    <a:pt x="655320" y="39370"/>
                    <a:pt x="655320" y="48260"/>
                  </a:cubicBezTo>
                  <a:cubicBezTo>
                    <a:pt x="656590" y="57150"/>
                    <a:pt x="646430" y="67310"/>
                    <a:pt x="629920" y="74930"/>
                  </a:cubicBezTo>
                  <a:cubicBezTo>
                    <a:pt x="574040" y="99060"/>
                    <a:pt x="289560" y="71120"/>
                    <a:pt x="179070" y="80010"/>
                  </a:cubicBezTo>
                  <a:cubicBezTo>
                    <a:pt x="114300" y="86360"/>
                    <a:pt x="54610" y="113030"/>
                    <a:pt x="26670" y="105410"/>
                  </a:cubicBezTo>
                  <a:cubicBezTo>
                    <a:pt x="12700" y="101600"/>
                    <a:pt x="2540" y="91440"/>
                    <a:pt x="1270" y="82550"/>
                  </a:cubicBezTo>
                  <a:cubicBezTo>
                    <a:pt x="0" y="74930"/>
                    <a:pt x="20320" y="54610"/>
                    <a:pt x="20320" y="546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4" name="Group 34"/>
          <p:cNvGrpSpPr/>
          <p:nvPr/>
        </p:nvGrpSpPr>
        <p:grpSpPr>
          <a:xfrm>
            <a:off x="5484495" y="2299335"/>
            <a:ext cx="612457" cy="842010"/>
            <a:chOff x="0" y="0"/>
            <a:chExt cx="816610" cy="1122680"/>
          </a:xfrm>
        </p:grpSpPr>
        <p:sp>
          <p:nvSpPr>
            <p:cNvPr id="35" name="Freeform 35"/>
            <p:cNvSpPr/>
            <p:nvPr/>
          </p:nvSpPr>
          <p:spPr>
            <a:xfrm>
              <a:off x="48260" y="50800"/>
              <a:ext cx="718820" cy="1027430"/>
            </a:xfrm>
            <a:custGeom>
              <a:avLst/>
              <a:gdLst/>
              <a:ahLst/>
              <a:cxnLst/>
              <a:rect l="l" t="t" r="r" b="b"/>
              <a:pathLst>
                <a:path w="718820" h="1027430">
                  <a:moveTo>
                    <a:pt x="269240" y="0"/>
                  </a:moveTo>
                  <a:cubicBezTo>
                    <a:pt x="379730" y="13970"/>
                    <a:pt x="388620" y="30480"/>
                    <a:pt x="396240" y="46990"/>
                  </a:cubicBezTo>
                  <a:cubicBezTo>
                    <a:pt x="406400" y="67310"/>
                    <a:pt x="408940" y="90170"/>
                    <a:pt x="412750" y="120650"/>
                  </a:cubicBezTo>
                  <a:cubicBezTo>
                    <a:pt x="417830" y="170180"/>
                    <a:pt x="430530" y="266700"/>
                    <a:pt x="414020" y="322580"/>
                  </a:cubicBezTo>
                  <a:cubicBezTo>
                    <a:pt x="401320" y="368300"/>
                    <a:pt x="365760" y="406400"/>
                    <a:pt x="339090" y="434340"/>
                  </a:cubicBezTo>
                  <a:cubicBezTo>
                    <a:pt x="320040" y="454660"/>
                    <a:pt x="289560" y="461010"/>
                    <a:pt x="278130" y="478790"/>
                  </a:cubicBezTo>
                  <a:cubicBezTo>
                    <a:pt x="269240" y="492760"/>
                    <a:pt x="275590" y="506730"/>
                    <a:pt x="266700" y="524510"/>
                  </a:cubicBezTo>
                  <a:cubicBezTo>
                    <a:pt x="247650" y="560070"/>
                    <a:pt x="182880" y="621030"/>
                    <a:pt x="143510" y="660400"/>
                  </a:cubicBezTo>
                  <a:cubicBezTo>
                    <a:pt x="110490" y="692150"/>
                    <a:pt x="59690" y="721360"/>
                    <a:pt x="46990" y="741680"/>
                  </a:cubicBezTo>
                  <a:cubicBezTo>
                    <a:pt x="41910" y="749300"/>
                    <a:pt x="46990" y="759460"/>
                    <a:pt x="43180" y="762000"/>
                  </a:cubicBezTo>
                  <a:cubicBezTo>
                    <a:pt x="35560" y="765810"/>
                    <a:pt x="10160" y="760730"/>
                    <a:pt x="5080" y="753110"/>
                  </a:cubicBezTo>
                  <a:cubicBezTo>
                    <a:pt x="1270" y="746760"/>
                    <a:pt x="5080" y="731520"/>
                    <a:pt x="12700" y="720090"/>
                  </a:cubicBezTo>
                  <a:cubicBezTo>
                    <a:pt x="30480" y="698500"/>
                    <a:pt x="104140" y="669290"/>
                    <a:pt x="137160" y="657860"/>
                  </a:cubicBezTo>
                  <a:cubicBezTo>
                    <a:pt x="157480" y="650240"/>
                    <a:pt x="171450" y="641350"/>
                    <a:pt x="189230" y="646430"/>
                  </a:cubicBezTo>
                  <a:cubicBezTo>
                    <a:pt x="218440" y="655320"/>
                    <a:pt x="257810" y="703580"/>
                    <a:pt x="279400" y="748030"/>
                  </a:cubicBezTo>
                  <a:cubicBezTo>
                    <a:pt x="308610" y="803910"/>
                    <a:pt x="299720" y="942340"/>
                    <a:pt x="323850" y="965200"/>
                  </a:cubicBezTo>
                  <a:cubicBezTo>
                    <a:pt x="332740" y="974090"/>
                    <a:pt x="341630" y="972820"/>
                    <a:pt x="354330" y="970280"/>
                  </a:cubicBezTo>
                  <a:cubicBezTo>
                    <a:pt x="386080" y="965200"/>
                    <a:pt x="453390" y="923290"/>
                    <a:pt x="500380" y="889000"/>
                  </a:cubicBezTo>
                  <a:cubicBezTo>
                    <a:pt x="553720" y="850900"/>
                    <a:pt x="627380" y="786130"/>
                    <a:pt x="655320" y="748030"/>
                  </a:cubicBezTo>
                  <a:cubicBezTo>
                    <a:pt x="669290" y="728980"/>
                    <a:pt x="669290" y="704850"/>
                    <a:pt x="679450" y="698500"/>
                  </a:cubicBezTo>
                  <a:cubicBezTo>
                    <a:pt x="687070" y="693420"/>
                    <a:pt x="697230" y="694690"/>
                    <a:pt x="703580" y="697230"/>
                  </a:cubicBezTo>
                  <a:cubicBezTo>
                    <a:pt x="709930" y="701040"/>
                    <a:pt x="716280" y="709930"/>
                    <a:pt x="717550" y="716280"/>
                  </a:cubicBezTo>
                  <a:cubicBezTo>
                    <a:pt x="718820" y="723900"/>
                    <a:pt x="715010" y="734060"/>
                    <a:pt x="709930" y="739140"/>
                  </a:cubicBezTo>
                  <a:cubicBezTo>
                    <a:pt x="703580" y="744220"/>
                    <a:pt x="693420" y="746760"/>
                    <a:pt x="685800" y="745490"/>
                  </a:cubicBezTo>
                  <a:cubicBezTo>
                    <a:pt x="679450" y="742950"/>
                    <a:pt x="670560" y="735330"/>
                    <a:pt x="668020" y="728980"/>
                  </a:cubicBezTo>
                  <a:cubicBezTo>
                    <a:pt x="665480" y="722630"/>
                    <a:pt x="666750" y="711200"/>
                    <a:pt x="671830" y="704850"/>
                  </a:cubicBezTo>
                  <a:cubicBezTo>
                    <a:pt x="676910" y="699770"/>
                    <a:pt x="693420" y="693420"/>
                    <a:pt x="701040" y="695960"/>
                  </a:cubicBezTo>
                  <a:cubicBezTo>
                    <a:pt x="708660" y="699770"/>
                    <a:pt x="716280" y="717550"/>
                    <a:pt x="716280" y="730250"/>
                  </a:cubicBezTo>
                  <a:cubicBezTo>
                    <a:pt x="715010" y="746760"/>
                    <a:pt x="702310" y="770890"/>
                    <a:pt x="689610" y="786130"/>
                  </a:cubicBezTo>
                  <a:cubicBezTo>
                    <a:pt x="676910" y="798830"/>
                    <a:pt x="654050" y="802640"/>
                    <a:pt x="642620" y="814070"/>
                  </a:cubicBezTo>
                  <a:cubicBezTo>
                    <a:pt x="633730" y="824230"/>
                    <a:pt x="635000" y="835660"/>
                    <a:pt x="624840" y="848360"/>
                  </a:cubicBezTo>
                  <a:cubicBezTo>
                    <a:pt x="605790" y="872490"/>
                    <a:pt x="560070" y="908050"/>
                    <a:pt x="520700" y="934720"/>
                  </a:cubicBezTo>
                  <a:cubicBezTo>
                    <a:pt x="473710" y="965200"/>
                    <a:pt x="402590" y="1009650"/>
                    <a:pt x="363220" y="1019810"/>
                  </a:cubicBezTo>
                  <a:cubicBezTo>
                    <a:pt x="340360" y="1024890"/>
                    <a:pt x="323850" y="1027430"/>
                    <a:pt x="308610" y="1019810"/>
                  </a:cubicBezTo>
                  <a:cubicBezTo>
                    <a:pt x="293370" y="1010920"/>
                    <a:pt x="281940" y="990600"/>
                    <a:pt x="273050" y="970280"/>
                  </a:cubicBezTo>
                  <a:cubicBezTo>
                    <a:pt x="262890" y="942340"/>
                    <a:pt x="267970" y="897890"/>
                    <a:pt x="260350" y="861060"/>
                  </a:cubicBezTo>
                  <a:cubicBezTo>
                    <a:pt x="252730" y="824230"/>
                    <a:pt x="245110" y="778510"/>
                    <a:pt x="226060" y="750570"/>
                  </a:cubicBezTo>
                  <a:cubicBezTo>
                    <a:pt x="210820" y="727710"/>
                    <a:pt x="191770" y="702310"/>
                    <a:pt x="166370" y="699770"/>
                  </a:cubicBezTo>
                  <a:cubicBezTo>
                    <a:pt x="130810" y="695960"/>
                    <a:pt x="58420" y="769620"/>
                    <a:pt x="31750" y="765810"/>
                  </a:cubicBezTo>
                  <a:cubicBezTo>
                    <a:pt x="17780" y="764540"/>
                    <a:pt x="5080" y="750570"/>
                    <a:pt x="2540" y="741680"/>
                  </a:cubicBezTo>
                  <a:cubicBezTo>
                    <a:pt x="0" y="734060"/>
                    <a:pt x="3810" y="725170"/>
                    <a:pt x="8890" y="716280"/>
                  </a:cubicBezTo>
                  <a:cubicBezTo>
                    <a:pt x="19050" y="698500"/>
                    <a:pt x="44450" y="675640"/>
                    <a:pt x="69850" y="650240"/>
                  </a:cubicBezTo>
                  <a:cubicBezTo>
                    <a:pt x="109220" y="612140"/>
                    <a:pt x="193040" y="551180"/>
                    <a:pt x="219710" y="509270"/>
                  </a:cubicBezTo>
                  <a:cubicBezTo>
                    <a:pt x="236220" y="485140"/>
                    <a:pt x="228600" y="463550"/>
                    <a:pt x="243840" y="441960"/>
                  </a:cubicBezTo>
                  <a:cubicBezTo>
                    <a:pt x="264160" y="412750"/>
                    <a:pt x="325120" y="382270"/>
                    <a:pt x="344170" y="356870"/>
                  </a:cubicBezTo>
                  <a:cubicBezTo>
                    <a:pt x="356870" y="341630"/>
                    <a:pt x="361950" y="336550"/>
                    <a:pt x="365760" y="316230"/>
                  </a:cubicBezTo>
                  <a:cubicBezTo>
                    <a:pt x="375920" y="269240"/>
                    <a:pt x="360680" y="114300"/>
                    <a:pt x="353060" y="73660"/>
                  </a:cubicBezTo>
                  <a:cubicBezTo>
                    <a:pt x="350520" y="58420"/>
                    <a:pt x="351790" y="50800"/>
                    <a:pt x="342900" y="44450"/>
                  </a:cubicBezTo>
                  <a:cubicBezTo>
                    <a:pt x="328930" y="34290"/>
                    <a:pt x="265430" y="54610"/>
                    <a:pt x="252730" y="44450"/>
                  </a:cubicBezTo>
                  <a:cubicBezTo>
                    <a:pt x="245110" y="38100"/>
                    <a:pt x="242570" y="24130"/>
                    <a:pt x="245110" y="16510"/>
                  </a:cubicBezTo>
                  <a:cubicBezTo>
                    <a:pt x="248920" y="8890"/>
                    <a:pt x="269240" y="0"/>
                    <a:pt x="269240" y="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6" name="Group 36"/>
          <p:cNvGrpSpPr/>
          <p:nvPr/>
        </p:nvGrpSpPr>
        <p:grpSpPr>
          <a:xfrm>
            <a:off x="6073140" y="3092767"/>
            <a:ext cx="182880" cy="114300"/>
            <a:chOff x="0" y="0"/>
            <a:chExt cx="243840" cy="152400"/>
          </a:xfrm>
        </p:grpSpPr>
        <p:sp>
          <p:nvSpPr>
            <p:cNvPr id="37" name="Freeform 37"/>
            <p:cNvSpPr/>
            <p:nvPr/>
          </p:nvSpPr>
          <p:spPr>
            <a:xfrm>
              <a:off x="49530" y="40640"/>
              <a:ext cx="143510" cy="60960"/>
            </a:xfrm>
            <a:custGeom>
              <a:avLst/>
              <a:gdLst/>
              <a:ahLst/>
              <a:cxnLst/>
              <a:rect l="l" t="t" r="r" b="b"/>
              <a:pathLst>
                <a:path w="143510" h="60960">
                  <a:moveTo>
                    <a:pt x="118110" y="60960"/>
                  </a:moveTo>
                  <a:cubicBezTo>
                    <a:pt x="3810" y="48260"/>
                    <a:pt x="0" y="33020"/>
                    <a:pt x="3810" y="25400"/>
                  </a:cubicBezTo>
                  <a:cubicBezTo>
                    <a:pt x="6350" y="17780"/>
                    <a:pt x="21590" y="10160"/>
                    <a:pt x="29210" y="10160"/>
                  </a:cubicBezTo>
                  <a:cubicBezTo>
                    <a:pt x="36830" y="10160"/>
                    <a:pt x="46990" y="16510"/>
                    <a:pt x="49530" y="22860"/>
                  </a:cubicBezTo>
                  <a:cubicBezTo>
                    <a:pt x="52070" y="30480"/>
                    <a:pt x="50800" y="48260"/>
                    <a:pt x="44450" y="53340"/>
                  </a:cubicBezTo>
                  <a:cubicBezTo>
                    <a:pt x="38100" y="59690"/>
                    <a:pt x="21590" y="60960"/>
                    <a:pt x="13970" y="57150"/>
                  </a:cubicBezTo>
                  <a:cubicBezTo>
                    <a:pt x="7620" y="53340"/>
                    <a:pt x="1270" y="43180"/>
                    <a:pt x="1270" y="36830"/>
                  </a:cubicBezTo>
                  <a:cubicBezTo>
                    <a:pt x="2540" y="27940"/>
                    <a:pt x="8890" y="16510"/>
                    <a:pt x="19050" y="11430"/>
                  </a:cubicBezTo>
                  <a:cubicBezTo>
                    <a:pt x="36830" y="1270"/>
                    <a:pt x="96520" y="0"/>
                    <a:pt x="118110" y="10160"/>
                  </a:cubicBezTo>
                  <a:cubicBezTo>
                    <a:pt x="130810" y="15240"/>
                    <a:pt x="143510" y="29210"/>
                    <a:pt x="143510" y="38100"/>
                  </a:cubicBezTo>
                  <a:cubicBezTo>
                    <a:pt x="142240" y="45720"/>
                    <a:pt x="118110" y="60960"/>
                    <a:pt x="118110" y="609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38" name="Group 38"/>
          <p:cNvGrpSpPr/>
          <p:nvPr/>
        </p:nvGrpSpPr>
        <p:grpSpPr>
          <a:xfrm>
            <a:off x="2898458" y="5098732"/>
            <a:ext cx="524828" cy="623888"/>
            <a:chOff x="0" y="0"/>
            <a:chExt cx="699770" cy="831850"/>
          </a:xfrm>
        </p:grpSpPr>
        <p:sp>
          <p:nvSpPr>
            <p:cNvPr id="39" name="Freeform 39"/>
            <p:cNvSpPr/>
            <p:nvPr/>
          </p:nvSpPr>
          <p:spPr>
            <a:xfrm>
              <a:off x="49530" y="43180"/>
              <a:ext cx="604520" cy="744220"/>
            </a:xfrm>
            <a:custGeom>
              <a:avLst/>
              <a:gdLst/>
              <a:ahLst/>
              <a:cxnLst/>
              <a:rect l="l" t="t" r="r" b="b"/>
              <a:pathLst>
                <a:path w="604520" h="744220">
                  <a:moveTo>
                    <a:pt x="186690" y="228600"/>
                  </a:moveTo>
                  <a:cubicBezTo>
                    <a:pt x="193040" y="165100"/>
                    <a:pt x="219710" y="110490"/>
                    <a:pt x="236220" y="85090"/>
                  </a:cubicBezTo>
                  <a:cubicBezTo>
                    <a:pt x="245110" y="69850"/>
                    <a:pt x="250190" y="62230"/>
                    <a:pt x="264160" y="52070"/>
                  </a:cubicBezTo>
                  <a:cubicBezTo>
                    <a:pt x="285750" y="35560"/>
                    <a:pt x="340360" y="0"/>
                    <a:pt x="359410" y="7620"/>
                  </a:cubicBezTo>
                  <a:cubicBezTo>
                    <a:pt x="374650" y="11430"/>
                    <a:pt x="382270" y="38100"/>
                    <a:pt x="384810" y="55880"/>
                  </a:cubicBezTo>
                  <a:cubicBezTo>
                    <a:pt x="387350" y="77470"/>
                    <a:pt x="378460" y="107950"/>
                    <a:pt x="368300" y="129540"/>
                  </a:cubicBezTo>
                  <a:cubicBezTo>
                    <a:pt x="356870" y="149860"/>
                    <a:pt x="334010" y="162560"/>
                    <a:pt x="321310" y="182880"/>
                  </a:cubicBezTo>
                  <a:cubicBezTo>
                    <a:pt x="308610" y="201930"/>
                    <a:pt x="303530" y="226060"/>
                    <a:pt x="289560" y="247650"/>
                  </a:cubicBezTo>
                  <a:cubicBezTo>
                    <a:pt x="273050" y="274320"/>
                    <a:pt x="251460" y="304800"/>
                    <a:pt x="224790" y="327660"/>
                  </a:cubicBezTo>
                  <a:cubicBezTo>
                    <a:pt x="196850" y="354330"/>
                    <a:pt x="143510" y="373380"/>
                    <a:pt x="123190" y="393700"/>
                  </a:cubicBezTo>
                  <a:cubicBezTo>
                    <a:pt x="111760" y="405130"/>
                    <a:pt x="111760" y="417830"/>
                    <a:pt x="102870" y="426720"/>
                  </a:cubicBezTo>
                  <a:cubicBezTo>
                    <a:pt x="92710" y="435610"/>
                    <a:pt x="78740" y="447040"/>
                    <a:pt x="64770" y="449580"/>
                  </a:cubicBezTo>
                  <a:cubicBezTo>
                    <a:pt x="50800" y="452120"/>
                    <a:pt x="17780" y="444500"/>
                    <a:pt x="17780" y="438150"/>
                  </a:cubicBezTo>
                  <a:cubicBezTo>
                    <a:pt x="16510" y="421640"/>
                    <a:pt x="287020" y="346710"/>
                    <a:pt x="386080" y="330200"/>
                  </a:cubicBezTo>
                  <a:cubicBezTo>
                    <a:pt x="452120" y="320040"/>
                    <a:pt x="520700" y="316230"/>
                    <a:pt x="552450" y="326390"/>
                  </a:cubicBezTo>
                  <a:cubicBezTo>
                    <a:pt x="567690" y="331470"/>
                    <a:pt x="575310" y="340360"/>
                    <a:pt x="581660" y="350520"/>
                  </a:cubicBezTo>
                  <a:cubicBezTo>
                    <a:pt x="588010" y="359410"/>
                    <a:pt x="590550" y="369570"/>
                    <a:pt x="593090" y="384810"/>
                  </a:cubicBezTo>
                  <a:cubicBezTo>
                    <a:pt x="598170" y="407670"/>
                    <a:pt x="604520" y="447040"/>
                    <a:pt x="599440" y="477520"/>
                  </a:cubicBezTo>
                  <a:cubicBezTo>
                    <a:pt x="593090" y="511810"/>
                    <a:pt x="574040" y="544830"/>
                    <a:pt x="553720" y="576580"/>
                  </a:cubicBezTo>
                  <a:cubicBezTo>
                    <a:pt x="529590" y="612140"/>
                    <a:pt x="490220" y="652780"/>
                    <a:pt x="463550" y="675640"/>
                  </a:cubicBezTo>
                  <a:cubicBezTo>
                    <a:pt x="444500" y="692150"/>
                    <a:pt x="434340" y="701040"/>
                    <a:pt x="411480" y="709930"/>
                  </a:cubicBezTo>
                  <a:cubicBezTo>
                    <a:pt x="378460" y="723900"/>
                    <a:pt x="326390" y="730250"/>
                    <a:pt x="279400" y="735330"/>
                  </a:cubicBezTo>
                  <a:cubicBezTo>
                    <a:pt x="224790" y="740410"/>
                    <a:pt x="142240" y="744220"/>
                    <a:pt x="100330" y="736600"/>
                  </a:cubicBezTo>
                  <a:cubicBezTo>
                    <a:pt x="77470" y="732790"/>
                    <a:pt x="63500" y="727710"/>
                    <a:pt x="49530" y="716280"/>
                  </a:cubicBezTo>
                  <a:cubicBezTo>
                    <a:pt x="31750" y="702310"/>
                    <a:pt x="6350" y="674370"/>
                    <a:pt x="6350" y="657860"/>
                  </a:cubicBezTo>
                  <a:cubicBezTo>
                    <a:pt x="5080" y="646430"/>
                    <a:pt x="16510" y="629920"/>
                    <a:pt x="24130" y="626110"/>
                  </a:cubicBezTo>
                  <a:cubicBezTo>
                    <a:pt x="30480" y="623570"/>
                    <a:pt x="41910" y="627380"/>
                    <a:pt x="46990" y="632460"/>
                  </a:cubicBezTo>
                  <a:cubicBezTo>
                    <a:pt x="52070" y="637540"/>
                    <a:pt x="55880" y="647700"/>
                    <a:pt x="55880" y="654050"/>
                  </a:cubicBezTo>
                  <a:cubicBezTo>
                    <a:pt x="54610" y="661670"/>
                    <a:pt x="48260" y="670560"/>
                    <a:pt x="41910" y="674370"/>
                  </a:cubicBezTo>
                  <a:cubicBezTo>
                    <a:pt x="35560" y="676910"/>
                    <a:pt x="22860" y="676910"/>
                    <a:pt x="17780" y="673100"/>
                  </a:cubicBezTo>
                  <a:cubicBezTo>
                    <a:pt x="11430" y="668020"/>
                    <a:pt x="5080" y="645160"/>
                    <a:pt x="8890" y="637540"/>
                  </a:cubicBezTo>
                  <a:cubicBezTo>
                    <a:pt x="12700" y="629920"/>
                    <a:pt x="29210" y="623570"/>
                    <a:pt x="38100" y="627380"/>
                  </a:cubicBezTo>
                  <a:cubicBezTo>
                    <a:pt x="50800" y="629920"/>
                    <a:pt x="59690" y="661670"/>
                    <a:pt x="72390" y="671830"/>
                  </a:cubicBezTo>
                  <a:cubicBezTo>
                    <a:pt x="81280" y="679450"/>
                    <a:pt x="86360" y="683260"/>
                    <a:pt x="101600" y="685800"/>
                  </a:cubicBezTo>
                  <a:cubicBezTo>
                    <a:pt x="140970" y="694690"/>
                    <a:pt x="271780" y="688340"/>
                    <a:pt x="322580" y="681990"/>
                  </a:cubicBezTo>
                  <a:cubicBezTo>
                    <a:pt x="349250" y="678180"/>
                    <a:pt x="363220" y="678180"/>
                    <a:pt x="383540" y="668020"/>
                  </a:cubicBezTo>
                  <a:cubicBezTo>
                    <a:pt x="415290" y="651510"/>
                    <a:pt x="457200" y="612140"/>
                    <a:pt x="485140" y="580390"/>
                  </a:cubicBezTo>
                  <a:cubicBezTo>
                    <a:pt x="510540" y="548640"/>
                    <a:pt x="539750" y="513080"/>
                    <a:pt x="548640" y="477520"/>
                  </a:cubicBezTo>
                  <a:cubicBezTo>
                    <a:pt x="556260" y="444500"/>
                    <a:pt x="562610" y="389890"/>
                    <a:pt x="541020" y="372110"/>
                  </a:cubicBezTo>
                  <a:cubicBezTo>
                    <a:pt x="511810" y="347980"/>
                    <a:pt x="425450" y="375920"/>
                    <a:pt x="356870" y="388620"/>
                  </a:cubicBezTo>
                  <a:cubicBezTo>
                    <a:pt x="264160" y="406400"/>
                    <a:pt x="88900" y="496570"/>
                    <a:pt x="36830" y="485140"/>
                  </a:cubicBezTo>
                  <a:cubicBezTo>
                    <a:pt x="16510" y="481330"/>
                    <a:pt x="1270" y="467360"/>
                    <a:pt x="1270" y="453390"/>
                  </a:cubicBezTo>
                  <a:cubicBezTo>
                    <a:pt x="0" y="429260"/>
                    <a:pt x="68580" y="375920"/>
                    <a:pt x="102870" y="347980"/>
                  </a:cubicBezTo>
                  <a:cubicBezTo>
                    <a:pt x="129540" y="326390"/>
                    <a:pt x="156210" y="325120"/>
                    <a:pt x="184150" y="299720"/>
                  </a:cubicBezTo>
                  <a:cubicBezTo>
                    <a:pt x="227330" y="259080"/>
                    <a:pt x="294640" y="161290"/>
                    <a:pt x="320040" y="114300"/>
                  </a:cubicBezTo>
                  <a:cubicBezTo>
                    <a:pt x="334010" y="87630"/>
                    <a:pt x="347980" y="50800"/>
                    <a:pt x="342900" y="48260"/>
                  </a:cubicBezTo>
                  <a:cubicBezTo>
                    <a:pt x="336550" y="44450"/>
                    <a:pt x="280670" y="102870"/>
                    <a:pt x="260350" y="135890"/>
                  </a:cubicBezTo>
                  <a:cubicBezTo>
                    <a:pt x="241300" y="170180"/>
                    <a:pt x="241300" y="236220"/>
                    <a:pt x="226060" y="248920"/>
                  </a:cubicBezTo>
                  <a:cubicBezTo>
                    <a:pt x="218440" y="255270"/>
                    <a:pt x="209550" y="255270"/>
                    <a:pt x="203200" y="251460"/>
                  </a:cubicBezTo>
                  <a:cubicBezTo>
                    <a:pt x="195580" y="248920"/>
                    <a:pt x="186690" y="228600"/>
                    <a:pt x="186690" y="2286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0" name="Group 40"/>
          <p:cNvGrpSpPr/>
          <p:nvPr/>
        </p:nvGrpSpPr>
        <p:grpSpPr>
          <a:xfrm>
            <a:off x="5109210" y="4859655"/>
            <a:ext cx="263842" cy="431482"/>
            <a:chOff x="0" y="0"/>
            <a:chExt cx="351790" cy="575310"/>
          </a:xfrm>
        </p:grpSpPr>
        <p:sp>
          <p:nvSpPr>
            <p:cNvPr id="41" name="Freeform 41"/>
            <p:cNvSpPr/>
            <p:nvPr/>
          </p:nvSpPr>
          <p:spPr>
            <a:xfrm>
              <a:off x="48260" y="49530"/>
              <a:ext cx="252730" cy="487680"/>
            </a:xfrm>
            <a:custGeom>
              <a:avLst/>
              <a:gdLst/>
              <a:ahLst/>
              <a:cxnLst/>
              <a:rect l="l" t="t" r="r" b="b"/>
              <a:pathLst>
                <a:path w="252730" h="487680">
                  <a:moveTo>
                    <a:pt x="190500" y="26670"/>
                  </a:moveTo>
                  <a:cubicBezTo>
                    <a:pt x="165100" y="309880"/>
                    <a:pt x="50800" y="383540"/>
                    <a:pt x="55880" y="407670"/>
                  </a:cubicBezTo>
                  <a:cubicBezTo>
                    <a:pt x="58420" y="417830"/>
                    <a:pt x="72390" y="419100"/>
                    <a:pt x="87630" y="422910"/>
                  </a:cubicBezTo>
                  <a:cubicBezTo>
                    <a:pt x="118110" y="429260"/>
                    <a:pt x="210820" y="410210"/>
                    <a:pt x="233680" y="425450"/>
                  </a:cubicBezTo>
                  <a:cubicBezTo>
                    <a:pt x="246380" y="433070"/>
                    <a:pt x="252730" y="450850"/>
                    <a:pt x="248920" y="459740"/>
                  </a:cubicBezTo>
                  <a:cubicBezTo>
                    <a:pt x="247650" y="467360"/>
                    <a:pt x="231140" y="474980"/>
                    <a:pt x="223520" y="474980"/>
                  </a:cubicBezTo>
                  <a:cubicBezTo>
                    <a:pt x="215900" y="474980"/>
                    <a:pt x="207010" y="467360"/>
                    <a:pt x="203200" y="461010"/>
                  </a:cubicBezTo>
                  <a:cubicBezTo>
                    <a:pt x="200660" y="455930"/>
                    <a:pt x="200660" y="444500"/>
                    <a:pt x="203200" y="438150"/>
                  </a:cubicBezTo>
                  <a:cubicBezTo>
                    <a:pt x="207010" y="431800"/>
                    <a:pt x="215900" y="424180"/>
                    <a:pt x="223520" y="424180"/>
                  </a:cubicBezTo>
                  <a:cubicBezTo>
                    <a:pt x="232410" y="425450"/>
                    <a:pt x="250190" y="439420"/>
                    <a:pt x="251460" y="448310"/>
                  </a:cubicBezTo>
                  <a:cubicBezTo>
                    <a:pt x="252730" y="455930"/>
                    <a:pt x="245110" y="468630"/>
                    <a:pt x="233680" y="473710"/>
                  </a:cubicBezTo>
                  <a:cubicBezTo>
                    <a:pt x="205740" y="487680"/>
                    <a:pt x="87630" y="477520"/>
                    <a:pt x="52070" y="469900"/>
                  </a:cubicBezTo>
                  <a:cubicBezTo>
                    <a:pt x="35560" y="467360"/>
                    <a:pt x="26670" y="464820"/>
                    <a:pt x="19050" y="457200"/>
                  </a:cubicBezTo>
                  <a:cubicBezTo>
                    <a:pt x="11430" y="450850"/>
                    <a:pt x="3810" y="440690"/>
                    <a:pt x="2540" y="429260"/>
                  </a:cubicBezTo>
                  <a:cubicBezTo>
                    <a:pt x="0" y="415290"/>
                    <a:pt x="7620" y="394970"/>
                    <a:pt x="16510" y="377190"/>
                  </a:cubicBezTo>
                  <a:cubicBezTo>
                    <a:pt x="29210" y="350520"/>
                    <a:pt x="54610" y="314960"/>
                    <a:pt x="77470" y="290830"/>
                  </a:cubicBezTo>
                  <a:cubicBezTo>
                    <a:pt x="97790" y="269240"/>
                    <a:pt x="129540" y="264160"/>
                    <a:pt x="143510" y="234950"/>
                  </a:cubicBezTo>
                  <a:cubicBezTo>
                    <a:pt x="165100" y="189230"/>
                    <a:pt x="125730" y="43180"/>
                    <a:pt x="143510" y="15240"/>
                  </a:cubicBezTo>
                  <a:cubicBezTo>
                    <a:pt x="149860" y="5080"/>
                    <a:pt x="161290" y="0"/>
                    <a:pt x="168910" y="1270"/>
                  </a:cubicBezTo>
                  <a:cubicBezTo>
                    <a:pt x="176530" y="2540"/>
                    <a:pt x="190500" y="26670"/>
                    <a:pt x="190500" y="26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2" name="Group 42"/>
          <p:cNvGrpSpPr/>
          <p:nvPr/>
        </p:nvGrpSpPr>
        <p:grpSpPr>
          <a:xfrm>
            <a:off x="5167312" y="5041582"/>
            <a:ext cx="340995" cy="635318"/>
            <a:chOff x="0" y="0"/>
            <a:chExt cx="454660" cy="847090"/>
          </a:xfrm>
        </p:grpSpPr>
        <p:sp>
          <p:nvSpPr>
            <p:cNvPr id="43" name="Freeform 43"/>
            <p:cNvSpPr/>
            <p:nvPr/>
          </p:nvSpPr>
          <p:spPr>
            <a:xfrm>
              <a:off x="46990" y="48260"/>
              <a:ext cx="356870" cy="748030"/>
            </a:xfrm>
            <a:custGeom>
              <a:avLst/>
              <a:gdLst/>
              <a:ahLst/>
              <a:cxnLst/>
              <a:rect l="l" t="t" r="r" b="b"/>
              <a:pathLst>
                <a:path w="356870" h="748030">
                  <a:moveTo>
                    <a:pt x="356870" y="26670"/>
                  </a:moveTo>
                  <a:cubicBezTo>
                    <a:pt x="341630" y="180340"/>
                    <a:pt x="273050" y="265430"/>
                    <a:pt x="255270" y="311150"/>
                  </a:cubicBezTo>
                  <a:cubicBezTo>
                    <a:pt x="245110" y="335280"/>
                    <a:pt x="250190" y="349250"/>
                    <a:pt x="238760" y="370840"/>
                  </a:cubicBezTo>
                  <a:cubicBezTo>
                    <a:pt x="223520" y="402590"/>
                    <a:pt x="182880" y="438150"/>
                    <a:pt x="160020" y="474980"/>
                  </a:cubicBezTo>
                  <a:cubicBezTo>
                    <a:pt x="135890" y="510540"/>
                    <a:pt x="111760" y="553720"/>
                    <a:pt x="100330" y="588010"/>
                  </a:cubicBezTo>
                  <a:cubicBezTo>
                    <a:pt x="91440" y="613410"/>
                    <a:pt x="95250" y="635000"/>
                    <a:pt x="87630" y="659130"/>
                  </a:cubicBezTo>
                  <a:cubicBezTo>
                    <a:pt x="80010" y="684530"/>
                    <a:pt x="66040" y="720090"/>
                    <a:pt x="52070" y="734060"/>
                  </a:cubicBezTo>
                  <a:cubicBezTo>
                    <a:pt x="43180" y="741680"/>
                    <a:pt x="31750" y="748030"/>
                    <a:pt x="24130" y="746760"/>
                  </a:cubicBezTo>
                  <a:cubicBezTo>
                    <a:pt x="15240" y="745490"/>
                    <a:pt x="5080" y="731520"/>
                    <a:pt x="3810" y="723900"/>
                  </a:cubicBezTo>
                  <a:cubicBezTo>
                    <a:pt x="2540" y="716280"/>
                    <a:pt x="7620" y="706120"/>
                    <a:pt x="12700" y="702310"/>
                  </a:cubicBezTo>
                  <a:cubicBezTo>
                    <a:pt x="19050" y="697230"/>
                    <a:pt x="30480" y="694690"/>
                    <a:pt x="36830" y="698500"/>
                  </a:cubicBezTo>
                  <a:cubicBezTo>
                    <a:pt x="44450" y="702310"/>
                    <a:pt x="54610" y="722630"/>
                    <a:pt x="52070" y="731520"/>
                  </a:cubicBezTo>
                  <a:cubicBezTo>
                    <a:pt x="50800" y="739140"/>
                    <a:pt x="34290" y="748030"/>
                    <a:pt x="26670" y="746760"/>
                  </a:cubicBezTo>
                  <a:cubicBezTo>
                    <a:pt x="19050" y="746760"/>
                    <a:pt x="6350" y="736600"/>
                    <a:pt x="3810" y="726440"/>
                  </a:cubicBezTo>
                  <a:cubicBezTo>
                    <a:pt x="0" y="709930"/>
                    <a:pt x="31750" y="675640"/>
                    <a:pt x="38100" y="652780"/>
                  </a:cubicBezTo>
                  <a:cubicBezTo>
                    <a:pt x="43180" y="633730"/>
                    <a:pt x="36830" y="621030"/>
                    <a:pt x="43180" y="598170"/>
                  </a:cubicBezTo>
                  <a:cubicBezTo>
                    <a:pt x="54610" y="558800"/>
                    <a:pt x="93980" y="483870"/>
                    <a:pt x="121920" y="440690"/>
                  </a:cubicBezTo>
                  <a:cubicBezTo>
                    <a:pt x="143510" y="407670"/>
                    <a:pt x="173990" y="388620"/>
                    <a:pt x="190500" y="360680"/>
                  </a:cubicBezTo>
                  <a:cubicBezTo>
                    <a:pt x="203200" y="335280"/>
                    <a:pt x="201930" y="308610"/>
                    <a:pt x="214630" y="280670"/>
                  </a:cubicBezTo>
                  <a:cubicBezTo>
                    <a:pt x="229870" y="248920"/>
                    <a:pt x="265430" y="209550"/>
                    <a:pt x="281940" y="180340"/>
                  </a:cubicBezTo>
                  <a:cubicBezTo>
                    <a:pt x="293370" y="158750"/>
                    <a:pt x="300990" y="146050"/>
                    <a:pt x="306070" y="123190"/>
                  </a:cubicBezTo>
                  <a:cubicBezTo>
                    <a:pt x="312420" y="93980"/>
                    <a:pt x="297180" y="33020"/>
                    <a:pt x="308610" y="15240"/>
                  </a:cubicBezTo>
                  <a:cubicBezTo>
                    <a:pt x="313690" y="6350"/>
                    <a:pt x="326390" y="0"/>
                    <a:pt x="334010" y="2540"/>
                  </a:cubicBezTo>
                  <a:cubicBezTo>
                    <a:pt x="342900" y="3810"/>
                    <a:pt x="356870" y="26670"/>
                    <a:pt x="356870" y="266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4" name="Group 44"/>
          <p:cNvGrpSpPr/>
          <p:nvPr/>
        </p:nvGrpSpPr>
        <p:grpSpPr>
          <a:xfrm>
            <a:off x="7714297" y="1507808"/>
            <a:ext cx="444818" cy="788670"/>
            <a:chOff x="0" y="0"/>
            <a:chExt cx="593090" cy="1051560"/>
          </a:xfrm>
        </p:grpSpPr>
        <p:sp>
          <p:nvSpPr>
            <p:cNvPr id="45" name="Freeform 45"/>
            <p:cNvSpPr/>
            <p:nvPr/>
          </p:nvSpPr>
          <p:spPr>
            <a:xfrm>
              <a:off x="49530" y="49530"/>
              <a:ext cx="508000" cy="953770"/>
            </a:xfrm>
            <a:custGeom>
              <a:avLst/>
              <a:gdLst/>
              <a:ahLst/>
              <a:cxnLst/>
              <a:rect l="l" t="t" r="r" b="b"/>
              <a:pathLst>
                <a:path w="508000" h="953770">
                  <a:moveTo>
                    <a:pt x="391160" y="45720"/>
                  </a:moveTo>
                  <a:cubicBezTo>
                    <a:pt x="214630" y="168910"/>
                    <a:pt x="196850" y="231140"/>
                    <a:pt x="171450" y="259080"/>
                  </a:cubicBezTo>
                  <a:cubicBezTo>
                    <a:pt x="154940" y="276860"/>
                    <a:pt x="133350" y="279400"/>
                    <a:pt x="121920" y="294640"/>
                  </a:cubicBezTo>
                  <a:cubicBezTo>
                    <a:pt x="111760" y="308610"/>
                    <a:pt x="113030" y="328930"/>
                    <a:pt x="102870" y="344170"/>
                  </a:cubicBezTo>
                  <a:cubicBezTo>
                    <a:pt x="92710" y="359410"/>
                    <a:pt x="69850" y="367030"/>
                    <a:pt x="59690" y="382270"/>
                  </a:cubicBezTo>
                  <a:cubicBezTo>
                    <a:pt x="49530" y="397510"/>
                    <a:pt x="52070" y="425450"/>
                    <a:pt x="41910" y="431800"/>
                  </a:cubicBezTo>
                  <a:cubicBezTo>
                    <a:pt x="34290" y="438150"/>
                    <a:pt x="20320" y="438150"/>
                    <a:pt x="12700" y="434340"/>
                  </a:cubicBezTo>
                  <a:cubicBezTo>
                    <a:pt x="6350" y="430530"/>
                    <a:pt x="0" y="415290"/>
                    <a:pt x="1270" y="407670"/>
                  </a:cubicBezTo>
                  <a:cubicBezTo>
                    <a:pt x="1270" y="402590"/>
                    <a:pt x="3810" y="397510"/>
                    <a:pt x="10160" y="392430"/>
                  </a:cubicBezTo>
                  <a:cubicBezTo>
                    <a:pt x="29210" y="379730"/>
                    <a:pt x="105410" y="383540"/>
                    <a:pt x="161290" y="367030"/>
                  </a:cubicBezTo>
                  <a:cubicBezTo>
                    <a:pt x="237490" y="345440"/>
                    <a:pt x="374650" y="259080"/>
                    <a:pt x="425450" y="259080"/>
                  </a:cubicBezTo>
                  <a:cubicBezTo>
                    <a:pt x="445770" y="259080"/>
                    <a:pt x="457200" y="264160"/>
                    <a:pt x="468630" y="276860"/>
                  </a:cubicBezTo>
                  <a:cubicBezTo>
                    <a:pt x="483870" y="295910"/>
                    <a:pt x="485140" y="339090"/>
                    <a:pt x="490220" y="384810"/>
                  </a:cubicBezTo>
                  <a:cubicBezTo>
                    <a:pt x="497840" y="461010"/>
                    <a:pt x="508000" y="624840"/>
                    <a:pt x="492760" y="695960"/>
                  </a:cubicBezTo>
                  <a:cubicBezTo>
                    <a:pt x="482600" y="736600"/>
                    <a:pt x="467360" y="756920"/>
                    <a:pt x="447040" y="786130"/>
                  </a:cubicBezTo>
                  <a:cubicBezTo>
                    <a:pt x="425450" y="820420"/>
                    <a:pt x="388620" y="863600"/>
                    <a:pt x="361950" y="887730"/>
                  </a:cubicBezTo>
                  <a:cubicBezTo>
                    <a:pt x="342900" y="905510"/>
                    <a:pt x="330200" y="916940"/>
                    <a:pt x="307340" y="925830"/>
                  </a:cubicBezTo>
                  <a:cubicBezTo>
                    <a:pt x="276860" y="939800"/>
                    <a:pt x="218440" y="953770"/>
                    <a:pt x="193040" y="949960"/>
                  </a:cubicBezTo>
                  <a:cubicBezTo>
                    <a:pt x="177800" y="947420"/>
                    <a:pt x="168910" y="941070"/>
                    <a:pt x="160020" y="929640"/>
                  </a:cubicBezTo>
                  <a:cubicBezTo>
                    <a:pt x="147320" y="910590"/>
                    <a:pt x="135890" y="853440"/>
                    <a:pt x="139700" y="835660"/>
                  </a:cubicBezTo>
                  <a:cubicBezTo>
                    <a:pt x="142240" y="825500"/>
                    <a:pt x="148590" y="819150"/>
                    <a:pt x="154940" y="816610"/>
                  </a:cubicBezTo>
                  <a:cubicBezTo>
                    <a:pt x="163830" y="814070"/>
                    <a:pt x="180340" y="817880"/>
                    <a:pt x="185420" y="824230"/>
                  </a:cubicBezTo>
                  <a:cubicBezTo>
                    <a:pt x="190500" y="831850"/>
                    <a:pt x="185420" y="854710"/>
                    <a:pt x="179070" y="861060"/>
                  </a:cubicBezTo>
                  <a:cubicBezTo>
                    <a:pt x="173990" y="866140"/>
                    <a:pt x="162560" y="866140"/>
                    <a:pt x="156210" y="863600"/>
                  </a:cubicBezTo>
                  <a:cubicBezTo>
                    <a:pt x="149860" y="861060"/>
                    <a:pt x="140970" y="853440"/>
                    <a:pt x="140970" y="845820"/>
                  </a:cubicBezTo>
                  <a:cubicBezTo>
                    <a:pt x="139700" y="838200"/>
                    <a:pt x="146050" y="821690"/>
                    <a:pt x="153670" y="817880"/>
                  </a:cubicBezTo>
                  <a:cubicBezTo>
                    <a:pt x="160020" y="814070"/>
                    <a:pt x="176530" y="815340"/>
                    <a:pt x="182880" y="822960"/>
                  </a:cubicBezTo>
                  <a:cubicBezTo>
                    <a:pt x="195580" y="834390"/>
                    <a:pt x="182880" y="892810"/>
                    <a:pt x="198120" y="902970"/>
                  </a:cubicBezTo>
                  <a:cubicBezTo>
                    <a:pt x="214630" y="913130"/>
                    <a:pt x="254000" y="896620"/>
                    <a:pt x="279400" y="883920"/>
                  </a:cubicBezTo>
                  <a:cubicBezTo>
                    <a:pt x="307340" y="869950"/>
                    <a:pt x="335280" y="842010"/>
                    <a:pt x="360680" y="814070"/>
                  </a:cubicBezTo>
                  <a:cubicBezTo>
                    <a:pt x="389890" y="779780"/>
                    <a:pt x="425450" y="748030"/>
                    <a:pt x="441960" y="693420"/>
                  </a:cubicBezTo>
                  <a:cubicBezTo>
                    <a:pt x="468630" y="603250"/>
                    <a:pt x="490220" y="341630"/>
                    <a:pt x="434340" y="306070"/>
                  </a:cubicBezTo>
                  <a:cubicBezTo>
                    <a:pt x="386080" y="274320"/>
                    <a:pt x="237490" y="394970"/>
                    <a:pt x="170180" y="417830"/>
                  </a:cubicBezTo>
                  <a:cubicBezTo>
                    <a:pt x="129540" y="430530"/>
                    <a:pt x="99060" y="439420"/>
                    <a:pt x="69850" y="440690"/>
                  </a:cubicBezTo>
                  <a:cubicBezTo>
                    <a:pt x="48260" y="441960"/>
                    <a:pt x="24130" y="441960"/>
                    <a:pt x="12700" y="434340"/>
                  </a:cubicBezTo>
                  <a:cubicBezTo>
                    <a:pt x="5080" y="427990"/>
                    <a:pt x="1270" y="419100"/>
                    <a:pt x="1270" y="407670"/>
                  </a:cubicBezTo>
                  <a:cubicBezTo>
                    <a:pt x="0" y="392430"/>
                    <a:pt x="13970" y="360680"/>
                    <a:pt x="25400" y="346710"/>
                  </a:cubicBezTo>
                  <a:cubicBezTo>
                    <a:pt x="34290" y="336550"/>
                    <a:pt x="48260" y="336550"/>
                    <a:pt x="57150" y="325120"/>
                  </a:cubicBezTo>
                  <a:cubicBezTo>
                    <a:pt x="71120" y="309880"/>
                    <a:pt x="77470" y="270510"/>
                    <a:pt x="92710" y="254000"/>
                  </a:cubicBezTo>
                  <a:cubicBezTo>
                    <a:pt x="102870" y="241300"/>
                    <a:pt x="116840" y="242570"/>
                    <a:pt x="130810" y="228600"/>
                  </a:cubicBezTo>
                  <a:cubicBezTo>
                    <a:pt x="156210" y="203200"/>
                    <a:pt x="179070" y="133350"/>
                    <a:pt x="217170" y="95250"/>
                  </a:cubicBezTo>
                  <a:cubicBezTo>
                    <a:pt x="257810" y="55880"/>
                    <a:pt x="336550" y="3810"/>
                    <a:pt x="368300" y="1270"/>
                  </a:cubicBezTo>
                  <a:cubicBezTo>
                    <a:pt x="382270" y="0"/>
                    <a:pt x="394970" y="5080"/>
                    <a:pt x="398780" y="12700"/>
                  </a:cubicBezTo>
                  <a:cubicBezTo>
                    <a:pt x="402590" y="20320"/>
                    <a:pt x="391160" y="45720"/>
                    <a:pt x="391160" y="457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6" name="Group 46"/>
          <p:cNvGrpSpPr/>
          <p:nvPr/>
        </p:nvGrpSpPr>
        <p:grpSpPr>
          <a:xfrm>
            <a:off x="7954328" y="1489710"/>
            <a:ext cx="454343" cy="198120"/>
            <a:chOff x="0" y="0"/>
            <a:chExt cx="605790" cy="264160"/>
          </a:xfrm>
        </p:grpSpPr>
        <p:sp>
          <p:nvSpPr>
            <p:cNvPr id="47" name="Freeform 47"/>
            <p:cNvSpPr/>
            <p:nvPr/>
          </p:nvSpPr>
          <p:spPr>
            <a:xfrm>
              <a:off x="50800" y="48260"/>
              <a:ext cx="504190" cy="170180"/>
            </a:xfrm>
            <a:custGeom>
              <a:avLst/>
              <a:gdLst/>
              <a:ahLst/>
              <a:cxnLst/>
              <a:rect l="l" t="t" r="r" b="b"/>
              <a:pathLst>
                <a:path w="504190" h="170180">
                  <a:moveTo>
                    <a:pt x="0" y="140970"/>
                  </a:moveTo>
                  <a:cubicBezTo>
                    <a:pt x="13970" y="41910"/>
                    <a:pt x="46990" y="7620"/>
                    <a:pt x="63500" y="2540"/>
                  </a:cubicBezTo>
                  <a:cubicBezTo>
                    <a:pt x="71120" y="0"/>
                    <a:pt x="81280" y="2540"/>
                    <a:pt x="86360" y="7620"/>
                  </a:cubicBezTo>
                  <a:cubicBezTo>
                    <a:pt x="91440" y="12700"/>
                    <a:pt x="88900" y="25400"/>
                    <a:pt x="93980" y="34290"/>
                  </a:cubicBezTo>
                  <a:cubicBezTo>
                    <a:pt x="101600" y="46990"/>
                    <a:pt x="115570" y="59690"/>
                    <a:pt x="133350" y="67310"/>
                  </a:cubicBezTo>
                  <a:cubicBezTo>
                    <a:pt x="154940" y="78740"/>
                    <a:pt x="203200" y="76200"/>
                    <a:pt x="222250" y="87630"/>
                  </a:cubicBezTo>
                  <a:cubicBezTo>
                    <a:pt x="233680" y="93980"/>
                    <a:pt x="233680" y="105410"/>
                    <a:pt x="245110" y="110490"/>
                  </a:cubicBezTo>
                  <a:cubicBezTo>
                    <a:pt x="261620" y="118110"/>
                    <a:pt x="295910" y="123190"/>
                    <a:pt x="320040" y="115570"/>
                  </a:cubicBezTo>
                  <a:cubicBezTo>
                    <a:pt x="347980" y="106680"/>
                    <a:pt x="373380" y="63500"/>
                    <a:pt x="401320" y="48260"/>
                  </a:cubicBezTo>
                  <a:cubicBezTo>
                    <a:pt x="424180" y="36830"/>
                    <a:pt x="453390" y="26670"/>
                    <a:pt x="469900" y="25400"/>
                  </a:cubicBezTo>
                  <a:cubicBezTo>
                    <a:pt x="480060" y="25400"/>
                    <a:pt x="488950" y="25400"/>
                    <a:pt x="494030" y="30480"/>
                  </a:cubicBezTo>
                  <a:cubicBezTo>
                    <a:pt x="500380" y="35560"/>
                    <a:pt x="504190" y="52070"/>
                    <a:pt x="501650" y="59690"/>
                  </a:cubicBezTo>
                  <a:cubicBezTo>
                    <a:pt x="499110" y="66040"/>
                    <a:pt x="490220" y="73660"/>
                    <a:pt x="483870" y="74930"/>
                  </a:cubicBezTo>
                  <a:cubicBezTo>
                    <a:pt x="476250" y="76200"/>
                    <a:pt x="466090" y="73660"/>
                    <a:pt x="461010" y="68580"/>
                  </a:cubicBezTo>
                  <a:cubicBezTo>
                    <a:pt x="455930" y="63500"/>
                    <a:pt x="452120" y="52070"/>
                    <a:pt x="453390" y="45720"/>
                  </a:cubicBezTo>
                  <a:cubicBezTo>
                    <a:pt x="454660" y="38100"/>
                    <a:pt x="461010" y="29210"/>
                    <a:pt x="467360" y="26670"/>
                  </a:cubicBezTo>
                  <a:cubicBezTo>
                    <a:pt x="473710" y="24130"/>
                    <a:pt x="485140" y="25400"/>
                    <a:pt x="491490" y="27940"/>
                  </a:cubicBezTo>
                  <a:cubicBezTo>
                    <a:pt x="497840" y="31750"/>
                    <a:pt x="502920" y="41910"/>
                    <a:pt x="504190" y="49530"/>
                  </a:cubicBezTo>
                  <a:cubicBezTo>
                    <a:pt x="504190" y="55880"/>
                    <a:pt x="500380" y="64770"/>
                    <a:pt x="492760" y="71120"/>
                  </a:cubicBezTo>
                  <a:cubicBezTo>
                    <a:pt x="481330" y="81280"/>
                    <a:pt x="450850" y="80010"/>
                    <a:pt x="426720" y="92710"/>
                  </a:cubicBezTo>
                  <a:cubicBezTo>
                    <a:pt x="396240" y="107950"/>
                    <a:pt x="356870" y="153670"/>
                    <a:pt x="326390" y="163830"/>
                  </a:cubicBezTo>
                  <a:cubicBezTo>
                    <a:pt x="307340" y="170180"/>
                    <a:pt x="289560" y="165100"/>
                    <a:pt x="274320" y="163830"/>
                  </a:cubicBezTo>
                  <a:cubicBezTo>
                    <a:pt x="261620" y="162560"/>
                    <a:pt x="252730" y="163830"/>
                    <a:pt x="241300" y="158750"/>
                  </a:cubicBezTo>
                  <a:cubicBezTo>
                    <a:pt x="228600" y="153670"/>
                    <a:pt x="220980" y="138430"/>
                    <a:pt x="205740" y="130810"/>
                  </a:cubicBezTo>
                  <a:cubicBezTo>
                    <a:pt x="180340" y="118110"/>
                    <a:pt x="128270" y="121920"/>
                    <a:pt x="101600" y="107950"/>
                  </a:cubicBezTo>
                  <a:cubicBezTo>
                    <a:pt x="82550" y="97790"/>
                    <a:pt x="66040" y="82550"/>
                    <a:pt x="55880" y="67310"/>
                  </a:cubicBezTo>
                  <a:cubicBezTo>
                    <a:pt x="48260" y="53340"/>
                    <a:pt x="43180" y="30480"/>
                    <a:pt x="45720" y="19050"/>
                  </a:cubicBezTo>
                  <a:cubicBezTo>
                    <a:pt x="48260" y="11430"/>
                    <a:pt x="55880" y="5080"/>
                    <a:pt x="63500" y="2540"/>
                  </a:cubicBezTo>
                  <a:cubicBezTo>
                    <a:pt x="69850" y="1270"/>
                    <a:pt x="81280" y="2540"/>
                    <a:pt x="86360" y="7620"/>
                  </a:cubicBezTo>
                  <a:cubicBezTo>
                    <a:pt x="91440" y="11430"/>
                    <a:pt x="97790" y="22860"/>
                    <a:pt x="95250" y="29210"/>
                  </a:cubicBezTo>
                  <a:cubicBezTo>
                    <a:pt x="93980" y="36830"/>
                    <a:pt x="77470" y="38100"/>
                    <a:pt x="69850" y="49530"/>
                  </a:cubicBezTo>
                  <a:cubicBezTo>
                    <a:pt x="57150" y="69850"/>
                    <a:pt x="62230" y="135890"/>
                    <a:pt x="46990" y="152400"/>
                  </a:cubicBezTo>
                  <a:cubicBezTo>
                    <a:pt x="39370" y="162560"/>
                    <a:pt x="24130" y="166370"/>
                    <a:pt x="16510" y="163830"/>
                  </a:cubicBezTo>
                  <a:cubicBezTo>
                    <a:pt x="8890" y="162560"/>
                    <a:pt x="0" y="140970"/>
                    <a:pt x="0" y="14097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48" name="Group 48"/>
          <p:cNvGrpSpPr/>
          <p:nvPr/>
        </p:nvGrpSpPr>
        <p:grpSpPr>
          <a:xfrm>
            <a:off x="6820853" y="4406265"/>
            <a:ext cx="771525" cy="747712"/>
            <a:chOff x="0" y="0"/>
            <a:chExt cx="1028700" cy="996950"/>
          </a:xfrm>
        </p:grpSpPr>
        <p:sp>
          <p:nvSpPr>
            <p:cNvPr id="49" name="Freeform 49"/>
            <p:cNvSpPr/>
            <p:nvPr/>
          </p:nvSpPr>
          <p:spPr>
            <a:xfrm>
              <a:off x="49530" y="46990"/>
              <a:ext cx="946150" cy="915670"/>
            </a:xfrm>
            <a:custGeom>
              <a:avLst/>
              <a:gdLst/>
              <a:ahLst/>
              <a:cxnLst/>
              <a:rect l="l" t="t" r="r" b="b"/>
              <a:pathLst>
                <a:path w="946150" h="915670">
                  <a:moveTo>
                    <a:pt x="911860" y="53340"/>
                  </a:moveTo>
                  <a:cubicBezTo>
                    <a:pt x="718820" y="114300"/>
                    <a:pt x="697230" y="101600"/>
                    <a:pt x="664210" y="113030"/>
                  </a:cubicBezTo>
                  <a:cubicBezTo>
                    <a:pt x="614680" y="129540"/>
                    <a:pt x="538480" y="198120"/>
                    <a:pt x="491490" y="237490"/>
                  </a:cubicBezTo>
                  <a:cubicBezTo>
                    <a:pt x="455930" y="269240"/>
                    <a:pt x="427990" y="289560"/>
                    <a:pt x="406400" y="327660"/>
                  </a:cubicBezTo>
                  <a:cubicBezTo>
                    <a:pt x="381000" y="372110"/>
                    <a:pt x="375920" y="463550"/>
                    <a:pt x="358140" y="492760"/>
                  </a:cubicBezTo>
                  <a:cubicBezTo>
                    <a:pt x="350520" y="506730"/>
                    <a:pt x="337820" y="505460"/>
                    <a:pt x="332740" y="516890"/>
                  </a:cubicBezTo>
                  <a:cubicBezTo>
                    <a:pt x="325120" y="532130"/>
                    <a:pt x="328930" y="553720"/>
                    <a:pt x="327660" y="580390"/>
                  </a:cubicBezTo>
                  <a:cubicBezTo>
                    <a:pt x="325120" y="627380"/>
                    <a:pt x="290830" y="731520"/>
                    <a:pt x="322580" y="775970"/>
                  </a:cubicBezTo>
                  <a:cubicBezTo>
                    <a:pt x="358140" y="824230"/>
                    <a:pt x="463550" y="831850"/>
                    <a:pt x="544830" y="845820"/>
                  </a:cubicBezTo>
                  <a:cubicBezTo>
                    <a:pt x="641350" y="861060"/>
                    <a:pt x="812800" y="904240"/>
                    <a:pt x="868680" y="852170"/>
                  </a:cubicBezTo>
                  <a:cubicBezTo>
                    <a:pt x="923290" y="801370"/>
                    <a:pt x="896620" y="594360"/>
                    <a:pt x="878840" y="537210"/>
                  </a:cubicBezTo>
                  <a:cubicBezTo>
                    <a:pt x="869950" y="513080"/>
                    <a:pt x="858520" y="504190"/>
                    <a:pt x="842010" y="491490"/>
                  </a:cubicBezTo>
                  <a:cubicBezTo>
                    <a:pt x="824230" y="477520"/>
                    <a:pt x="803910" y="469900"/>
                    <a:pt x="775970" y="462280"/>
                  </a:cubicBezTo>
                  <a:cubicBezTo>
                    <a:pt x="730250" y="450850"/>
                    <a:pt x="650240" y="447040"/>
                    <a:pt x="594360" y="448310"/>
                  </a:cubicBezTo>
                  <a:cubicBezTo>
                    <a:pt x="547370" y="449580"/>
                    <a:pt x="501650" y="453390"/>
                    <a:pt x="462280" y="464820"/>
                  </a:cubicBezTo>
                  <a:cubicBezTo>
                    <a:pt x="430530" y="474980"/>
                    <a:pt x="416560" y="492760"/>
                    <a:pt x="377190" y="505460"/>
                  </a:cubicBezTo>
                  <a:cubicBezTo>
                    <a:pt x="302260" y="529590"/>
                    <a:pt x="78740" y="571500"/>
                    <a:pt x="31750" y="567690"/>
                  </a:cubicBezTo>
                  <a:cubicBezTo>
                    <a:pt x="19050" y="567690"/>
                    <a:pt x="13970" y="566420"/>
                    <a:pt x="8890" y="561340"/>
                  </a:cubicBezTo>
                  <a:cubicBezTo>
                    <a:pt x="3810" y="556260"/>
                    <a:pt x="0" y="544830"/>
                    <a:pt x="2540" y="538480"/>
                  </a:cubicBezTo>
                  <a:cubicBezTo>
                    <a:pt x="3810" y="530860"/>
                    <a:pt x="17780" y="519430"/>
                    <a:pt x="25400" y="518160"/>
                  </a:cubicBezTo>
                  <a:cubicBezTo>
                    <a:pt x="31750" y="516890"/>
                    <a:pt x="43180" y="521970"/>
                    <a:pt x="46990" y="527050"/>
                  </a:cubicBezTo>
                  <a:cubicBezTo>
                    <a:pt x="50800" y="533400"/>
                    <a:pt x="53340" y="544830"/>
                    <a:pt x="50800" y="551180"/>
                  </a:cubicBezTo>
                  <a:cubicBezTo>
                    <a:pt x="49530" y="557530"/>
                    <a:pt x="40640" y="565150"/>
                    <a:pt x="34290" y="567690"/>
                  </a:cubicBezTo>
                  <a:cubicBezTo>
                    <a:pt x="27940" y="570230"/>
                    <a:pt x="16510" y="567690"/>
                    <a:pt x="11430" y="562610"/>
                  </a:cubicBezTo>
                  <a:cubicBezTo>
                    <a:pt x="5080" y="558800"/>
                    <a:pt x="0" y="547370"/>
                    <a:pt x="1270" y="541020"/>
                  </a:cubicBezTo>
                  <a:cubicBezTo>
                    <a:pt x="3810" y="533400"/>
                    <a:pt x="8890" y="525780"/>
                    <a:pt x="22860" y="518160"/>
                  </a:cubicBezTo>
                  <a:cubicBezTo>
                    <a:pt x="66040" y="494030"/>
                    <a:pt x="279400" y="482600"/>
                    <a:pt x="356870" y="458470"/>
                  </a:cubicBezTo>
                  <a:cubicBezTo>
                    <a:pt x="400050" y="445770"/>
                    <a:pt x="419100" y="425450"/>
                    <a:pt x="455930" y="415290"/>
                  </a:cubicBezTo>
                  <a:cubicBezTo>
                    <a:pt x="497840" y="402590"/>
                    <a:pt x="543560" y="397510"/>
                    <a:pt x="594360" y="397510"/>
                  </a:cubicBezTo>
                  <a:cubicBezTo>
                    <a:pt x="655320" y="396240"/>
                    <a:pt x="745490" y="401320"/>
                    <a:pt x="797560" y="416560"/>
                  </a:cubicBezTo>
                  <a:cubicBezTo>
                    <a:pt x="831850" y="426720"/>
                    <a:pt x="858520" y="438150"/>
                    <a:pt x="880110" y="458470"/>
                  </a:cubicBezTo>
                  <a:cubicBezTo>
                    <a:pt x="901700" y="477520"/>
                    <a:pt x="918210" y="497840"/>
                    <a:pt x="928370" y="534670"/>
                  </a:cubicBezTo>
                  <a:cubicBezTo>
                    <a:pt x="946150" y="600710"/>
                    <a:pt x="932180" y="789940"/>
                    <a:pt x="922020" y="840740"/>
                  </a:cubicBezTo>
                  <a:cubicBezTo>
                    <a:pt x="919480" y="858520"/>
                    <a:pt x="916940" y="864870"/>
                    <a:pt x="909320" y="875030"/>
                  </a:cubicBezTo>
                  <a:cubicBezTo>
                    <a:pt x="902970" y="883920"/>
                    <a:pt x="896620" y="892810"/>
                    <a:pt x="878840" y="899160"/>
                  </a:cubicBezTo>
                  <a:cubicBezTo>
                    <a:pt x="828040" y="915670"/>
                    <a:pt x="638810" y="911860"/>
                    <a:pt x="537210" y="895350"/>
                  </a:cubicBezTo>
                  <a:cubicBezTo>
                    <a:pt x="449580" y="881380"/>
                    <a:pt x="337820" y="845820"/>
                    <a:pt x="299720" y="817880"/>
                  </a:cubicBezTo>
                  <a:cubicBezTo>
                    <a:pt x="284480" y="807720"/>
                    <a:pt x="280670" y="801370"/>
                    <a:pt x="275590" y="783590"/>
                  </a:cubicBezTo>
                  <a:cubicBezTo>
                    <a:pt x="264160" y="749300"/>
                    <a:pt x="273050" y="654050"/>
                    <a:pt x="274320" y="608330"/>
                  </a:cubicBezTo>
                  <a:cubicBezTo>
                    <a:pt x="275590" y="579120"/>
                    <a:pt x="274320" y="567690"/>
                    <a:pt x="280670" y="537210"/>
                  </a:cubicBezTo>
                  <a:cubicBezTo>
                    <a:pt x="293370" y="478790"/>
                    <a:pt x="331470" y="355600"/>
                    <a:pt x="372110" y="290830"/>
                  </a:cubicBezTo>
                  <a:cubicBezTo>
                    <a:pt x="406400" y="238760"/>
                    <a:pt x="447040" y="205740"/>
                    <a:pt x="492760" y="168910"/>
                  </a:cubicBezTo>
                  <a:cubicBezTo>
                    <a:pt x="542290" y="129540"/>
                    <a:pt x="609600" y="80010"/>
                    <a:pt x="660400" y="62230"/>
                  </a:cubicBezTo>
                  <a:cubicBezTo>
                    <a:pt x="697230" y="49530"/>
                    <a:pt x="727710" y="60960"/>
                    <a:pt x="764540" y="53340"/>
                  </a:cubicBezTo>
                  <a:cubicBezTo>
                    <a:pt x="807720" y="43180"/>
                    <a:pt x="873760" y="0"/>
                    <a:pt x="901700" y="3810"/>
                  </a:cubicBezTo>
                  <a:cubicBezTo>
                    <a:pt x="914400" y="6350"/>
                    <a:pt x="925830" y="16510"/>
                    <a:pt x="928370" y="24130"/>
                  </a:cubicBezTo>
                  <a:cubicBezTo>
                    <a:pt x="929640" y="33020"/>
                    <a:pt x="911860" y="53340"/>
                    <a:pt x="911860" y="53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0" name="Group 50"/>
          <p:cNvGrpSpPr/>
          <p:nvPr/>
        </p:nvGrpSpPr>
        <p:grpSpPr>
          <a:xfrm>
            <a:off x="6054090" y="7816215"/>
            <a:ext cx="706755" cy="1220152"/>
            <a:chOff x="0" y="0"/>
            <a:chExt cx="942340" cy="1626870"/>
          </a:xfrm>
        </p:grpSpPr>
        <p:sp>
          <p:nvSpPr>
            <p:cNvPr id="51" name="Freeform 51"/>
            <p:cNvSpPr/>
            <p:nvPr/>
          </p:nvSpPr>
          <p:spPr>
            <a:xfrm>
              <a:off x="48260" y="48260"/>
              <a:ext cx="844550" cy="1536700"/>
            </a:xfrm>
            <a:custGeom>
              <a:avLst/>
              <a:gdLst/>
              <a:ahLst/>
              <a:cxnLst/>
              <a:rect l="l" t="t" r="r" b="b"/>
              <a:pathLst>
                <a:path w="844550" h="1536700">
                  <a:moveTo>
                    <a:pt x="97790" y="114300"/>
                  </a:moveTo>
                  <a:cubicBezTo>
                    <a:pt x="217170" y="95250"/>
                    <a:pt x="248920" y="91440"/>
                    <a:pt x="284480" y="105410"/>
                  </a:cubicBezTo>
                  <a:cubicBezTo>
                    <a:pt x="336550" y="125730"/>
                    <a:pt x="389890" y="210820"/>
                    <a:pt x="452120" y="232410"/>
                  </a:cubicBezTo>
                  <a:cubicBezTo>
                    <a:pt x="514350" y="254000"/>
                    <a:pt x="621030" y="264160"/>
                    <a:pt x="659130" y="234950"/>
                  </a:cubicBezTo>
                  <a:cubicBezTo>
                    <a:pt x="690880" y="209550"/>
                    <a:pt x="693420" y="124460"/>
                    <a:pt x="690880" y="95250"/>
                  </a:cubicBezTo>
                  <a:cubicBezTo>
                    <a:pt x="689610" y="81280"/>
                    <a:pt x="676910" y="76200"/>
                    <a:pt x="678180" y="66040"/>
                  </a:cubicBezTo>
                  <a:cubicBezTo>
                    <a:pt x="680720" y="50800"/>
                    <a:pt x="695960" y="27940"/>
                    <a:pt x="711200" y="16510"/>
                  </a:cubicBezTo>
                  <a:cubicBezTo>
                    <a:pt x="726440" y="6350"/>
                    <a:pt x="751840" y="1270"/>
                    <a:pt x="768350" y="2540"/>
                  </a:cubicBezTo>
                  <a:cubicBezTo>
                    <a:pt x="782320" y="2540"/>
                    <a:pt x="793750" y="6350"/>
                    <a:pt x="805180" y="16510"/>
                  </a:cubicBezTo>
                  <a:cubicBezTo>
                    <a:pt x="820420" y="29210"/>
                    <a:pt x="840740" y="52070"/>
                    <a:pt x="842010" y="83820"/>
                  </a:cubicBezTo>
                  <a:cubicBezTo>
                    <a:pt x="844550" y="154940"/>
                    <a:pt x="734060" y="337820"/>
                    <a:pt x="683260" y="443230"/>
                  </a:cubicBezTo>
                  <a:cubicBezTo>
                    <a:pt x="641350" y="528320"/>
                    <a:pt x="599440" y="619760"/>
                    <a:pt x="562610" y="669290"/>
                  </a:cubicBezTo>
                  <a:cubicBezTo>
                    <a:pt x="541020" y="697230"/>
                    <a:pt x="515620" y="703580"/>
                    <a:pt x="501650" y="727710"/>
                  </a:cubicBezTo>
                  <a:cubicBezTo>
                    <a:pt x="485140" y="754380"/>
                    <a:pt x="488950" y="791210"/>
                    <a:pt x="476250" y="824230"/>
                  </a:cubicBezTo>
                  <a:cubicBezTo>
                    <a:pt x="462280" y="863600"/>
                    <a:pt x="433070" y="906780"/>
                    <a:pt x="417830" y="947420"/>
                  </a:cubicBezTo>
                  <a:cubicBezTo>
                    <a:pt x="402590" y="986790"/>
                    <a:pt x="393700" y="1026160"/>
                    <a:pt x="386080" y="1064260"/>
                  </a:cubicBezTo>
                  <a:cubicBezTo>
                    <a:pt x="379730" y="1101090"/>
                    <a:pt x="386080" y="1130300"/>
                    <a:pt x="377190" y="1176020"/>
                  </a:cubicBezTo>
                  <a:cubicBezTo>
                    <a:pt x="361950" y="1250950"/>
                    <a:pt x="340360" y="1413510"/>
                    <a:pt x="283210" y="1469390"/>
                  </a:cubicBezTo>
                  <a:cubicBezTo>
                    <a:pt x="238760" y="1513840"/>
                    <a:pt x="151130" y="1536700"/>
                    <a:pt x="104140" y="1527810"/>
                  </a:cubicBezTo>
                  <a:cubicBezTo>
                    <a:pt x="68580" y="1520190"/>
                    <a:pt x="35560" y="1482090"/>
                    <a:pt x="20320" y="1455420"/>
                  </a:cubicBezTo>
                  <a:cubicBezTo>
                    <a:pt x="6350" y="1432560"/>
                    <a:pt x="0" y="1400810"/>
                    <a:pt x="5080" y="1379220"/>
                  </a:cubicBezTo>
                  <a:cubicBezTo>
                    <a:pt x="8890" y="1361440"/>
                    <a:pt x="20320" y="1344930"/>
                    <a:pt x="35560" y="1336040"/>
                  </a:cubicBezTo>
                  <a:cubicBezTo>
                    <a:pt x="53340" y="1325880"/>
                    <a:pt x="91440" y="1319530"/>
                    <a:pt x="111760" y="1325880"/>
                  </a:cubicBezTo>
                  <a:cubicBezTo>
                    <a:pt x="129540" y="1330960"/>
                    <a:pt x="144780" y="1342390"/>
                    <a:pt x="153670" y="1358900"/>
                  </a:cubicBezTo>
                  <a:cubicBezTo>
                    <a:pt x="163830" y="1377950"/>
                    <a:pt x="168910" y="1414780"/>
                    <a:pt x="160020" y="1435100"/>
                  </a:cubicBezTo>
                  <a:cubicBezTo>
                    <a:pt x="151130" y="1456690"/>
                    <a:pt x="120650" y="1478280"/>
                    <a:pt x="100330" y="1484630"/>
                  </a:cubicBezTo>
                  <a:cubicBezTo>
                    <a:pt x="82550" y="1488440"/>
                    <a:pt x="62230" y="1484630"/>
                    <a:pt x="46990" y="1477010"/>
                  </a:cubicBezTo>
                  <a:cubicBezTo>
                    <a:pt x="33020" y="1469390"/>
                    <a:pt x="17780" y="1455420"/>
                    <a:pt x="10160" y="1440180"/>
                  </a:cubicBezTo>
                  <a:cubicBezTo>
                    <a:pt x="2540" y="1424940"/>
                    <a:pt x="0" y="1404620"/>
                    <a:pt x="2540" y="1388110"/>
                  </a:cubicBezTo>
                  <a:cubicBezTo>
                    <a:pt x="6350" y="1371600"/>
                    <a:pt x="16510" y="1352550"/>
                    <a:pt x="29210" y="1342390"/>
                  </a:cubicBezTo>
                  <a:cubicBezTo>
                    <a:pt x="40640" y="1330960"/>
                    <a:pt x="58420" y="1322070"/>
                    <a:pt x="77470" y="1320800"/>
                  </a:cubicBezTo>
                  <a:cubicBezTo>
                    <a:pt x="100330" y="1319530"/>
                    <a:pt x="138430" y="1360170"/>
                    <a:pt x="160020" y="1350010"/>
                  </a:cubicBezTo>
                  <a:cubicBezTo>
                    <a:pt x="191770" y="1333500"/>
                    <a:pt x="205740" y="1216660"/>
                    <a:pt x="214630" y="1162050"/>
                  </a:cubicBezTo>
                  <a:cubicBezTo>
                    <a:pt x="222250" y="1122680"/>
                    <a:pt x="214630" y="1092200"/>
                    <a:pt x="220980" y="1055370"/>
                  </a:cubicBezTo>
                  <a:cubicBezTo>
                    <a:pt x="227330" y="1016000"/>
                    <a:pt x="237490" y="977900"/>
                    <a:pt x="252730" y="932180"/>
                  </a:cubicBezTo>
                  <a:cubicBezTo>
                    <a:pt x="271780" y="873760"/>
                    <a:pt x="318770" y="789940"/>
                    <a:pt x="336550" y="736600"/>
                  </a:cubicBezTo>
                  <a:cubicBezTo>
                    <a:pt x="349250" y="699770"/>
                    <a:pt x="344170" y="671830"/>
                    <a:pt x="360680" y="642620"/>
                  </a:cubicBezTo>
                  <a:cubicBezTo>
                    <a:pt x="378460" y="608330"/>
                    <a:pt x="422910" y="588010"/>
                    <a:pt x="448310" y="547370"/>
                  </a:cubicBezTo>
                  <a:cubicBezTo>
                    <a:pt x="481330" y="496570"/>
                    <a:pt x="496570" y="426720"/>
                    <a:pt x="529590" y="354330"/>
                  </a:cubicBezTo>
                  <a:cubicBezTo>
                    <a:pt x="574040" y="260350"/>
                    <a:pt x="650240" y="77470"/>
                    <a:pt x="695960" y="30480"/>
                  </a:cubicBezTo>
                  <a:cubicBezTo>
                    <a:pt x="715010" y="11430"/>
                    <a:pt x="731520" y="6350"/>
                    <a:pt x="748030" y="2540"/>
                  </a:cubicBezTo>
                  <a:cubicBezTo>
                    <a:pt x="762000" y="0"/>
                    <a:pt x="774700" y="1270"/>
                    <a:pt x="787400" y="6350"/>
                  </a:cubicBezTo>
                  <a:cubicBezTo>
                    <a:pt x="802640" y="13970"/>
                    <a:pt x="822960" y="29210"/>
                    <a:pt x="831850" y="45720"/>
                  </a:cubicBezTo>
                  <a:cubicBezTo>
                    <a:pt x="840740" y="60960"/>
                    <a:pt x="836930" y="102870"/>
                    <a:pt x="839470" y="102870"/>
                  </a:cubicBezTo>
                  <a:cubicBezTo>
                    <a:pt x="840740" y="102870"/>
                    <a:pt x="843280" y="81280"/>
                    <a:pt x="843280" y="81280"/>
                  </a:cubicBezTo>
                  <a:cubicBezTo>
                    <a:pt x="843280" y="81280"/>
                    <a:pt x="836930" y="228600"/>
                    <a:pt x="814070" y="279400"/>
                  </a:cubicBezTo>
                  <a:cubicBezTo>
                    <a:pt x="796290" y="318770"/>
                    <a:pt x="769620" y="350520"/>
                    <a:pt x="736600" y="369570"/>
                  </a:cubicBezTo>
                  <a:cubicBezTo>
                    <a:pt x="699770" y="391160"/>
                    <a:pt x="647700" y="394970"/>
                    <a:pt x="598170" y="397510"/>
                  </a:cubicBezTo>
                  <a:cubicBezTo>
                    <a:pt x="542290" y="401320"/>
                    <a:pt x="474980" y="402590"/>
                    <a:pt x="415290" y="382270"/>
                  </a:cubicBezTo>
                  <a:cubicBezTo>
                    <a:pt x="347980" y="359410"/>
                    <a:pt x="275590" y="269240"/>
                    <a:pt x="217170" y="257810"/>
                  </a:cubicBezTo>
                  <a:cubicBezTo>
                    <a:pt x="177800" y="250190"/>
                    <a:pt x="137160" y="278130"/>
                    <a:pt x="110490" y="276860"/>
                  </a:cubicBezTo>
                  <a:cubicBezTo>
                    <a:pt x="93980" y="276860"/>
                    <a:pt x="83820" y="273050"/>
                    <a:pt x="72390" y="266700"/>
                  </a:cubicBezTo>
                  <a:cubicBezTo>
                    <a:pt x="60960" y="259080"/>
                    <a:pt x="50800" y="250190"/>
                    <a:pt x="44450" y="238760"/>
                  </a:cubicBezTo>
                  <a:cubicBezTo>
                    <a:pt x="35560" y="223520"/>
                    <a:pt x="30480" y="198120"/>
                    <a:pt x="33020" y="181610"/>
                  </a:cubicBezTo>
                  <a:cubicBezTo>
                    <a:pt x="34290" y="167640"/>
                    <a:pt x="39370" y="154940"/>
                    <a:pt x="48260" y="144780"/>
                  </a:cubicBezTo>
                  <a:cubicBezTo>
                    <a:pt x="59690" y="132080"/>
                    <a:pt x="97790" y="114300"/>
                    <a:pt x="97790" y="1143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2" name="Group 52"/>
          <p:cNvGrpSpPr/>
          <p:nvPr/>
        </p:nvGrpSpPr>
        <p:grpSpPr>
          <a:xfrm>
            <a:off x="5895022" y="8420100"/>
            <a:ext cx="743902" cy="245745"/>
            <a:chOff x="0" y="0"/>
            <a:chExt cx="991870" cy="327660"/>
          </a:xfrm>
        </p:grpSpPr>
        <p:sp>
          <p:nvSpPr>
            <p:cNvPr id="53" name="Freeform 53"/>
            <p:cNvSpPr/>
            <p:nvPr/>
          </p:nvSpPr>
          <p:spPr>
            <a:xfrm>
              <a:off x="49530" y="41910"/>
              <a:ext cx="894080" cy="242570"/>
            </a:xfrm>
            <a:custGeom>
              <a:avLst/>
              <a:gdLst/>
              <a:ahLst/>
              <a:cxnLst/>
              <a:rect l="l" t="t" r="r" b="b"/>
              <a:pathLst>
                <a:path w="894080" h="242570">
                  <a:moveTo>
                    <a:pt x="83820" y="68580"/>
                  </a:moveTo>
                  <a:cubicBezTo>
                    <a:pt x="365760" y="59690"/>
                    <a:pt x="464820" y="21590"/>
                    <a:pt x="554990" y="11430"/>
                  </a:cubicBezTo>
                  <a:cubicBezTo>
                    <a:pt x="640080" y="1270"/>
                    <a:pt x="756920" y="0"/>
                    <a:pt x="807720" y="8890"/>
                  </a:cubicBezTo>
                  <a:cubicBezTo>
                    <a:pt x="831850" y="11430"/>
                    <a:pt x="844550" y="12700"/>
                    <a:pt x="858520" y="25400"/>
                  </a:cubicBezTo>
                  <a:cubicBezTo>
                    <a:pt x="873760" y="39370"/>
                    <a:pt x="891540" y="72390"/>
                    <a:pt x="890270" y="95250"/>
                  </a:cubicBezTo>
                  <a:cubicBezTo>
                    <a:pt x="889000" y="118110"/>
                    <a:pt x="868680" y="148590"/>
                    <a:pt x="850900" y="161290"/>
                  </a:cubicBezTo>
                  <a:cubicBezTo>
                    <a:pt x="836930" y="171450"/>
                    <a:pt x="816610" y="175260"/>
                    <a:pt x="800100" y="172720"/>
                  </a:cubicBezTo>
                  <a:cubicBezTo>
                    <a:pt x="782320" y="171450"/>
                    <a:pt x="763270" y="162560"/>
                    <a:pt x="751840" y="151130"/>
                  </a:cubicBezTo>
                  <a:cubicBezTo>
                    <a:pt x="739140" y="139700"/>
                    <a:pt x="728980" y="120650"/>
                    <a:pt x="726440" y="104140"/>
                  </a:cubicBezTo>
                  <a:cubicBezTo>
                    <a:pt x="723900" y="87630"/>
                    <a:pt x="726440" y="67310"/>
                    <a:pt x="735330" y="52070"/>
                  </a:cubicBezTo>
                  <a:cubicBezTo>
                    <a:pt x="746760" y="34290"/>
                    <a:pt x="778510" y="12700"/>
                    <a:pt x="798830" y="8890"/>
                  </a:cubicBezTo>
                  <a:cubicBezTo>
                    <a:pt x="816610" y="5080"/>
                    <a:pt x="836930" y="11430"/>
                    <a:pt x="850900" y="20320"/>
                  </a:cubicBezTo>
                  <a:cubicBezTo>
                    <a:pt x="864870" y="29210"/>
                    <a:pt x="878840" y="44450"/>
                    <a:pt x="885190" y="59690"/>
                  </a:cubicBezTo>
                  <a:cubicBezTo>
                    <a:pt x="891540" y="76200"/>
                    <a:pt x="894080" y="96520"/>
                    <a:pt x="887730" y="113030"/>
                  </a:cubicBezTo>
                  <a:cubicBezTo>
                    <a:pt x="880110" y="133350"/>
                    <a:pt x="863600" y="156210"/>
                    <a:pt x="834390" y="168910"/>
                  </a:cubicBezTo>
                  <a:cubicBezTo>
                    <a:pt x="775970" y="195580"/>
                    <a:pt x="614680" y="166370"/>
                    <a:pt x="516890" y="179070"/>
                  </a:cubicBezTo>
                  <a:cubicBezTo>
                    <a:pt x="431800" y="190500"/>
                    <a:pt x="358140" y="224790"/>
                    <a:pt x="281940" y="233680"/>
                  </a:cubicBezTo>
                  <a:cubicBezTo>
                    <a:pt x="213360" y="241300"/>
                    <a:pt x="128270" y="242570"/>
                    <a:pt x="83820" y="233680"/>
                  </a:cubicBezTo>
                  <a:cubicBezTo>
                    <a:pt x="58420" y="229870"/>
                    <a:pt x="41910" y="224790"/>
                    <a:pt x="27940" y="213360"/>
                  </a:cubicBezTo>
                  <a:cubicBezTo>
                    <a:pt x="15240" y="200660"/>
                    <a:pt x="2540" y="180340"/>
                    <a:pt x="1270" y="161290"/>
                  </a:cubicBezTo>
                  <a:cubicBezTo>
                    <a:pt x="0" y="139700"/>
                    <a:pt x="12700" y="105410"/>
                    <a:pt x="27940" y="88900"/>
                  </a:cubicBezTo>
                  <a:cubicBezTo>
                    <a:pt x="41910" y="76200"/>
                    <a:pt x="83820" y="68580"/>
                    <a:pt x="83820" y="685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4" name="Group 54"/>
          <p:cNvGrpSpPr/>
          <p:nvPr/>
        </p:nvGrpSpPr>
        <p:grpSpPr>
          <a:xfrm>
            <a:off x="12034838" y="1485900"/>
            <a:ext cx="660082" cy="1174432"/>
            <a:chOff x="0" y="0"/>
            <a:chExt cx="880110" cy="1565910"/>
          </a:xfrm>
        </p:grpSpPr>
        <p:sp>
          <p:nvSpPr>
            <p:cNvPr id="55" name="Freeform 55"/>
            <p:cNvSpPr/>
            <p:nvPr/>
          </p:nvSpPr>
          <p:spPr>
            <a:xfrm>
              <a:off x="45720" y="45720"/>
              <a:ext cx="792480" cy="1473200"/>
            </a:xfrm>
            <a:custGeom>
              <a:avLst/>
              <a:gdLst/>
              <a:ahLst/>
              <a:cxnLst/>
              <a:rect l="l" t="t" r="r" b="b"/>
              <a:pathLst>
                <a:path w="792480" h="1473200">
                  <a:moveTo>
                    <a:pt x="420370" y="283210"/>
                  </a:moveTo>
                  <a:cubicBezTo>
                    <a:pt x="538480" y="232410"/>
                    <a:pt x="603250" y="199390"/>
                    <a:pt x="599440" y="185420"/>
                  </a:cubicBezTo>
                  <a:cubicBezTo>
                    <a:pt x="593090" y="163830"/>
                    <a:pt x="389890" y="161290"/>
                    <a:pt x="322580" y="170180"/>
                  </a:cubicBezTo>
                  <a:cubicBezTo>
                    <a:pt x="280670" y="176530"/>
                    <a:pt x="247650" y="175260"/>
                    <a:pt x="226060" y="203200"/>
                  </a:cubicBezTo>
                  <a:cubicBezTo>
                    <a:pt x="187960" y="251460"/>
                    <a:pt x="185420" y="414020"/>
                    <a:pt x="201930" y="506730"/>
                  </a:cubicBezTo>
                  <a:cubicBezTo>
                    <a:pt x="215900" y="593090"/>
                    <a:pt x="265430" y="675640"/>
                    <a:pt x="304800" y="745490"/>
                  </a:cubicBezTo>
                  <a:cubicBezTo>
                    <a:pt x="340360" y="806450"/>
                    <a:pt x="387350" y="849630"/>
                    <a:pt x="424180" y="905510"/>
                  </a:cubicBezTo>
                  <a:cubicBezTo>
                    <a:pt x="461010" y="962660"/>
                    <a:pt x="510540" y="1019810"/>
                    <a:pt x="528320" y="1082040"/>
                  </a:cubicBezTo>
                  <a:cubicBezTo>
                    <a:pt x="546100" y="1143000"/>
                    <a:pt x="541020" y="1220470"/>
                    <a:pt x="533400" y="1273810"/>
                  </a:cubicBezTo>
                  <a:cubicBezTo>
                    <a:pt x="527050" y="1315720"/>
                    <a:pt x="520700" y="1352550"/>
                    <a:pt x="499110" y="1380490"/>
                  </a:cubicBezTo>
                  <a:cubicBezTo>
                    <a:pt x="477520" y="1409700"/>
                    <a:pt x="440690" y="1428750"/>
                    <a:pt x="400050" y="1443990"/>
                  </a:cubicBezTo>
                  <a:cubicBezTo>
                    <a:pt x="347980" y="1463040"/>
                    <a:pt x="267970" y="1473200"/>
                    <a:pt x="208280" y="1469390"/>
                  </a:cubicBezTo>
                  <a:cubicBezTo>
                    <a:pt x="154940" y="1465580"/>
                    <a:pt x="91440" y="1454150"/>
                    <a:pt x="59690" y="1428750"/>
                  </a:cubicBezTo>
                  <a:cubicBezTo>
                    <a:pt x="35560" y="1409700"/>
                    <a:pt x="27940" y="1385570"/>
                    <a:pt x="19050" y="1351280"/>
                  </a:cubicBezTo>
                  <a:cubicBezTo>
                    <a:pt x="3810" y="1299210"/>
                    <a:pt x="0" y="1210310"/>
                    <a:pt x="5080" y="1137920"/>
                  </a:cubicBezTo>
                  <a:cubicBezTo>
                    <a:pt x="11430" y="1062990"/>
                    <a:pt x="27940" y="994410"/>
                    <a:pt x="57150" y="906780"/>
                  </a:cubicBezTo>
                  <a:cubicBezTo>
                    <a:pt x="99060" y="782320"/>
                    <a:pt x="200660" y="534670"/>
                    <a:pt x="257810" y="468630"/>
                  </a:cubicBezTo>
                  <a:cubicBezTo>
                    <a:pt x="281940" y="443230"/>
                    <a:pt x="300990" y="430530"/>
                    <a:pt x="323850" y="427990"/>
                  </a:cubicBezTo>
                  <a:cubicBezTo>
                    <a:pt x="346710" y="426720"/>
                    <a:pt x="381000" y="441960"/>
                    <a:pt x="394970" y="459740"/>
                  </a:cubicBezTo>
                  <a:cubicBezTo>
                    <a:pt x="408940" y="477520"/>
                    <a:pt x="415290" y="514350"/>
                    <a:pt x="407670" y="535940"/>
                  </a:cubicBezTo>
                  <a:cubicBezTo>
                    <a:pt x="401320" y="557530"/>
                    <a:pt x="374650" y="584200"/>
                    <a:pt x="353060" y="590550"/>
                  </a:cubicBezTo>
                  <a:cubicBezTo>
                    <a:pt x="331470" y="596900"/>
                    <a:pt x="294640" y="589280"/>
                    <a:pt x="276860" y="574040"/>
                  </a:cubicBezTo>
                  <a:cubicBezTo>
                    <a:pt x="259080" y="560070"/>
                    <a:pt x="245110" y="525780"/>
                    <a:pt x="247650" y="502920"/>
                  </a:cubicBezTo>
                  <a:cubicBezTo>
                    <a:pt x="250190" y="480060"/>
                    <a:pt x="270510" y="449580"/>
                    <a:pt x="289560" y="438150"/>
                  </a:cubicBezTo>
                  <a:cubicBezTo>
                    <a:pt x="309880" y="427990"/>
                    <a:pt x="347980" y="429260"/>
                    <a:pt x="367030" y="436880"/>
                  </a:cubicBezTo>
                  <a:cubicBezTo>
                    <a:pt x="383540" y="444500"/>
                    <a:pt x="397510" y="459740"/>
                    <a:pt x="403860" y="474980"/>
                  </a:cubicBezTo>
                  <a:cubicBezTo>
                    <a:pt x="411480" y="490220"/>
                    <a:pt x="414020" y="504190"/>
                    <a:pt x="410210" y="527050"/>
                  </a:cubicBezTo>
                  <a:cubicBezTo>
                    <a:pt x="401320" y="586740"/>
                    <a:pt x="306070" y="755650"/>
                    <a:pt x="267970" y="820420"/>
                  </a:cubicBezTo>
                  <a:cubicBezTo>
                    <a:pt x="248920" y="854710"/>
                    <a:pt x="231140" y="862330"/>
                    <a:pt x="217170" y="895350"/>
                  </a:cubicBezTo>
                  <a:cubicBezTo>
                    <a:pt x="195580" y="946150"/>
                    <a:pt x="177800" y="1038860"/>
                    <a:pt x="170180" y="1108710"/>
                  </a:cubicBezTo>
                  <a:cubicBezTo>
                    <a:pt x="163830" y="1174750"/>
                    <a:pt x="139700" y="1272540"/>
                    <a:pt x="172720" y="1304290"/>
                  </a:cubicBezTo>
                  <a:cubicBezTo>
                    <a:pt x="205740" y="1336040"/>
                    <a:pt x="334010" y="1332230"/>
                    <a:pt x="369570" y="1299210"/>
                  </a:cubicBezTo>
                  <a:cubicBezTo>
                    <a:pt x="403860" y="1266190"/>
                    <a:pt x="403860" y="1172210"/>
                    <a:pt x="384810" y="1107440"/>
                  </a:cubicBezTo>
                  <a:cubicBezTo>
                    <a:pt x="358140" y="1023620"/>
                    <a:pt x="236220" y="949960"/>
                    <a:pt x="180340" y="853440"/>
                  </a:cubicBezTo>
                  <a:cubicBezTo>
                    <a:pt x="118110" y="750570"/>
                    <a:pt x="52070" y="591820"/>
                    <a:pt x="36830" y="504190"/>
                  </a:cubicBezTo>
                  <a:cubicBezTo>
                    <a:pt x="26670" y="453390"/>
                    <a:pt x="38100" y="417830"/>
                    <a:pt x="39370" y="379730"/>
                  </a:cubicBezTo>
                  <a:cubicBezTo>
                    <a:pt x="40640" y="345440"/>
                    <a:pt x="38100" y="320040"/>
                    <a:pt x="44450" y="283210"/>
                  </a:cubicBezTo>
                  <a:cubicBezTo>
                    <a:pt x="54610" y="232410"/>
                    <a:pt x="69850" y="148590"/>
                    <a:pt x="102870" y="105410"/>
                  </a:cubicBezTo>
                  <a:cubicBezTo>
                    <a:pt x="130810" y="67310"/>
                    <a:pt x="176530" y="44450"/>
                    <a:pt x="215900" y="27940"/>
                  </a:cubicBezTo>
                  <a:cubicBezTo>
                    <a:pt x="250190" y="12700"/>
                    <a:pt x="280670" y="8890"/>
                    <a:pt x="322580" y="5080"/>
                  </a:cubicBezTo>
                  <a:cubicBezTo>
                    <a:pt x="379730" y="0"/>
                    <a:pt x="467360" y="5080"/>
                    <a:pt x="524510" y="12700"/>
                  </a:cubicBezTo>
                  <a:cubicBezTo>
                    <a:pt x="568960" y="19050"/>
                    <a:pt x="601980" y="27940"/>
                    <a:pt x="637540" y="40640"/>
                  </a:cubicBezTo>
                  <a:cubicBezTo>
                    <a:pt x="673100" y="53340"/>
                    <a:pt x="716280" y="60960"/>
                    <a:pt x="740410" y="87630"/>
                  </a:cubicBezTo>
                  <a:cubicBezTo>
                    <a:pt x="767080" y="116840"/>
                    <a:pt x="792480" y="171450"/>
                    <a:pt x="783590" y="213360"/>
                  </a:cubicBezTo>
                  <a:cubicBezTo>
                    <a:pt x="773430" y="265430"/>
                    <a:pt x="697230" y="328930"/>
                    <a:pt x="643890" y="367030"/>
                  </a:cubicBezTo>
                  <a:cubicBezTo>
                    <a:pt x="595630" y="401320"/>
                    <a:pt x="523240" y="427990"/>
                    <a:pt x="481330" y="436880"/>
                  </a:cubicBezTo>
                  <a:cubicBezTo>
                    <a:pt x="457200" y="441960"/>
                    <a:pt x="439420" y="443230"/>
                    <a:pt x="422910" y="436880"/>
                  </a:cubicBezTo>
                  <a:cubicBezTo>
                    <a:pt x="405130" y="431800"/>
                    <a:pt x="387350" y="414020"/>
                    <a:pt x="378460" y="400050"/>
                  </a:cubicBezTo>
                  <a:cubicBezTo>
                    <a:pt x="370840" y="387350"/>
                    <a:pt x="367030" y="374650"/>
                    <a:pt x="368300" y="360680"/>
                  </a:cubicBezTo>
                  <a:cubicBezTo>
                    <a:pt x="368300" y="344170"/>
                    <a:pt x="377190" y="320040"/>
                    <a:pt x="387350" y="306070"/>
                  </a:cubicBezTo>
                  <a:cubicBezTo>
                    <a:pt x="396240" y="294640"/>
                    <a:pt x="420370" y="283210"/>
                    <a:pt x="420370" y="28321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6" name="Group 56"/>
          <p:cNvGrpSpPr/>
          <p:nvPr/>
        </p:nvGrpSpPr>
        <p:grpSpPr>
          <a:xfrm>
            <a:off x="14643735" y="1350645"/>
            <a:ext cx="649605" cy="1016318"/>
            <a:chOff x="0" y="0"/>
            <a:chExt cx="866140" cy="1355090"/>
          </a:xfrm>
        </p:grpSpPr>
        <p:sp>
          <p:nvSpPr>
            <p:cNvPr id="57" name="Freeform 57"/>
            <p:cNvSpPr/>
            <p:nvPr/>
          </p:nvSpPr>
          <p:spPr>
            <a:xfrm>
              <a:off x="44450" y="39370"/>
              <a:ext cx="773430" cy="1267460"/>
            </a:xfrm>
            <a:custGeom>
              <a:avLst/>
              <a:gdLst/>
              <a:ahLst/>
              <a:cxnLst/>
              <a:rect l="l" t="t" r="r" b="b"/>
              <a:pathLst>
                <a:path w="773430" h="1267460">
                  <a:moveTo>
                    <a:pt x="689610" y="175260"/>
                  </a:moveTo>
                  <a:cubicBezTo>
                    <a:pt x="473710" y="187960"/>
                    <a:pt x="453390" y="208280"/>
                    <a:pt x="420370" y="242570"/>
                  </a:cubicBezTo>
                  <a:cubicBezTo>
                    <a:pt x="360680" y="300990"/>
                    <a:pt x="256540" y="434340"/>
                    <a:pt x="215900" y="524510"/>
                  </a:cubicBezTo>
                  <a:cubicBezTo>
                    <a:pt x="184150" y="593090"/>
                    <a:pt x="166370" y="720090"/>
                    <a:pt x="171450" y="721360"/>
                  </a:cubicBezTo>
                  <a:cubicBezTo>
                    <a:pt x="175260" y="722630"/>
                    <a:pt x="194310" y="646430"/>
                    <a:pt x="220980" y="605790"/>
                  </a:cubicBezTo>
                  <a:cubicBezTo>
                    <a:pt x="259080" y="548640"/>
                    <a:pt x="344170" y="485140"/>
                    <a:pt x="393700" y="424180"/>
                  </a:cubicBezTo>
                  <a:cubicBezTo>
                    <a:pt x="438150" y="369570"/>
                    <a:pt x="477520" y="284480"/>
                    <a:pt x="508000" y="260350"/>
                  </a:cubicBezTo>
                  <a:cubicBezTo>
                    <a:pt x="521970" y="248920"/>
                    <a:pt x="530860" y="245110"/>
                    <a:pt x="544830" y="243840"/>
                  </a:cubicBezTo>
                  <a:cubicBezTo>
                    <a:pt x="561340" y="241300"/>
                    <a:pt x="586740" y="243840"/>
                    <a:pt x="601980" y="254000"/>
                  </a:cubicBezTo>
                  <a:cubicBezTo>
                    <a:pt x="619760" y="266700"/>
                    <a:pt x="640080" y="298450"/>
                    <a:pt x="641350" y="320040"/>
                  </a:cubicBezTo>
                  <a:cubicBezTo>
                    <a:pt x="642620" y="342900"/>
                    <a:pt x="610870" y="363220"/>
                    <a:pt x="609600" y="389890"/>
                  </a:cubicBezTo>
                  <a:cubicBezTo>
                    <a:pt x="608330" y="424180"/>
                    <a:pt x="645160" y="468630"/>
                    <a:pt x="650240" y="505460"/>
                  </a:cubicBezTo>
                  <a:cubicBezTo>
                    <a:pt x="656590" y="537210"/>
                    <a:pt x="646430" y="565150"/>
                    <a:pt x="650240" y="595630"/>
                  </a:cubicBezTo>
                  <a:cubicBezTo>
                    <a:pt x="655320" y="628650"/>
                    <a:pt x="671830" y="652780"/>
                    <a:pt x="678180" y="695960"/>
                  </a:cubicBezTo>
                  <a:cubicBezTo>
                    <a:pt x="688340" y="768350"/>
                    <a:pt x="699770" y="909320"/>
                    <a:pt x="680720" y="989330"/>
                  </a:cubicBezTo>
                  <a:cubicBezTo>
                    <a:pt x="666750" y="1050290"/>
                    <a:pt x="632460" y="1101090"/>
                    <a:pt x="605790" y="1139190"/>
                  </a:cubicBezTo>
                  <a:cubicBezTo>
                    <a:pt x="585470" y="1168400"/>
                    <a:pt x="565150" y="1189990"/>
                    <a:pt x="541020" y="1207770"/>
                  </a:cubicBezTo>
                  <a:cubicBezTo>
                    <a:pt x="518160" y="1226820"/>
                    <a:pt x="496570" y="1242060"/>
                    <a:pt x="466090" y="1250950"/>
                  </a:cubicBezTo>
                  <a:cubicBezTo>
                    <a:pt x="427990" y="1263650"/>
                    <a:pt x="363220" y="1267460"/>
                    <a:pt x="328930" y="1263650"/>
                  </a:cubicBezTo>
                  <a:cubicBezTo>
                    <a:pt x="307340" y="1261110"/>
                    <a:pt x="292100" y="1257300"/>
                    <a:pt x="278130" y="1248410"/>
                  </a:cubicBezTo>
                  <a:cubicBezTo>
                    <a:pt x="265430" y="1238250"/>
                    <a:pt x="251460" y="1223010"/>
                    <a:pt x="247650" y="1205230"/>
                  </a:cubicBezTo>
                  <a:cubicBezTo>
                    <a:pt x="243840" y="1183640"/>
                    <a:pt x="247650" y="1146810"/>
                    <a:pt x="262890" y="1129030"/>
                  </a:cubicBezTo>
                  <a:cubicBezTo>
                    <a:pt x="276860" y="1111250"/>
                    <a:pt x="311150" y="1097280"/>
                    <a:pt x="334010" y="1098550"/>
                  </a:cubicBezTo>
                  <a:cubicBezTo>
                    <a:pt x="355600" y="1101090"/>
                    <a:pt x="387350" y="1120140"/>
                    <a:pt x="398780" y="1140460"/>
                  </a:cubicBezTo>
                  <a:cubicBezTo>
                    <a:pt x="410210" y="1160780"/>
                    <a:pt x="410210" y="1197610"/>
                    <a:pt x="400050" y="1217930"/>
                  </a:cubicBezTo>
                  <a:cubicBezTo>
                    <a:pt x="391160" y="1238250"/>
                    <a:pt x="360680" y="1259840"/>
                    <a:pt x="337820" y="1262380"/>
                  </a:cubicBezTo>
                  <a:cubicBezTo>
                    <a:pt x="314960" y="1266190"/>
                    <a:pt x="280670" y="1250950"/>
                    <a:pt x="265430" y="1235710"/>
                  </a:cubicBezTo>
                  <a:cubicBezTo>
                    <a:pt x="252730" y="1224280"/>
                    <a:pt x="246380" y="1203960"/>
                    <a:pt x="243840" y="1187450"/>
                  </a:cubicBezTo>
                  <a:cubicBezTo>
                    <a:pt x="242570" y="1170940"/>
                    <a:pt x="247650" y="1150620"/>
                    <a:pt x="257810" y="1136650"/>
                  </a:cubicBezTo>
                  <a:cubicBezTo>
                    <a:pt x="266700" y="1122680"/>
                    <a:pt x="278130" y="1112520"/>
                    <a:pt x="298450" y="1103630"/>
                  </a:cubicBezTo>
                  <a:cubicBezTo>
                    <a:pt x="332740" y="1088390"/>
                    <a:pt x="419100" y="1101090"/>
                    <a:pt x="455930" y="1076960"/>
                  </a:cubicBezTo>
                  <a:cubicBezTo>
                    <a:pt x="486410" y="1057910"/>
                    <a:pt x="504190" y="1029970"/>
                    <a:pt x="515620" y="989330"/>
                  </a:cubicBezTo>
                  <a:cubicBezTo>
                    <a:pt x="537210" y="918210"/>
                    <a:pt x="518160" y="751840"/>
                    <a:pt x="510540" y="670560"/>
                  </a:cubicBezTo>
                  <a:cubicBezTo>
                    <a:pt x="504190" y="619760"/>
                    <a:pt x="490220" y="591820"/>
                    <a:pt x="486410" y="547370"/>
                  </a:cubicBezTo>
                  <a:cubicBezTo>
                    <a:pt x="480060" y="492760"/>
                    <a:pt x="478790" y="419100"/>
                    <a:pt x="483870" y="367030"/>
                  </a:cubicBezTo>
                  <a:cubicBezTo>
                    <a:pt x="488950" y="326390"/>
                    <a:pt x="487680" y="279400"/>
                    <a:pt x="508000" y="260350"/>
                  </a:cubicBezTo>
                  <a:cubicBezTo>
                    <a:pt x="524510" y="243840"/>
                    <a:pt x="562610" y="240030"/>
                    <a:pt x="584200" y="246380"/>
                  </a:cubicBezTo>
                  <a:cubicBezTo>
                    <a:pt x="605790" y="252730"/>
                    <a:pt x="629920" y="280670"/>
                    <a:pt x="637540" y="300990"/>
                  </a:cubicBezTo>
                  <a:cubicBezTo>
                    <a:pt x="643890" y="318770"/>
                    <a:pt x="642620" y="335280"/>
                    <a:pt x="633730" y="359410"/>
                  </a:cubicBezTo>
                  <a:cubicBezTo>
                    <a:pt x="618490" y="403860"/>
                    <a:pt x="561340" y="476250"/>
                    <a:pt x="511810" y="539750"/>
                  </a:cubicBezTo>
                  <a:cubicBezTo>
                    <a:pt x="449580" y="618490"/>
                    <a:pt x="355600" y="737870"/>
                    <a:pt x="281940" y="791210"/>
                  </a:cubicBezTo>
                  <a:cubicBezTo>
                    <a:pt x="229870" y="828040"/>
                    <a:pt x="172720" y="858520"/>
                    <a:pt x="129540" y="857250"/>
                  </a:cubicBezTo>
                  <a:cubicBezTo>
                    <a:pt x="97790" y="855980"/>
                    <a:pt x="64770" y="835660"/>
                    <a:pt x="44450" y="815340"/>
                  </a:cubicBezTo>
                  <a:cubicBezTo>
                    <a:pt x="24130" y="795020"/>
                    <a:pt x="11430" y="768350"/>
                    <a:pt x="6350" y="732790"/>
                  </a:cubicBezTo>
                  <a:cubicBezTo>
                    <a:pt x="0" y="676910"/>
                    <a:pt x="35560" y="562610"/>
                    <a:pt x="52070" y="505460"/>
                  </a:cubicBezTo>
                  <a:cubicBezTo>
                    <a:pt x="63500" y="469900"/>
                    <a:pt x="71120" y="450850"/>
                    <a:pt x="86360" y="421640"/>
                  </a:cubicBezTo>
                  <a:cubicBezTo>
                    <a:pt x="106680" y="384810"/>
                    <a:pt x="137160" y="349250"/>
                    <a:pt x="168910" y="306070"/>
                  </a:cubicBezTo>
                  <a:cubicBezTo>
                    <a:pt x="209550" y="251460"/>
                    <a:pt x="270510" y="161290"/>
                    <a:pt x="309880" y="119380"/>
                  </a:cubicBezTo>
                  <a:cubicBezTo>
                    <a:pt x="334010" y="93980"/>
                    <a:pt x="346710" y="81280"/>
                    <a:pt x="373380" y="64770"/>
                  </a:cubicBezTo>
                  <a:cubicBezTo>
                    <a:pt x="408940" y="44450"/>
                    <a:pt x="458470" y="20320"/>
                    <a:pt x="509270" y="11430"/>
                  </a:cubicBezTo>
                  <a:cubicBezTo>
                    <a:pt x="568960" y="0"/>
                    <a:pt x="666750" y="0"/>
                    <a:pt x="708660" y="12700"/>
                  </a:cubicBezTo>
                  <a:cubicBezTo>
                    <a:pt x="731520" y="20320"/>
                    <a:pt x="746760" y="31750"/>
                    <a:pt x="756920" y="46990"/>
                  </a:cubicBezTo>
                  <a:cubicBezTo>
                    <a:pt x="767080" y="60960"/>
                    <a:pt x="773430" y="85090"/>
                    <a:pt x="770890" y="102870"/>
                  </a:cubicBezTo>
                  <a:cubicBezTo>
                    <a:pt x="769620" y="121920"/>
                    <a:pt x="758190" y="143510"/>
                    <a:pt x="744220" y="154940"/>
                  </a:cubicBezTo>
                  <a:cubicBezTo>
                    <a:pt x="730250" y="167640"/>
                    <a:pt x="689610" y="175260"/>
                    <a:pt x="689610" y="1752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58" name="Group 58"/>
          <p:cNvGrpSpPr/>
          <p:nvPr/>
        </p:nvGrpSpPr>
        <p:grpSpPr>
          <a:xfrm>
            <a:off x="12265343" y="3477578"/>
            <a:ext cx="819150" cy="834390"/>
            <a:chOff x="0" y="0"/>
            <a:chExt cx="1092200" cy="1112520"/>
          </a:xfrm>
        </p:grpSpPr>
        <p:sp>
          <p:nvSpPr>
            <p:cNvPr id="59" name="Freeform 59"/>
            <p:cNvSpPr/>
            <p:nvPr/>
          </p:nvSpPr>
          <p:spPr>
            <a:xfrm>
              <a:off x="44450" y="48260"/>
              <a:ext cx="999490" cy="1019810"/>
            </a:xfrm>
            <a:custGeom>
              <a:avLst/>
              <a:gdLst/>
              <a:ahLst/>
              <a:cxnLst/>
              <a:rect l="l" t="t" r="r" b="b"/>
              <a:pathLst>
                <a:path w="999490" h="1019810">
                  <a:moveTo>
                    <a:pt x="46990" y="497840"/>
                  </a:moveTo>
                  <a:cubicBezTo>
                    <a:pt x="767080" y="157480"/>
                    <a:pt x="792480" y="140970"/>
                    <a:pt x="812800" y="114300"/>
                  </a:cubicBezTo>
                  <a:cubicBezTo>
                    <a:pt x="829310" y="92710"/>
                    <a:pt x="830580" y="62230"/>
                    <a:pt x="840740" y="44450"/>
                  </a:cubicBezTo>
                  <a:cubicBezTo>
                    <a:pt x="849630" y="31750"/>
                    <a:pt x="855980" y="22860"/>
                    <a:pt x="868680" y="15240"/>
                  </a:cubicBezTo>
                  <a:cubicBezTo>
                    <a:pt x="882650" y="7620"/>
                    <a:pt x="908050" y="1270"/>
                    <a:pt x="925830" y="3810"/>
                  </a:cubicBezTo>
                  <a:cubicBezTo>
                    <a:pt x="938530" y="5080"/>
                    <a:pt x="951230" y="8890"/>
                    <a:pt x="961390" y="17780"/>
                  </a:cubicBezTo>
                  <a:cubicBezTo>
                    <a:pt x="976630" y="31750"/>
                    <a:pt x="993140" y="59690"/>
                    <a:pt x="995680" y="87630"/>
                  </a:cubicBezTo>
                  <a:cubicBezTo>
                    <a:pt x="999490" y="123190"/>
                    <a:pt x="977900" y="171450"/>
                    <a:pt x="962660" y="214630"/>
                  </a:cubicBezTo>
                  <a:cubicBezTo>
                    <a:pt x="944880" y="265430"/>
                    <a:pt x="914400" y="326390"/>
                    <a:pt x="890270" y="372110"/>
                  </a:cubicBezTo>
                  <a:cubicBezTo>
                    <a:pt x="869950" y="407670"/>
                    <a:pt x="848360" y="425450"/>
                    <a:pt x="828040" y="464820"/>
                  </a:cubicBezTo>
                  <a:cubicBezTo>
                    <a:pt x="798830" y="523240"/>
                    <a:pt x="773430" y="641350"/>
                    <a:pt x="741680" y="692150"/>
                  </a:cubicBezTo>
                  <a:cubicBezTo>
                    <a:pt x="721360" y="723900"/>
                    <a:pt x="693420" y="731520"/>
                    <a:pt x="676910" y="758190"/>
                  </a:cubicBezTo>
                  <a:cubicBezTo>
                    <a:pt x="659130" y="789940"/>
                    <a:pt x="657860" y="835660"/>
                    <a:pt x="641350" y="872490"/>
                  </a:cubicBezTo>
                  <a:cubicBezTo>
                    <a:pt x="626110" y="909320"/>
                    <a:pt x="605790" y="955040"/>
                    <a:pt x="579120" y="977900"/>
                  </a:cubicBezTo>
                  <a:cubicBezTo>
                    <a:pt x="558800" y="996950"/>
                    <a:pt x="528320" y="1007110"/>
                    <a:pt x="504190" y="1012190"/>
                  </a:cubicBezTo>
                  <a:cubicBezTo>
                    <a:pt x="486410" y="1016000"/>
                    <a:pt x="468630" y="1019810"/>
                    <a:pt x="452120" y="1013460"/>
                  </a:cubicBezTo>
                  <a:cubicBezTo>
                    <a:pt x="431800" y="1004570"/>
                    <a:pt x="405130" y="977900"/>
                    <a:pt x="397510" y="957580"/>
                  </a:cubicBezTo>
                  <a:cubicBezTo>
                    <a:pt x="391160" y="941070"/>
                    <a:pt x="393700" y="920750"/>
                    <a:pt x="400050" y="905510"/>
                  </a:cubicBezTo>
                  <a:cubicBezTo>
                    <a:pt x="405130" y="889000"/>
                    <a:pt x="417830" y="872490"/>
                    <a:pt x="433070" y="864870"/>
                  </a:cubicBezTo>
                  <a:cubicBezTo>
                    <a:pt x="452120" y="854710"/>
                    <a:pt x="490220" y="852170"/>
                    <a:pt x="510540" y="858520"/>
                  </a:cubicBezTo>
                  <a:cubicBezTo>
                    <a:pt x="527050" y="864870"/>
                    <a:pt x="542290" y="877570"/>
                    <a:pt x="548640" y="894080"/>
                  </a:cubicBezTo>
                  <a:cubicBezTo>
                    <a:pt x="557530" y="914400"/>
                    <a:pt x="558800" y="951230"/>
                    <a:pt x="549910" y="971550"/>
                  </a:cubicBezTo>
                  <a:cubicBezTo>
                    <a:pt x="543560" y="988060"/>
                    <a:pt x="529590" y="1002030"/>
                    <a:pt x="513080" y="1008380"/>
                  </a:cubicBezTo>
                  <a:cubicBezTo>
                    <a:pt x="492760" y="1016000"/>
                    <a:pt x="454660" y="1014730"/>
                    <a:pt x="435610" y="1005840"/>
                  </a:cubicBezTo>
                  <a:cubicBezTo>
                    <a:pt x="419100" y="998220"/>
                    <a:pt x="407670" y="981710"/>
                    <a:pt x="400050" y="966470"/>
                  </a:cubicBezTo>
                  <a:cubicBezTo>
                    <a:pt x="393700" y="951230"/>
                    <a:pt x="389890" y="933450"/>
                    <a:pt x="396240" y="913130"/>
                  </a:cubicBezTo>
                  <a:cubicBezTo>
                    <a:pt x="407670" y="881380"/>
                    <a:pt x="464820" y="847090"/>
                    <a:pt x="491490" y="805180"/>
                  </a:cubicBezTo>
                  <a:cubicBezTo>
                    <a:pt x="519430" y="759460"/>
                    <a:pt x="530860" y="702310"/>
                    <a:pt x="557530" y="650240"/>
                  </a:cubicBezTo>
                  <a:cubicBezTo>
                    <a:pt x="585470" y="595630"/>
                    <a:pt x="633730" y="535940"/>
                    <a:pt x="656590" y="486410"/>
                  </a:cubicBezTo>
                  <a:cubicBezTo>
                    <a:pt x="673100" y="447040"/>
                    <a:pt x="674370" y="407670"/>
                    <a:pt x="689610" y="375920"/>
                  </a:cubicBezTo>
                  <a:cubicBezTo>
                    <a:pt x="703580" y="349250"/>
                    <a:pt x="721360" y="337820"/>
                    <a:pt x="737870" y="306070"/>
                  </a:cubicBezTo>
                  <a:cubicBezTo>
                    <a:pt x="769620" y="247650"/>
                    <a:pt x="802640" y="92710"/>
                    <a:pt x="840740" y="44450"/>
                  </a:cubicBezTo>
                  <a:cubicBezTo>
                    <a:pt x="861060" y="20320"/>
                    <a:pt x="883920" y="6350"/>
                    <a:pt x="905510" y="2540"/>
                  </a:cubicBezTo>
                  <a:cubicBezTo>
                    <a:pt x="924560" y="0"/>
                    <a:pt x="947420" y="8890"/>
                    <a:pt x="961390" y="17780"/>
                  </a:cubicBezTo>
                  <a:cubicBezTo>
                    <a:pt x="974090" y="25400"/>
                    <a:pt x="981710" y="35560"/>
                    <a:pt x="986790" y="48260"/>
                  </a:cubicBezTo>
                  <a:cubicBezTo>
                    <a:pt x="994410" y="63500"/>
                    <a:pt x="996950" y="85090"/>
                    <a:pt x="993140" y="106680"/>
                  </a:cubicBezTo>
                  <a:cubicBezTo>
                    <a:pt x="986790" y="139700"/>
                    <a:pt x="960120" y="189230"/>
                    <a:pt x="935990" y="222250"/>
                  </a:cubicBezTo>
                  <a:cubicBezTo>
                    <a:pt x="910590" y="254000"/>
                    <a:pt x="892810" y="269240"/>
                    <a:pt x="845820" y="300990"/>
                  </a:cubicBezTo>
                  <a:cubicBezTo>
                    <a:pt x="720090" y="383540"/>
                    <a:pt x="212090" y="636270"/>
                    <a:pt x="101600" y="652780"/>
                  </a:cubicBezTo>
                  <a:cubicBezTo>
                    <a:pt x="72390" y="656590"/>
                    <a:pt x="59690" y="652780"/>
                    <a:pt x="44450" y="643890"/>
                  </a:cubicBezTo>
                  <a:cubicBezTo>
                    <a:pt x="27940" y="635000"/>
                    <a:pt x="12700" y="617220"/>
                    <a:pt x="6350" y="599440"/>
                  </a:cubicBezTo>
                  <a:cubicBezTo>
                    <a:pt x="0" y="582930"/>
                    <a:pt x="0" y="557530"/>
                    <a:pt x="7620" y="541020"/>
                  </a:cubicBezTo>
                  <a:cubicBezTo>
                    <a:pt x="13970" y="524510"/>
                    <a:pt x="46990" y="497840"/>
                    <a:pt x="46990" y="4978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0" name="Group 60"/>
          <p:cNvGrpSpPr/>
          <p:nvPr/>
        </p:nvGrpSpPr>
        <p:grpSpPr>
          <a:xfrm>
            <a:off x="12534900" y="3348038"/>
            <a:ext cx="1060132" cy="920115"/>
            <a:chOff x="0" y="0"/>
            <a:chExt cx="1413510" cy="1226820"/>
          </a:xfrm>
        </p:grpSpPr>
        <p:sp>
          <p:nvSpPr>
            <p:cNvPr id="61" name="Freeform 61"/>
            <p:cNvSpPr/>
            <p:nvPr/>
          </p:nvSpPr>
          <p:spPr>
            <a:xfrm>
              <a:off x="45720" y="43180"/>
              <a:ext cx="1328420" cy="1136650"/>
            </a:xfrm>
            <a:custGeom>
              <a:avLst/>
              <a:gdLst/>
              <a:ahLst/>
              <a:cxnLst/>
              <a:rect l="l" t="t" r="r" b="b"/>
              <a:pathLst>
                <a:path w="1328420" h="1136650">
                  <a:moveTo>
                    <a:pt x="853440" y="579120"/>
                  </a:moveTo>
                  <a:cubicBezTo>
                    <a:pt x="768350" y="645160"/>
                    <a:pt x="831850" y="660400"/>
                    <a:pt x="868680" y="666750"/>
                  </a:cubicBezTo>
                  <a:cubicBezTo>
                    <a:pt x="909320" y="674370"/>
                    <a:pt x="963930" y="671830"/>
                    <a:pt x="1004570" y="666750"/>
                  </a:cubicBezTo>
                  <a:cubicBezTo>
                    <a:pt x="1038860" y="662940"/>
                    <a:pt x="1076960" y="668020"/>
                    <a:pt x="1099820" y="645160"/>
                  </a:cubicBezTo>
                  <a:cubicBezTo>
                    <a:pt x="1132840" y="614680"/>
                    <a:pt x="1140460" y="534670"/>
                    <a:pt x="1150620" y="464820"/>
                  </a:cubicBezTo>
                  <a:cubicBezTo>
                    <a:pt x="1163320" y="373380"/>
                    <a:pt x="1188720" y="168910"/>
                    <a:pt x="1153160" y="143510"/>
                  </a:cubicBezTo>
                  <a:cubicBezTo>
                    <a:pt x="1132840" y="129540"/>
                    <a:pt x="1089660" y="157480"/>
                    <a:pt x="1059180" y="177800"/>
                  </a:cubicBezTo>
                  <a:cubicBezTo>
                    <a:pt x="1018540" y="204470"/>
                    <a:pt x="966470" y="266700"/>
                    <a:pt x="938530" y="309880"/>
                  </a:cubicBezTo>
                  <a:cubicBezTo>
                    <a:pt x="916940" y="342900"/>
                    <a:pt x="910590" y="363220"/>
                    <a:pt x="896620" y="406400"/>
                  </a:cubicBezTo>
                  <a:cubicBezTo>
                    <a:pt x="869950" y="483870"/>
                    <a:pt x="855980" y="655320"/>
                    <a:pt x="810260" y="744220"/>
                  </a:cubicBezTo>
                  <a:cubicBezTo>
                    <a:pt x="772160" y="815340"/>
                    <a:pt x="720090" y="863600"/>
                    <a:pt x="665480" y="911860"/>
                  </a:cubicBezTo>
                  <a:cubicBezTo>
                    <a:pt x="608330" y="961390"/>
                    <a:pt x="548640" y="1004570"/>
                    <a:pt x="471170" y="1038860"/>
                  </a:cubicBezTo>
                  <a:cubicBezTo>
                    <a:pt x="370840" y="1082040"/>
                    <a:pt x="181610" y="1131570"/>
                    <a:pt x="105410" y="1131570"/>
                  </a:cubicBezTo>
                  <a:cubicBezTo>
                    <a:pt x="71120" y="1131570"/>
                    <a:pt x="46990" y="1126490"/>
                    <a:pt x="30480" y="1112520"/>
                  </a:cubicBezTo>
                  <a:cubicBezTo>
                    <a:pt x="16510" y="1102360"/>
                    <a:pt x="7620" y="1083310"/>
                    <a:pt x="5080" y="1066800"/>
                  </a:cubicBezTo>
                  <a:cubicBezTo>
                    <a:pt x="1270" y="1050290"/>
                    <a:pt x="2540" y="1029970"/>
                    <a:pt x="12700" y="1014730"/>
                  </a:cubicBezTo>
                  <a:cubicBezTo>
                    <a:pt x="22860" y="996950"/>
                    <a:pt x="52070" y="972820"/>
                    <a:pt x="74930" y="970280"/>
                  </a:cubicBezTo>
                  <a:cubicBezTo>
                    <a:pt x="97790" y="966470"/>
                    <a:pt x="132080" y="980440"/>
                    <a:pt x="147320" y="996950"/>
                  </a:cubicBezTo>
                  <a:cubicBezTo>
                    <a:pt x="162560" y="1013460"/>
                    <a:pt x="171450" y="1050290"/>
                    <a:pt x="166370" y="1071880"/>
                  </a:cubicBezTo>
                  <a:cubicBezTo>
                    <a:pt x="160020" y="1094740"/>
                    <a:pt x="133350" y="1120140"/>
                    <a:pt x="114300" y="1129030"/>
                  </a:cubicBezTo>
                  <a:cubicBezTo>
                    <a:pt x="97790" y="1136650"/>
                    <a:pt x="77470" y="1135380"/>
                    <a:pt x="60960" y="1130300"/>
                  </a:cubicBezTo>
                  <a:cubicBezTo>
                    <a:pt x="45720" y="1125220"/>
                    <a:pt x="27940" y="1115060"/>
                    <a:pt x="19050" y="1099820"/>
                  </a:cubicBezTo>
                  <a:cubicBezTo>
                    <a:pt x="7620" y="1080770"/>
                    <a:pt x="0" y="1043940"/>
                    <a:pt x="8890" y="1022350"/>
                  </a:cubicBezTo>
                  <a:cubicBezTo>
                    <a:pt x="16510" y="1002030"/>
                    <a:pt x="36830" y="986790"/>
                    <a:pt x="66040" y="971550"/>
                  </a:cubicBezTo>
                  <a:cubicBezTo>
                    <a:pt x="128270" y="939800"/>
                    <a:pt x="299720" y="933450"/>
                    <a:pt x="384810" y="897890"/>
                  </a:cubicBezTo>
                  <a:cubicBezTo>
                    <a:pt x="449580" y="871220"/>
                    <a:pt x="497840" y="836930"/>
                    <a:pt x="543560" y="800100"/>
                  </a:cubicBezTo>
                  <a:cubicBezTo>
                    <a:pt x="588010" y="764540"/>
                    <a:pt x="636270" y="723900"/>
                    <a:pt x="657860" y="683260"/>
                  </a:cubicBezTo>
                  <a:cubicBezTo>
                    <a:pt x="674370" y="650240"/>
                    <a:pt x="664210" y="624840"/>
                    <a:pt x="676910" y="581660"/>
                  </a:cubicBezTo>
                  <a:cubicBezTo>
                    <a:pt x="699770" y="494030"/>
                    <a:pt x="768350" y="287020"/>
                    <a:pt x="811530" y="204470"/>
                  </a:cubicBezTo>
                  <a:cubicBezTo>
                    <a:pt x="835660" y="158750"/>
                    <a:pt x="853440" y="134620"/>
                    <a:pt x="882650" y="106680"/>
                  </a:cubicBezTo>
                  <a:cubicBezTo>
                    <a:pt x="913130" y="76200"/>
                    <a:pt x="952500" y="45720"/>
                    <a:pt x="995680" y="29210"/>
                  </a:cubicBezTo>
                  <a:cubicBezTo>
                    <a:pt x="1042670" y="10160"/>
                    <a:pt x="1107440" y="0"/>
                    <a:pt x="1156970" y="7620"/>
                  </a:cubicBezTo>
                  <a:cubicBezTo>
                    <a:pt x="1202690" y="13970"/>
                    <a:pt x="1256030" y="30480"/>
                    <a:pt x="1282700" y="62230"/>
                  </a:cubicBezTo>
                  <a:cubicBezTo>
                    <a:pt x="1310640" y="95250"/>
                    <a:pt x="1310640" y="144780"/>
                    <a:pt x="1316990" y="203200"/>
                  </a:cubicBezTo>
                  <a:cubicBezTo>
                    <a:pt x="1325880" y="294640"/>
                    <a:pt x="1328420" y="485140"/>
                    <a:pt x="1304290" y="557530"/>
                  </a:cubicBezTo>
                  <a:cubicBezTo>
                    <a:pt x="1291590" y="593090"/>
                    <a:pt x="1263650" y="604520"/>
                    <a:pt x="1252220" y="631190"/>
                  </a:cubicBezTo>
                  <a:cubicBezTo>
                    <a:pt x="1242060" y="656590"/>
                    <a:pt x="1253490" y="687070"/>
                    <a:pt x="1238250" y="713740"/>
                  </a:cubicBezTo>
                  <a:cubicBezTo>
                    <a:pt x="1220470" y="745490"/>
                    <a:pt x="1176020" y="782320"/>
                    <a:pt x="1137920" y="801370"/>
                  </a:cubicBezTo>
                  <a:cubicBezTo>
                    <a:pt x="1098550" y="821690"/>
                    <a:pt x="1056640" y="826770"/>
                    <a:pt x="1004570" y="831850"/>
                  </a:cubicBezTo>
                  <a:cubicBezTo>
                    <a:pt x="933450" y="839470"/>
                    <a:pt x="817880" y="836930"/>
                    <a:pt x="749300" y="830580"/>
                  </a:cubicBezTo>
                  <a:cubicBezTo>
                    <a:pt x="702310" y="825500"/>
                    <a:pt x="660400" y="830580"/>
                    <a:pt x="632460" y="807720"/>
                  </a:cubicBezTo>
                  <a:cubicBezTo>
                    <a:pt x="603250" y="784860"/>
                    <a:pt x="584200" y="726440"/>
                    <a:pt x="580390" y="689610"/>
                  </a:cubicBezTo>
                  <a:cubicBezTo>
                    <a:pt x="576580" y="657860"/>
                    <a:pt x="582930" y="629920"/>
                    <a:pt x="596900" y="599440"/>
                  </a:cubicBezTo>
                  <a:cubicBezTo>
                    <a:pt x="612140" y="562610"/>
                    <a:pt x="647700" y="518160"/>
                    <a:pt x="680720" y="490220"/>
                  </a:cubicBezTo>
                  <a:cubicBezTo>
                    <a:pt x="712470" y="462280"/>
                    <a:pt x="755650" y="435610"/>
                    <a:pt x="786130" y="429260"/>
                  </a:cubicBezTo>
                  <a:cubicBezTo>
                    <a:pt x="807720" y="424180"/>
                    <a:pt x="829310" y="426720"/>
                    <a:pt x="844550" y="433070"/>
                  </a:cubicBezTo>
                  <a:cubicBezTo>
                    <a:pt x="858520" y="438150"/>
                    <a:pt x="868680" y="445770"/>
                    <a:pt x="876300" y="457200"/>
                  </a:cubicBezTo>
                  <a:cubicBezTo>
                    <a:pt x="885190" y="471170"/>
                    <a:pt x="895350" y="494030"/>
                    <a:pt x="892810" y="513080"/>
                  </a:cubicBezTo>
                  <a:cubicBezTo>
                    <a:pt x="890270" y="534670"/>
                    <a:pt x="853440" y="579120"/>
                    <a:pt x="853440" y="5791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2" name="Group 62"/>
          <p:cNvGrpSpPr/>
          <p:nvPr/>
        </p:nvGrpSpPr>
        <p:grpSpPr>
          <a:xfrm>
            <a:off x="15003780" y="3929062"/>
            <a:ext cx="290512" cy="792480"/>
            <a:chOff x="0" y="0"/>
            <a:chExt cx="387350" cy="1056640"/>
          </a:xfrm>
        </p:grpSpPr>
        <p:sp>
          <p:nvSpPr>
            <p:cNvPr id="63" name="Freeform 63"/>
            <p:cNvSpPr/>
            <p:nvPr/>
          </p:nvSpPr>
          <p:spPr>
            <a:xfrm>
              <a:off x="46990" y="50800"/>
              <a:ext cx="300990" cy="958850"/>
            </a:xfrm>
            <a:custGeom>
              <a:avLst/>
              <a:gdLst/>
              <a:ahLst/>
              <a:cxnLst/>
              <a:rect l="l" t="t" r="r" b="b"/>
              <a:pathLst>
                <a:path w="300990" h="958850">
                  <a:moveTo>
                    <a:pt x="34290" y="468630"/>
                  </a:moveTo>
                  <a:cubicBezTo>
                    <a:pt x="63500" y="308610"/>
                    <a:pt x="88900" y="279400"/>
                    <a:pt x="101600" y="237490"/>
                  </a:cubicBezTo>
                  <a:cubicBezTo>
                    <a:pt x="116840" y="185420"/>
                    <a:pt x="110490" y="95250"/>
                    <a:pt x="127000" y="55880"/>
                  </a:cubicBezTo>
                  <a:cubicBezTo>
                    <a:pt x="137160" y="34290"/>
                    <a:pt x="147320" y="19050"/>
                    <a:pt x="165100" y="11430"/>
                  </a:cubicBezTo>
                  <a:cubicBezTo>
                    <a:pt x="184150" y="1270"/>
                    <a:pt x="220980" y="0"/>
                    <a:pt x="241300" y="7620"/>
                  </a:cubicBezTo>
                  <a:cubicBezTo>
                    <a:pt x="259080" y="15240"/>
                    <a:pt x="271780" y="27940"/>
                    <a:pt x="281940" y="50800"/>
                  </a:cubicBezTo>
                  <a:cubicBezTo>
                    <a:pt x="300990" y="95250"/>
                    <a:pt x="297180" y="200660"/>
                    <a:pt x="289560" y="288290"/>
                  </a:cubicBezTo>
                  <a:cubicBezTo>
                    <a:pt x="279400" y="396240"/>
                    <a:pt x="220980" y="565150"/>
                    <a:pt x="207010" y="651510"/>
                  </a:cubicBezTo>
                  <a:cubicBezTo>
                    <a:pt x="200660" y="698500"/>
                    <a:pt x="208280" y="726440"/>
                    <a:pt x="199390" y="762000"/>
                  </a:cubicBezTo>
                  <a:cubicBezTo>
                    <a:pt x="190500" y="796290"/>
                    <a:pt x="151130" y="842010"/>
                    <a:pt x="153670" y="862330"/>
                  </a:cubicBezTo>
                  <a:cubicBezTo>
                    <a:pt x="153670" y="872490"/>
                    <a:pt x="166370" y="875030"/>
                    <a:pt x="167640" y="882650"/>
                  </a:cubicBezTo>
                  <a:cubicBezTo>
                    <a:pt x="168910" y="891540"/>
                    <a:pt x="165100" y="900430"/>
                    <a:pt x="160020" y="909320"/>
                  </a:cubicBezTo>
                  <a:cubicBezTo>
                    <a:pt x="153670" y="920750"/>
                    <a:pt x="138430" y="938530"/>
                    <a:pt x="124460" y="947420"/>
                  </a:cubicBezTo>
                  <a:cubicBezTo>
                    <a:pt x="109220" y="955040"/>
                    <a:pt x="88900" y="958850"/>
                    <a:pt x="72390" y="955040"/>
                  </a:cubicBezTo>
                  <a:cubicBezTo>
                    <a:pt x="50800" y="949960"/>
                    <a:pt x="21590" y="925830"/>
                    <a:pt x="10160" y="908050"/>
                  </a:cubicBezTo>
                  <a:cubicBezTo>
                    <a:pt x="2540" y="892810"/>
                    <a:pt x="0" y="872490"/>
                    <a:pt x="5080" y="854710"/>
                  </a:cubicBezTo>
                  <a:cubicBezTo>
                    <a:pt x="11430" y="834390"/>
                    <a:pt x="34290" y="805180"/>
                    <a:pt x="55880" y="796290"/>
                  </a:cubicBezTo>
                  <a:cubicBezTo>
                    <a:pt x="77470" y="788670"/>
                    <a:pt x="114300" y="792480"/>
                    <a:pt x="132080" y="805180"/>
                  </a:cubicBezTo>
                  <a:cubicBezTo>
                    <a:pt x="151130" y="819150"/>
                    <a:pt x="168910" y="850900"/>
                    <a:pt x="168910" y="873760"/>
                  </a:cubicBezTo>
                  <a:cubicBezTo>
                    <a:pt x="167640" y="896620"/>
                    <a:pt x="151130" y="929640"/>
                    <a:pt x="132080" y="942340"/>
                  </a:cubicBezTo>
                  <a:cubicBezTo>
                    <a:pt x="113030" y="955040"/>
                    <a:pt x="74930" y="956310"/>
                    <a:pt x="54610" y="949960"/>
                  </a:cubicBezTo>
                  <a:cubicBezTo>
                    <a:pt x="38100" y="944880"/>
                    <a:pt x="22860" y="929640"/>
                    <a:pt x="15240" y="915670"/>
                  </a:cubicBezTo>
                  <a:cubicBezTo>
                    <a:pt x="6350" y="901700"/>
                    <a:pt x="3810" y="890270"/>
                    <a:pt x="3810" y="863600"/>
                  </a:cubicBezTo>
                  <a:cubicBezTo>
                    <a:pt x="3810" y="775970"/>
                    <a:pt x="109220" y="433070"/>
                    <a:pt x="124460" y="287020"/>
                  </a:cubicBezTo>
                  <a:cubicBezTo>
                    <a:pt x="133350" y="199390"/>
                    <a:pt x="113030" y="121920"/>
                    <a:pt x="123190" y="74930"/>
                  </a:cubicBezTo>
                  <a:cubicBezTo>
                    <a:pt x="129540" y="50800"/>
                    <a:pt x="135890" y="35560"/>
                    <a:pt x="148590" y="22860"/>
                  </a:cubicBezTo>
                  <a:cubicBezTo>
                    <a:pt x="162560" y="10160"/>
                    <a:pt x="184150" y="1270"/>
                    <a:pt x="203200" y="0"/>
                  </a:cubicBezTo>
                  <a:cubicBezTo>
                    <a:pt x="220980" y="0"/>
                    <a:pt x="243840" y="7620"/>
                    <a:pt x="257810" y="19050"/>
                  </a:cubicBezTo>
                  <a:cubicBezTo>
                    <a:pt x="271780" y="30480"/>
                    <a:pt x="281940" y="46990"/>
                    <a:pt x="287020" y="69850"/>
                  </a:cubicBezTo>
                  <a:cubicBezTo>
                    <a:pt x="294640" y="105410"/>
                    <a:pt x="285750" y="171450"/>
                    <a:pt x="273050" y="220980"/>
                  </a:cubicBezTo>
                  <a:cubicBezTo>
                    <a:pt x="261620" y="273050"/>
                    <a:pt x="229870" y="321310"/>
                    <a:pt x="214630" y="372110"/>
                  </a:cubicBezTo>
                  <a:cubicBezTo>
                    <a:pt x="199390" y="422910"/>
                    <a:pt x="199390" y="500380"/>
                    <a:pt x="182880" y="529590"/>
                  </a:cubicBezTo>
                  <a:cubicBezTo>
                    <a:pt x="173990" y="543560"/>
                    <a:pt x="165100" y="549910"/>
                    <a:pt x="152400" y="554990"/>
                  </a:cubicBezTo>
                  <a:cubicBezTo>
                    <a:pt x="137160" y="561340"/>
                    <a:pt x="111760" y="565150"/>
                    <a:pt x="93980" y="560070"/>
                  </a:cubicBezTo>
                  <a:cubicBezTo>
                    <a:pt x="77470" y="556260"/>
                    <a:pt x="57150" y="541020"/>
                    <a:pt x="46990" y="525780"/>
                  </a:cubicBezTo>
                  <a:cubicBezTo>
                    <a:pt x="36830" y="510540"/>
                    <a:pt x="34290" y="468630"/>
                    <a:pt x="34290" y="46863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4" name="Group 64"/>
          <p:cNvGrpSpPr/>
          <p:nvPr/>
        </p:nvGrpSpPr>
        <p:grpSpPr>
          <a:xfrm>
            <a:off x="15207615" y="3883342"/>
            <a:ext cx="630555" cy="817245"/>
            <a:chOff x="0" y="0"/>
            <a:chExt cx="840740" cy="1089660"/>
          </a:xfrm>
        </p:grpSpPr>
        <p:sp>
          <p:nvSpPr>
            <p:cNvPr id="65" name="Freeform 65"/>
            <p:cNvSpPr/>
            <p:nvPr/>
          </p:nvSpPr>
          <p:spPr>
            <a:xfrm>
              <a:off x="48260" y="49530"/>
              <a:ext cx="746760" cy="989330"/>
            </a:xfrm>
            <a:custGeom>
              <a:avLst/>
              <a:gdLst/>
              <a:ahLst/>
              <a:cxnLst/>
              <a:rect l="l" t="t" r="r" b="b"/>
              <a:pathLst>
                <a:path w="746760" h="989330">
                  <a:moveTo>
                    <a:pt x="85090" y="400050"/>
                  </a:moveTo>
                  <a:cubicBezTo>
                    <a:pt x="279400" y="391160"/>
                    <a:pt x="351790" y="363220"/>
                    <a:pt x="403860" y="336550"/>
                  </a:cubicBezTo>
                  <a:cubicBezTo>
                    <a:pt x="448310" y="313690"/>
                    <a:pt x="490220" y="288290"/>
                    <a:pt x="518160" y="255270"/>
                  </a:cubicBezTo>
                  <a:cubicBezTo>
                    <a:pt x="542290" y="226060"/>
                    <a:pt x="556260" y="187960"/>
                    <a:pt x="566420" y="152400"/>
                  </a:cubicBezTo>
                  <a:cubicBezTo>
                    <a:pt x="576580" y="120650"/>
                    <a:pt x="571500" y="76200"/>
                    <a:pt x="580390" y="53340"/>
                  </a:cubicBezTo>
                  <a:cubicBezTo>
                    <a:pt x="586740" y="39370"/>
                    <a:pt x="591820" y="29210"/>
                    <a:pt x="603250" y="21590"/>
                  </a:cubicBezTo>
                  <a:cubicBezTo>
                    <a:pt x="615950" y="10160"/>
                    <a:pt x="638810" y="0"/>
                    <a:pt x="657860" y="1270"/>
                  </a:cubicBezTo>
                  <a:cubicBezTo>
                    <a:pt x="679450" y="2540"/>
                    <a:pt x="712470" y="21590"/>
                    <a:pt x="725170" y="36830"/>
                  </a:cubicBezTo>
                  <a:cubicBezTo>
                    <a:pt x="735330" y="46990"/>
                    <a:pt x="736600" y="57150"/>
                    <a:pt x="739140" y="73660"/>
                  </a:cubicBezTo>
                  <a:cubicBezTo>
                    <a:pt x="745490" y="104140"/>
                    <a:pt x="746760" y="151130"/>
                    <a:pt x="741680" y="205740"/>
                  </a:cubicBezTo>
                  <a:cubicBezTo>
                    <a:pt x="731520" y="300990"/>
                    <a:pt x="666750" y="502920"/>
                    <a:pt x="655320" y="588010"/>
                  </a:cubicBezTo>
                  <a:cubicBezTo>
                    <a:pt x="650240" y="629920"/>
                    <a:pt x="657860" y="645160"/>
                    <a:pt x="651510" y="684530"/>
                  </a:cubicBezTo>
                  <a:cubicBezTo>
                    <a:pt x="641350" y="750570"/>
                    <a:pt x="614680" y="900430"/>
                    <a:pt x="579120" y="947420"/>
                  </a:cubicBezTo>
                  <a:cubicBezTo>
                    <a:pt x="560070" y="972820"/>
                    <a:pt x="535940" y="986790"/>
                    <a:pt x="513080" y="988060"/>
                  </a:cubicBezTo>
                  <a:cubicBezTo>
                    <a:pt x="490220" y="989330"/>
                    <a:pt x="457200" y="971550"/>
                    <a:pt x="441960" y="956310"/>
                  </a:cubicBezTo>
                  <a:cubicBezTo>
                    <a:pt x="430530" y="943610"/>
                    <a:pt x="424180" y="923290"/>
                    <a:pt x="425450" y="906780"/>
                  </a:cubicBezTo>
                  <a:cubicBezTo>
                    <a:pt x="426720" y="885190"/>
                    <a:pt x="444500" y="850900"/>
                    <a:pt x="461010" y="838200"/>
                  </a:cubicBezTo>
                  <a:cubicBezTo>
                    <a:pt x="474980" y="826770"/>
                    <a:pt x="495300" y="822960"/>
                    <a:pt x="511810" y="822960"/>
                  </a:cubicBezTo>
                  <a:cubicBezTo>
                    <a:pt x="528320" y="824230"/>
                    <a:pt x="547370" y="829310"/>
                    <a:pt x="560070" y="842010"/>
                  </a:cubicBezTo>
                  <a:cubicBezTo>
                    <a:pt x="575310" y="857250"/>
                    <a:pt x="590550" y="892810"/>
                    <a:pt x="589280" y="914400"/>
                  </a:cubicBezTo>
                  <a:cubicBezTo>
                    <a:pt x="589280" y="932180"/>
                    <a:pt x="579120" y="949960"/>
                    <a:pt x="567690" y="961390"/>
                  </a:cubicBezTo>
                  <a:cubicBezTo>
                    <a:pt x="556260" y="974090"/>
                    <a:pt x="538480" y="984250"/>
                    <a:pt x="521970" y="986790"/>
                  </a:cubicBezTo>
                  <a:cubicBezTo>
                    <a:pt x="505460" y="989330"/>
                    <a:pt x="485140" y="988060"/>
                    <a:pt x="469900" y="979170"/>
                  </a:cubicBezTo>
                  <a:cubicBezTo>
                    <a:pt x="450850" y="967740"/>
                    <a:pt x="430530" y="943610"/>
                    <a:pt x="425450" y="915670"/>
                  </a:cubicBezTo>
                  <a:cubicBezTo>
                    <a:pt x="419100" y="868680"/>
                    <a:pt x="473710" y="786130"/>
                    <a:pt x="486410" y="718820"/>
                  </a:cubicBezTo>
                  <a:cubicBezTo>
                    <a:pt x="500380" y="650240"/>
                    <a:pt x="492760" y="576580"/>
                    <a:pt x="504190" y="504190"/>
                  </a:cubicBezTo>
                  <a:cubicBezTo>
                    <a:pt x="515620" y="429260"/>
                    <a:pt x="548640" y="353060"/>
                    <a:pt x="560070" y="279400"/>
                  </a:cubicBezTo>
                  <a:cubicBezTo>
                    <a:pt x="571500" y="209550"/>
                    <a:pt x="562610" y="118110"/>
                    <a:pt x="575310" y="72390"/>
                  </a:cubicBezTo>
                  <a:cubicBezTo>
                    <a:pt x="582930" y="48260"/>
                    <a:pt x="590550" y="33020"/>
                    <a:pt x="603250" y="21590"/>
                  </a:cubicBezTo>
                  <a:cubicBezTo>
                    <a:pt x="613410" y="11430"/>
                    <a:pt x="624840" y="5080"/>
                    <a:pt x="637540" y="2540"/>
                  </a:cubicBezTo>
                  <a:cubicBezTo>
                    <a:pt x="654050" y="0"/>
                    <a:pt x="680720" y="3810"/>
                    <a:pt x="695960" y="10160"/>
                  </a:cubicBezTo>
                  <a:cubicBezTo>
                    <a:pt x="708660" y="16510"/>
                    <a:pt x="718820" y="25400"/>
                    <a:pt x="725170" y="36830"/>
                  </a:cubicBezTo>
                  <a:cubicBezTo>
                    <a:pt x="734060" y="50800"/>
                    <a:pt x="739140" y="71120"/>
                    <a:pt x="739140" y="93980"/>
                  </a:cubicBezTo>
                  <a:cubicBezTo>
                    <a:pt x="740410" y="128270"/>
                    <a:pt x="728980" y="182880"/>
                    <a:pt x="715010" y="223520"/>
                  </a:cubicBezTo>
                  <a:cubicBezTo>
                    <a:pt x="703580" y="260350"/>
                    <a:pt x="690880" y="292100"/>
                    <a:pt x="666750" y="326390"/>
                  </a:cubicBezTo>
                  <a:cubicBezTo>
                    <a:pt x="635000" y="370840"/>
                    <a:pt x="588010" y="420370"/>
                    <a:pt x="528320" y="457200"/>
                  </a:cubicBezTo>
                  <a:cubicBezTo>
                    <a:pt x="450850" y="505460"/>
                    <a:pt x="311150" y="551180"/>
                    <a:pt x="226060" y="565150"/>
                  </a:cubicBezTo>
                  <a:cubicBezTo>
                    <a:pt x="165100" y="575310"/>
                    <a:pt x="101600" y="574040"/>
                    <a:pt x="64770" y="562610"/>
                  </a:cubicBezTo>
                  <a:cubicBezTo>
                    <a:pt x="43180" y="556260"/>
                    <a:pt x="26670" y="544830"/>
                    <a:pt x="16510" y="529590"/>
                  </a:cubicBezTo>
                  <a:cubicBezTo>
                    <a:pt x="6350" y="514350"/>
                    <a:pt x="0" y="490220"/>
                    <a:pt x="2540" y="472440"/>
                  </a:cubicBezTo>
                  <a:cubicBezTo>
                    <a:pt x="5080" y="454660"/>
                    <a:pt x="16510" y="433070"/>
                    <a:pt x="30480" y="420370"/>
                  </a:cubicBezTo>
                  <a:cubicBezTo>
                    <a:pt x="43180" y="408940"/>
                    <a:pt x="85090" y="400050"/>
                    <a:pt x="85090" y="40005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6" name="Group 66"/>
          <p:cNvGrpSpPr/>
          <p:nvPr/>
        </p:nvGrpSpPr>
        <p:grpSpPr>
          <a:xfrm>
            <a:off x="11061382" y="7427595"/>
            <a:ext cx="584835" cy="694372"/>
            <a:chOff x="0" y="0"/>
            <a:chExt cx="779780" cy="925830"/>
          </a:xfrm>
        </p:grpSpPr>
        <p:sp>
          <p:nvSpPr>
            <p:cNvPr id="67" name="Freeform 67"/>
            <p:cNvSpPr/>
            <p:nvPr/>
          </p:nvSpPr>
          <p:spPr>
            <a:xfrm>
              <a:off x="48260" y="44450"/>
              <a:ext cx="693420" cy="830580"/>
            </a:xfrm>
            <a:custGeom>
              <a:avLst/>
              <a:gdLst/>
              <a:ahLst/>
              <a:cxnLst/>
              <a:rect l="l" t="t" r="r" b="b"/>
              <a:pathLst>
                <a:path w="693420" h="830580">
                  <a:moveTo>
                    <a:pt x="29210" y="594360"/>
                  </a:moveTo>
                  <a:cubicBezTo>
                    <a:pt x="336550" y="311150"/>
                    <a:pt x="364490" y="276860"/>
                    <a:pt x="394970" y="238760"/>
                  </a:cubicBezTo>
                  <a:cubicBezTo>
                    <a:pt x="424180" y="204470"/>
                    <a:pt x="450850" y="173990"/>
                    <a:pt x="472440" y="139700"/>
                  </a:cubicBezTo>
                  <a:cubicBezTo>
                    <a:pt x="494030" y="104140"/>
                    <a:pt x="508000" y="49530"/>
                    <a:pt x="527050" y="27940"/>
                  </a:cubicBezTo>
                  <a:cubicBezTo>
                    <a:pt x="537210" y="16510"/>
                    <a:pt x="546100" y="10160"/>
                    <a:pt x="560070" y="6350"/>
                  </a:cubicBezTo>
                  <a:cubicBezTo>
                    <a:pt x="575310" y="1270"/>
                    <a:pt x="601980" y="1270"/>
                    <a:pt x="618490" y="7620"/>
                  </a:cubicBezTo>
                  <a:cubicBezTo>
                    <a:pt x="635000" y="15240"/>
                    <a:pt x="652780" y="33020"/>
                    <a:pt x="661670" y="48260"/>
                  </a:cubicBezTo>
                  <a:cubicBezTo>
                    <a:pt x="668020" y="59690"/>
                    <a:pt x="670560" y="73660"/>
                    <a:pt x="669290" y="86360"/>
                  </a:cubicBezTo>
                  <a:cubicBezTo>
                    <a:pt x="669290" y="99060"/>
                    <a:pt x="660400" y="107950"/>
                    <a:pt x="659130" y="124460"/>
                  </a:cubicBezTo>
                  <a:cubicBezTo>
                    <a:pt x="657860" y="156210"/>
                    <a:pt x="675640" y="204470"/>
                    <a:pt x="679450" y="265430"/>
                  </a:cubicBezTo>
                  <a:cubicBezTo>
                    <a:pt x="688340" y="378460"/>
                    <a:pt x="693420" y="669290"/>
                    <a:pt x="680720" y="746760"/>
                  </a:cubicBezTo>
                  <a:cubicBezTo>
                    <a:pt x="675640" y="772160"/>
                    <a:pt x="675640" y="783590"/>
                    <a:pt x="664210" y="797560"/>
                  </a:cubicBezTo>
                  <a:cubicBezTo>
                    <a:pt x="648970" y="812800"/>
                    <a:pt x="615950" y="830580"/>
                    <a:pt x="593090" y="829310"/>
                  </a:cubicBezTo>
                  <a:cubicBezTo>
                    <a:pt x="570230" y="828040"/>
                    <a:pt x="539750" y="806450"/>
                    <a:pt x="527050" y="789940"/>
                  </a:cubicBezTo>
                  <a:cubicBezTo>
                    <a:pt x="516890" y="774700"/>
                    <a:pt x="513080" y="755650"/>
                    <a:pt x="515620" y="737870"/>
                  </a:cubicBezTo>
                  <a:cubicBezTo>
                    <a:pt x="519430" y="717550"/>
                    <a:pt x="538480" y="684530"/>
                    <a:pt x="558800" y="674370"/>
                  </a:cubicBezTo>
                  <a:cubicBezTo>
                    <a:pt x="579120" y="662940"/>
                    <a:pt x="615950" y="662940"/>
                    <a:pt x="636270" y="674370"/>
                  </a:cubicBezTo>
                  <a:cubicBezTo>
                    <a:pt x="656590" y="684530"/>
                    <a:pt x="676910" y="715010"/>
                    <a:pt x="679450" y="737870"/>
                  </a:cubicBezTo>
                  <a:cubicBezTo>
                    <a:pt x="681990" y="760730"/>
                    <a:pt x="669290" y="795020"/>
                    <a:pt x="651510" y="810260"/>
                  </a:cubicBezTo>
                  <a:cubicBezTo>
                    <a:pt x="633730" y="824230"/>
                    <a:pt x="596900" y="830580"/>
                    <a:pt x="575310" y="826770"/>
                  </a:cubicBezTo>
                  <a:cubicBezTo>
                    <a:pt x="558800" y="822960"/>
                    <a:pt x="542290" y="810260"/>
                    <a:pt x="532130" y="796290"/>
                  </a:cubicBezTo>
                  <a:cubicBezTo>
                    <a:pt x="521970" y="783590"/>
                    <a:pt x="519430" y="773430"/>
                    <a:pt x="515620" y="746760"/>
                  </a:cubicBezTo>
                  <a:cubicBezTo>
                    <a:pt x="499110" y="648970"/>
                    <a:pt x="474980" y="130810"/>
                    <a:pt x="514350" y="44450"/>
                  </a:cubicBezTo>
                  <a:cubicBezTo>
                    <a:pt x="527050" y="19050"/>
                    <a:pt x="542290" y="12700"/>
                    <a:pt x="560070" y="6350"/>
                  </a:cubicBezTo>
                  <a:cubicBezTo>
                    <a:pt x="576580" y="0"/>
                    <a:pt x="600710" y="0"/>
                    <a:pt x="618490" y="7620"/>
                  </a:cubicBezTo>
                  <a:cubicBezTo>
                    <a:pt x="637540" y="17780"/>
                    <a:pt x="661670" y="43180"/>
                    <a:pt x="668020" y="66040"/>
                  </a:cubicBezTo>
                  <a:cubicBezTo>
                    <a:pt x="674370" y="93980"/>
                    <a:pt x="656590" y="137160"/>
                    <a:pt x="645160" y="167640"/>
                  </a:cubicBezTo>
                  <a:cubicBezTo>
                    <a:pt x="633730" y="194310"/>
                    <a:pt x="624840" y="209550"/>
                    <a:pt x="603250" y="240030"/>
                  </a:cubicBezTo>
                  <a:cubicBezTo>
                    <a:pt x="563880" y="297180"/>
                    <a:pt x="481330" y="398780"/>
                    <a:pt x="405130" y="477520"/>
                  </a:cubicBezTo>
                  <a:cubicBezTo>
                    <a:pt x="318770" y="565150"/>
                    <a:pt x="168910" y="716280"/>
                    <a:pt x="104140" y="736600"/>
                  </a:cubicBezTo>
                  <a:cubicBezTo>
                    <a:pt x="80010" y="744220"/>
                    <a:pt x="62230" y="736600"/>
                    <a:pt x="46990" y="730250"/>
                  </a:cubicBezTo>
                  <a:cubicBezTo>
                    <a:pt x="34290" y="723900"/>
                    <a:pt x="24130" y="715010"/>
                    <a:pt x="16510" y="703580"/>
                  </a:cubicBezTo>
                  <a:cubicBezTo>
                    <a:pt x="7620" y="689610"/>
                    <a:pt x="0" y="665480"/>
                    <a:pt x="2540" y="646430"/>
                  </a:cubicBezTo>
                  <a:cubicBezTo>
                    <a:pt x="3810" y="628650"/>
                    <a:pt x="29210" y="594360"/>
                    <a:pt x="29210" y="5943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68" name="Group 68"/>
          <p:cNvGrpSpPr/>
          <p:nvPr/>
        </p:nvGrpSpPr>
        <p:grpSpPr>
          <a:xfrm>
            <a:off x="11709082" y="7344728"/>
            <a:ext cx="390525" cy="548640"/>
            <a:chOff x="0" y="0"/>
            <a:chExt cx="520700" cy="731520"/>
          </a:xfrm>
        </p:grpSpPr>
        <p:sp>
          <p:nvSpPr>
            <p:cNvPr id="69" name="Freeform 69"/>
            <p:cNvSpPr/>
            <p:nvPr/>
          </p:nvSpPr>
          <p:spPr>
            <a:xfrm>
              <a:off x="35560" y="48260"/>
              <a:ext cx="435610" cy="640080"/>
            </a:xfrm>
            <a:custGeom>
              <a:avLst/>
              <a:gdLst/>
              <a:ahLst/>
              <a:cxnLst/>
              <a:rect l="l" t="t" r="r" b="b"/>
              <a:pathLst>
                <a:path w="435610" h="640080">
                  <a:moveTo>
                    <a:pt x="173990" y="20320"/>
                  </a:moveTo>
                  <a:cubicBezTo>
                    <a:pt x="256540" y="0"/>
                    <a:pt x="309880" y="2540"/>
                    <a:pt x="337820" y="21590"/>
                  </a:cubicBezTo>
                  <a:cubicBezTo>
                    <a:pt x="367030" y="41910"/>
                    <a:pt x="384810" y="83820"/>
                    <a:pt x="396240" y="116840"/>
                  </a:cubicBezTo>
                  <a:cubicBezTo>
                    <a:pt x="406400" y="151130"/>
                    <a:pt x="408940" y="186690"/>
                    <a:pt x="402590" y="226060"/>
                  </a:cubicBezTo>
                  <a:cubicBezTo>
                    <a:pt x="396240" y="273050"/>
                    <a:pt x="383540" y="334010"/>
                    <a:pt x="350520" y="378460"/>
                  </a:cubicBezTo>
                  <a:cubicBezTo>
                    <a:pt x="311150" y="431800"/>
                    <a:pt x="163830" y="513080"/>
                    <a:pt x="163830" y="511810"/>
                  </a:cubicBezTo>
                  <a:cubicBezTo>
                    <a:pt x="162560" y="510540"/>
                    <a:pt x="281940" y="392430"/>
                    <a:pt x="328930" y="381000"/>
                  </a:cubicBezTo>
                  <a:cubicBezTo>
                    <a:pt x="356870" y="374650"/>
                    <a:pt x="387350" y="384810"/>
                    <a:pt x="403860" y="397510"/>
                  </a:cubicBezTo>
                  <a:cubicBezTo>
                    <a:pt x="419100" y="407670"/>
                    <a:pt x="427990" y="426720"/>
                    <a:pt x="431800" y="443230"/>
                  </a:cubicBezTo>
                  <a:cubicBezTo>
                    <a:pt x="435610" y="458470"/>
                    <a:pt x="434340" y="480060"/>
                    <a:pt x="426720" y="495300"/>
                  </a:cubicBezTo>
                  <a:cubicBezTo>
                    <a:pt x="415290" y="514350"/>
                    <a:pt x="387350" y="538480"/>
                    <a:pt x="364490" y="542290"/>
                  </a:cubicBezTo>
                  <a:cubicBezTo>
                    <a:pt x="342900" y="546100"/>
                    <a:pt x="307340" y="534670"/>
                    <a:pt x="292100" y="518160"/>
                  </a:cubicBezTo>
                  <a:cubicBezTo>
                    <a:pt x="275590" y="501650"/>
                    <a:pt x="265430" y="466090"/>
                    <a:pt x="270510" y="443230"/>
                  </a:cubicBezTo>
                  <a:cubicBezTo>
                    <a:pt x="275590" y="421640"/>
                    <a:pt x="299720" y="392430"/>
                    <a:pt x="320040" y="384810"/>
                  </a:cubicBezTo>
                  <a:cubicBezTo>
                    <a:pt x="341630" y="375920"/>
                    <a:pt x="378460" y="379730"/>
                    <a:pt x="397510" y="392430"/>
                  </a:cubicBezTo>
                  <a:cubicBezTo>
                    <a:pt x="416560" y="405130"/>
                    <a:pt x="431800" y="439420"/>
                    <a:pt x="434340" y="461010"/>
                  </a:cubicBezTo>
                  <a:cubicBezTo>
                    <a:pt x="435610" y="477520"/>
                    <a:pt x="426720" y="494030"/>
                    <a:pt x="416560" y="510540"/>
                  </a:cubicBezTo>
                  <a:cubicBezTo>
                    <a:pt x="403860" y="533400"/>
                    <a:pt x="381000" y="561340"/>
                    <a:pt x="354330" y="580390"/>
                  </a:cubicBezTo>
                  <a:cubicBezTo>
                    <a:pt x="322580" y="603250"/>
                    <a:pt x="273050" y="624840"/>
                    <a:pt x="233680" y="632460"/>
                  </a:cubicBezTo>
                  <a:cubicBezTo>
                    <a:pt x="198120" y="638810"/>
                    <a:pt x="162560" y="640080"/>
                    <a:pt x="128270" y="629920"/>
                  </a:cubicBezTo>
                  <a:cubicBezTo>
                    <a:pt x="90170" y="617220"/>
                    <a:pt x="30480" y="589280"/>
                    <a:pt x="15240" y="553720"/>
                  </a:cubicBezTo>
                  <a:cubicBezTo>
                    <a:pt x="0" y="518160"/>
                    <a:pt x="11430" y="457200"/>
                    <a:pt x="36830" y="415290"/>
                  </a:cubicBezTo>
                  <a:cubicBezTo>
                    <a:pt x="71120" y="359410"/>
                    <a:pt x="201930" y="320040"/>
                    <a:pt x="240030" y="267970"/>
                  </a:cubicBezTo>
                  <a:cubicBezTo>
                    <a:pt x="266700" y="233680"/>
                    <a:pt x="289560" y="172720"/>
                    <a:pt x="278130" y="158750"/>
                  </a:cubicBezTo>
                  <a:cubicBezTo>
                    <a:pt x="267970" y="147320"/>
                    <a:pt x="212090" y="184150"/>
                    <a:pt x="186690" y="180340"/>
                  </a:cubicBezTo>
                  <a:cubicBezTo>
                    <a:pt x="166370" y="176530"/>
                    <a:pt x="147320" y="166370"/>
                    <a:pt x="135890" y="151130"/>
                  </a:cubicBezTo>
                  <a:cubicBezTo>
                    <a:pt x="123190" y="133350"/>
                    <a:pt x="114300" y="96520"/>
                    <a:pt x="120650" y="74930"/>
                  </a:cubicBezTo>
                  <a:cubicBezTo>
                    <a:pt x="127000" y="53340"/>
                    <a:pt x="173990" y="20320"/>
                    <a:pt x="173990" y="203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0" name="Group 70"/>
          <p:cNvGrpSpPr/>
          <p:nvPr/>
        </p:nvGrpSpPr>
        <p:grpSpPr>
          <a:xfrm>
            <a:off x="13439775" y="7174230"/>
            <a:ext cx="291465" cy="743902"/>
            <a:chOff x="0" y="0"/>
            <a:chExt cx="388620" cy="991870"/>
          </a:xfrm>
        </p:grpSpPr>
        <p:sp>
          <p:nvSpPr>
            <p:cNvPr id="71" name="Freeform 71"/>
            <p:cNvSpPr/>
            <p:nvPr/>
          </p:nvSpPr>
          <p:spPr>
            <a:xfrm>
              <a:off x="44450" y="48260"/>
              <a:ext cx="295910" cy="892810"/>
            </a:xfrm>
            <a:custGeom>
              <a:avLst/>
              <a:gdLst/>
              <a:ahLst/>
              <a:cxnLst/>
              <a:rect l="l" t="t" r="r" b="b"/>
              <a:pathLst>
                <a:path w="295910" h="892810">
                  <a:moveTo>
                    <a:pt x="171450" y="83820"/>
                  </a:moveTo>
                  <a:cubicBezTo>
                    <a:pt x="205740" y="402590"/>
                    <a:pt x="271780" y="605790"/>
                    <a:pt x="285750" y="698500"/>
                  </a:cubicBezTo>
                  <a:cubicBezTo>
                    <a:pt x="292100" y="745490"/>
                    <a:pt x="295910" y="777240"/>
                    <a:pt x="292100" y="805180"/>
                  </a:cubicBezTo>
                  <a:cubicBezTo>
                    <a:pt x="290830" y="825500"/>
                    <a:pt x="289560" y="842010"/>
                    <a:pt x="278130" y="855980"/>
                  </a:cubicBezTo>
                  <a:cubicBezTo>
                    <a:pt x="264160" y="872490"/>
                    <a:pt x="229870" y="890270"/>
                    <a:pt x="209550" y="891540"/>
                  </a:cubicBezTo>
                  <a:cubicBezTo>
                    <a:pt x="191770" y="892810"/>
                    <a:pt x="172720" y="883920"/>
                    <a:pt x="158750" y="873760"/>
                  </a:cubicBezTo>
                  <a:cubicBezTo>
                    <a:pt x="146050" y="863600"/>
                    <a:pt x="133350" y="847090"/>
                    <a:pt x="130810" y="830580"/>
                  </a:cubicBezTo>
                  <a:cubicBezTo>
                    <a:pt x="127000" y="808990"/>
                    <a:pt x="134620" y="772160"/>
                    <a:pt x="147320" y="754380"/>
                  </a:cubicBezTo>
                  <a:cubicBezTo>
                    <a:pt x="158750" y="740410"/>
                    <a:pt x="176530" y="731520"/>
                    <a:pt x="193040" y="727710"/>
                  </a:cubicBezTo>
                  <a:cubicBezTo>
                    <a:pt x="209550" y="725170"/>
                    <a:pt x="229870" y="725170"/>
                    <a:pt x="245110" y="734060"/>
                  </a:cubicBezTo>
                  <a:cubicBezTo>
                    <a:pt x="264160" y="745490"/>
                    <a:pt x="287020" y="775970"/>
                    <a:pt x="292100" y="796290"/>
                  </a:cubicBezTo>
                  <a:cubicBezTo>
                    <a:pt x="295910" y="814070"/>
                    <a:pt x="290830" y="834390"/>
                    <a:pt x="281940" y="848360"/>
                  </a:cubicBezTo>
                  <a:cubicBezTo>
                    <a:pt x="274320" y="863600"/>
                    <a:pt x="260350" y="878840"/>
                    <a:pt x="243840" y="883920"/>
                  </a:cubicBezTo>
                  <a:cubicBezTo>
                    <a:pt x="223520" y="891540"/>
                    <a:pt x="185420" y="889000"/>
                    <a:pt x="166370" y="878840"/>
                  </a:cubicBezTo>
                  <a:cubicBezTo>
                    <a:pt x="151130" y="871220"/>
                    <a:pt x="142240" y="861060"/>
                    <a:pt x="133350" y="838200"/>
                  </a:cubicBezTo>
                  <a:cubicBezTo>
                    <a:pt x="109220" y="786130"/>
                    <a:pt x="104140" y="628650"/>
                    <a:pt x="83820" y="535940"/>
                  </a:cubicBezTo>
                  <a:cubicBezTo>
                    <a:pt x="67310" y="455930"/>
                    <a:pt x="38100" y="389890"/>
                    <a:pt x="25400" y="314960"/>
                  </a:cubicBezTo>
                  <a:cubicBezTo>
                    <a:pt x="11430" y="238760"/>
                    <a:pt x="0" y="133350"/>
                    <a:pt x="6350" y="83820"/>
                  </a:cubicBezTo>
                  <a:cubicBezTo>
                    <a:pt x="10160" y="58420"/>
                    <a:pt x="15240" y="43180"/>
                    <a:pt x="27940" y="29210"/>
                  </a:cubicBezTo>
                  <a:cubicBezTo>
                    <a:pt x="39370" y="15240"/>
                    <a:pt x="60960" y="3810"/>
                    <a:pt x="78740" y="2540"/>
                  </a:cubicBezTo>
                  <a:cubicBezTo>
                    <a:pt x="97790" y="0"/>
                    <a:pt x="120650" y="3810"/>
                    <a:pt x="135890" y="16510"/>
                  </a:cubicBezTo>
                  <a:cubicBezTo>
                    <a:pt x="153670" y="29210"/>
                    <a:pt x="171450" y="83820"/>
                    <a:pt x="171450" y="83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2" name="Group 72"/>
          <p:cNvGrpSpPr/>
          <p:nvPr/>
        </p:nvGrpSpPr>
        <p:grpSpPr>
          <a:xfrm>
            <a:off x="13599795" y="7175182"/>
            <a:ext cx="604838" cy="832485"/>
            <a:chOff x="0" y="0"/>
            <a:chExt cx="806450" cy="1109980"/>
          </a:xfrm>
        </p:grpSpPr>
        <p:sp>
          <p:nvSpPr>
            <p:cNvPr id="73" name="Freeform 73"/>
            <p:cNvSpPr/>
            <p:nvPr/>
          </p:nvSpPr>
          <p:spPr>
            <a:xfrm>
              <a:off x="48260" y="30480"/>
              <a:ext cx="708660" cy="1032510"/>
            </a:xfrm>
            <a:custGeom>
              <a:avLst/>
              <a:gdLst/>
              <a:ahLst/>
              <a:cxnLst/>
              <a:rect l="l" t="t" r="r" b="b"/>
              <a:pathLst>
                <a:path w="708660" h="1032510">
                  <a:moveTo>
                    <a:pt x="154940" y="302260"/>
                  </a:moveTo>
                  <a:cubicBezTo>
                    <a:pt x="151130" y="69850"/>
                    <a:pt x="199390" y="40640"/>
                    <a:pt x="251460" y="24130"/>
                  </a:cubicBezTo>
                  <a:cubicBezTo>
                    <a:pt x="321310" y="0"/>
                    <a:pt x="467360" y="7620"/>
                    <a:pt x="532130" y="20320"/>
                  </a:cubicBezTo>
                  <a:cubicBezTo>
                    <a:pt x="567690" y="27940"/>
                    <a:pt x="588010" y="40640"/>
                    <a:pt x="612140" y="57150"/>
                  </a:cubicBezTo>
                  <a:cubicBezTo>
                    <a:pt x="636270" y="73660"/>
                    <a:pt x="659130" y="92710"/>
                    <a:pt x="674370" y="120650"/>
                  </a:cubicBezTo>
                  <a:cubicBezTo>
                    <a:pt x="692150" y="152400"/>
                    <a:pt x="704850" y="198120"/>
                    <a:pt x="706120" y="240030"/>
                  </a:cubicBezTo>
                  <a:cubicBezTo>
                    <a:pt x="708660" y="287020"/>
                    <a:pt x="699770" y="355600"/>
                    <a:pt x="679450" y="391160"/>
                  </a:cubicBezTo>
                  <a:cubicBezTo>
                    <a:pt x="665480" y="417830"/>
                    <a:pt x="643890" y="429260"/>
                    <a:pt x="615950" y="447040"/>
                  </a:cubicBezTo>
                  <a:cubicBezTo>
                    <a:pt x="579120" y="471170"/>
                    <a:pt x="511810" y="490220"/>
                    <a:pt x="473710" y="515620"/>
                  </a:cubicBezTo>
                  <a:cubicBezTo>
                    <a:pt x="441960" y="535940"/>
                    <a:pt x="424180" y="574040"/>
                    <a:pt x="396240" y="582930"/>
                  </a:cubicBezTo>
                  <a:cubicBezTo>
                    <a:pt x="373380" y="590550"/>
                    <a:pt x="339090" y="586740"/>
                    <a:pt x="320040" y="576580"/>
                  </a:cubicBezTo>
                  <a:cubicBezTo>
                    <a:pt x="303530" y="566420"/>
                    <a:pt x="290830" y="544830"/>
                    <a:pt x="285750" y="528320"/>
                  </a:cubicBezTo>
                  <a:cubicBezTo>
                    <a:pt x="280670" y="515620"/>
                    <a:pt x="279400" y="502920"/>
                    <a:pt x="284480" y="488950"/>
                  </a:cubicBezTo>
                  <a:cubicBezTo>
                    <a:pt x="290830" y="471170"/>
                    <a:pt x="311150" y="439420"/>
                    <a:pt x="332740" y="430530"/>
                  </a:cubicBezTo>
                  <a:cubicBezTo>
                    <a:pt x="355600" y="420370"/>
                    <a:pt x="388620" y="431800"/>
                    <a:pt x="420370" y="438150"/>
                  </a:cubicBezTo>
                  <a:cubicBezTo>
                    <a:pt x="458470" y="445770"/>
                    <a:pt x="509270" y="449580"/>
                    <a:pt x="546100" y="478790"/>
                  </a:cubicBezTo>
                  <a:cubicBezTo>
                    <a:pt x="595630" y="518160"/>
                    <a:pt x="647700" y="629920"/>
                    <a:pt x="666750" y="684530"/>
                  </a:cubicBezTo>
                  <a:cubicBezTo>
                    <a:pt x="678180" y="717550"/>
                    <a:pt x="679450" y="737870"/>
                    <a:pt x="678180" y="767080"/>
                  </a:cubicBezTo>
                  <a:cubicBezTo>
                    <a:pt x="675640" y="805180"/>
                    <a:pt x="665480" y="858520"/>
                    <a:pt x="643890" y="891540"/>
                  </a:cubicBezTo>
                  <a:cubicBezTo>
                    <a:pt x="623570" y="920750"/>
                    <a:pt x="596900" y="941070"/>
                    <a:pt x="556260" y="957580"/>
                  </a:cubicBezTo>
                  <a:cubicBezTo>
                    <a:pt x="491490" y="982980"/>
                    <a:pt x="354330" y="970280"/>
                    <a:pt x="269240" y="984250"/>
                  </a:cubicBezTo>
                  <a:cubicBezTo>
                    <a:pt x="198120" y="995680"/>
                    <a:pt x="119380" y="1032510"/>
                    <a:pt x="77470" y="1028700"/>
                  </a:cubicBezTo>
                  <a:cubicBezTo>
                    <a:pt x="54610" y="1027430"/>
                    <a:pt x="40640" y="1019810"/>
                    <a:pt x="29210" y="1008380"/>
                  </a:cubicBezTo>
                  <a:cubicBezTo>
                    <a:pt x="16510" y="996950"/>
                    <a:pt x="3810" y="980440"/>
                    <a:pt x="2540" y="962660"/>
                  </a:cubicBezTo>
                  <a:cubicBezTo>
                    <a:pt x="0" y="941070"/>
                    <a:pt x="11430" y="904240"/>
                    <a:pt x="25400" y="887730"/>
                  </a:cubicBezTo>
                  <a:cubicBezTo>
                    <a:pt x="35560" y="875030"/>
                    <a:pt x="54610" y="866140"/>
                    <a:pt x="72390" y="864870"/>
                  </a:cubicBezTo>
                  <a:cubicBezTo>
                    <a:pt x="92710" y="863600"/>
                    <a:pt x="129540" y="876300"/>
                    <a:pt x="144780" y="891540"/>
                  </a:cubicBezTo>
                  <a:cubicBezTo>
                    <a:pt x="157480" y="902970"/>
                    <a:pt x="163830" y="923290"/>
                    <a:pt x="165100" y="939800"/>
                  </a:cubicBezTo>
                  <a:cubicBezTo>
                    <a:pt x="167640" y="956310"/>
                    <a:pt x="163830" y="976630"/>
                    <a:pt x="153670" y="990600"/>
                  </a:cubicBezTo>
                  <a:cubicBezTo>
                    <a:pt x="139700" y="1007110"/>
                    <a:pt x="107950" y="1026160"/>
                    <a:pt x="86360" y="1028700"/>
                  </a:cubicBezTo>
                  <a:cubicBezTo>
                    <a:pt x="68580" y="1031240"/>
                    <a:pt x="49530" y="1023620"/>
                    <a:pt x="35560" y="1013460"/>
                  </a:cubicBezTo>
                  <a:cubicBezTo>
                    <a:pt x="21590" y="1004570"/>
                    <a:pt x="10160" y="986790"/>
                    <a:pt x="5080" y="971550"/>
                  </a:cubicBezTo>
                  <a:cubicBezTo>
                    <a:pt x="0" y="955040"/>
                    <a:pt x="0" y="933450"/>
                    <a:pt x="6350" y="918210"/>
                  </a:cubicBezTo>
                  <a:cubicBezTo>
                    <a:pt x="11430" y="902970"/>
                    <a:pt x="20320" y="889000"/>
                    <a:pt x="38100" y="877570"/>
                  </a:cubicBezTo>
                  <a:cubicBezTo>
                    <a:pt x="76200" y="852170"/>
                    <a:pt x="173990" y="835660"/>
                    <a:pt x="248920" y="820420"/>
                  </a:cubicBezTo>
                  <a:cubicBezTo>
                    <a:pt x="331470" y="802640"/>
                    <a:pt x="492760" y="814070"/>
                    <a:pt x="513080" y="778510"/>
                  </a:cubicBezTo>
                  <a:cubicBezTo>
                    <a:pt x="524510" y="758190"/>
                    <a:pt x="499110" y="725170"/>
                    <a:pt x="483870" y="697230"/>
                  </a:cubicBezTo>
                  <a:cubicBezTo>
                    <a:pt x="463550" y="661670"/>
                    <a:pt x="429260" y="600710"/>
                    <a:pt x="396240" y="582930"/>
                  </a:cubicBezTo>
                  <a:cubicBezTo>
                    <a:pt x="373380" y="570230"/>
                    <a:pt x="339090" y="588010"/>
                    <a:pt x="320040" y="576580"/>
                  </a:cubicBezTo>
                  <a:cubicBezTo>
                    <a:pt x="300990" y="563880"/>
                    <a:pt x="283210" y="532130"/>
                    <a:pt x="281940" y="509270"/>
                  </a:cubicBezTo>
                  <a:cubicBezTo>
                    <a:pt x="281940" y="486410"/>
                    <a:pt x="294640" y="464820"/>
                    <a:pt x="316230" y="440690"/>
                  </a:cubicBezTo>
                  <a:cubicBezTo>
                    <a:pt x="355600" y="393700"/>
                    <a:pt x="523240" y="342900"/>
                    <a:pt x="543560" y="288290"/>
                  </a:cubicBezTo>
                  <a:cubicBezTo>
                    <a:pt x="556260" y="254000"/>
                    <a:pt x="542290" y="200660"/>
                    <a:pt x="515620" y="180340"/>
                  </a:cubicBezTo>
                  <a:cubicBezTo>
                    <a:pt x="477520" y="152400"/>
                    <a:pt x="322580" y="161290"/>
                    <a:pt x="297180" y="191770"/>
                  </a:cubicBezTo>
                  <a:cubicBezTo>
                    <a:pt x="279400" y="214630"/>
                    <a:pt x="322580" y="271780"/>
                    <a:pt x="314960" y="300990"/>
                  </a:cubicBezTo>
                  <a:cubicBezTo>
                    <a:pt x="307340" y="325120"/>
                    <a:pt x="283210" y="349250"/>
                    <a:pt x="264160" y="359410"/>
                  </a:cubicBezTo>
                  <a:cubicBezTo>
                    <a:pt x="246380" y="367030"/>
                    <a:pt x="222250" y="367030"/>
                    <a:pt x="205740" y="359410"/>
                  </a:cubicBezTo>
                  <a:cubicBezTo>
                    <a:pt x="185420" y="350520"/>
                    <a:pt x="154940" y="302260"/>
                    <a:pt x="154940" y="3022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4" name="Group 74"/>
          <p:cNvGrpSpPr/>
          <p:nvPr/>
        </p:nvGrpSpPr>
        <p:grpSpPr>
          <a:xfrm>
            <a:off x="16182023" y="7130415"/>
            <a:ext cx="426720" cy="782955"/>
            <a:chOff x="0" y="0"/>
            <a:chExt cx="568960" cy="1043940"/>
          </a:xfrm>
        </p:grpSpPr>
        <p:sp>
          <p:nvSpPr>
            <p:cNvPr id="75" name="Freeform 75"/>
            <p:cNvSpPr/>
            <p:nvPr/>
          </p:nvSpPr>
          <p:spPr>
            <a:xfrm>
              <a:off x="49530" y="45720"/>
              <a:ext cx="471170" cy="955040"/>
            </a:xfrm>
            <a:custGeom>
              <a:avLst/>
              <a:gdLst/>
              <a:ahLst/>
              <a:cxnLst/>
              <a:rect l="l" t="t" r="r" b="b"/>
              <a:pathLst>
                <a:path w="471170" h="955040">
                  <a:moveTo>
                    <a:pt x="160020" y="53340"/>
                  </a:moveTo>
                  <a:cubicBezTo>
                    <a:pt x="234950" y="283210"/>
                    <a:pt x="259080" y="299720"/>
                    <a:pt x="269240" y="327660"/>
                  </a:cubicBezTo>
                  <a:cubicBezTo>
                    <a:pt x="279400" y="355600"/>
                    <a:pt x="271780" y="386080"/>
                    <a:pt x="280670" y="416560"/>
                  </a:cubicBezTo>
                  <a:cubicBezTo>
                    <a:pt x="290830" y="454660"/>
                    <a:pt x="322580" y="499110"/>
                    <a:pt x="331470" y="535940"/>
                  </a:cubicBezTo>
                  <a:cubicBezTo>
                    <a:pt x="339090" y="565150"/>
                    <a:pt x="330200" y="594360"/>
                    <a:pt x="339090" y="619760"/>
                  </a:cubicBezTo>
                  <a:cubicBezTo>
                    <a:pt x="349250" y="645160"/>
                    <a:pt x="378460" y="664210"/>
                    <a:pt x="389890" y="689610"/>
                  </a:cubicBezTo>
                  <a:cubicBezTo>
                    <a:pt x="400050" y="715010"/>
                    <a:pt x="391160" y="750570"/>
                    <a:pt x="402590" y="772160"/>
                  </a:cubicBezTo>
                  <a:cubicBezTo>
                    <a:pt x="412750" y="792480"/>
                    <a:pt x="440690" y="802640"/>
                    <a:pt x="452120" y="820420"/>
                  </a:cubicBezTo>
                  <a:cubicBezTo>
                    <a:pt x="461010" y="835660"/>
                    <a:pt x="469900" y="853440"/>
                    <a:pt x="467360" y="871220"/>
                  </a:cubicBezTo>
                  <a:cubicBezTo>
                    <a:pt x="466090" y="891540"/>
                    <a:pt x="449580" y="925830"/>
                    <a:pt x="430530" y="938530"/>
                  </a:cubicBezTo>
                  <a:cubicBezTo>
                    <a:pt x="412750" y="951230"/>
                    <a:pt x="374650" y="952500"/>
                    <a:pt x="354330" y="946150"/>
                  </a:cubicBezTo>
                  <a:cubicBezTo>
                    <a:pt x="337820" y="941070"/>
                    <a:pt x="322580" y="925830"/>
                    <a:pt x="313690" y="911860"/>
                  </a:cubicBezTo>
                  <a:cubicBezTo>
                    <a:pt x="306070" y="897890"/>
                    <a:pt x="299720" y="877570"/>
                    <a:pt x="303530" y="859790"/>
                  </a:cubicBezTo>
                  <a:cubicBezTo>
                    <a:pt x="307340" y="839470"/>
                    <a:pt x="328930" y="807720"/>
                    <a:pt x="347980" y="796290"/>
                  </a:cubicBezTo>
                  <a:cubicBezTo>
                    <a:pt x="361950" y="787400"/>
                    <a:pt x="383540" y="786130"/>
                    <a:pt x="400050" y="788670"/>
                  </a:cubicBezTo>
                  <a:cubicBezTo>
                    <a:pt x="415290" y="791210"/>
                    <a:pt x="434340" y="800100"/>
                    <a:pt x="445770" y="814070"/>
                  </a:cubicBezTo>
                  <a:cubicBezTo>
                    <a:pt x="459740" y="830580"/>
                    <a:pt x="471170" y="866140"/>
                    <a:pt x="466090" y="889000"/>
                  </a:cubicBezTo>
                  <a:cubicBezTo>
                    <a:pt x="461010" y="910590"/>
                    <a:pt x="436880" y="938530"/>
                    <a:pt x="415290" y="947420"/>
                  </a:cubicBezTo>
                  <a:cubicBezTo>
                    <a:pt x="393700" y="955040"/>
                    <a:pt x="359410" y="948690"/>
                    <a:pt x="339090" y="938530"/>
                  </a:cubicBezTo>
                  <a:cubicBezTo>
                    <a:pt x="318770" y="927100"/>
                    <a:pt x="307340" y="908050"/>
                    <a:pt x="292100" y="883920"/>
                  </a:cubicBezTo>
                  <a:cubicBezTo>
                    <a:pt x="270510" y="847090"/>
                    <a:pt x="252730" y="774700"/>
                    <a:pt x="231140" y="732790"/>
                  </a:cubicBezTo>
                  <a:cubicBezTo>
                    <a:pt x="214630" y="699770"/>
                    <a:pt x="195580" y="685800"/>
                    <a:pt x="180340" y="647700"/>
                  </a:cubicBezTo>
                  <a:cubicBezTo>
                    <a:pt x="152400" y="582930"/>
                    <a:pt x="135890" y="430530"/>
                    <a:pt x="109220" y="365760"/>
                  </a:cubicBezTo>
                  <a:cubicBezTo>
                    <a:pt x="93980" y="328930"/>
                    <a:pt x="74930" y="317500"/>
                    <a:pt x="59690" y="283210"/>
                  </a:cubicBezTo>
                  <a:cubicBezTo>
                    <a:pt x="36830" y="233680"/>
                    <a:pt x="3810" y="140970"/>
                    <a:pt x="1270" y="96520"/>
                  </a:cubicBezTo>
                  <a:cubicBezTo>
                    <a:pt x="0" y="71120"/>
                    <a:pt x="3810" y="54610"/>
                    <a:pt x="13970" y="39370"/>
                  </a:cubicBezTo>
                  <a:cubicBezTo>
                    <a:pt x="24130" y="24130"/>
                    <a:pt x="44450" y="8890"/>
                    <a:pt x="62230" y="5080"/>
                  </a:cubicBezTo>
                  <a:cubicBezTo>
                    <a:pt x="80010" y="0"/>
                    <a:pt x="104140" y="2540"/>
                    <a:pt x="120650" y="10160"/>
                  </a:cubicBezTo>
                  <a:cubicBezTo>
                    <a:pt x="137160" y="19050"/>
                    <a:pt x="160020" y="53340"/>
                    <a:pt x="160020" y="5334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6" name="Group 76"/>
          <p:cNvGrpSpPr/>
          <p:nvPr/>
        </p:nvGrpSpPr>
        <p:grpSpPr>
          <a:xfrm>
            <a:off x="16387762" y="7213282"/>
            <a:ext cx="719138" cy="793432"/>
            <a:chOff x="0" y="0"/>
            <a:chExt cx="958850" cy="1057910"/>
          </a:xfrm>
        </p:grpSpPr>
        <p:sp>
          <p:nvSpPr>
            <p:cNvPr id="77" name="Freeform 77"/>
            <p:cNvSpPr/>
            <p:nvPr/>
          </p:nvSpPr>
          <p:spPr>
            <a:xfrm>
              <a:off x="44450" y="57150"/>
              <a:ext cx="866140" cy="952500"/>
            </a:xfrm>
            <a:custGeom>
              <a:avLst/>
              <a:gdLst/>
              <a:ahLst/>
              <a:cxnLst/>
              <a:rect l="l" t="t" r="r" b="b"/>
              <a:pathLst>
                <a:path w="866140" h="952500">
                  <a:moveTo>
                    <a:pt x="59690" y="5080"/>
                  </a:moveTo>
                  <a:cubicBezTo>
                    <a:pt x="180340" y="0"/>
                    <a:pt x="219710" y="21590"/>
                    <a:pt x="246380" y="46990"/>
                  </a:cubicBezTo>
                  <a:cubicBezTo>
                    <a:pt x="274320" y="73660"/>
                    <a:pt x="292100" y="119380"/>
                    <a:pt x="308610" y="154940"/>
                  </a:cubicBezTo>
                  <a:cubicBezTo>
                    <a:pt x="322580" y="186690"/>
                    <a:pt x="334010" y="215900"/>
                    <a:pt x="340360" y="247650"/>
                  </a:cubicBezTo>
                  <a:cubicBezTo>
                    <a:pt x="347980" y="279400"/>
                    <a:pt x="334010" y="321310"/>
                    <a:pt x="347980" y="346710"/>
                  </a:cubicBezTo>
                  <a:cubicBezTo>
                    <a:pt x="361950" y="369570"/>
                    <a:pt x="394970" y="393700"/>
                    <a:pt x="419100" y="393700"/>
                  </a:cubicBezTo>
                  <a:cubicBezTo>
                    <a:pt x="441960" y="393700"/>
                    <a:pt x="477520" y="370840"/>
                    <a:pt x="488950" y="349250"/>
                  </a:cubicBezTo>
                  <a:cubicBezTo>
                    <a:pt x="501650" y="325120"/>
                    <a:pt x="481330" y="279400"/>
                    <a:pt x="486410" y="251460"/>
                  </a:cubicBezTo>
                  <a:cubicBezTo>
                    <a:pt x="490220" y="231140"/>
                    <a:pt x="496570" y="210820"/>
                    <a:pt x="510540" y="199390"/>
                  </a:cubicBezTo>
                  <a:cubicBezTo>
                    <a:pt x="527050" y="184150"/>
                    <a:pt x="562610" y="173990"/>
                    <a:pt x="584200" y="176530"/>
                  </a:cubicBezTo>
                  <a:cubicBezTo>
                    <a:pt x="603250" y="179070"/>
                    <a:pt x="623570" y="193040"/>
                    <a:pt x="633730" y="207010"/>
                  </a:cubicBezTo>
                  <a:cubicBezTo>
                    <a:pt x="645160" y="222250"/>
                    <a:pt x="641350" y="243840"/>
                    <a:pt x="651510" y="264160"/>
                  </a:cubicBezTo>
                  <a:cubicBezTo>
                    <a:pt x="664210" y="288290"/>
                    <a:pt x="693420" y="306070"/>
                    <a:pt x="711200" y="339090"/>
                  </a:cubicBezTo>
                  <a:cubicBezTo>
                    <a:pt x="737870" y="386080"/>
                    <a:pt x="755650" y="480060"/>
                    <a:pt x="777240" y="528320"/>
                  </a:cubicBezTo>
                  <a:cubicBezTo>
                    <a:pt x="792480" y="561340"/>
                    <a:pt x="807720" y="571500"/>
                    <a:pt x="820420" y="607060"/>
                  </a:cubicBezTo>
                  <a:cubicBezTo>
                    <a:pt x="840740" y="666750"/>
                    <a:pt x="866140" y="812800"/>
                    <a:pt x="863600" y="864870"/>
                  </a:cubicBezTo>
                  <a:cubicBezTo>
                    <a:pt x="862330" y="889000"/>
                    <a:pt x="858520" y="901700"/>
                    <a:pt x="848360" y="915670"/>
                  </a:cubicBezTo>
                  <a:cubicBezTo>
                    <a:pt x="839470" y="929640"/>
                    <a:pt x="824230" y="943610"/>
                    <a:pt x="806450" y="947420"/>
                  </a:cubicBezTo>
                  <a:cubicBezTo>
                    <a:pt x="786130" y="952500"/>
                    <a:pt x="748030" y="946150"/>
                    <a:pt x="730250" y="934720"/>
                  </a:cubicBezTo>
                  <a:cubicBezTo>
                    <a:pt x="715010" y="924560"/>
                    <a:pt x="704850" y="906780"/>
                    <a:pt x="701040" y="890270"/>
                  </a:cubicBezTo>
                  <a:cubicBezTo>
                    <a:pt x="697230" y="873760"/>
                    <a:pt x="695960" y="853440"/>
                    <a:pt x="704850" y="838200"/>
                  </a:cubicBezTo>
                  <a:cubicBezTo>
                    <a:pt x="713740" y="819150"/>
                    <a:pt x="742950" y="793750"/>
                    <a:pt x="763270" y="788670"/>
                  </a:cubicBezTo>
                  <a:cubicBezTo>
                    <a:pt x="781050" y="783590"/>
                    <a:pt x="801370" y="787400"/>
                    <a:pt x="816610" y="793750"/>
                  </a:cubicBezTo>
                  <a:cubicBezTo>
                    <a:pt x="830580" y="801370"/>
                    <a:pt x="845820" y="816610"/>
                    <a:pt x="854710" y="830580"/>
                  </a:cubicBezTo>
                  <a:cubicBezTo>
                    <a:pt x="862330" y="845820"/>
                    <a:pt x="864870" y="866140"/>
                    <a:pt x="862330" y="882650"/>
                  </a:cubicBezTo>
                  <a:cubicBezTo>
                    <a:pt x="859790" y="899160"/>
                    <a:pt x="850900" y="918210"/>
                    <a:pt x="836930" y="929640"/>
                  </a:cubicBezTo>
                  <a:cubicBezTo>
                    <a:pt x="820420" y="942340"/>
                    <a:pt x="783590" y="952500"/>
                    <a:pt x="762000" y="949960"/>
                  </a:cubicBezTo>
                  <a:cubicBezTo>
                    <a:pt x="745490" y="947420"/>
                    <a:pt x="727710" y="934720"/>
                    <a:pt x="717550" y="922020"/>
                  </a:cubicBezTo>
                  <a:cubicBezTo>
                    <a:pt x="707390" y="909320"/>
                    <a:pt x="701040" y="890270"/>
                    <a:pt x="698500" y="872490"/>
                  </a:cubicBezTo>
                  <a:cubicBezTo>
                    <a:pt x="695960" y="854710"/>
                    <a:pt x="706120" y="836930"/>
                    <a:pt x="703580" y="815340"/>
                  </a:cubicBezTo>
                  <a:cubicBezTo>
                    <a:pt x="701040" y="782320"/>
                    <a:pt x="681990" y="746760"/>
                    <a:pt x="666750" y="701040"/>
                  </a:cubicBezTo>
                  <a:cubicBezTo>
                    <a:pt x="641350" y="627380"/>
                    <a:pt x="599440" y="486410"/>
                    <a:pt x="567690" y="420370"/>
                  </a:cubicBezTo>
                  <a:cubicBezTo>
                    <a:pt x="548640" y="382270"/>
                    <a:pt x="525780" y="363220"/>
                    <a:pt x="511810" y="334010"/>
                  </a:cubicBezTo>
                  <a:cubicBezTo>
                    <a:pt x="500380" y="307340"/>
                    <a:pt x="485140" y="275590"/>
                    <a:pt x="486410" y="251460"/>
                  </a:cubicBezTo>
                  <a:cubicBezTo>
                    <a:pt x="487680" y="232410"/>
                    <a:pt x="499110" y="210820"/>
                    <a:pt x="510540" y="199390"/>
                  </a:cubicBezTo>
                  <a:cubicBezTo>
                    <a:pt x="520700" y="187960"/>
                    <a:pt x="532130" y="182880"/>
                    <a:pt x="544830" y="179070"/>
                  </a:cubicBezTo>
                  <a:cubicBezTo>
                    <a:pt x="557530" y="175260"/>
                    <a:pt x="571500" y="172720"/>
                    <a:pt x="584200" y="176530"/>
                  </a:cubicBezTo>
                  <a:cubicBezTo>
                    <a:pt x="600710" y="180340"/>
                    <a:pt x="623570" y="191770"/>
                    <a:pt x="633730" y="207010"/>
                  </a:cubicBezTo>
                  <a:cubicBezTo>
                    <a:pt x="647700" y="227330"/>
                    <a:pt x="648970" y="265430"/>
                    <a:pt x="650240" y="294640"/>
                  </a:cubicBezTo>
                  <a:cubicBezTo>
                    <a:pt x="650240" y="323850"/>
                    <a:pt x="646430" y="353060"/>
                    <a:pt x="638810" y="381000"/>
                  </a:cubicBezTo>
                  <a:cubicBezTo>
                    <a:pt x="631190" y="408940"/>
                    <a:pt x="624840" y="438150"/>
                    <a:pt x="604520" y="461010"/>
                  </a:cubicBezTo>
                  <a:cubicBezTo>
                    <a:pt x="580390" y="490220"/>
                    <a:pt x="530860" y="515620"/>
                    <a:pt x="491490" y="532130"/>
                  </a:cubicBezTo>
                  <a:cubicBezTo>
                    <a:pt x="455930" y="547370"/>
                    <a:pt x="416560" y="556260"/>
                    <a:pt x="379730" y="556260"/>
                  </a:cubicBezTo>
                  <a:cubicBezTo>
                    <a:pt x="342900" y="557530"/>
                    <a:pt x="297180" y="553720"/>
                    <a:pt x="269240" y="535940"/>
                  </a:cubicBezTo>
                  <a:cubicBezTo>
                    <a:pt x="242570" y="519430"/>
                    <a:pt x="226060" y="492760"/>
                    <a:pt x="210820" y="458470"/>
                  </a:cubicBezTo>
                  <a:cubicBezTo>
                    <a:pt x="189230" y="410210"/>
                    <a:pt x="191770" y="320040"/>
                    <a:pt x="175260" y="261620"/>
                  </a:cubicBezTo>
                  <a:cubicBezTo>
                    <a:pt x="162560" y="215900"/>
                    <a:pt x="142240" y="139700"/>
                    <a:pt x="129540" y="138430"/>
                  </a:cubicBezTo>
                  <a:cubicBezTo>
                    <a:pt x="123190" y="137160"/>
                    <a:pt x="120650" y="157480"/>
                    <a:pt x="111760" y="161290"/>
                  </a:cubicBezTo>
                  <a:cubicBezTo>
                    <a:pt x="102870" y="167640"/>
                    <a:pt x="86360" y="168910"/>
                    <a:pt x="72390" y="165100"/>
                  </a:cubicBezTo>
                  <a:cubicBezTo>
                    <a:pt x="53340" y="158750"/>
                    <a:pt x="21590" y="138430"/>
                    <a:pt x="11430" y="119380"/>
                  </a:cubicBezTo>
                  <a:cubicBezTo>
                    <a:pt x="2540" y="101600"/>
                    <a:pt x="0" y="78740"/>
                    <a:pt x="6350" y="60960"/>
                  </a:cubicBezTo>
                  <a:cubicBezTo>
                    <a:pt x="13970" y="39370"/>
                    <a:pt x="59690" y="5080"/>
                    <a:pt x="59690" y="50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78" name="Group 78"/>
          <p:cNvGrpSpPr/>
          <p:nvPr/>
        </p:nvGrpSpPr>
        <p:grpSpPr>
          <a:xfrm>
            <a:off x="2882265" y="2203133"/>
            <a:ext cx="716280" cy="683895"/>
            <a:chOff x="0" y="0"/>
            <a:chExt cx="955040" cy="911860"/>
          </a:xfrm>
        </p:grpSpPr>
        <p:sp>
          <p:nvSpPr>
            <p:cNvPr id="79" name="Freeform 79"/>
            <p:cNvSpPr/>
            <p:nvPr/>
          </p:nvSpPr>
          <p:spPr>
            <a:xfrm>
              <a:off x="45720" y="45720"/>
              <a:ext cx="858520" cy="816610"/>
            </a:xfrm>
            <a:custGeom>
              <a:avLst/>
              <a:gdLst/>
              <a:ahLst/>
              <a:cxnLst/>
              <a:rect l="l" t="t" r="r" b="b"/>
              <a:pathLst>
                <a:path w="858520" h="816610">
                  <a:moveTo>
                    <a:pt x="133350" y="137160"/>
                  </a:moveTo>
                  <a:cubicBezTo>
                    <a:pt x="406400" y="99060"/>
                    <a:pt x="481330" y="68580"/>
                    <a:pt x="537210" y="58420"/>
                  </a:cubicBezTo>
                  <a:cubicBezTo>
                    <a:pt x="576580" y="52070"/>
                    <a:pt x="607060" y="59690"/>
                    <a:pt x="641350" y="50800"/>
                  </a:cubicBezTo>
                  <a:cubicBezTo>
                    <a:pt x="679450" y="41910"/>
                    <a:pt x="721360" y="8890"/>
                    <a:pt x="753110" y="5080"/>
                  </a:cubicBezTo>
                  <a:cubicBezTo>
                    <a:pt x="775970" y="3810"/>
                    <a:pt x="795020" y="7620"/>
                    <a:pt x="811530" y="16510"/>
                  </a:cubicBezTo>
                  <a:cubicBezTo>
                    <a:pt x="826770" y="26670"/>
                    <a:pt x="840740" y="45720"/>
                    <a:pt x="847090" y="63500"/>
                  </a:cubicBezTo>
                  <a:cubicBezTo>
                    <a:pt x="852170" y="80010"/>
                    <a:pt x="849630" y="105410"/>
                    <a:pt x="842010" y="121920"/>
                  </a:cubicBezTo>
                  <a:cubicBezTo>
                    <a:pt x="834390" y="138430"/>
                    <a:pt x="814070" y="165100"/>
                    <a:pt x="800100" y="162560"/>
                  </a:cubicBezTo>
                  <a:cubicBezTo>
                    <a:pt x="778510" y="157480"/>
                    <a:pt x="728980" y="35560"/>
                    <a:pt x="741680" y="17780"/>
                  </a:cubicBezTo>
                  <a:cubicBezTo>
                    <a:pt x="751840" y="5080"/>
                    <a:pt x="798830" y="11430"/>
                    <a:pt x="819150" y="22860"/>
                  </a:cubicBezTo>
                  <a:cubicBezTo>
                    <a:pt x="838200" y="35560"/>
                    <a:pt x="855980" y="67310"/>
                    <a:pt x="857250" y="88900"/>
                  </a:cubicBezTo>
                  <a:cubicBezTo>
                    <a:pt x="858520" y="111760"/>
                    <a:pt x="844550" y="138430"/>
                    <a:pt x="825500" y="158750"/>
                  </a:cubicBezTo>
                  <a:cubicBezTo>
                    <a:pt x="798830" y="187960"/>
                    <a:pt x="734060" y="212090"/>
                    <a:pt x="694690" y="228600"/>
                  </a:cubicBezTo>
                  <a:cubicBezTo>
                    <a:pt x="665480" y="240030"/>
                    <a:pt x="638810" y="237490"/>
                    <a:pt x="613410" y="252730"/>
                  </a:cubicBezTo>
                  <a:cubicBezTo>
                    <a:pt x="582930" y="271780"/>
                    <a:pt x="558800" y="316230"/>
                    <a:pt x="530860" y="340360"/>
                  </a:cubicBezTo>
                  <a:cubicBezTo>
                    <a:pt x="504190" y="363220"/>
                    <a:pt x="476250" y="370840"/>
                    <a:pt x="449580" y="397510"/>
                  </a:cubicBezTo>
                  <a:cubicBezTo>
                    <a:pt x="408940" y="435610"/>
                    <a:pt x="364490" y="523240"/>
                    <a:pt x="326390" y="562610"/>
                  </a:cubicBezTo>
                  <a:cubicBezTo>
                    <a:pt x="300990" y="590550"/>
                    <a:pt x="276860" y="596900"/>
                    <a:pt x="252730" y="624840"/>
                  </a:cubicBezTo>
                  <a:cubicBezTo>
                    <a:pt x="218440" y="664210"/>
                    <a:pt x="180340" y="754380"/>
                    <a:pt x="149860" y="784860"/>
                  </a:cubicBezTo>
                  <a:cubicBezTo>
                    <a:pt x="134620" y="800100"/>
                    <a:pt x="121920" y="808990"/>
                    <a:pt x="105410" y="812800"/>
                  </a:cubicBezTo>
                  <a:cubicBezTo>
                    <a:pt x="90170" y="816610"/>
                    <a:pt x="68580" y="816610"/>
                    <a:pt x="53340" y="808990"/>
                  </a:cubicBezTo>
                  <a:cubicBezTo>
                    <a:pt x="34290" y="798830"/>
                    <a:pt x="10160" y="769620"/>
                    <a:pt x="5080" y="748030"/>
                  </a:cubicBezTo>
                  <a:cubicBezTo>
                    <a:pt x="0" y="731520"/>
                    <a:pt x="2540" y="711200"/>
                    <a:pt x="11430" y="695960"/>
                  </a:cubicBezTo>
                  <a:cubicBezTo>
                    <a:pt x="22860" y="678180"/>
                    <a:pt x="52070" y="654050"/>
                    <a:pt x="74930" y="651510"/>
                  </a:cubicBezTo>
                  <a:cubicBezTo>
                    <a:pt x="97790" y="647700"/>
                    <a:pt x="132080" y="660400"/>
                    <a:pt x="147320" y="678180"/>
                  </a:cubicBezTo>
                  <a:cubicBezTo>
                    <a:pt x="162560" y="694690"/>
                    <a:pt x="168910" y="731520"/>
                    <a:pt x="166370" y="753110"/>
                  </a:cubicBezTo>
                  <a:cubicBezTo>
                    <a:pt x="163830" y="769620"/>
                    <a:pt x="151130" y="786130"/>
                    <a:pt x="137160" y="797560"/>
                  </a:cubicBezTo>
                  <a:cubicBezTo>
                    <a:pt x="124460" y="807720"/>
                    <a:pt x="105410" y="815340"/>
                    <a:pt x="87630" y="815340"/>
                  </a:cubicBezTo>
                  <a:cubicBezTo>
                    <a:pt x="71120" y="815340"/>
                    <a:pt x="50800" y="808990"/>
                    <a:pt x="38100" y="800100"/>
                  </a:cubicBezTo>
                  <a:cubicBezTo>
                    <a:pt x="24130" y="789940"/>
                    <a:pt x="11430" y="773430"/>
                    <a:pt x="7620" y="756920"/>
                  </a:cubicBezTo>
                  <a:cubicBezTo>
                    <a:pt x="2540" y="741680"/>
                    <a:pt x="2540" y="721360"/>
                    <a:pt x="8890" y="704850"/>
                  </a:cubicBezTo>
                  <a:cubicBezTo>
                    <a:pt x="15240" y="684530"/>
                    <a:pt x="39370" y="670560"/>
                    <a:pt x="50800" y="648970"/>
                  </a:cubicBezTo>
                  <a:cubicBezTo>
                    <a:pt x="63500" y="623570"/>
                    <a:pt x="58420" y="598170"/>
                    <a:pt x="80010" y="563880"/>
                  </a:cubicBezTo>
                  <a:cubicBezTo>
                    <a:pt x="130810" y="480060"/>
                    <a:pt x="360680" y="270510"/>
                    <a:pt x="434340" y="200660"/>
                  </a:cubicBezTo>
                  <a:cubicBezTo>
                    <a:pt x="467360" y="170180"/>
                    <a:pt x="473710" y="160020"/>
                    <a:pt x="506730" y="138430"/>
                  </a:cubicBezTo>
                  <a:cubicBezTo>
                    <a:pt x="563880" y="100330"/>
                    <a:pt x="701040" y="16510"/>
                    <a:pt x="760730" y="12700"/>
                  </a:cubicBezTo>
                  <a:cubicBezTo>
                    <a:pt x="792480" y="10160"/>
                    <a:pt x="817880" y="21590"/>
                    <a:pt x="834390" y="35560"/>
                  </a:cubicBezTo>
                  <a:cubicBezTo>
                    <a:pt x="848360" y="48260"/>
                    <a:pt x="857250" y="71120"/>
                    <a:pt x="857250" y="88900"/>
                  </a:cubicBezTo>
                  <a:cubicBezTo>
                    <a:pt x="858520" y="107950"/>
                    <a:pt x="849630" y="130810"/>
                    <a:pt x="839470" y="144780"/>
                  </a:cubicBezTo>
                  <a:cubicBezTo>
                    <a:pt x="831850" y="156210"/>
                    <a:pt x="819150" y="171450"/>
                    <a:pt x="807720" y="168910"/>
                  </a:cubicBezTo>
                  <a:cubicBezTo>
                    <a:pt x="784860" y="163830"/>
                    <a:pt x="722630" y="31750"/>
                    <a:pt x="734060" y="11430"/>
                  </a:cubicBezTo>
                  <a:cubicBezTo>
                    <a:pt x="741680" y="0"/>
                    <a:pt x="774700" y="1270"/>
                    <a:pt x="792480" y="8890"/>
                  </a:cubicBezTo>
                  <a:cubicBezTo>
                    <a:pt x="812800" y="16510"/>
                    <a:pt x="839470" y="43180"/>
                    <a:pt x="847090" y="63500"/>
                  </a:cubicBezTo>
                  <a:cubicBezTo>
                    <a:pt x="853440" y="81280"/>
                    <a:pt x="849630" y="102870"/>
                    <a:pt x="842010" y="121920"/>
                  </a:cubicBezTo>
                  <a:cubicBezTo>
                    <a:pt x="833120" y="143510"/>
                    <a:pt x="812800" y="168910"/>
                    <a:pt x="787400" y="184150"/>
                  </a:cubicBezTo>
                  <a:cubicBezTo>
                    <a:pt x="754380" y="203200"/>
                    <a:pt x="702310" y="208280"/>
                    <a:pt x="652780" y="215900"/>
                  </a:cubicBezTo>
                  <a:cubicBezTo>
                    <a:pt x="596900" y="224790"/>
                    <a:pt x="524510" y="220980"/>
                    <a:pt x="471170" y="233680"/>
                  </a:cubicBezTo>
                  <a:cubicBezTo>
                    <a:pt x="426720" y="243840"/>
                    <a:pt x="398780" y="265430"/>
                    <a:pt x="354330" y="276860"/>
                  </a:cubicBezTo>
                  <a:cubicBezTo>
                    <a:pt x="298450" y="289560"/>
                    <a:pt x="208280" y="304800"/>
                    <a:pt x="160020" y="300990"/>
                  </a:cubicBezTo>
                  <a:cubicBezTo>
                    <a:pt x="129540" y="297180"/>
                    <a:pt x="102870" y="290830"/>
                    <a:pt x="87630" y="276860"/>
                  </a:cubicBezTo>
                  <a:cubicBezTo>
                    <a:pt x="73660" y="264160"/>
                    <a:pt x="64770" y="241300"/>
                    <a:pt x="63500" y="222250"/>
                  </a:cubicBezTo>
                  <a:cubicBezTo>
                    <a:pt x="63500" y="204470"/>
                    <a:pt x="71120" y="181610"/>
                    <a:pt x="82550" y="167640"/>
                  </a:cubicBezTo>
                  <a:cubicBezTo>
                    <a:pt x="93980" y="153670"/>
                    <a:pt x="133350" y="137160"/>
                    <a:pt x="133350" y="1371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0" name="Group 80"/>
          <p:cNvGrpSpPr/>
          <p:nvPr/>
        </p:nvGrpSpPr>
        <p:grpSpPr>
          <a:xfrm>
            <a:off x="5329238" y="2208848"/>
            <a:ext cx="811530" cy="1009650"/>
            <a:chOff x="0" y="0"/>
            <a:chExt cx="1082040" cy="1346200"/>
          </a:xfrm>
        </p:grpSpPr>
        <p:sp>
          <p:nvSpPr>
            <p:cNvPr id="81" name="Freeform 81"/>
            <p:cNvSpPr/>
            <p:nvPr/>
          </p:nvSpPr>
          <p:spPr>
            <a:xfrm>
              <a:off x="43180" y="44450"/>
              <a:ext cx="990600" cy="1254760"/>
            </a:xfrm>
            <a:custGeom>
              <a:avLst/>
              <a:gdLst/>
              <a:ahLst/>
              <a:cxnLst/>
              <a:rect l="l" t="t" r="r" b="b"/>
              <a:pathLst>
                <a:path w="990600" h="1254760">
                  <a:moveTo>
                    <a:pt x="292100" y="106680"/>
                  </a:moveTo>
                  <a:cubicBezTo>
                    <a:pt x="347980" y="34290"/>
                    <a:pt x="373380" y="10160"/>
                    <a:pt x="403860" y="6350"/>
                  </a:cubicBezTo>
                  <a:cubicBezTo>
                    <a:pt x="441960" y="0"/>
                    <a:pt x="508000" y="16510"/>
                    <a:pt x="538480" y="43180"/>
                  </a:cubicBezTo>
                  <a:cubicBezTo>
                    <a:pt x="567690" y="66040"/>
                    <a:pt x="579120" y="109220"/>
                    <a:pt x="589280" y="146050"/>
                  </a:cubicBezTo>
                  <a:cubicBezTo>
                    <a:pt x="598170" y="184150"/>
                    <a:pt x="584200" y="228600"/>
                    <a:pt x="594360" y="266700"/>
                  </a:cubicBezTo>
                  <a:cubicBezTo>
                    <a:pt x="603250" y="304800"/>
                    <a:pt x="632460" y="331470"/>
                    <a:pt x="643890" y="374650"/>
                  </a:cubicBezTo>
                  <a:cubicBezTo>
                    <a:pt x="656590" y="430530"/>
                    <a:pt x="664210" y="518160"/>
                    <a:pt x="654050" y="577850"/>
                  </a:cubicBezTo>
                  <a:cubicBezTo>
                    <a:pt x="646430" y="626110"/>
                    <a:pt x="629920" y="665480"/>
                    <a:pt x="604520" y="707390"/>
                  </a:cubicBezTo>
                  <a:cubicBezTo>
                    <a:pt x="575310" y="758190"/>
                    <a:pt x="528320" y="808990"/>
                    <a:pt x="482600" y="855980"/>
                  </a:cubicBezTo>
                  <a:cubicBezTo>
                    <a:pt x="434340" y="906780"/>
                    <a:pt x="372110" y="965200"/>
                    <a:pt x="320040" y="1002030"/>
                  </a:cubicBezTo>
                  <a:cubicBezTo>
                    <a:pt x="279400" y="1029970"/>
                    <a:pt x="243840" y="1051560"/>
                    <a:pt x="204470" y="1066800"/>
                  </a:cubicBezTo>
                  <a:cubicBezTo>
                    <a:pt x="167640" y="1080770"/>
                    <a:pt x="123190" y="1101090"/>
                    <a:pt x="92710" y="1089660"/>
                  </a:cubicBezTo>
                  <a:cubicBezTo>
                    <a:pt x="58420" y="1076960"/>
                    <a:pt x="24130" y="1017270"/>
                    <a:pt x="11430" y="979170"/>
                  </a:cubicBezTo>
                  <a:cubicBezTo>
                    <a:pt x="0" y="947420"/>
                    <a:pt x="1270" y="915670"/>
                    <a:pt x="7620" y="882650"/>
                  </a:cubicBezTo>
                  <a:cubicBezTo>
                    <a:pt x="15240" y="843280"/>
                    <a:pt x="35560" y="807720"/>
                    <a:pt x="64770" y="763270"/>
                  </a:cubicBezTo>
                  <a:cubicBezTo>
                    <a:pt x="109220" y="693420"/>
                    <a:pt x="198120" y="547370"/>
                    <a:pt x="267970" y="516890"/>
                  </a:cubicBezTo>
                  <a:cubicBezTo>
                    <a:pt x="314960" y="497840"/>
                    <a:pt x="374650" y="502920"/>
                    <a:pt x="412750" y="527050"/>
                  </a:cubicBezTo>
                  <a:cubicBezTo>
                    <a:pt x="454660" y="554990"/>
                    <a:pt x="478790" y="643890"/>
                    <a:pt x="499110" y="692150"/>
                  </a:cubicBezTo>
                  <a:cubicBezTo>
                    <a:pt x="514350" y="727710"/>
                    <a:pt x="523240" y="749300"/>
                    <a:pt x="530860" y="786130"/>
                  </a:cubicBezTo>
                  <a:cubicBezTo>
                    <a:pt x="541020" y="835660"/>
                    <a:pt x="533400" y="913130"/>
                    <a:pt x="543560" y="966470"/>
                  </a:cubicBezTo>
                  <a:cubicBezTo>
                    <a:pt x="552450" y="1013460"/>
                    <a:pt x="558800" y="1085850"/>
                    <a:pt x="580390" y="1090930"/>
                  </a:cubicBezTo>
                  <a:cubicBezTo>
                    <a:pt x="607060" y="1097280"/>
                    <a:pt x="662940" y="991870"/>
                    <a:pt x="703580" y="955040"/>
                  </a:cubicBezTo>
                  <a:cubicBezTo>
                    <a:pt x="737870" y="924560"/>
                    <a:pt x="778510" y="906780"/>
                    <a:pt x="807720" y="880110"/>
                  </a:cubicBezTo>
                  <a:cubicBezTo>
                    <a:pt x="831850" y="855980"/>
                    <a:pt x="845820" y="815340"/>
                    <a:pt x="868680" y="802640"/>
                  </a:cubicBezTo>
                  <a:cubicBezTo>
                    <a:pt x="885190" y="793750"/>
                    <a:pt x="904240" y="793750"/>
                    <a:pt x="920750" y="796290"/>
                  </a:cubicBezTo>
                  <a:cubicBezTo>
                    <a:pt x="937260" y="800100"/>
                    <a:pt x="955040" y="810260"/>
                    <a:pt x="966470" y="822960"/>
                  </a:cubicBezTo>
                  <a:cubicBezTo>
                    <a:pt x="977900" y="835660"/>
                    <a:pt x="986790" y="853440"/>
                    <a:pt x="986790" y="871220"/>
                  </a:cubicBezTo>
                  <a:cubicBezTo>
                    <a:pt x="986790" y="892810"/>
                    <a:pt x="971550" y="928370"/>
                    <a:pt x="955040" y="942340"/>
                  </a:cubicBezTo>
                  <a:cubicBezTo>
                    <a:pt x="942340" y="955040"/>
                    <a:pt x="923290" y="961390"/>
                    <a:pt x="905510" y="960120"/>
                  </a:cubicBezTo>
                  <a:cubicBezTo>
                    <a:pt x="883920" y="958850"/>
                    <a:pt x="849630" y="943610"/>
                    <a:pt x="836930" y="924560"/>
                  </a:cubicBezTo>
                  <a:cubicBezTo>
                    <a:pt x="824230" y="906780"/>
                    <a:pt x="819150" y="869950"/>
                    <a:pt x="826770" y="848360"/>
                  </a:cubicBezTo>
                  <a:cubicBezTo>
                    <a:pt x="835660" y="826770"/>
                    <a:pt x="864870" y="803910"/>
                    <a:pt x="885190" y="797560"/>
                  </a:cubicBezTo>
                  <a:cubicBezTo>
                    <a:pt x="901700" y="791210"/>
                    <a:pt x="922020" y="793750"/>
                    <a:pt x="938530" y="802640"/>
                  </a:cubicBezTo>
                  <a:cubicBezTo>
                    <a:pt x="956310" y="812800"/>
                    <a:pt x="980440" y="842010"/>
                    <a:pt x="985520" y="862330"/>
                  </a:cubicBezTo>
                  <a:cubicBezTo>
                    <a:pt x="990600" y="880110"/>
                    <a:pt x="984250" y="896620"/>
                    <a:pt x="977900" y="914400"/>
                  </a:cubicBezTo>
                  <a:cubicBezTo>
                    <a:pt x="969010" y="938530"/>
                    <a:pt x="951230" y="970280"/>
                    <a:pt x="932180" y="989330"/>
                  </a:cubicBezTo>
                  <a:cubicBezTo>
                    <a:pt x="911860" y="1009650"/>
                    <a:pt x="887730" y="1012190"/>
                    <a:pt x="861060" y="1033780"/>
                  </a:cubicBezTo>
                  <a:cubicBezTo>
                    <a:pt x="816610" y="1070610"/>
                    <a:pt x="759460" y="1162050"/>
                    <a:pt x="703580" y="1197610"/>
                  </a:cubicBezTo>
                  <a:cubicBezTo>
                    <a:pt x="656590" y="1228090"/>
                    <a:pt x="596900" y="1254760"/>
                    <a:pt x="556260" y="1249680"/>
                  </a:cubicBezTo>
                  <a:cubicBezTo>
                    <a:pt x="523240" y="1245870"/>
                    <a:pt x="497840" y="1225550"/>
                    <a:pt x="474980" y="1198880"/>
                  </a:cubicBezTo>
                  <a:cubicBezTo>
                    <a:pt x="440690" y="1162050"/>
                    <a:pt x="411480" y="1089660"/>
                    <a:pt x="393700" y="1035050"/>
                  </a:cubicBezTo>
                  <a:cubicBezTo>
                    <a:pt x="377190" y="985520"/>
                    <a:pt x="374650" y="942340"/>
                    <a:pt x="368300" y="886460"/>
                  </a:cubicBezTo>
                  <a:cubicBezTo>
                    <a:pt x="360680" y="815340"/>
                    <a:pt x="384810" y="652780"/>
                    <a:pt x="356870" y="643890"/>
                  </a:cubicBezTo>
                  <a:cubicBezTo>
                    <a:pt x="325120" y="635000"/>
                    <a:pt x="222250" y="834390"/>
                    <a:pt x="171450" y="885190"/>
                  </a:cubicBezTo>
                  <a:cubicBezTo>
                    <a:pt x="143510" y="913130"/>
                    <a:pt x="96520" y="942340"/>
                    <a:pt x="97790" y="943610"/>
                  </a:cubicBezTo>
                  <a:cubicBezTo>
                    <a:pt x="99060" y="944880"/>
                    <a:pt x="236220" y="854710"/>
                    <a:pt x="294640" y="803910"/>
                  </a:cubicBezTo>
                  <a:cubicBezTo>
                    <a:pt x="350520" y="755650"/>
                    <a:pt x="408940" y="694690"/>
                    <a:pt x="441960" y="645160"/>
                  </a:cubicBezTo>
                  <a:cubicBezTo>
                    <a:pt x="466090" y="608330"/>
                    <a:pt x="482600" y="575310"/>
                    <a:pt x="488950" y="541020"/>
                  </a:cubicBezTo>
                  <a:cubicBezTo>
                    <a:pt x="495300" y="508000"/>
                    <a:pt x="494030" y="473710"/>
                    <a:pt x="486410" y="441960"/>
                  </a:cubicBezTo>
                  <a:cubicBezTo>
                    <a:pt x="480060" y="410210"/>
                    <a:pt x="459740" y="382270"/>
                    <a:pt x="450850" y="349250"/>
                  </a:cubicBezTo>
                  <a:cubicBezTo>
                    <a:pt x="439420" y="311150"/>
                    <a:pt x="424180" y="259080"/>
                    <a:pt x="427990" y="223520"/>
                  </a:cubicBezTo>
                  <a:cubicBezTo>
                    <a:pt x="431800" y="194310"/>
                    <a:pt x="466090" y="149860"/>
                    <a:pt x="462280" y="147320"/>
                  </a:cubicBezTo>
                  <a:cubicBezTo>
                    <a:pt x="458470" y="146050"/>
                    <a:pt x="422910" y="212090"/>
                    <a:pt x="400050" y="224790"/>
                  </a:cubicBezTo>
                  <a:cubicBezTo>
                    <a:pt x="382270" y="234950"/>
                    <a:pt x="360680" y="238760"/>
                    <a:pt x="341630" y="232410"/>
                  </a:cubicBezTo>
                  <a:cubicBezTo>
                    <a:pt x="321310" y="227330"/>
                    <a:pt x="292100" y="204470"/>
                    <a:pt x="284480" y="182880"/>
                  </a:cubicBezTo>
                  <a:cubicBezTo>
                    <a:pt x="275590" y="161290"/>
                    <a:pt x="292100" y="106680"/>
                    <a:pt x="292100" y="1066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2" name="Group 82"/>
          <p:cNvGrpSpPr/>
          <p:nvPr/>
        </p:nvGrpSpPr>
        <p:grpSpPr>
          <a:xfrm>
            <a:off x="2769870" y="5042535"/>
            <a:ext cx="673418" cy="767715"/>
            <a:chOff x="0" y="0"/>
            <a:chExt cx="897890" cy="1023620"/>
          </a:xfrm>
        </p:grpSpPr>
        <p:sp>
          <p:nvSpPr>
            <p:cNvPr id="83" name="Freeform 83"/>
            <p:cNvSpPr/>
            <p:nvPr/>
          </p:nvSpPr>
          <p:spPr>
            <a:xfrm>
              <a:off x="45720" y="49530"/>
              <a:ext cx="808990" cy="935990"/>
            </a:xfrm>
            <a:custGeom>
              <a:avLst/>
              <a:gdLst/>
              <a:ahLst/>
              <a:cxnLst/>
              <a:rect l="l" t="t" r="r" b="b"/>
              <a:pathLst>
                <a:path w="808990" h="935990">
                  <a:moveTo>
                    <a:pt x="35560" y="139700"/>
                  </a:moveTo>
                  <a:cubicBezTo>
                    <a:pt x="222250" y="21590"/>
                    <a:pt x="280670" y="0"/>
                    <a:pt x="323850" y="1270"/>
                  </a:cubicBezTo>
                  <a:cubicBezTo>
                    <a:pt x="356870" y="1270"/>
                    <a:pt x="383540" y="12700"/>
                    <a:pt x="411480" y="29210"/>
                  </a:cubicBezTo>
                  <a:cubicBezTo>
                    <a:pt x="445770" y="49530"/>
                    <a:pt x="491490" y="86360"/>
                    <a:pt x="510540" y="119380"/>
                  </a:cubicBezTo>
                  <a:cubicBezTo>
                    <a:pt x="525780" y="146050"/>
                    <a:pt x="524510" y="172720"/>
                    <a:pt x="528320" y="207010"/>
                  </a:cubicBezTo>
                  <a:cubicBezTo>
                    <a:pt x="533400" y="257810"/>
                    <a:pt x="538480" y="341630"/>
                    <a:pt x="529590" y="394970"/>
                  </a:cubicBezTo>
                  <a:cubicBezTo>
                    <a:pt x="523240" y="436880"/>
                    <a:pt x="518160" y="473710"/>
                    <a:pt x="494030" y="506730"/>
                  </a:cubicBezTo>
                  <a:cubicBezTo>
                    <a:pt x="467360" y="543560"/>
                    <a:pt x="386080" y="601980"/>
                    <a:pt x="368300" y="599440"/>
                  </a:cubicBezTo>
                  <a:cubicBezTo>
                    <a:pt x="363220" y="599440"/>
                    <a:pt x="364490" y="590550"/>
                    <a:pt x="358140" y="588010"/>
                  </a:cubicBezTo>
                  <a:cubicBezTo>
                    <a:pt x="345440" y="581660"/>
                    <a:pt x="302260" y="598170"/>
                    <a:pt x="281940" y="589280"/>
                  </a:cubicBezTo>
                  <a:cubicBezTo>
                    <a:pt x="264160" y="581660"/>
                    <a:pt x="248920" y="563880"/>
                    <a:pt x="242570" y="546100"/>
                  </a:cubicBezTo>
                  <a:cubicBezTo>
                    <a:pt x="234950" y="529590"/>
                    <a:pt x="236220" y="504190"/>
                    <a:pt x="241300" y="487680"/>
                  </a:cubicBezTo>
                  <a:cubicBezTo>
                    <a:pt x="245110" y="474980"/>
                    <a:pt x="250190" y="466090"/>
                    <a:pt x="262890" y="454660"/>
                  </a:cubicBezTo>
                  <a:cubicBezTo>
                    <a:pt x="285750" y="435610"/>
                    <a:pt x="331470" y="408940"/>
                    <a:pt x="384810" y="398780"/>
                  </a:cubicBezTo>
                  <a:cubicBezTo>
                    <a:pt x="467360" y="381000"/>
                    <a:pt x="655320" y="369570"/>
                    <a:pt x="722630" y="408940"/>
                  </a:cubicBezTo>
                  <a:cubicBezTo>
                    <a:pt x="765810" y="433070"/>
                    <a:pt x="784860" y="486410"/>
                    <a:pt x="797560" y="527050"/>
                  </a:cubicBezTo>
                  <a:cubicBezTo>
                    <a:pt x="807720" y="562610"/>
                    <a:pt x="800100" y="600710"/>
                    <a:pt x="801370" y="635000"/>
                  </a:cubicBezTo>
                  <a:cubicBezTo>
                    <a:pt x="802640" y="666750"/>
                    <a:pt x="808990" y="693420"/>
                    <a:pt x="801370" y="727710"/>
                  </a:cubicBezTo>
                  <a:cubicBezTo>
                    <a:pt x="792480" y="773430"/>
                    <a:pt x="772160" y="849630"/>
                    <a:pt x="737870" y="881380"/>
                  </a:cubicBezTo>
                  <a:cubicBezTo>
                    <a:pt x="706120" y="909320"/>
                    <a:pt x="664210" y="910590"/>
                    <a:pt x="613410" y="918210"/>
                  </a:cubicBezTo>
                  <a:cubicBezTo>
                    <a:pt x="538480" y="929640"/>
                    <a:pt x="381000" y="935990"/>
                    <a:pt x="330200" y="918210"/>
                  </a:cubicBezTo>
                  <a:cubicBezTo>
                    <a:pt x="308610" y="911860"/>
                    <a:pt x="297180" y="900430"/>
                    <a:pt x="288290" y="886460"/>
                  </a:cubicBezTo>
                  <a:cubicBezTo>
                    <a:pt x="279400" y="872490"/>
                    <a:pt x="271780" y="853440"/>
                    <a:pt x="274320" y="835660"/>
                  </a:cubicBezTo>
                  <a:cubicBezTo>
                    <a:pt x="276860" y="815340"/>
                    <a:pt x="297180" y="782320"/>
                    <a:pt x="313690" y="769620"/>
                  </a:cubicBezTo>
                  <a:cubicBezTo>
                    <a:pt x="328930" y="759460"/>
                    <a:pt x="347980" y="754380"/>
                    <a:pt x="365760" y="758190"/>
                  </a:cubicBezTo>
                  <a:cubicBezTo>
                    <a:pt x="386080" y="762000"/>
                    <a:pt x="419100" y="781050"/>
                    <a:pt x="429260" y="801370"/>
                  </a:cubicBezTo>
                  <a:cubicBezTo>
                    <a:pt x="440690" y="821690"/>
                    <a:pt x="440690" y="858520"/>
                    <a:pt x="429260" y="878840"/>
                  </a:cubicBezTo>
                  <a:cubicBezTo>
                    <a:pt x="419100" y="899160"/>
                    <a:pt x="388620" y="919480"/>
                    <a:pt x="365760" y="922020"/>
                  </a:cubicBezTo>
                  <a:cubicBezTo>
                    <a:pt x="342900" y="924560"/>
                    <a:pt x="308610" y="911860"/>
                    <a:pt x="293370" y="894080"/>
                  </a:cubicBezTo>
                  <a:cubicBezTo>
                    <a:pt x="279400" y="876300"/>
                    <a:pt x="270510" y="840740"/>
                    <a:pt x="276860" y="817880"/>
                  </a:cubicBezTo>
                  <a:cubicBezTo>
                    <a:pt x="283210" y="796290"/>
                    <a:pt x="300990" y="774700"/>
                    <a:pt x="330200" y="762000"/>
                  </a:cubicBezTo>
                  <a:cubicBezTo>
                    <a:pt x="387350" y="736600"/>
                    <a:pt x="600710" y="793750"/>
                    <a:pt x="636270" y="758190"/>
                  </a:cubicBezTo>
                  <a:cubicBezTo>
                    <a:pt x="656590" y="737870"/>
                    <a:pt x="632460" y="698500"/>
                    <a:pt x="636270" y="666750"/>
                  </a:cubicBezTo>
                  <a:cubicBezTo>
                    <a:pt x="641350" y="632460"/>
                    <a:pt x="681990" y="580390"/>
                    <a:pt x="665480" y="560070"/>
                  </a:cubicBezTo>
                  <a:cubicBezTo>
                    <a:pt x="643890" y="532130"/>
                    <a:pt x="518160" y="552450"/>
                    <a:pt x="457200" y="561340"/>
                  </a:cubicBezTo>
                  <a:cubicBezTo>
                    <a:pt x="406400" y="567690"/>
                    <a:pt x="355600" y="599440"/>
                    <a:pt x="320040" y="598170"/>
                  </a:cubicBezTo>
                  <a:cubicBezTo>
                    <a:pt x="298450" y="596900"/>
                    <a:pt x="279400" y="590550"/>
                    <a:pt x="265430" y="577850"/>
                  </a:cubicBezTo>
                  <a:cubicBezTo>
                    <a:pt x="251460" y="566420"/>
                    <a:pt x="240030" y="543560"/>
                    <a:pt x="237490" y="527050"/>
                  </a:cubicBezTo>
                  <a:cubicBezTo>
                    <a:pt x="234950" y="513080"/>
                    <a:pt x="236220" y="500380"/>
                    <a:pt x="241300" y="487680"/>
                  </a:cubicBezTo>
                  <a:cubicBezTo>
                    <a:pt x="245110" y="476250"/>
                    <a:pt x="251460" y="466090"/>
                    <a:pt x="262890" y="454660"/>
                  </a:cubicBezTo>
                  <a:cubicBezTo>
                    <a:pt x="283210" y="435610"/>
                    <a:pt x="344170" y="429260"/>
                    <a:pt x="364490" y="394970"/>
                  </a:cubicBezTo>
                  <a:cubicBezTo>
                    <a:pt x="391160" y="351790"/>
                    <a:pt x="396240" y="236220"/>
                    <a:pt x="374650" y="195580"/>
                  </a:cubicBezTo>
                  <a:cubicBezTo>
                    <a:pt x="360680" y="168910"/>
                    <a:pt x="330200" y="148590"/>
                    <a:pt x="299720" y="149860"/>
                  </a:cubicBezTo>
                  <a:cubicBezTo>
                    <a:pt x="255270" y="151130"/>
                    <a:pt x="176530" y="251460"/>
                    <a:pt x="134620" y="271780"/>
                  </a:cubicBezTo>
                  <a:cubicBezTo>
                    <a:pt x="111760" y="283210"/>
                    <a:pt x="95250" y="288290"/>
                    <a:pt x="77470" y="288290"/>
                  </a:cubicBezTo>
                  <a:cubicBezTo>
                    <a:pt x="64770" y="288290"/>
                    <a:pt x="52070" y="283210"/>
                    <a:pt x="40640" y="275590"/>
                  </a:cubicBezTo>
                  <a:cubicBezTo>
                    <a:pt x="26670" y="265430"/>
                    <a:pt x="10160" y="246380"/>
                    <a:pt x="5080" y="228600"/>
                  </a:cubicBezTo>
                  <a:cubicBezTo>
                    <a:pt x="0" y="210820"/>
                    <a:pt x="3810" y="186690"/>
                    <a:pt x="10160" y="170180"/>
                  </a:cubicBezTo>
                  <a:cubicBezTo>
                    <a:pt x="15240" y="157480"/>
                    <a:pt x="35560" y="139700"/>
                    <a:pt x="35560" y="13970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4" name="Group 84"/>
          <p:cNvGrpSpPr/>
          <p:nvPr/>
        </p:nvGrpSpPr>
        <p:grpSpPr>
          <a:xfrm>
            <a:off x="4863465" y="4888230"/>
            <a:ext cx="569595" cy="990600"/>
            <a:chOff x="0" y="0"/>
            <a:chExt cx="759460" cy="1320800"/>
          </a:xfrm>
        </p:grpSpPr>
        <p:sp>
          <p:nvSpPr>
            <p:cNvPr id="85" name="Freeform 85"/>
            <p:cNvSpPr/>
            <p:nvPr/>
          </p:nvSpPr>
          <p:spPr>
            <a:xfrm>
              <a:off x="44450" y="44450"/>
              <a:ext cx="665480" cy="1225550"/>
            </a:xfrm>
            <a:custGeom>
              <a:avLst/>
              <a:gdLst/>
              <a:ahLst/>
              <a:cxnLst/>
              <a:rect l="l" t="t" r="r" b="b"/>
              <a:pathLst>
                <a:path w="665480" h="1225550">
                  <a:moveTo>
                    <a:pt x="335280" y="106680"/>
                  </a:moveTo>
                  <a:cubicBezTo>
                    <a:pt x="242570" y="402590"/>
                    <a:pt x="163830" y="500380"/>
                    <a:pt x="185420" y="529590"/>
                  </a:cubicBezTo>
                  <a:cubicBezTo>
                    <a:pt x="205740" y="558800"/>
                    <a:pt x="318770" y="534670"/>
                    <a:pt x="382270" y="515620"/>
                  </a:cubicBezTo>
                  <a:cubicBezTo>
                    <a:pt x="447040" y="496570"/>
                    <a:pt x="520700" y="415290"/>
                    <a:pt x="570230" y="411480"/>
                  </a:cubicBezTo>
                  <a:cubicBezTo>
                    <a:pt x="598170" y="408940"/>
                    <a:pt x="626110" y="420370"/>
                    <a:pt x="641350" y="438150"/>
                  </a:cubicBezTo>
                  <a:cubicBezTo>
                    <a:pt x="656590" y="454660"/>
                    <a:pt x="665480" y="490220"/>
                    <a:pt x="660400" y="511810"/>
                  </a:cubicBezTo>
                  <a:cubicBezTo>
                    <a:pt x="655320" y="533400"/>
                    <a:pt x="628650" y="537210"/>
                    <a:pt x="610870" y="570230"/>
                  </a:cubicBezTo>
                  <a:cubicBezTo>
                    <a:pt x="557530" y="664210"/>
                    <a:pt x="480060" y="1103630"/>
                    <a:pt x="416560" y="1184910"/>
                  </a:cubicBezTo>
                  <a:cubicBezTo>
                    <a:pt x="394970" y="1212850"/>
                    <a:pt x="373380" y="1223010"/>
                    <a:pt x="350520" y="1224280"/>
                  </a:cubicBezTo>
                  <a:cubicBezTo>
                    <a:pt x="327660" y="1225550"/>
                    <a:pt x="294640" y="1207770"/>
                    <a:pt x="280670" y="1191260"/>
                  </a:cubicBezTo>
                  <a:cubicBezTo>
                    <a:pt x="267970" y="1178560"/>
                    <a:pt x="262890" y="1158240"/>
                    <a:pt x="262890" y="1141730"/>
                  </a:cubicBezTo>
                  <a:cubicBezTo>
                    <a:pt x="262890" y="1125220"/>
                    <a:pt x="267970" y="1104900"/>
                    <a:pt x="280670" y="1092200"/>
                  </a:cubicBezTo>
                  <a:cubicBezTo>
                    <a:pt x="294640" y="1075690"/>
                    <a:pt x="327660" y="1057910"/>
                    <a:pt x="350520" y="1059180"/>
                  </a:cubicBezTo>
                  <a:cubicBezTo>
                    <a:pt x="373380" y="1060450"/>
                    <a:pt x="405130" y="1079500"/>
                    <a:pt x="416560" y="1099820"/>
                  </a:cubicBezTo>
                  <a:cubicBezTo>
                    <a:pt x="427990" y="1118870"/>
                    <a:pt x="427990" y="1155700"/>
                    <a:pt x="420370" y="1176020"/>
                  </a:cubicBezTo>
                  <a:cubicBezTo>
                    <a:pt x="415290" y="1192530"/>
                    <a:pt x="398780" y="1206500"/>
                    <a:pt x="384810" y="1214120"/>
                  </a:cubicBezTo>
                  <a:cubicBezTo>
                    <a:pt x="369570" y="1223010"/>
                    <a:pt x="349250" y="1225550"/>
                    <a:pt x="332740" y="1223010"/>
                  </a:cubicBezTo>
                  <a:cubicBezTo>
                    <a:pt x="316230" y="1220470"/>
                    <a:pt x="297180" y="1212850"/>
                    <a:pt x="285750" y="1198880"/>
                  </a:cubicBezTo>
                  <a:cubicBezTo>
                    <a:pt x="273050" y="1182370"/>
                    <a:pt x="264160" y="1158240"/>
                    <a:pt x="265430" y="1123950"/>
                  </a:cubicBezTo>
                  <a:cubicBezTo>
                    <a:pt x="267970" y="1050290"/>
                    <a:pt x="365760" y="854710"/>
                    <a:pt x="388620" y="773430"/>
                  </a:cubicBezTo>
                  <a:cubicBezTo>
                    <a:pt x="400050" y="731520"/>
                    <a:pt x="396240" y="713740"/>
                    <a:pt x="407670" y="676910"/>
                  </a:cubicBezTo>
                  <a:cubicBezTo>
                    <a:pt x="422910" y="623570"/>
                    <a:pt x="453390" y="534670"/>
                    <a:pt x="482600" y="488950"/>
                  </a:cubicBezTo>
                  <a:cubicBezTo>
                    <a:pt x="502920" y="455930"/>
                    <a:pt x="529590" y="426720"/>
                    <a:pt x="549910" y="415290"/>
                  </a:cubicBezTo>
                  <a:cubicBezTo>
                    <a:pt x="563880" y="408940"/>
                    <a:pt x="576580" y="408940"/>
                    <a:pt x="589280" y="410210"/>
                  </a:cubicBezTo>
                  <a:cubicBezTo>
                    <a:pt x="605790" y="414020"/>
                    <a:pt x="629920" y="424180"/>
                    <a:pt x="641350" y="438150"/>
                  </a:cubicBezTo>
                  <a:cubicBezTo>
                    <a:pt x="654050" y="450850"/>
                    <a:pt x="662940" y="473710"/>
                    <a:pt x="662940" y="492760"/>
                  </a:cubicBezTo>
                  <a:cubicBezTo>
                    <a:pt x="662940" y="510540"/>
                    <a:pt x="655320" y="529590"/>
                    <a:pt x="642620" y="547370"/>
                  </a:cubicBezTo>
                  <a:cubicBezTo>
                    <a:pt x="623570" y="572770"/>
                    <a:pt x="585470" y="603250"/>
                    <a:pt x="544830" y="623570"/>
                  </a:cubicBezTo>
                  <a:cubicBezTo>
                    <a:pt x="494030" y="650240"/>
                    <a:pt x="417830" y="671830"/>
                    <a:pt x="351790" y="680720"/>
                  </a:cubicBezTo>
                  <a:cubicBezTo>
                    <a:pt x="285750" y="688340"/>
                    <a:pt x="205740" y="690880"/>
                    <a:pt x="147320" y="673100"/>
                  </a:cubicBezTo>
                  <a:cubicBezTo>
                    <a:pt x="97790" y="657860"/>
                    <a:pt x="41910" y="628650"/>
                    <a:pt x="20320" y="594360"/>
                  </a:cubicBezTo>
                  <a:cubicBezTo>
                    <a:pt x="2540" y="567690"/>
                    <a:pt x="0" y="537210"/>
                    <a:pt x="6350" y="499110"/>
                  </a:cubicBezTo>
                  <a:cubicBezTo>
                    <a:pt x="15240" y="440690"/>
                    <a:pt x="80010" y="359410"/>
                    <a:pt x="109220" y="285750"/>
                  </a:cubicBezTo>
                  <a:cubicBezTo>
                    <a:pt x="139700" y="208280"/>
                    <a:pt x="154940" y="87630"/>
                    <a:pt x="184150" y="43180"/>
                  </a:cubicBezTo>
                  <a:cubicBezTo>
                    <a:pt x="198120" y="22860"/>
                    <a:pt x="212090" y="12700"/>
                    <a:pt x="228600" y="6350"/>
                  </a:cubicBezTo>
                  <a:cubicBezTo>
                    <a:pt x="246380" y="0"/>
                    <a:pt x="270510" y="1270"/>
                    <a:pt x="287020" y="8890"/>
                  </a:cubicBezTo>
                  <a:cubicBezTo>
                    <a:pt x="304800" y="15240"/>
                    <a:pt x="321310" y="31750"/>
                    <a:pt x="330200" y="48260"/>
                  </a:cubicBezTo>
                  <a:cubicBezTo>
                    <a:pt x="337820" y="64770"/>
                    <a:pt x="335280" y="106680"/>
                    <a:pt x="335280" y="10668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6" name="Group 86"/>
          <p:cNvGrpSpPr/>
          <p:nvPr/>
        </p:nvGrpSpPr>
        <p:grpSpPr>
          <a:xfrm>
            <a:off x="7603807" y="1350645"/>
            <a:ext cx="598170" cy="1082040"/>
            <a:chOff x="0" y="0"/>
            <a:chExt cx="797560" cy="1442720"/>
          </a:xfrm>
        </p:grpSpPr>
        <p:sp>
          <p:nvSpPr>
            <p:cNvPr id="87" name="Freeform 87"/>
            <p:cNvSpPr/>
            <p:nvPr/>
          </p:nvSpPr>
          <p:spPr>
            <a:xfrm>
              <a:off x="41910" y="48260"/>
              <a:ext cx="711200" cy="1353820"/>
            </a:xfrm>
            <a:custGeom>
              <a:avLst/>
              <a:gdLst/>
              <a:ahLst/>
              <a:cxnLst/>
              <a:rect l="l" t="t" r="r" b="b"/>
              <a:pathLst>
                <a:path w="711200" h="1353820">
                  <a:moveTo>
                    <a:pt x="251460" y="83820"/>
                  </a:moveTo>
                  <a:cubicBezTo>
                    <a:pt x="241300" y="347980"/>
                    <a:pt x="196850" y="593090"/>
                    <a:pt x="181610" y="598170"/>
                  </a:cubicBezTo>
                  <a:cubicBezTo>
                    <a:pt x="179070" y="598170"/>
                    <a:pt x="176530" y="590550"/>
                    <a:pt x="173990" y="590550"/>
                  </a:cubicBezTo>
                  <a:cubicBezTo>
                    <a:pt x="167640" y="591820"/>
                    <a:pt x="163830" y="631190"/>
                    <a:pt x="151130" y="645160"/>
                  </a:cubicBezTo>
                  <a:cubicBezTo>
                    <a:pt x="138430" y="657860"/>
                    <a:pt x="114300" y="668020"/>
                    <a:pt x="97790" y="669290"/>
                  </a:cubicBezTo>
                  <a:cubicBezTo>
                    <a:pt x="83820" y="671830"/>
                    <a:pt x="71120" y="669290"/>
                    <a:pt x="59690" y="662940"/>
                  </a:cubicBezTo>
                  <a:cubicBezTo>
                    <a:pt x="44450" y="655320"/>
                    <a:pt x="25400" y="637540"/>
                    <a:pt x="16510" y="622300"/>
                  </a:cubicBezTo>
                  <a:cubicBezTo>
                    <a:pt x="10160" y="610870"/>
                    <a:pt x="7620" y="599440"/>
                    <a:pt x="8890" y="584200"/>
                  </a:cubicBezTo>
                  <a:cubicBezTo>
                    <a:pt x="12700" y="556260"/>
                    <a:pt x="34290" y="502920"/>
                    <a:pt x="62230" y="478790"/>
                  </a:cubicBezTo>
                  <a:cubicBezTo>
                    <a:pt x="91440" y="453390"/>
                    <a:pt x="130810" y="448310"/>
                    <a:pt x="181610" y="439420"/>
                  </a:cubicBezTo>
                  <a:cubicBezTo>
                    <a:pt x="267970" y="424180"/>
                    <a:pt x="459740" y="393700"/>
                    <a:pt x="535940" y="429260"/>
                  </a:cubicBezTo>
                  <a:cubicBezTo>
                    <a:pt x="588010" y="452120"/>
                    <a:pt x="609600" y="505460"/>
                    <a:pt x="636270" y="549910"/>
                  </a:cubicBezTo>
                  <a:cubicBezTo>
                    <a:pt x="660400" y="591820"/>
                    <a:pt x="676910" y="627380"/>
                    <a:pt x="689610" y="687070"/>
                  </a:cubicBezTo>
                  <a:cubicBezTo>
                    <a:pt x="711200" y="787400"/>
                    <a:pt x="711200" y="1012190"/>
                    <a:pt x="704850" y="1104900"/>
                  </a:cubicBezTo>
                  <a:cubicBezTo>
                    <a:pt x="701040" y="1151890"/>
                    <a:pt x="701040" y="1182370"/>
                    <a:pt x="685800" y="1211580"/>
                  </a:cubicBezTo>
                  <a:cubicBezTo>
                    <a:pt x="670560" y="1239520"/>
                    <a:pt x="643890" y="1259840"/>
                    <a:pt x="613410" y="1280160"/>
                  </a:cubicBezTo>
                  <a:cubicBezTo>
                    <a:pt x="575310" y="1303020"/>
                    <a:pt x="518160" y="1323340"/>
                    <a:pt x="472440" y="1333500"/>
                  </a:cubicBezTo>
                  <a:cubicBezTo>
                    <a:pt x="430530" y="1342390"/>
                    <a:pt x="392430" y="1353820"/>
                    <a:pt x="351790" y="1342390"/>
                  </a:cubicBezTo>
                  <a:cubicBezTo>
                    <a:pt x="302260" y="1328420"/>
                    <a:pt x="237490" y="1272540"/>
                    <a:pt x="203200" y="1238250"/>
                  </a:cubicBezTo>
                  <a:cubicBezTo>
                    <a:pt x="179070" y="1215390"/>
                    <a:pt x="160020" y="1196340"/>
                    <a:pt x="152400" y="1172210"/>
                  </a:cubicBezTo>
                  <a:cubicBezTo>
                    <a:pt x="146050" y="1148080"/>
                    <a:pt x="151130" y="1113790"/>
                    <a:pt x="161290" y="1094740"/>
                  </a:cubicBezTo>
                  <a:cubicBezTo>
                    <a:pt x="170180" y="1079500"/>
                    <a:pt x="187960" y="1069340"/>
                    <a:pt x="203200" y="1062990"/>
                  </a:cubicBezTo>
                  <a:cubicBezTo>
                    <a:pt x="219710" y="1057910"/>
                    <a:pt x="240030" y="1056640"/>
                    <a:pt x="256540" y="1064260"/>
                  </a:cubicBezTo>
                  <a:cubicBezTo>
                    <a:pt x="275590" y="1071880"/>
                    <a:pt x="303530" y="1098550"/>
                    <a:pt x="308610" y="1120140"/>
                  </a:cubicBezTo>
                  <a:cubicBezTo>
                    <a:pt x="314960" y="1141730"/>
                    <a:pt x="307340" y="1178560"/>
                    <a:pt x="292100" y="1195070"/>
                  </a:cubicBezTo>
                  <a:cubicBezTo>
                    <a:pt x="276860" y="1212850"/>
                    <a:pt x="242570" y="1226820"/>
                    <a:pt x="219710" y="1224280"/>
                  </a:cubicBezTo>
                  <a:cubicBezTo>
                    <a:pt x="198120" y="1221740"/>
                    <a:pt x="166370" y="1200150"/>
                    <a:pt x="156210" y="1179830"/>
                  </a:cubicBezTo>
                  <a:cubicBezTo>
                    <a:pt x="146050" y="1159510"/>
                    <a:pt x="146050" y="1122680"/>
                    <a:pt x="156210" y="1102360"/>
                  </a:cubicBezTo>
                  <a:cubicBezTo>
                    <a:pt x="167640" y="1083310"/>
                    <a:pt x="199390" y="1064260"/>
                    <a:pt x="220980" y="1059180"/>
                  </a:cubicBezTo>
                  <a:cubicBezTo>
                    <a:pt x="238760" y="1056640"/>
                    <a:pt x="252730" y="1061720"/>
                    <a:pt x="271780" y="1070610"/>
                  </a:cubicBezTo>
                  <a:cubicBezTo>
                    <a:pt x="304800" y="1088390"/>
                    <a:pt x="347980" y="1163320"/>
                    <a:pt x="387350" y="1176020"/>
                  </a:cubicBezTo>
                  <a:cubicBezTo>
                    <a:pt x="415290" y="1186180"/>
                    <a:pt x="449580" y="1178560"/>
                    <a:pt x="474980" y="1167130"/>
                  </a:cubicBezTo>
                  <a:cubicBezTo>
                    <a:pt x="500380" y="1155700"/>
                    <a:pt x="525780" y="1139190"/>
                    <a:pt x="539750" y="1104900"/>
                  </a:cubicBezTo>
                  <a:cubicBezTo>
                    <a:pt x="568960" y="1033780"/>
                    <a:pt x="541020" y="806450"/>
                    <a:pt x="532130" y="711200"/>
                  </a:cubicBezTo>
                  <a:cubicBezTo>
                    <a:pt x="528320" y="657860"/>
                    <a:pt x="543560" y="610870"/>
                    <a:pt x="513080" y="585470"/>
                  </a:cubicBezTo>
                  <a:cubicBezTo>
                    <a:pt x="463550" y="543560"/>
                    <a:pt x="220980" y="560070"/>
                    <a:pt x="173990" y="590550"/>
                  </a:cubicBezTo>
                  <a:cubicBezTo>
                    <a:pt x="154940" y="603250"/>
                    <a:pt x="163830" y="631190"/>
                    <a:pt x="151130" y="645160"/>
                  </a:cubicBezTo>
                  <a:cubicBezTo>
                    <a:pt x="138430" y="657860"/>
                    <a:pt x="116840" y="668020"/>
                    <a:pt x="97790" y="669290"/>
                  </a:cubicBezTo>
                  <a:cubicBezTo>
                    <a:pt x="80010" y="670560"/>
                    <a:pt x="55880" y="664210"/>
                    <a:pt x="41910" y="652780"/>
                  </a:cubicBezTo>
                  <a:cubicBezTo>
                    <a:pt x="27940" y="642620"/>
                    <a:pt x="15240" y="628650"/>
                    <a:pt x="10160" y="603250"/>
                  </a:cubicBezTo>
                  <a:cubicBezTo>
                    <a:pt x="0" y="541020"/>
                    <a:pt x="73660" y="354330"/>
                    <a:pt x="86360" y="252730"/>
                  </a:cubicBezTo>
                  <a:cubicBezTo>
                    <a:pt x="96520" y="175260"/>
                    <a:pt x="77470" y="86360"/>
                    <a:pt x="96520" y="45720"/>
                  </a:cubicBezTo>
                  <a:cubicBezTo>
                    <a:pt x="105410" y="25400"/>
                    <a:pt x="124460" y="13970"/>
                    <a:pt x="139700" y="7620"/>
                  </a:cubicBezTo>
                  <a:cubicBezTo>
                    <a:pt x="152400" y="1270"/>
                    <a:pt x="165100" y="0"/>
                    <a:pt x="179070" y="2540"/>
                  </a:cubicBezTo>
                  <a:cubicBezTo>
                    <a:pt x="195580" y="5080"/>
                    <a:pt x="218440" y="16510"/>
                    <a:pt x="231140" y="29210"/>
                  </a:cubicBezTo>
                  <a:cubicBezTo>
                    <a:pt x="242570" y="43180"/>
                    <a:pt x="251460" y="83820"/>
                    <a:pt x="251460" y="8382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88" name="Group 88"/>
          <p:cNvGrpSpPr/>
          <p:nvPr/>
        </p:nvGrpSpPr>
        <p:grpSpPr>
          <a:xfrm>
            <a:off x="7571422" y="1191577"/>
            <a:ext cx="924877" cy="359092"/>
            <a:chOff x="0" y="0"/>
            <a:chExt cx="1233170" cy="478790"/>
          </a:xfrm>
        </p:grpSpPr>
        <p:sp>
          <p:nvSpPr>
            <p:cNvPr id="89" name="Freeform 89"/>
            <p:cNvSpPr/>
            <p:nvPr/>
          </p:nvSpPr>
          <p:spPr>
            <a:xfrm>
              <a:off x="49530" y="49530"/>
              <a:ext cx="1136650" cy="405130"/>
            </a:xfrm>
            <a:custGeom>
              <a:avLst/>
              <a:gdLst/>
              <a:ahLst/>
              <a:cxnLst/>
              <a:rect l="l" t="t" r="r" b="b"/>
              <a:pathLst>
                <a:path w="1136650" h="405130">
                  <a:moveTo>
                    <a:pt x="83820" y="212090"/>
                  </a:moveTo>
                  <a:cubicBezTo>
                    <a:pt x="834390" y="189230"/>
                    <a:pt x="899160" y="139700"/>
                    <a:pt x="939800" y="101600"/>
                  </a:cubicBezTo>
                  <a:cubicBezTo>
                    <a:pt x="966470" y="77470"/>
                    <a:pt x="971550" y="44450"/>
                    <a:pt x="990600" y="26670"/>
                  </a:cubicBezTo>
                  <a:cubicBezTo>
                    <a:pt x="1004570" y="13970"/>
                    <a:pt x="1019810" y="5080"/>
                    <a:pt x="1036320" y="2540"/>
                  </a:cubicBezTo>
                  <a:cubicBezTo>
                    <a:pt x="1052830" y="0"/>
                    <a:pt x="1074420" y="1270"/>
                    <a:pt x="1088390" y="10160"/>
                  </a:cubicBezTo>
                  <a:cubicBezTo>
                    <a:pt x="1107440" y="21590"/>
                    <a:pt x="1129030" y="53340"/>
                    <a:pt x="1132840" y="74930"/>
                  </a:cubicBezTo>
                  <a:cubicBezTo>
                    <a:pt x="1135380" y="91440"/>
                    <a:pt x="1131570" y="111760"/>
                    <a:pt x="1121410" y="125730"/>
                  </a:cubicBezTo>
                  <a:cubicBezTo>
                    <a:pt x="1108710" y="143510"/>
                    <a:pt x="1078230" y="165100"/>
                    <a:pt x="1055370" y="166370"/>
                  </a:cubicBezTo>
                  <a:cubicBezTo>
                    <a:pt x="1032510" y="167640"/>
                    <a:pt x="999490" y="149860"/>
                    <a:pt x="985520" y="133350"/>
                  </a:cubicBezTo>
                  <a:cubicBezTo>
                    <a:pt x="972820" y="120650"/>
                    <a:pt x="967740" y="100330"/>
                    <a:pt x="967740" y="83820"/>
                  </a:cubicBezTo>
                  <a:cubicBezTo>
                    <a:pt x="967740" y="67310"/>
                    <a:pt x="972820" y="46990"/>
                    <a:pt x="984250" y="34290"/>
                  </a:cubicBezTo>
                  <a:cubicBezTo>
                    <a:pt x="998220" y="17780"/>
                    <a:pt x="1032510" y="0"/>
                    <a:pt x="1054100" y="1270"/>
                  </a:cubicBezTo>
                  <a:cubicBezTo>
                    <a:pt x="1076960" y="2540"/>
                    <a:pt x="1108710" y="24130"/>
                    <a:pt x="1121410" y="40640"/>
                  </a:cubicBezTo>
                  <a:cubicBezTo>
                    <a:pt x="1131570" y="55880"/>
                    <a:pt x="1136650" y="72390"/>
                    <a:pt x="1132840" y="92710"/>
                  </a:cubicBezTo>
                  <a:cubicBezTo>
                    <a:pt x="1126490" y="128270"/>
                    <a:pt x="1082040" y="189230"/>
                    <a:pt x="1042670" y="229870"/>
                  </a:cubicBezTo>
                  <a:cubicBezTo>
                    <a:pt x="996950" y="275590"/>
                    <a:pt x="920750" y="320040"/>
                    <a:pt x="866140" y="345440"/>
                  </a:cubicBezTo>
                  <a:cubicBezTo>
                    <a:pt x="825500" y="363220"/>
                    <a:pt x="805180" y="369570"/>
                    <a:pt x="749300" y="377190"/>
                  </a:cubicBezTo>
                  <a:cubicBezTo>
                    <a:pt x="617220" y="394970"/>
                    <a:pt x="158750" y="405130"/>
                    <a:pt x="63500" y="375920"/>
                  </a:cubicBezTo>
                  <a:cubicBezTo>
                    <a:pt x="36830" y="367030"/>
                    <a:pt x="26670" y="356870"/>
                    <a:pt x="15240" y="341630"/>
                  </a:cubicBezTo>
                  <a:cubicBezTo>
                    <a:pt x="5080" y="327660"/>
                    <a:pt x="0" y="303530"/>
                    <a:pt x="1270" y="285750"/>
                  </a:cubicBezTo>
                  <a:cubicBezTo>
                    <a:pt x="3810" y="266700"/>
                    <a:pt x="15240" y="245110"/>
                    <a:pt x="29210" y="233680"/>
                  </a:cubicBezTo>
                  <a:cubicBezTo>
                    <a:pt x="43180" y="220980"/>
                    <a:pt x="83820" y="212090"/>
                    <a:pt x="83820" y="21209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  <p:grpSp>
        <p:nvGrpSpPr>
          <p:cNvPr id="90" name="Group 90"/>
          <p:cNvGrpSpPr/>
          <p:nvPr/>
        </p:nvGrpSpPr>
        <p:grpSpPr>
          <a:xfrm>
            <a:off x="6959918" y="4460558"/>
            <a:ext cx="721995" cy="805815"/>
            <a:chOff x="0" y="0"/>
            <a:chExt cx="962660" cy="1074420"/>
          </a:xfrm>
        </p:grpSpPr>
        <p:sp>
          <p:nvSpPr>
            <p:cNvPr id="91" name="Freeform 91"/>
            <p:cNvSpPr/>
            <p:nvPr/>
          </p:nvSpPr>
          <p:spPr>
            <a:xfrm>
              <a:off x="48260" y="49530"/>
              <a:ext cx="867410" cy="993140"/>
            </a:xfrm>
            <a:custGeom>
              <a:avLst/>
              <a:gdLst/>
              <a:ahLst/>
              <a:cxnLst/>
              <a:rect l="l" t="t" r="r" b="b"/>
              <a:pathLst>
                <a:path w="867410" h="993140">
                  <a:moveTo>
                    <a:pt x="688340" y="187960"/>
                  </a:moveTo>
                  <a:cubicBezTo>
                    <a:pt x="563880" y="182880"/>
                    <a:pt x="511810" y="144780"/>
                    <a:pt x="477520" y="154940"/>
                  </a:cubicBezTo>
                  <a:cubicBezTo>
                    <a:pt x="444500" y="165100"/>
                    <a:pt x="412750" y="212090"/>
                    <a:pt x="398780" y="243840"/>
                  </a:cubicBezTo>
                  <a:cubicBezTo>
                    <a:pt x="386080" y="270510"/>
                    <a:pt x="396240" y="299720"/>
                    <a:pt x="383540" y="327660"/>
                  </a:cubicBezTo>
                  <a:cubicBezTo>
                    <a:pt x="368300" y="361950"/>
                    <a:pt x="321310" y="383540"/>
                    <a:pt x="303530" y="430530"/>
                  </a:cubicBezTo>
                  <a:cubicBezTo>
                    <a:pt x="276860" y="502920"/>
                    <a:pt x="261620" y="680720"/>
                    <a:pt x="288290" y="742950"/>
                  </a:cubicBezTo>
                  <a:cubicBezTo>
                    <a:pt x="303530" y="777240"/>
                    <a:pt x="325120" y="792480"/>
                    <a:pt x="363220" y="807720"/>
                  </a:cubicBezTo>
                  <a:cubicBezTo>
                    <a:pt x="434340" y="834390"/>
                    <a:pt x="670560" y="864870"/>
                    <a:pt x="718820" y="808990"/>
                  </a:cubicBezTo>
                  <a:cubicBezTo>
                    <a:pt x="764540" y="756920"/>
                    <a:pt x="692150" y="579120"/>
                    <a:pt x="675640" y="510540"/>
                  </a:cubicBezTo>
                  <a:cubicBezTo>
                    <a:pt x="666750" y="472440"/>
                    <a:pt x="665480" y="431800"/>
                    <a:pt x="646430" y="424180"/>
                  </a:cubicBezTo>
                  <a:cubicBezTo>
                    <a:pt x="626110" y="416560"/>
                    <a:pt x="586740" y="454660"/>
                    <a:pt x="554990" y="478790"/>
                  </a:cubicBezTo>
                  <a:cubicBezTo>
                    <a:pt x="514350" y="506730"/>
                    <a:pt x="481330" y="554990"/>
                    <a:pt x="425450" y="590550"/>
                  </a:cubicBezTo>
                  <a:cubicBezTo>
                    <a:pt x="347980" y="640080"/>
                    <a:pt x="185420" y="715010"/>
                    <a:pt x="116840" y="726440"/>
                  </a:cubicBezTo>
                  <a:cubicBezTo>
                    <a:pt x="82550" y="731520"/>
                    <a:pt x="58420" y="731520"/>
                    <a:pt x="39370" y="718820"/>
                  </a:cubicBezTo>
                  <a:cubicBezTo>
                    <a:pt x="20320" y="706120"/>
                    <a:pt x="2540" y="673100"/>
                    <a:pt x="2540" y="650240"/>
                  </a:cubicBezTo>
                  <a:cubicBezTo>
                    <a:pt x="1270" y="628650"/>
                    <a:pt x="20320" y="595630"/>
                    <a:pt x="36830" y="581660"/>
                  </a:cubicBezTo>
                  <a:cubicBezTo>
                    <a:pt x="50800" y="570230"/>
                    <a:pt x="71120" y="566420"/>
                    <a:pt x="87630" y="567690"/>
                  </a:cubicBezTo>
                  <a:cubicBezTo>
                    <a:pt x="104140" y="567690"/>
                    <a:pt x="124460" y="574040"/>
                    <a:pt x="137160" y="585470"/>
                  </a:cubicBezTo>
                  <a:cubicBezTo>
                    <a:pt x="152400" y="600710"/>
                    <a:pt x="168910" y="635000"/>
                    <a:pt x="166370" y="657860"/>
                  </a:cubicBezTo>
                  <a:cubicBezTo>
                    <a:pt x="165100" y="679450"/>
                    <a:pt x="142240" y="709930"/>
                    <a:pt x="124460" y="721360"/>
                  </a:cubicBezTo>
                  <a:cubicBezTo>
                    <a:pt x="109220" y="731520"/>
                    <a:pt x="90170" y="735330"/>
                    <a:pt x="72390" y="731520"/>
                  </a:cubicBezTo>
                  <a:cubicBezTo>
                    <a:pt x="52070" y="726440"/>
                    <a:pt x="21590" y="703580"/>
                    <a:pt x="10160" y="685800"/>
                  </a:cubicBezTo>
                  <a:cubicBezTo>
                    <a:pt x="1270" y="670560"/>
                    <a:pt x="0" y="648970"/>
                    <a:pt x="3810" y="632460"/>
                  </a:cubicBezTo>
                  <a:cubicBezTo>
                    <a:pt x="7620" y="617220"/>
                    <a:pt x="12700" y="603250"/>
                    <a:pt x="30480" y="588010"/>
                  </a:cubicBezTo>
                  <a:cubicBezTo>
                    <a:pt x="73660" y="548640"/>
                    <a:pt x="232410" y="511810"/>
                    <a:pt x="322580" y="461010"/>
                  </a:cubicBezTo>
                  <a:cubicBezTo>
                    <a:pt x="410210" y="412750"/>
                    <a:pt x="490220" y="316230"/>
                    <a:pt x="565150" y="289560"/>
                  </a:cubicBezTo>
                  <a:cubicBezTo>
                    <a:pt x="617220" y="271780"/>
                    <a:pt x="671830" y="267970"/>
                    <a:pt x="712470" y="281940"/>
                  </a:cubicBezTo>
                  <a:cubicBezTo>
                    <a:pt x="749300" y="293370"/>
                    <a:pt x="779780" y="323850"/>
                    <a:pt x="802640" y="356870"/>
                  </a:cubicBezTo>
                  <a:cubicBezTo>
                    <a:pt x="828040" y="393700"/>
                    <a:pt x="839470" y="450850"/>
                    <a:pt x="849630" y="496570"/>
                  </a:cubicBezTo>
                  <a:cubicBezTo>
                    <a:pt x="858520" y="541020"/>
                    <a:pt x="859790" y="579120"/>
                    <a:pt x="862330" y="626110"/>
                  </a:cubicBezTo>
                  <a:cubicBezTo>
                    <a:pt x="864870" y="687070"/>
                    <a:pt x="867410" y="774700"/>
                    <a:pt x="859790" y="829310"/>
                  </a:cubicBezTo>
                  <a:cubicBezTo>
                    <a:pt x="854710" y="867410"/>
                    <a:pt x="853440" y="900430"/>
                    <a:pt x="833120" y="923290"/>
                  </a:cubicBezTo>
                  <a:cubicBezTo>
                    <a:pt x="810260" y="949960"/>
                    <a:pt x="770890" y="963930"/>
                    <a:pt x="718820" y="974090"/>
                  </a:cubicBezTo>
                  <a:cubicBezTo>
                    <a:pt x="626110" y="993140"/>
                    <a:pt x="408940" y="989330"/>
                    <a:pt x="309880" y="969010"/>
                  </a:cubicBezTo>
                  <a:cubicBezTo>
                    <a:pt x="251460" y="957580"/>
                    <a:pt x="205740" y="944880"/>
                    <a:pt x="175260" y="915670"/>
                  </a:cubicBezTo>
                  <a:cubicBezTo>
                    <a:pt x="147320" y="890270"/>
                    <a:pt x="133350" y="855980"/>
                    <a:pt x="124460" y="812800"/>
                  </a:cubicBezTo>
                  <a:cubicBezTo>
                    <a:pt x="110490" y="750570"/>
                    <a:pt x="121920" y="651510"/>
                    <a:pt x="129540" y="574040"/>
                  </a:cubicBezTo>
                  <a:cubicBezTo>
                    <a:pt x="137160" y="499110"/>
                    <a:pt x="146050" y="405130"/>
                    <a:pt x="168910" y="356870"/>
                  </a:cubicBezTo>
                  <a:cubicBezTo>
                    <a:pt x="182880" y="326390"/>
                    <a:pt x="208280" y="318770"/>
                    <a:pt x="222250" y="293370"/>
                  </a:cubicBezTo>
                  <a:cubicBezTo>
                    <a:pt x="238760" y="266700"/>
                    <a:pt x="238760" y="234950"/>
                    <a:pt x="257810" y="200660"/>
                  </a:cubicBezTo>
                  <a:cubicBezTo>
                    <a:pt x="287020" y="149860"/>
                    <a:pt x="345440" y="54610"/>
                    <a:pt x="396240" y="24130"/>
                  </a:cubicBezTo>
                  <a:cubicBezTo>
                    <a:pt x="434340" y="1270"/>
                    <a:pt x="472440" y="2540"/>
                    <a:pt x="519430" y="1270"/>
                  </a:cubicBezTo>
                  <a:cubicBezTo>
                    <a:pt x="579120" y="0"/>
                    <a:pt x="690880" y="15240"/>
                    <a:pt x="727710" y="33020"/>
                  </a:cubicBezTo>
                  <a:cubicBezTo>
                    <a:pt x="742950" y="40640"/>
                    <a:pt x="749300" y="46990"/>
                    <a:pt x="756920" y="58420"/>
                  </a:cubicBezTo>
                  <a:cubicBezTo>
                    <a:pt x="765810" y="73660"/>
                    <a:pt x="773430" y="97790"/>
                    <a:pt x="770890" y="115570"/>
                  </a:cubicBezTo>
                  <a:cubicBezTo>
                    <a:pt x="768350" y="133350"/>
                    <a:pt x="756920" y="154940"/>
                    <a:pt x="744220" y="167640"/>
                  </a:cubicBezTo>
                  <a:cubicBezTo>
                    <a:pt x="730250" y="179070"/>
                    <a:pt x="688340" y="187960"/>
                    <a:pt x="688340" y="187960"/>
                  </a:cubicBezTo>
                </a:path>
              </a:pathLst>
            </a:custGeom>
            <a:solidFill>
              <a:srgbClr val="0571D3"/>
            </a:solidFill>
            <a:ln cap="sq">
              <a:noFill/>
              <a:prstDash val="solid"/>
              <a:miter/>
            </a:ln>
          </p:spPr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136</Words>
  <Application>Microsoft Office PowerPoint</Application>
  <PresentationFormat>Произвольный</PresentationFormat>
  <Paragraphs>15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22" baseType="lpstr">
      <vt:lpstr>Times New Roman</vt:lpstr>
      <vt:lpstr>Ample Display</vt:lpstr>
      <vt:lpstr>Arial</vt:lpstr>
      <vt:lpstr>Lobster</vt:lpstr>
      <vt:lpstr>Soaring</vt:lpstr>
      <vt:lpstr>Stinger Fit Bold</vt:lpstr>
      <vt:lpstr>Times New Roman Bold</vt:lpstr>
      <vt:lpstr>Shantell Sans Bold</vt:lpstr>
      <vt:lpstr>Stinger Fit Bold Italics</vt:lpstr>
      <vt:lpstr>Calibri</vt:lpstr>
      <vt:lpstr>Times New Roman Bold Italics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Мудра дівчина </dc:title>
  <cp:lastModifiedBy>Учетная запись Майкрософт</cp:lastModifiedBy>
  <cp:revision>3</cp:revision>
  <dcterms:created xsi:type="dcterms:W3CDTF">2006-08-16T00:00:00Z</dcterms:created>
  <dcterms:modified xsi:type="dcterms:W3CDTF">2025-01-11T11:59:14Z</dcterms:modified>
  <dc:identifier>DAGTv66RBLQ</dc:identifier>
</cp:coreProperties>
</file>