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2" r:id="rId6"/>
    <p:sldId id="263" r:id="rId7"/>
    <p:sldId id="260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6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335" r="42855" b="-335"/>
          <a:stretch/>
        </p:blipFill>
        <p:spPr bwMode="auto">
          <a:xfrm>
            <a:off x="0" y="0"/>
            <a:ext cx="50881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7"/>
          <a:stretch/>
        </p:blipFill>
        <p:spPr bwMode="auto">
          <a:xfrm>
            <a:off x="5082155" y="-17818"/>
            <a:ext cx="4034999" cy="687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299" y="260648"/>
            <a:ext cx="4950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Дидактична </a:t>
            </a:r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1775" y="1340768"/>
            <a:ext cx="6840760" cy="13045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«Зима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uk-UA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чи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весна?»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1300" y="3212976"/>
            <a:ext cx="73869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</a:rPr>
              <a:t>Мета: поглибити знання малят про такі пори року, як зима та весна; вчити визначати ознаки природи, поведінку тварин, явища пір року, вміти їх диференціювати; розвивати мислення, увагу, спостережливість, уміння відповідати за допомогою умовних позначень, </a:t>
            </a:r>
            <a:r>
              <a:rPr lang="uk-UA" sz="2400" dirty="0" smtClean="0">
                <a:solidFill>
                  <a:srgbClr val="002060"/>
                </a:solidFill>
              </a:rPr>
              <a:t>виховувати </a:t>
            </a:r>
            <a:r>
              <a:rPr lang="uk-UA" sz="2400" dirty="0">
                <a:solidFill>
                  <a:srgbClr val="002060"/>
                </a:solidFill>
              </a:rPr>
              <a:t>любов до природи, зацікавленість.</a:t>
            </a: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19" y="5822109"/>
            <a:ext cx="10668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55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15" y="-98455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330" y1="28750" x2="42395" y2="28125"/>
                        <a14:foregroundMark x1="64725" y1="20000" x2="61489" y2="25000"/>
                        <a14:foregroundMark x1="32039" y1="6875" x2="45631" y2="8125"/>
                        <a14:foregroundMark x1="5502" y1="52188" x2="26861" y2="51563"/>
                        <a14:foregroundMark x1="88026" y1="60313" x2="96440" y2="79688"/>
                        <a14:foregroundMark x1="44984" y1="67188" x2="48544" y2="74063"/>
                        <a14:foregroundMark x1="44337" y1="73438" x2="44337" y2="73438"/>
                        <a14:foregroundMark x1="39806" y1="74688" x2="51780" y2="72188"/>
                        <a14:backgroundMark x1="44337" y1="52812" x2="56958" y2="46875"/>
                        <a14:backgroundMark x1="70550" y1="58438" x2="70550" y2="58438"/>
                        <a14:backgroundMark x1="66019" y1="50313" x2="66019" y2="50313"/>
                        <a14:backgroundMark x1="73786" y1="55937" x2="73786" y2="55937"/>
                        <a14:backgroundMark x1="34628" y1="57813" x2="34628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69" y="1773207"/>
            <a:ext cx="1385254" cy="14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2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9" b="100000" l="1733" r="89604">
                        <a14:foregroundMark x1="15594" y1="11844" x2="59653" y2="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2" y="1199403"/>
            <a:ext cx="1405477" cy="232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655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22" y="1662363"/>
            <a:ext cx="1656254" cy="165625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81337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1" y="4795019"/>
            <a:ext cx="17367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57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49" l="741" r="100000">
                        <a14:foregroundMark x1="79012" y1="52280" x2="79506" y2="77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14675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7" y="188640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290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7798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14675"/>
            <a:ext cx="24685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6" y="1908952"/>
            <a:ext cx="1603375" cy="160337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0" y="1699104"/>
            <a:ext cx="178593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01" y="1885075"/>
            <a:ext cx="1556991" cy="154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25" l="0" r="98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40" y="4653136"/>
            <a:ext cx="159702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6" b="100000" l="22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68" y="4619753"/>
            <a:ext cx="16589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72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48841" y1="31126" x2="53477" y2="70033"/>
                        <a14:backgroundMark x1="30960" y1="51325" x2="69371" y2="48841"/>
                        <a14:backgroundMark x1="36921" y1="35430" x2="65066" y2="61921"/>
                        <a14:backgroundMark x1="61424" y1="35265" x2="40728" y2="68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" r="99875">
                        <a14:foregroundMark x1="40063" y1="6813" x2="62250" y2="33938"/>
                        <a14:foregroundMark x1="45063" y1="12375" x2="63875" y2="14000"/>
                        <a14:foregroundMark x1="56125" y1="11250" x2="64438" y2="7375"/>
                        <a14:foregroundMark x1="67188" y1="10125" x2="67188" y2="10125"/>
                        <a14:foregroundMark x1="74438" y1="67188" x2="78313" y2="84875"/>
                        <a14:foregroundMark x1="70563" y1="76563" x2="71625" y2="91500"/>
                        <a14:foregroundMark x1="65563" y1="73250" x2="68875" y2="93188"/>
                        <a14:foregroundMark x1="75500" y1="82688" x2="76063" y2="90938"/>
                        <a14:foregroundMark x1="65563" y1="90438" x2="66688" y2="94313"/>
                        <a14:foregroundMark x1="82688" y1="93188" x2="82688" y2="98688"/>
                        <a14:foregroundMark x1="63875" y1="9063" x2="71625" y2="10125"/>
                        <a14:backgroundMark x1="4125" y1="52750" x2="4688" y2="76000"/>
                        <a14:backgroundMark x1="14063" y1="57188" x2="16813" y2="67188"/>
                        <a14:backgroundMark x1="6313" y1="56063" x2="8000" y2="72688"/>
                        <a14:backgroundMark x1="93813" y1="55000" x2="93813" y2="8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84" y="1052536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" y="0"/>
            <a:ext cx="35972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515" y="3068760"/>
            <a:ext cx="35972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5" y="859630"/>
            <a:ext cx="2347913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210" y="3860648"/>
            <a:ext cx="1927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47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94" y="1161848"/>
            <a:ext cx="1759136" cy="176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260648"/>
            <a:ext cx="35972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" y="0"/>
            <a:ext cx="35972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2" y="3260725"/>
            <a:ext cx="35972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07" y="832643"/>
            <a:ext cx="16224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265" y="4055846"/>
            <a:ext cx="1369468" cy="173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87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04" y="1052736"/>
            <a:ext cx="1778358" cy="174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" y="127916"/>
            <a:ext cx="35972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842"/>
            <a:ext cx="35972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04" y="545810"/>
            <a:ext cx="1264040" cy="22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45" y="3068960"/>
            <a:ext cx="35972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168">
                        <a14:foregroundMark x1="56021" y1="16250" x2="67801" y2="2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47" y="3773873"/>
            <a:ext cx="2611267" cy="218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35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13" y1="3194" x2="9063" y2="694"/>
                        <a14:foregroundMark x1="16771" y1="1528" x2="20833" y2="7083"/>
                        <a14:foregroundMark x1="23750" y1="694" x2="26250" y2="5556"/>
                        <a14:foregroundMark x1="35208" y1="2639" x2="30625" y2="7500"/>
                        <a14:foregroundMark x1="37292" y1="1528" x2="40521" y2="5000"/>
                        <a14:foregroundMark x1="52396" y1="2639" x2="53854" y2="3611"/>
                        <a14:foregroundMark x1="62083" y1="3611" x2="65000" y2="0"/>
                        <a14:foregroundMark x1="72604" y1="1944" x2="76146" y2="5833"/>
                        <a14:foregroundMark x1="87708" y1="1250" x2="87708" y2="5833"/>
                        <a14:foregroundMark x1="92917" y1="1111" x2="95625" y2="3611"/>
                        <a14:foregroundMark x1="96771" y1="4306" x2="97708" y2="5000"/>
                        <a14:foregroundMark x1="95208" y1="12639" x2="99375" y2="24583"/>
                        <a14:foregroundMark x1="96667" y1="87917" x2="99896" y2="90972"/>
                        <a14:foregroundMark x1="85625" y1="94028" x2="90833" y2="98889"/>
                        <a14:foregroundMark x1="93125" y1="98889" x2="96771" y2="96111"/>
                        <a14:foregroundMark x1="76354" y1="93750" x2="72917" y2="99167"/>
                        <a14:foregroundMark x1="80208" y1="98889" x2="82083" y2="95556"/>
                        <a14:foregroundMark x1="79896" y1="1111" x2="81458" y2="5556"/>
                        <a14:foregroundMark x1="833" y1="5833" x2="2917" y2="10139"/>
                        <a14:foregroundMark x1="625" y1="32639" x2="2917" y2="27500"/>
                        <a14:foregroundMark x1="2396" y1="24028" x2="208" y2="25139"/>
                        <a14:foregroundMark x1="1979" y1="43472" x2="4375" y2="50833"/>
                        <a14:foregroundMark x1="521" y1="52639" x2="4167" y2="59861"/>
                        <a14:foregroundMark x1="938" y1="67083" x2="4479" y2="72083"/>
                        <a14:foregroundMark x1="6979" y1="98472" x2="8750" y2="99861"/>
                        <a14:foregroundMark x1="19479" y1="95278" x2="17708" y2="99444"/>
                        <a14:foregroundMark x1="26250" y1="96111" x2="24375" y2="99583"/>
                        <a14:foregroundMark x1="30521" y1="94167" x2="34063" y2="99583"/>
                        <a14:foregroundMark x1="40313" y1="97639" x2="37083" y2="99861"/>
                        <a14:foregroundMark x1="53125" y1="96528" x2="51979" y2="99444"/>
                        <a14:foregroundMark x1="65312" y1="98056" x2="64896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" y="1587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99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9033" r="54195" b="13978"/>
          <a:stretch/>
        </p:blipFill>
        <p:spPr bwMode="auto">
          <a:xfrm>
            <a:off x="395535" y="687685"/>
            <a:ext cx="3726997" cy="554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r="2026"/>
          <a:stretch/>
        </p:blipFill>
        <p:spPr bwMode="auto">
          <a:xfrm>
            <a:off x="18256" y="-88491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1491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59</Words>
  <Application>Microsoft Office PowerPoint</Application>
  <PresentationFormat>Экран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11</cp:revision>
  <dcterms:created xsi:type="dcterms:W3CDTF">2025-01-04T08:53:09Z</dcterms:created>
  <dcterms:modified xsi:type="dcterms:W3CDTF">2025-01-04T10:59:36Z</dcterms:modified>
</cp:coreProperties>
</file>