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578D2-55AD-BDA8-41D8-2E3168CCA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330" y="131164"/>
            <a:ext cx="4247552" cy="262702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 світ тварин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365DDA-A0AF-A1C3-910E-10C527246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330" y="2903790"/>
            <a:ext cx="4652286" cy="3197207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"У природі живе багато дивовижних тварин! Одні мешкають у лісах, інші — у джунглях, саванах чи морях.</a:t>
            </a:r>
          </a:p>
          <a:p>
            <a:r>
              <a:rPr lang="uk-UA" i="1" dirty="0">
                <a:solidFill>
                  <a:schemeClr val="bg1"/>
                </a:solidFill>
              </a:rPr>
              <a:t>Кожна тварина унікальна: тигри — смугасті й сильні, білки — спритні й швидкі, а левів називають царями звірів.</a:t>
            </a:r>
          </a:p>
          <a:p>
            <a:r>
              <a:rPr lang="uk-UA" i="1" dirty="0">
                <a:solidFill>
                  <a:schemeClr val="bg1"/>
                </a:solidFill>
              </a:rPr>
              <a:t>Давайте разом дізнаємося більше про їхній чарівний світ і як ми можемо їм допомагати!"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794A8-F4D1-01F3-DCCC-ACED0B56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28" y="28731"/>
            <a:ext cx="6595672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7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50B2D-9670-F063-7A35-12444A53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644576" y="4437087"/>
            <a:ext cx="299803" cy="734519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CB58F-BDD8-EE09-E2BD-73BB3F5A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685800"/>
            <a:ext cx="5483511" cy="5025452"/>
          </a:xfrm>
        </p:spPr>
        <p:txBody>
          <a:bodyPr>
            <a:normAutofit/>
          </a:bodyPr>
          <a:lstStyle/>
          <a:p>
            <a:r>
              <a:rPr lang="uk-UA" dirty="0"/>
              <a:t>Сподіваємося, що вам сподобалося подорожувати чарівним світом тварин.</a:t>
            </a:r>
          </a:p>
          <a:p>
            <a:endParaRPr lang="uk-UA" dirty="0"/>
          </a:p>
          <a:p>
            <a:r>
              <a:rPr lang="uk-UA" dirty="0"/>
              <a:t>Пам'ятайте, що всі тварини — великі й маленькі, дикі й свійські — важливі для природи.</a:t>
            </a:r>
          </a:p>
          <a:p>
            <a:endParaRPr lang="uk-UA" dirty="0"/>
          </a:p>
          <a:p>
            <a:r>
              <a:rPr lang="uk-UA" dirty="0"/>
              <a:t>Любіть і бережіть природу, адже це наш спільний дім!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Бажаємо вам гарного настрою та нових </a:t>
            </a:r>
            <a:r>
              <a:rPr lang="uk-UA" dirty="0" err="1"/>
              <a:t>відкриттів</a:t>
            </a:r>
            <a:r>
              <a:rPr lang="uk-UA" dirty="0"/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9221F-310C-B29F-065C-C05ADFCD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33"/>
          <a:stretch/>
        </p:blipFill>
        <p:spPr>
          <a:xfrm>
            <a:off x="6427891" y="1"/>
            <a:ext cx="5764109" cy="39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3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DAE18-2195-5128-82F2-BFFECA4E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62" y="194301"/>
            <a:ext cx="6361165" cy="1553704"/>
          </a:xfrm>
        </p:spPr>
        <p:txBody>
          <a:bodyPr>
            <a:norm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такі тварини?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318C3-266E-277E-DEF4-A7DB9002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62" y="1748005"/>
            <a:ext cx="8534400" cy="3615267"/>
          </a:xfrm>
        </p:spPr>
        <p:txBody>
          <a:bodyPr>
            <a:normAutofit fontScale="62500" lnSpcReduction="20000"/>
          </a:bodyPr>
          <a:lstStyle/>
          <a:p>
            <a:r>
              <a:rPr lang="uk-UA" sz="3100" b="1" i="1" dirty="0">
                <a:cs typeface="Times New Roman" panose="02020603050405020304" pitchFamily="18" charset="0"/>
              </a:rPr>
              <a:t>Тварини — це живі істоти, які дихають, їдять та можуть рухатися</a:t>
            </a:r>
            <a:r>
              <a:rPr lang="uk-UA" sz="3100" i="1" dirty="0">
                <a:cs typeface="Times New Roman" panose="02020603050405020304" pitchFamily="18" charset="0"/>
              </a:rPr>
              <a:t>.</a:t>
            </a:r>
          </a:p>
          <a:p>
            <a:endParaRPr lang="uk-UA" sz="3100" i="1" dirty="0">
              <a:cs typeface="Times New Roman" panose="02020603050405020304" pitchFamily="18" charset="0"/>
            </a:endParaRPr>
          </a:p>
          <a:p>
            <a:r>
              <a:rPr lang="uk-UA" sz="3100" i="1" dirty="0">
                <a:cs typeface="Times New Roman" panose="02020603050405020304" pitchFamily="18" charset="0"/>
              </a:rPr>
              <a:t>Вони бувають різними: великими і маленькими, швидкими і повільними.</a:t>
            </a:r>
          </a:p>
          <a:p>
            <a:endParaRPr lang="uk-UA" sz="3100" i="1" dirty="0">
              <a:cs typeface="Times New Roman" panose="02020603050405020304" pitchFamily="18" charset="0"/>
            </a:endParaRPr>
          </a:p>
          <a:p>
            <a:r>
              <a:rPr lang="uk-UA" sz="3100" i="1" dirty="0">
                <a:cs typeface="Times New Roman" panose="02020603050405020304" pitchFamily="18" charset="0"/>
              </a:rPr>
              <a:t>Усі тварини поділяються на:</a:t>
            </a:r>
          </a:p>
          <a:p>
            <a:endParaRPr lang="uk-UA" sz="3100" i="1" dirty="0">
              <a:cs typeface="Times New Roman" panose="02020603050405020304" pitchFamily="18" charset="0"/>
            </a:endParaRPr>
          </a:p>
          <a:p>
            <a:r>
              <a:rPr lang="uk-UA" sz="3100" i="1" dirty="0">
                <a:cs typeface="Times New Roman" panose="02020603050405020304" pitchFamily="18" charset="0"/>
              </a:rPr>
              <a:t>Диких (живуть у природі самостійно).</a:t>
            </a:r>
          </a:p>
          <a:p>
            <a:pPr lvl="4"/>
            <a:endParaRPr lang="uk-UA" sz="3100" i="1" dirty="0">
              <a:cs typeface="Times New Roman" panose="02020603050405020304" pitchFamily="18" charset="0"/>
            </a:endParaRPr>
          </a:p>
          <a:p>
            <a:r>
              <a:rPr lang="uk-UA" sz="3100" i="1" dirty="0">
                <a:cs typeface="Times New Roman" panose="02020603050405020304" pitchFamily="18" charset="0"/>
              </a:rPr>
              <a:t>Свійських (живуть поруч із людьми).</a:t>
            </a:r>
          </a:p>
          <a:p>
            <a:endParaRPr lang="uk-UA" sz="3100" i="1" dirty="0"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D79EF-2A3D-C735-D819-D13AB998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16" y="0"/>
            <a:ext cx="3042222" cy="2026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69C82-A7D4-3975-ACCC-77E66B61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983" y="3237460"/>
            <a:ext cx="3807144" cy="25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28E38-7B9B-2D28-BD3F-0CA5A5BC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278" y="119923"/>
            <a:ext cx="4682267" cy="1274164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Дикі тварини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3C8A3B-5D2B-74DE-0D73-3042875C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97" y="1676539"/>
            <a:ext cx="5971421" cy="3504921"/>
          </a:xfrm>
        </p:spPr>
        <p:txBody>
          <a:bodyPr>
            <a:normAutofit fontScale="25000" lnSpcReduction="20000"/>
          </a:bodyPr>
          <a:lstStyle/>
          <a:p>
            <a:r>
              <a:rPr lang="uk-UA" sz="6400" b="1" i="1" dirty="0"/>
              <a:t>Дикі тварини живуть у природі самостійно</a:t>
            </a:r>
            <a:r>
              <a:rPr lang="uk-UA" sz="6400" i="1" dirty="0"/>
              <a:t>.</a:t>
            </a:r>
          </a:p>
          <a:p>
            <a:endParaRPr lang="uk-UA" sz="6400" i="1" dirty="0"/>
          </a:p>
          <a:p>
            <a:r>
              <a:rPr lang="uk-UA" sz="6400" i="1" dirty="0"/>
              <a:t>Вони знаходять їжу, будують житло та захищаються від небезпеки.</a:t>
            </a:r>
          </a:p>
          <a:p>
            <a:endParaRPr lang="uk-UA" sz="6400" i="1" dirty="0"/>
          </a:p>
          <a:p>
            <a:r>
              <a:rPr lang="uk-UA" sz="6400" i="1" dirty="0"/>
              <a:t>Приклади диких тварин:</a:t>
            </a:r>
          </a:p>
          <a:p>
            <a:endParaRPr lang="uk-UA" sz="6400" i="1" dirty="0"/>
          </a:p>
          <a:p>
            <a:r>
              <a:rPr lang="uk-UA" sz="6400" i="1" dirty="0"/>
              <a:t>Лев — цар звірів.</a:t>
            </a:r>
          </a:p>
          <a:p>
            <a:endParaRPr lang="uk-UA" sz="6400" i="1" dirty="0"/>
          </a:p>
          <a:p>
            <a:r>
              <a:rPr lang="uk-UA" sz="6400" i="1" dirty="0"/>
              <a:t>Тигр — смугастий і сильний.</a:t>
            </a:r>
          </a:p>
          <a:p>
            <a:endParaRPr lang="uk-UA" sz="6400" i="1" dirty="0"/>
          </a:p>
          <a:p>
            <a:r>
              <a:rPr lang="uk-UA" sz="6400" i="1" dirty="0"/>
              <a:t>Олень — граційний мешканець лісу.</a:t>
            </a:r>
          </a:p>
          <a:p>
            <a:endParaRPr lang="uk-UA" sz="6400" i="1" dirty="0"/>
          </a:p>
          <a:p>
            <a:r>
              <a:rPr lang="uk-UA" sz="6400" i="1" dirty="0"/>
              <a:t>Білка — спритна та швидка.</a:t>
            </a:r>
          </a:p>
          <a:p>
            <a:endParaRPr lang="uk-UA" sz="6400" i="1" dirty="0"/>
          </a:p>
          <a:p>
            <a:endParaRPr lang="uk-UA" sz="6400" i="1" dirty="0"/>
          </a:p>
          <a:p>
            <a:r>
              <a:rPr lang="uk-UA" sz="6400" i="1" dirty="0"/>
              <a:t>Важливо оберігати середовище, де живуть дикі тварини.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45DE6-04E4-B016-D59B-229A5A8C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1" t="15316" r="3580"/>
          <a:stretch/>
        </p:blipFill>
        <p:spPr>
          <a:xfrm>
            <a:off x="6492523" y="1601588"/>
            <a:ext cx="5449980" cy="31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7C71-C989-9CBB-9FD1-083A7ED3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875" y="305076"/>
            <a:ext cx="5221913" cy="1684868"/>
          </a:xfrm>
        </p:spPr>
        <p:txBody>
          <a:bodyPr/>
          <a:lstStyle/>
          <a:p>
            <a:r>
              <a:rPr lang="uk-UA" b="1" i="1" dirty="0"/>
              <a:t>Свійські тварини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4702F-647B-2F05-009E-480555CF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5601663" cy="5025452"/>
          </a:xfrm>
        </p:spPr>
        <p:txBody>
          <a:bodyPr>
            <a:noAutofit/>
          </a:bodyPr>
          <a:lstStyle/>
          <a:p>
            <a:r>
              <a:rPr lang="uk-UA" sz="1600" b="1" i="1" dirty="0"/>
              <a:t>Свійські тварини живуть поруч із людьми.</a:t>
            </a:r>
          </a:p>
          <a:p>
            <a:endParaRPr lang="uk-UA" sz="1600" dirty="0"/>
          </a:p>
          <a:p>
            <a:r>
              <a:rPr lang="uk-UA" sz="1600" i="1" dirty="0"/>
              <a:t>Люди доглядають за ними, а вони допомагають у господарстві або дарують радість.</a:t>
            </a:r>
          </a:p>
          <a:p>
            <a:endParaRPr lang="uk-UA" sz="1600" i="1" dirty="0"/>
          </a:p>
          <a:p>
            <a:r>
              <a:rPr lang="uk-UA" sz="1600" i="1" dirty="0"/>
              <a:t>Приклади свійських тварин:</a:t>
            </a:r>
          </a:p>
          <a:p>
            <a:endParaRPr lang="uk-UA" sz="1600" i="1" dirty="0"/>
          </a:p>
          <a:p>
            <a:r>
              <a:rPr lang="uk-UA" sz="1600" i="1" dirty="0"/>
              <a:t>Корова — дає молоко.</a:t>
            </a:r>
          </a:p>
          <a:p>
            <a:endParaRPr lang="uk-UA" sz="1600" i="1" dirty="0"/>
          </a:p>
          <a:p>
            <a:r>
              <a:rPr lang="uk-UA" sz="1600" i="1" dirty="0"/>
              <a:t>Кінь — допомагає перевозити вантажі.</a:t>
            </a:r>
          </a:p>
          <a:p>
            <a:endParaRPr lang="uk-UA" sz="1600" i="1" dirty="0"/>
          </a:p>
          <a:p>
            <a:r>
              <a:rPr lang="uk-UA" sz="1600" i="1" dirty="0"/>
              <a:t>Собака — охоронець і вірний друг.</a:t>
            </a:r>
          </a:p>
          <a:p>
            <a:endParaRPr lang="uk-UA" sz="1600" i="1" dirty="0"/>
          </a:p>
          <a:p>
            <a:r>
              <a:rPr lang="uk-UA" sz="1600" i="1" dirty="0"/>
              <a:t>Курка — дає яйця.</a:t>
            </a:r>
          </a:p>
          <a:p>
            <a:endParaRPr lang="uk-UA" sz="1600" i="1" dirty="0"/>
          </a:p>
          <a:p>
            <a:endParaRPr lang="uk-UA" sz="1600" i="1" dirty="0"/>
          </a:p>
          <a:p>
            <a:r>
              <a:rPr lang="uk-UA" sz="1600" i="1" dirty="0"/>
              <a:t>Свійські тварини потребують турботи та догляду.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7A9C8-1B96-594F-9021-F04777EA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32" y="1706218"/>
            <a:ext cx="6131655" cy="31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0C441-015D-EB06-0ABD-DC4004DE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8" y="140185"/>
            <a:ext cx="5881480" cy="1583684"/>
          </a:xfrm>
        </p:spPr>
        <p:txBody>
          <a:bodyPr/>
          <a:lstStyle/>
          <a:p>
            <a:r>
              <a:rPr lang="uk-UA" b="1" i="1" dirty="0"/>
              <a:t>Найшвидші тварини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7A55A6-C32B-E82E-8926-6571E9E5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17" y="1621366"/>
            <a:ext cx="7905152" cy="4239788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/>
              <a:t>У природі є тварини, які можуть рухатися дуже швидко:</a:t>
            </a:r>
          </a:p>
          <a:p>
            <a:endParaRPr lang="uk-UA" i="1" dirty="0"/>
          </a:p>
          <a:p>
            <a:r>
              <a:rPr lang="uk-UA" i="1" dirty="0"/>
              <a:t>Гепард — найшвидший на суші. Він може бігти зі швидкістю до 120 км/год!</a:t>
            </a:r>
          </a:p>
          <a:p>
            <a:endParaRPr lang="uk-UA" i="1" dirty="0"/>
          </a:p>
          <a:p>
            <a:r>
              <a:rPr lang="uk-UA" i="1" dirty="0"/>
              <a:t>Сокіл-сапсан — найшвидший у небі. Під час полювання він розвиває швидкість до 320 км/год!</a:t>
            </a:r>
          </a:p>
          <a:p>
            <a:endParaRPr lang="uk-UA" i="1" dirty="0"/>
          </a:p>
          <a:p>
            <a:r>
              <a:rPr lang="uk-UA" i="1" dirty="0"/>
              <a:t>Риба-меч — найшвидша у воді. Вона плаває зі швидкістю до 110 км/год.</a:t>
            </a:r>
          </a:p>
          <a:p>
            <a:endParaRPr lang="uk-UA" i="1" dirty="0"/>
          </a:p>
          <a:p>
            <a:endParaRPr lang="uk-UA" i="1" dirty="0"/>
          </a:p>
          <a:p>
            <a:r>
              <a:rPr lang="uk-UA" i="1" dirty="0"/>
              <a:t>Їх швидкість допомагає їм у пошуках їжі або втечі від хижаків</a:t>
            </a:r>
            <a:r>
              <a:rPr lang="uk-UA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364CC-BBC5-D650-D4CF-86F55980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24" y="89064"/>
            <a:ext cx="2705100" cy="1685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71518-6DAB-5857-3F75-A8998EAF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594" y="2440899"/>
            <a:ext cx="2724150" cy="1676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C6A0C1-EE70-9424-6D67-B2955A68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325" y="4701977"/>
            <a:ext cx="2619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8934E-52D5-FAE8-2421-BD14ADDF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76" y="146155"/>
            <a:ext cx="7995093" cy="1382842"/>
          </a:xfrm>
        </p:spPr>
        <p:txBody>
          <a:bodyPr/>
          <a:lstStyle/>
          <a:p>
            <a:r>
              <a:rPr lang="uk-UA" b="1" i="1" dirty="0"/>
              <a:t>Найбільші і найменші тварини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FB316-97A6-7CB8-5158-EAE60A3B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16" y="1528997"/>
            <a:ext cx="7275566" cy="428718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У світі є тварини, які вражають своїми розмірами:</a:t>
            </a:r>
          </a:p>
          <a:p>
            <a:endParaRPr lang="uk-UA" dirty="0"/>
          </a:p>
          <a:p>
            <a:r>
              <a:rPr lang="uk-UA" dirty="0"/>
              <a:t>Найбільший — блакитний кит. Це найбільша тварина на планеті! Довжина його тіла може досягати 30 метрів, а вага — 180 </a:t>
            </a:r>
            <a:r>
              <a:rPr lang="uk-UA" dirty="0" err="1"/>
              <a:t>тонн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Найменший — колібрі-бджілка. Цей пташиний малюк важить лише 2 грами і має довжину близько 5 см.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Незалежно від розміру, всі тварини важливі для природи.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7654F4-B087-3C6F-30D3-52E7EC1A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42" y="1075389"/>
            <a:ext cx="3338200" cy="19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B422A-310E-8B65-3E9C-56C058694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707" y="3915377"/>
            <a:ext cx="3392863" cy="20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27A3F-22F4-EA32-1A61-84CE2350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796" y="200145"/>
            <a:ext cx="5986411" cy="1223921"/>
          </a:xfrm>
        </p:spPr>
        <p:txBody>
          <a:bodyPr/>
          <a:lstStyle/>
          <a:p>
            <a:r>
              <a:rPr lang="uk-UA" b="1" i="1" dirty="0"/>
              <a:t>Цікаві тварини </a:t>
            </a:r>
            <a:r>
              <a:rPr lang="uk-UA" b="1" i="1" dirty="0" err="1"/>
              <a:t>україни</a:t>
            </a:r>
            <a:endParaRPr lang="uk-UA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94A1D-D4B9-EA89-C3C3-501291C6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77" y="1276038"/>
            <a:ext cx="7560378" cy="4305924"/>
          </a:xfrm>
        </p:spPr>
        <p:txBody>
          <a:bodyPr>
            <a:normAutofit fontScale="92500"/>
          </a:bodyPr>
          <a:lstStyle/>
          <a:p>
            <a:r>
              <a:rPr lang="uk-UA" dirty="0"/>
              <a:t>У нашій країні живуть унікальні тварини:</a:t>
            </a:r>
          </a:p>
          <a:p>
            <a:endParaRPr lang="uk-UA" dirty="0"/>
          </a:p>
          <a:p>
            <a:r>
              <a:rPr lang="uk-UA" dirty="0"/>
              <a:t>Зубр — найбільший звір України, який живе в лісах.</a:t>
            </a:r>
          </a:p>
          <a:p>
            <a:endParaRPr lang="uk-UA" dirty="0"/>
          </a:p>
          <a:p>
            <a:r>
              <a:rPr lang="uk-UA" dirty="0"/>
              <a:t>Вовк — хитрий і сильний хижак, мешкає у лісах і степах.</a:t>
            </a:r>
          </a:p>
          <a:p>
            <a:endParaRPr lang="uk-UA" dirty="0"/>
          </a:p>
          <a:p>
            <a:r>
              <a:rPr lang="uk-UA" dirty="0"/>
              <a:t>Рись — рідкісний хижак з красивими китицями на вухах.</a:t>
            </a:r>
          </a:p>
          <a:p>
            <a:endParaRPr lang="uk-UA" dirty="0"/>
          </a:p>
          <a:p>
            <a:r>
              <a:rPr lang="uk-UA" dirty="0"/>
              <a:t>Лелека — символ щастя та добра, часто гніздиться на дахах.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37C9E-6D78-2198-2159-6F1C6187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279" y="439686"/>
            <a:ext cx="2947244" cy="19687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AF158-1972-4146-31BA-3D8BF6D5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53" y="2074264"/>
            <a:ext cx="2857500" cy="16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7F245-D53B-AE22-4460-DF8C217A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587" y="4795916"/>
            <a:ext cx="3204289" cy="1929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2031A9-7765-1A79-C89E-F8EEF4809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828" y="3529897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98298-9118-35D0-8419-D5C8084E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1"/>
            <a:ext cx="8694296" cy="1917073"/>
          </a:xfrm>
        </p:spPr>
        <p:txBody>
          <a:bodyPr/>
          <a:lstStyle/>
          <a:p>
            <a:r>
              <a:rPr lang="uk-UA" b="1" i="1" dirty="0"/>
              <a:t>Як ми можемо допомагати тваринам?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F932A-083F-A4DE-962D-AD46D6EA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17074"/>
            <a:ext cx="6945781" cy="377918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Не смітити в лісі, на річці чи в інших місцях, де живуть тварини.</a:t>
            </a:r>
          </a:p>
          <a:p>
            <a:endParaRPr lang="uk-UA" dirty="0"/>
          </a:p>
          <a:p>
            <a:r>
              <a:rPr lang="uk-UA" dirty="0"/>
              <a:t>Зберігати природу: не руйнувати гнізда, не ламати дерева.</a:t>
            </a:r>
          </a:p>
          <a:p>
            <a:endParaRPr lang="uk-UA" dirty="0"/>
          </a:p>
          <a:p>
            <a:r>
              <a:rPr lang="uk-UA" dirty="0"/>
              <a:t>Не годувати диких тварин людською їжею — це може їм зашкодити.</a:t>
            </a:r>
          </a:p>
          <a:p>
            <a:endParaRPr lang="uk-UA" dirty="0"/>
          </a:p>
          <a:p>
            <a:r>
              <a:rPr lang="uk-UA" dirty="0"/>
              <a:t>Піклуватися про домашніх улюбленців, забезпечуючи їм тепло, їжу та любов.</a:t>
            </a:r>
          </a:p>
          <a:p>
            <a:endParaRPr lang="uk-UA" dirty="0"/>
          </a:p>
          <a:p>
            <a:r>
              <a:rPr lang="uk-UA" dirty="0"/>
              <a:t>Допомагати притулкам для тварин: приносити корм або інші необхідні речі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504E8-9C96-9911-8A23-D903F5DA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52" y="539879"/>
            <a:ext cx="4249793" cy="3087740"/>
          </a:xfrm>
          <a:prstGeom prst="flowChartMultidocument">
            <a:avLst/>
          </a:prstGeom>
        </p:spPr>
      </p:pic>
    </p:spTree>
    <p:extLst>
      <p:ext uri="{BB962C8B-B14F-4D97-AF65-F5344CB8AC3E}">
        <p14:creationId xmlns:p14="http://schemas.microsoft.com/office/powerpoint/2010/main" val="129435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B78E8-B3DC-C814-3420-74F333E0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82" y="209862"/>
            <a:ext cx="8534400" cy="1182556"/>
          </a:xfrm>
        </p:spPr>
        <p:txBody>
          <a:bodyPr/>
          <a:lstStyle/>
          <a:p>
            <a:r>
              <a:rPr lang="uk-UA" b="1" i="1" dirty="0"/>
              <a:t>Весела вікторина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5FE42-BC51-6BE4-3B55-8987ACF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56" y="1677230"/>
            <a:ext cx="8324878" cy="5540534"/>
          </a:xfrm>
        </p:spPr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ru-RU" i="1" dirty="0"/>
              <a:t>.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найшвидший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наземних</a:t>
            </a:r>
            <a:r>
              <a:rPr lang="ru-RU" i="1" dirty="0"/>
              <a:t> тварин?</a:t>
            </a:r>
          </a:p>
          <a:p>
            <a:pPr marL="0" indent="0">
              <a:buNone/>
            </a:pPr>
            <a:r>
              <a:rPr lang="ru-RU" dirty="0"/>
              <a:t>а) Олень</a:t>
            </a:r>
          </a:p>
          <a:p>
            <a:pPr marL="0" indent="0">
              <a:buNone/>
            </a:pPr>
            <a:r>
              <a:rPr lang="ru-RU" dirty="0"/>
              <a:t>б) Гепард</a:t>
            </a:r>
          </a:p>
          <a:p>
            <a:pPr marL="0" indent="0">
              <a:buNone/>
            </a:pPr>
            <a:r>
              <a:rPr lang="ru-RU" dirty="0"/>
              <a:t>в) Лев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i="1" dirty="0"/>
              <a:t>. Яка тварина є </a:t>
            </a:r>
            <a:r>
              <a:rPr lang="ru-RU" i="1" dirty="0" err="1"/>
              <a:t>найбільшою</a:t>
            </a:r>
            <a:r>
              <a:rPr lang="ru-RU" i="1" dirty="0"/>
              <a:t> на </a:t>
            </a:r>
            <a:r>
              <a:rPr lang="ru-RU" i="1" dirty="0" err="1"/>
              <a:t>Землі</a:t>
            </a:r>
            <a:r>
              <a:rPr lang="ru-RU" i="1" dirty="0"/>
              <a:t>?</a:t>
            </a:r>
          </a:p>
          <a:p>
            <a:pPr marL="0" indent="0">
              <a:buNone/>
            </a:pPr>
            <a:r>
              <a:rPr lang="ru-RU" dirty="0"/>
              <a:t>а) Слон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Блакитний</a:t>
            </a:r>
            <a:r>
              <a:rPr lang="ru-RU" dirty="0"/>
              <a:t> кит</a:t>
            </a:r>
          </a:p>
          <a:p>
            <a:pPr marL="0" indent="0">
              <a:buNone/>
            </a:pPr>
            <a:r>
              <a:rPr lang="ru-RU" dirty="0"/>
              <a:t>в) Акула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i="1" dirty="0" err="1"/>
              <a:t>Хто</a:t>
            </a:r>
            <a:r>
              <a:rPr lang="ru-RU" i="1" dirty="0"/>
              <a:t> з </a:t>
            </a:r>
            <a:r>
              <a:rPr lang="ru-RU" i="1" dirty="0" err="1"/>
              <a:t>цих</a:t>
            </a:r>
            <a:r>
              <a:rPr lang="ru-RU" i="1" dirty="0"/>
              <a:t> тварин є </a:t>
            </a:r>
            <a:r>
              <a:rPr lang="ru-RU" i="1" dirty="0" err="1"/>
              <a:t>свійською</a:t>
            </a:r>
            <a:r>
              <a:rPr lang="ru-RU" i="1" dirty="0"/>
              <a:t>?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Лисиця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Корова</a:t>
            </a:r>
          </a:p>
          <a:p>
            <a:pPr marL="0" indent="0">
              <a:buNone/>
            </a:pPr>
            <a:r>
              <a:rPr lang="ru-RU" dirty="0"/>
              <a:t>в) Вовк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25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597</Words>
  <Application>Microsoft Office PowerPoint</Application>
  <PresentationFormat>Широкоэкранный</PresentationFormat>
  <Paragraphs>110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Чарівний світ тварин</vt:lpstr>
      <vt:lpstr>Хто такі тварини?</vt:lpstr>
      <vt:lpstr>Дикі тварини</vt:lpstr>
      <vt:lpstr>Свійські тварини</vt:lpstr>
      <vt:lpstr>Найшвидші тварини</vt:lpstr>
      <vt:lpstr>Найбільші і найменші тварини</vt:lpstr>
      <vt:lpstr>Цікаві тварини україни</vt:lpstr>
      <vt:lpstr>Як ми можемо допомагати тваринам?</vt:lpstr>
      <vt:lpstr>Весела вікторина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2025-01-07T19:44:13Z</dcterms:created>
  <dcterms:modified xsi:type="dcterms:W3CDTF">2025-01-07T21:08:11Z</dcterms:modified>
</cp:coreProperties>
</file>