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sldIdLst>
    <p:sldId id="256" r:id="rId2"/>
    <p:sldId id="267" r:id="rId3"/>
    <p:sldId id="258" r:id="rId4"/>
    <p:sldId id="259" r:id="rId5"/>
    <p:sldId id="257" r:id="rId6"/>
    <p:sldId id="270" r:id="rId7"/>
    <p:sldId id="260" r:id="rId8"/>
    <p:sldId id="261" r:id="rId9"/>
    <p:sldId id="262" r:id="rId10"/>
    <p:sldId id="263" r:id="rId11"/>
    <p:sldId id="264" r:id="rId12"/>
    <p:sldId id="272" r:id="rId13"/>
    <p:sldId id="265" r:id="rId14"/>
    <p:sldId id="269" r:id="rId15"/>
    <p:sldId id="266" r:id="rId16"/>
    <p:sldId id="26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3BC6DD-9781-48E7-82E8-DBD82D710D28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D2550F-9EA7-4897-A989-B31DBFC4BDE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291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BC6DD-9781-48E7-82E8-DBD82D710D28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550F-9EA7-4897-A989-B31DBFC4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68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BC6DD-9781-48E7-82E8-DBD82D710D28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550F-9EA7-4897-A989-B31DBFC4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14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BC6DD-9781-48E7-82E8-DBD82D710D28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550F-9EA7-4897-A989-B31DBFC4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28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BC6DD-9781-48E7-82E8-DBD82D710D28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550F-9EA7-4897-A989-B31DBFC4BDE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697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BC6DD-9781-48E7-82E8-DBD82D710D28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550F-9EA7-4897-A989-B31DBFC4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05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BC6DD-9781-48E7-82E8-DBD82D710D28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550F-9EA7-4897-A989-B31DBFC4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59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BC6DD-9781-48E7-82E8-DBD82D710D28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550F-9EA7-4897-A989-B31DBFC4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5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BC6DD-9781-48E7-82E8-DBD82D710D28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550F-9EA7-4897-A989-B31DBFC4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14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BC6DD-9781-48E7-82E8-DBD82D710D28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550F-9EA7-4897-A989-B31DBFC4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5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BC6DD-9781-48E7-82E8-DBD82D710D28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550F-9EA7-4897-A989-B31DBFC4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32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33BC6DD-9781-48E7-82E8-DBD82D710D28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ED2550F-9EA7-4897-A989-B31DBFC4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81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hkola.in.ua/2532-ukrainska-mova-9-klas-avramenko-2022.html" TargetMode="External"/><Relationship Id="rId2" Type="http://schemas.openxmlformats.org/officeDocument/2006/relationships/hyperlink" Target="https://www.youtube.com/@pistacja-u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73113" y="882650"/>
            <a:ext cx="11418887" cy="500538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Тема. Пряма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непряма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Діалог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передачі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чужого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Інтонація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прямою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966" y="4632960"/>
            <a:ext cx="1278353" cy="186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5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8" y="387736"/>
            <a:ext cx="11753385" cy="604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98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34" y="293997"/>
            <a:ext cx="11431912" cy="62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61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412273" y="2308302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029" y="122663"/>
            <a:ext cx="12695575" cy="6735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341" y="3152736"/>
            <a:ext cx="1019317" cy="5525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52547" y="1566745"/>
            <a:ext cx="6217120" cy="2397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/>
              <a:t>Працюймо самостійно за підручником 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36058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8" y="340812"/>
            <a:ext cx="11151219" cy="578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9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09" y="3086084"/>
            <a:ext cx="4182059" cy="328658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7" y="679702"/>
            <a:ext cx="2890838" cy="31464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70" y="2024233"/>
            <a:ext cx="3551107" cy="319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2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996" y="2848737"/>
            <a:ext cx="9846526" cy="318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Джерела 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https://www.youtube.com/@</a:t>
            </a:r>
            <a:r>
              <a:rPr lang="en-US" dirty="0" smtClean="0">
                <a:hlinkClick r:id="rId2"/>
              </a:rPr>
              <a:t>pistacja-ua</a:t>
            </a:r>
            <a:endParaRPr lang="uk-UA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shkola.in.ua/2532-ukrainska-mova-9-klas-avramenko-2022.html</a:t>
            </a:r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45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89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0361" y="1264850"/>
            <a:ext cx="4914260" cy="516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59" y="-55755"/>
            <a:ext cx="11557532" cy="6657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50" y="1037063"/>
            <a:ext cx="7303306" cy="418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9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33" y="970266"/>
            <a:ext cx="9831590" cy="47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5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2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0314" y="2776653"/>
            <a:ext cx="3315374" cy="36407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13317" y="501805"/>
            <a:ext cx="829650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</a:t>
            </a: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Пряма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чужа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передана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дослівно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кому вона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автора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вказують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кому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пряма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як вона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висловлена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Непряма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чужа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передана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висловлюваної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 без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інтонації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8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412273" y="2308302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029" y="122663"/>
            <a:ext cx="12695575" cy="6735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341" y="3152736"/>
            <a:ext cx="1019317" cy="5525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52547" y="1566745"/>
            <a:ext cx="6217120" cy="2397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/>
              <a:t>Працюймо самостійно за підручником 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7881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6" y="544544"/>
            <a:ext cx="10274649" cy="552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47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2" y="400757"/>
            <a:ext cx="11495654" cy="59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3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11" y="267513"/>
            <a:ext cx="11106086" cy="612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65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94</TotalTime>
  <Words>84</Words>
  <Application>Microsoft Office PowerPoint</Application>
  <PresentationFormat>Широкоэкранный</PresentationFormat>
  <Paragraphs>15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Corbel</vt:lpstr>
      <vt:lpstr>Times New Roman</vt:lpstr>
      <vt:lpstr>Базис</vt:lpstr>
      <vt:lpstr> Тема. Пряма і непряма мова. Діалог Способи передачі чужого мовлення.  Пряма мова.  Культура мовлення. Інтонація речень з прямою мовою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Джерела :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Тема. Пряма і непряма мова. Діалог Способи передачі чужого мовлення.  Пряма мова.  Культура мовлення. Інтонація речень з прямою мовою</dc:title>
  <dc:creator>Учетная запись Майкрософт</dc:creator>
  <cp:lastModifiedBy>Учетная запись Майкрософт</cp:lastModifiedBy>
  <cp:revision>8</cp:revision>
  <dcterms:created xsi:type="dcterms:W3CDTF">2024-09-15T18:51:38Z</dcterms:created>
  <dcterms:modified xsi:type="dcterms:W3CDTF">2025-01-11T11:29:33Z</dcterms:modified>
</cp:coreProperties>
</file>